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media/image102.jpg" ContentType="image/jpeg"/>
  <Override PartName="/ppt/media/image104.jpg" ContentType="image/jpeg"/>
  <Override PartName="/ppt/media/image106.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11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675" r:id="rId6"/>
    <p:sldMasterId id="2147483697" r:id="rId7"/>
    <p:sldMasterId id="2147483709" r:id="rId8"/>
    <p:sldMasterId id="2147483716" r:id="rId9"/>
    <p:sldMasterId id="2147483722" r:id="rId10"/>
    <p:sldMasterId id="2147483725" r:id="rId11"/>
  </p:sldMasterIdLst>
  <p:notesMasterIdLst>
    <p:notesMasterId r:id="rId47"/>
  </p:notesMasterIdLst>
  <p:sldIdLst>
    <p:sldId id="274" r:id="rId12"/>
    <p:sldId id="2781" r:id="rId13"/>
    <p:sldId id="281" r:id="rId14"/>
    <p:sldId id="2758" r:id="rId15"/>
    <p:sldId id="2762" r:id="rId16"/>
    <p:sldId id="2768" r:id="rId17"/>
    <p:sldId id="2769" r:id="rId18"/>
    <p:sldId id="3051" r:id="rId19"/>
    <p:sldId id="3050" r:id="rId20"/>
    <p:sldId id="2772" r:id="rId21"/>
    <p:sldId id="2773" r:id="rId22"/>
    <p:sldId id="644" r:id="rId23"/>
    <p:sldId id="645" r:id="rId24"/>
    <p:sldId id="699" r:id="rId25"/>
    <p:sldId id="700" r:id="rId26"/>
    <p:sldId id="681" r:id="rId27"/>
    <p:sldId id="650" r:id="rId28"/>
    <p:sldId id="651" r:id="rId29"/>
    <p:sldId id="701" r:id="rId30"/>
    <p:sldId id="683" r:id="rId31"/>
    <p:sldId id="256" r:id="rId32"/>
    <p:sldId id="278" r:id="rId33"/>
    <p:sldId id="279" r:id="rId34"/>
    <p:sldId id="260" r:id="rId35"/>
    <p:sldId id="261" r:id="rId36"/>
    <p:sldId id="3052" r:id="rId37"/>
    <p:sldId id="259" r:id="rId38"/>
    <p:sldId id="3053" r:id="rId39"/>
    <p:sldId id="3054" r:id="rId40"/>
    <p:sldId id="3055" r:id="rId41"/>
    <p:sldId id="3056" r:id="rId42"/>
    <p:sldId id="2787" r:id="rId43"/>
    <p:sldId id="2788" r:id="rId44"/>
    <p:sldId id="5226" r:id="rId45"/>
    <p:sldId id="257" r:id="rId4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04370C11-FD7C-450A-9214-718079783BF9}">
          <p14:sldIdLst>
            <p14:sldId id="274"/>
            <p14:sldId id="2781"/>
          </p14:sldIdLst>
        </p14:section>
        <p14:section name="Introduction" id="{4CBF8420-82E8-435F-8BAC-DBD1204841B2}">
          <p14:sldIdLst>
            <p14:sldId id="281"/>
            <p14:sldId id="2758"/>
            <p14:sldId id="2762"/>
            <p14:sldId id="2768"/>
            <p14:sldId id="2769"/>
            <p14:sldId id="3051"/>
            <p14:sldId id="3050"/>
            <p14:sldId id="2772"/>
            <p14:sldId id="2773"/>
          </p14:sldIdLst>
        </p14:section>
        <p14:section name="Role of the CESG" id="{5B011241-8154-4E54-8FF3-F2F4C1C9C738}">
          <p14:sldIdLst>
            <p14:sldId id="644"/>
            <p14:sldId id="645"/>
            <p14:sldId id="699"/>
            <p14:sldId id="700"/>
            <p14:sldId id="681"/>
            <p14:sldId id="650"/>
            <p14:sldId id="651"/>
            <p14:sldId id="701"/>
            <p14:sldId id="683"/>
          </p14:sldIdLst>
        </p14:section>
        <p14:section name="MOIMS Workplan" id="{1DD65080-0EE2-44CE-8FF8-56D631B9787A}">
          <p14:sldIdLst>
            <p14:sldId id="256"/>
            <p14:sldId id="278"/>
            <p14:sldId id="279"/>
          </p14:sldIdLst>
        </p14:section>
        <p14:section name="SIS Workplan" id="{26822451-38DD-40F4-9021-53F1B4531A8E}">
          <p14:sldIdLst>
            <p14:sldId id="260"/>
            <p14:sldId id="261"/>
          </p14:sldIdLst>
        </p14:section>
        <p14:section name="SLS Workplan" id="{1D367E66-AC87-4236-AAE0-82E9B87D1C01}">
          <p14:sldIdLst>
            <p14:sldId id="3052"/>
            <p14:sldId id="259"/>
          </p14:sldIdLst>
        </p14:section>
        <p14:section name="SOIS Workplan" id="{384D044E-8D35-452E-829B-FFB9043D84C7}">
          <p14:sldIdLst>
            <p14:sldId id="3053"/>
            <p14:sldId id="3054"/>
          </p14:sldIdLst>
        </p14:section>
        <p14:section name="CSS Workplan" id="{5CE54215-4834-4EBE-8766-EB235EE22599}">
          <p14:sldIdLst>
            <p14:sldId id="3055"/>
            <p14:sldId id="3056"/>
          </p14:sldIdLst>
        </p14:section>
        <p14:section name="SEA Workplan" id="{BADC5F75-8C0D-4BB0-8B1A-C6F835A1F9F4}">
          <p14:sldIdLst>
            <p14:sldId id="2787"/>
            <p14:sldId id="2788"/>
            <p14:sldId id="5226"/>
          </p14:sldIdLst>
        </p14:section>
        <p14:section name="Spring 2023 Meetings" id="{80D9BBDC-D7D7-49C5-B47E-FE3EB6A8CE7E}">
          <p14:sldIdLst>
            <p14:sldId id="257"/>
          </p14:sldIdLst>
        </p14:section>
      </p14:sectionLst>
    </p:ext>
    <p:ext uri="{EFAFB233-063F-42B5-8137-9DF3F51BA10A}">
      <p15:sldGuideLst xmlns:p15="http://schemas.microsoft.com/office/powerpoint/2012/main">
        <p15:guide id="1" orient="horz" pos="79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Pham" initials="TP" lastIdx="1" clrIdx="0">
    <p:extLst>
      <p:ext uri="{19B8F6BF-5375-455C-9EA6-DF929625EA0E}">
        <p15:presenceInfo xmlns:p15="http://schemas.microsoft.com/office/powerpoint/2012/main" userId="Tim Pham" providerId="None"/>
      </p:ext>
    </p:extLst>
  </p:cmAuthor>
  <p:cmAuthor id="2" name="Maria Beickler" initials="MB" lastIdx="10" clrIdx="1">
    <p:extLst>
      <p:ext uri="{19B8F6BF-5375-455C-9EA6-DF929625EA0E}">
        <p15:presenceInfo xmlns:p15="http://schemas.microsoft.com/office/powerpoint/2012/main" userId="S::Maria.Beickler@ext.esa.int::1d5252db-cc17-4420-9220-ceb517115d9e" providerId="AD"/>
      </p:ext>
    </p:extLst>
  </p:cmAuthor>
  <p:cmAuthor id="3" name="Klaus-Juergen Schulz" initials="KS" lastIdx="9" clrIdx="2">
    <p:extLst>
      <p:ext uri="{19B8F6BF-5375-455C-9EA6-DF929625EA0E}">
        <p15:presenceInfo xmlns:p15="http://schemas.microsoft.com/office/powerpoint/2012/main" userId="S::Klaus-Juergen.Schulz@esa.int::41055448-9779-416a-8c57-62d76c03a3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FF99"/>
    <a:srgbClr val="F2F2F2"/>
    <a:srgbClr val="002060"/>
    <a:srgbClr val="AADA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660"/>
  </p:normalViewPr>
  <p:slideViewPr>
    <p:cSldViewPr snapToGrid="0">
      <p:cViewPr varScale="1">
        <p:scale>
          <a:sx n="59" d="100"/>
          <a:sy n="59" d="100"/>
        </p:scale>
        <p:origin x="836" y="52"/>
      </p:cViewPr>
      <p:guideLst>
        <p:guide orient="horz" pos="799"/>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8" d="100"/>
          <a:sy n="78" d="100"/>
        </p:scale>
        <p:origin x="320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41F-47C1-9996-DF6877D0736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41F-47C1-9996-DF6877D0736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41F-47C1-9996-DF6877D0736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41F-47C1-9996-DF6877D0736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41F-47C1-9996-DF6877D0736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41F-47C1-9996-DF6877D0736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41F-47C1-9996-DF6877D0736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41F-47C1-9996-DF6877D0736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41F-47C1-9996-DF6877D0736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41F-47C1-9996-DF6877D0736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41F-47C1-9996-DF6877D0736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41F-47C1-9996-DF6877D0736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41F-47C1-9996-DF6877D0736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41F-47C1-9996-DF6877D0736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41F-47C1-9996-DF6877D0736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41F-47C1-9996-DF6877D0736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41F-47C1-9996-DF6877D0736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41F-47C1-9996-DF6877D0736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41F-47C1-9996-DF6877D0736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41F-47C1-9996-DF6877D0736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41F-47C1-9996-DF6877D0736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41F-47C1-9996-DF6877D0736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41F-47C1-9996-DF6877D0736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41F-47C1-9996-DF6877D07366}"/>
              </c:ext>
            </c:extLst>
          </c:dPt>
          <c:dLbls>
            <c:dLbl>
              <c:idx val="0"/>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1-741F-47C1-9996-DF6877D07366}"/>
                </c:ext>
              </c:extLst>
            </c:dLbl>
            <c:dLbl>
              <c:idx val="1"/>
              <c:spPr>
                <a:noFill/>
                <a:ln>
                  <a:noFill/>
                </a:ln>
                <a:effectLst/>
              </c:spPr>
              <c:txPr>
                <a:bodyPr rot="0" spcFirstLastPara="1" vertOverflow="ellipsis" vert="horz" wrap="square" anchor="ctr" anchorCtr="1"/>
                <a:lstStyle/>
                <a:p>
                  <a:pPr>
                    <a:defRPr sz="1330" b="1" i="0" u="sng"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3-741F-47C1-9996-DF6877D07366}"/>
                </c:ext>
              </c:extLst>
            </c:dLbl>
            <c:dLbl>
              <c:idx val="2"/>
              <c:spPr>
                <a:noFill/>
                <a:ln>
                  <a:noFill/>
                </a:ln>
                <a:effectLst/>
              </c:spPr>
              <c:txPr>
                <a:bodyPr rot="0" spcFirstLastPara="1" vertOverflow="ellipsis" vert="horz" wrap="square" anchor="ctr" anchorCtr="1"/>
                <a:lstStyle/>
                <a:p>
                  <a:pPr>
                    <a:defRPr sz="1330" b="1" i="0" u="sng"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5-741F-47C1-9996-DF6877D07366}"/>
                </c:ext>
              </c:extLst>
            </c:dLbl>
            <c:dLbl>
              <c:idx val="3"/>
              <c:spPr>
                <a:noFill/>
                <a:ln>
                  <a:noFill/>
                </a:ln>
                <a:effectLst/>
              </c:spPr>
              <c:txPr>
                <a:bodyPr rot="0" spcFirstLastPara="1" vertOverflow="ellipsis" vert="horz" wrap="square" anchor="ctr" anchorCtr="1"/>
                <a:lstStyle/>
                <a:p>
                  <a:pPr>
                    <a:defRPr sz="1330" b="1" i="0" u="sng" strike="noStrike" kern="1200" spc="0" baseline="0">
                      <a:solidFill>
                        <a:schemeClr val="accent4"/>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7-741F-47C1-9996-DF6877D07366}"/>
                </c:ext>
              </c:extLst>
            </c:dLbl>
            <c:dLbl>
              <c:idx val="4"/>
              <c:spPr>
                <a:noFill/>
                <a:ln>
                  <a:noFill/>
                </a:ln>
                <a:effectLst/>
              </c:spPr>
              <c:txPr>
                <a:bodyPr rot="0" spcFirstLastPara="1" vertOverflow="ellipsis" vert="horz" wrap="square" anchor="ctr" anchorCtr="1"/>
                <a:lstStyle/>
                <a:p>
                  <a:pPr>
                    <a:defRPr sz="1330" b="1" i="0" u="sng" strike="noStrike" kern="1200" spc="0" baseline="0">
                      <a:solidFill>
                        <a:schemeClr val="accent5"/>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9-741F-47C1-9996-DF6877D07366}"/>
                </c:ext>
              </c:extLst>
            </c:dLbl>
            <c:dLbl>
              <c:idx val="5"/>
              <c:spPr>
                <a:noFill/>
                <a:ln>
                  <a:noFill/>
                </a:ln>
                <a:effectLst/>
              </c:spPr>
              <c:txPr>
                <a:bodyPr rot="0" spcFirstLastPara="1" vertOverflow="ellipsis" vert="horz" wrap="square" anchor="ctr" anchorCtr="1"/>
                <a:lstStyle/>
                <a:p>
                  <a:pPr>
                    <a:defRPr sz="1330" b="1" i="0" u="sng" strike="noStrike" kern="1200" spc="0" baseline="0">
                      <a:solidFill>
                        <a:schemeClr val="accent6"/>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B-741F-47C1-9996-DF6877D07366}"/>
                </c:ext>
              </c:extLst>
            </c:dLbl>
            <c:dLbl>
              <c:idx val="6"/>
              <c:spPr>
                <a:noFill/>
                <a:ln>
                  <a:noFill/>
                </a:ln>
                <a:effectLst/>
              </c:spPr>
              <c:txPr>
                <a:bodyPr rot="0" spcFirstLastPara="1" vertOverflow="ellipsis" vert="horz" wrap="square" anchor="ctr" anchorCtr="1"/>
                <a:lstStyle/>
                <a:p>
                  <a:pPr>
                    <a:defRPr sz="1330" b="1" i="0" u="sng"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D-741F-47C1-9996-DF6877D07366}"/>
                </c:ext>
              </c:extLst>
            </c:dLbl>
            <c:dLbl>
              <c:idx val="7"/>
              <c:spPr>
                <a:noFill/>
                <a:ln>
                  <a:noFill/>
                </a:ln>
                <a:effectLst/>
              </c:spPr>
              <c:txPr>
                <a:bodyPr rot="0" spcFirstLastPara="1" vertOverflow="ellipsis" vert="horz" wrap="square" anchor="ctr" anchorCtr="1"/>
                <a:lstStyle/>
                <a:p>
                  <a:pPr>
                    <a:defRPr sz="1330" b="1" i="0" u="sng"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F-741F-47C1-9996-DF6877D07366}"/>
                </c:ext>
              </c:extLst>
            </c:dLbl>
            <c:dLbl>
              <c:idx val="8"/>
              <c:spPr>
                <a:noFill/>
                <a:ln>
                  <a:noFill/>
                </a:ln>
                <a:effectLst/>
              </c:spPr>
              <c:txPr>
                <a:bodyPr rot="0" spcFirstLastPara="1" vertOverflow="ellipsis" vert="horz" wrap="square" anchor="ctr" anchorCtr="1"/>
                <a:lstStyle/>
                <a:p>
                  <a:pPr>
                    <a:defRPr sz="1330" b="1" i="0" u="sng"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1-741F-47C1-9996-DF6877D07366}"/>
                </c:ext>
              </c:extLst>
            </c:dLbl>
            <c:dLbl>
              <c:idx val="9"/>
              <c:spPr>
                <a:noFill/>
                <a:ln>
                  <a:noFill/>
                </a:ln>
                <a:effectLst/>
              </c:spPr>
              <c:txPr>
                <a:bodyPr rot="0" spcFirstLastPara="1" vertOverflow="ellipsis" vert="horz" wrap="square" anchor="ctr" anchorCtr="1"/>
                <a:lstStyle/>
                <a:p>
                  <a:pPr>
                    <a:defRPr sz="1330" b="1" i="0" u="sng" strike="noStrike" kern="1200" spc="0" baseline="0">
                      <a:solidFill>
                        <a:schemeClr val="accent4">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3-741F-47C1-9996-DF6877D07366}"/>
                </c:ext>
              </c:extLst>
            </c:dLbl>
            <c:dLbl>
              <c:idx val="10"/>
              <c:spPr>
                <a:noFill/>
                <a:ln>
                  <a:noFill/>
                </a:ln>
                <a:effectLst/>
              </c:spPr>
              <c:txPr>
                <a:bodyPr rot="0" spcFirstLastPara="1" vertOverflow="ellipsis" vert="horz" wrap="square" anchor="ctr" anchorCtr="1"/>
                <a:lstStyle/>
                <a:p>
                  <a:pPr>
                    <a:defRPr sz="1330" b="1" i="0" u="sng" strike="noStrike" kern="1200" spc="0" baseline="0">
                      <a:solidFill>
                        <a:schemeClr val="accent5">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5-741F-47C1-9996-DF6877D07366}"/>
                </c:ext>
              </c:extLst>
            </c:dLbl>
            <c:dLbl>
              <c:idx val="11"/>
              <c:spPr>
                <a:noFill/>
                <a:ln>
                  <a:noFill/>
                </a:ln>
                <a:effectLst/>
              </c:spPr>
              <c:txPr>
                <a:bodyPr rot="0" spcFirstLastPara="1" vertOverflow="ellipsis" vert="horz" wrap="square" anchor="ctr" anchorCtr="1"/>
                <a:lstStyle/>
                <a:p>
                  <a:pPr>
                    <a:defRPr sz="1330" b="1" i="0" u="sng" strike="noStrike" kern="1200" spc="0" baseline="0">
                      <a:solidFill>
                        <a:schemeClr val="accent6">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7-741F-47C1-9996-DF6877D07366}"/>
                </c:ext>
              </c:extLst>
            </c:dLbl>
            <c:dLbl>
              <c:idx val="12"/>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9-741F-47C1-9996-DF6877D07366}"/>
                </c:ext>
              </c:extLst>
            </c:dLbl>
            <c:dLbl>
              <c:idx val="13"/>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B-741F-47C1-9996-DF6877D07366}"/>
                </c:ext>
              </c:extLst>
            </c:dLbl>
            <c:dLbl>
              <c:idx val="14"/>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D-741F-47C1-9996-DF6877D07366}"/>
                </c:ext>
              </c:extLst>
            </c:dLbl>
            <c:dLbl>
              <c:idx val="15"/>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F-741F-47C1-9996-DF6877D07366}"/>
                </c:ext>
              </c:extLst>
            </c:dLbl>
            <c:dLbl>
              <c:idx val="16"/>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1-741F-47C1-9996-DF6877D07366}"/>
                </c:ext>
              </c:extLst>
            </c:dLbl>
            <c:dLbl>
              <c:idx val="17"/>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3-741F-47C1-9996-DF6877D07366}"/>
                </c:ext>
              </c:extLst>
            </c:dLbl>
            <c:dLbl>
              <c:idx val="18"/>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5-741F-47C1-9996-DF6877D07366}"/>
                </c:ext>
              </c:extLst>
            </c:dLbl>
            <c:dLbl>
              <c:idx val="19"/>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7-741F-47C1-9996-DF6877D07366}"/>
                </c:ext>
              </c:extLst>
            </c:dLbl>
            <c:dLbl>
              <c:idx val="20"/>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9-741F-47C1-9996-DF6877D07366}"/>
                </c:ext>
              </c:extLst>
            </c:dLbl>
            <c:dLbl>
              <c:idx val="21"/>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B-741F-47C1-9996-DF6877D07366}"/>
                </c:ext>
              </c:extLst>
            </c:dLbl>
            <c:dLbl>
              <c:idx val="22"/>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D-741F-47C1-9996-DF6877D07366}"/>
                </c:ext>
              </c:extLst>
            </c:dLbl>
            <c:dLbl>
              <c:idx val="23"/>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F-741F-47C1-9996-DF6877D07366}"/>
                </c:ext>
              </c:extLst>
            </c:dLbl>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41F-47C1-9996-DF6877D0736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u="sng"/>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916454801487282E-2"/>
          <c:y val="5.9660478663425089E-2"/>
          <c:w val="0.93792021248511792"/>
          <c:h val="0.59391513796661655"/>
        </c:manualLayout>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1504-4AAD-8BCA-155C626759E1}"/>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1504-4AAD-8BCA-155C626759E1}"/>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1504-4AAD-8BCA-155C626759E1}"/>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1504-4AAD-8BCA-155C626759E1}"/>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1504-4AAD-8BCA-155C626759E1}"/>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1504-4AAD-8BCA-155C626759E1}"/>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1504-4AAD-8BCA-155C626759E1}"/>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1504-4AAD-8BCA-155C626759E1}"/>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1504-4AAD-8BCA-155C626759E1}"/>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1504-4AAD-8BCA-155C626759E1}"/>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1504-4AAD-8BCA-155C626759E1}"/>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1504-4AAD-8BCA-155C626759E1}"/>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1504-4AAD-8BCA-155C626759E1}"/>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1504-4AAD-8BCA-155C626759E1}"/>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1504-4AAD-8BCA-155C626759E1}"/>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1504-4AAD-8BCA-155C626759E1}"/>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1504-4AAD-8BCA-155C626759E1}"/>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1504-4AAD-8BCA-155C626759E1}"/>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1504-4AAD-8BCA-155C626759E1}"/>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1504-4AAD-8BCA-155C626759E1}"/>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1504-4AAD-8BCA-155C626759E1}"/>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1504-4AAD-8BCA-155C626759E1}"/>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1504-4AAD-8BCA-155C626759E1}"/>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1504-4AAD-8BCA-155C626759E1}"/>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1504-4AAD-8BCA-155C626759E1}"/>
            </c:ext>
          </c:extLst>
        </c:ser>
        <c:dLbls>
          <c:showLegendKey val="0"/>
          <c:showVal val="0"/>
          <c:showCatName val="0"/>
          <c:showSerName val="0"/>
          <c:showPercent val="0"/>
          <c:showBubbleSize val="0"/>
        </c:dLbls>
        <c:gapWidth val="160"/>
        <c:gapDepth val="10"/>
        <c:shape val="box"/>
        <c:axId val="1929698128"/>
        <c:axId val="1929700880"/>
        <c:axId val="0"/>
      </c:bar3DChart>
      <c:catAx>
        <c:axId val="1929698128"/>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Arial" panose="020B0604020202020204" pitchFamily="34" charset="0"/>
                <a:ea typeface="+mn-ea"/>
                <a:cs typeface="Arial" panose="020B0604020202020204" pitchFamily="34" charset="0"/>
              </a:defRPr>
            </a:pPr>
            <a:endParaRPr lang="en-US"/>
          </a:p>
        </c:txPr>
        <c:crossAx val="1929700880"/>
        <c:crosses val="autoZero"/>
        <c:auto val="1"/>
        <c:lblAlgn val="ctr"/>
        <c:lblOffset val="100"/>
        <c:noMultiLvlLbl val="0"/>
      </c:catAx>
      <c:valAx>
        <c:axId val="192970088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crossAx val="19296981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8ED82F9-A571-4702-ACA7-A48A5551343D}" type="datetimeFigureOut">
              <a:rPr lang="en-GB" smtClean="0"/>
              <a:t>07/05/2023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E6AE820-5899-4EFF-9995-AA58B1153895}" type="slidenum">
              <a:rPr lang="en-GB" smtClean="0"/>
              <a:t>‹#›</a:t>
            </a:fld>
            <a:endParaRPr lang="en-GB"/>
          </a:p>
        </p:txBody>
      </p:sp>
    </p:spTree>
    <p:extLst>
      <p:ext uri="{BB962C8B-B14F-4D97-AF65-F5344CB8AC3E}">
        <p14:creationId xmlns:p14="http://schemas.microsoft.com/office/powerpoint/2010/main" val="2026548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update graphic based on new appointments/retirements.</a:t>
            </a:r>
          </a:p>
        </p:txBody>
      </p:sp>
      <p:sp>
        <p:nvSpPr>
          <p:cNvPr id="4" name="Slide Number Placeholder 3"/>
          <p:cNvSpPr>
            <a:spLocks noGrp="1"/>
          </p:cNvSpPr>
          <p:nvPr>
            <p:ph type="sldNum" sz="quarter" idx="5"/>
          </p:nvPr>
        </p:nvSpPr>
        <p:spPr/>
        <p:txBody>
          <a:bodyPr/>
          <a:lstStyle/>
          <a:p>
            <a:fld id="{4E6AE820-5899-4EFF-9995-AA58B1153895}" type="slidenum">
              <a:rPr lang="en-GB" smtClean="0"/>
              <a:t>3</a:t>
            </a:fld>
            <a:endParaRPr lang="en-GB"/>
          </a:p>
        </p:txBody>
      </p:sp>
    </p:spTree>
    <p:extLst>
      <p:ext uri="{BB962C8B-B14F-4D97-AF65-F5344CB8AC3E}">
        <p14:creationId xmlns:p14="http://schemas.microsoft.com/office/powerpoint/2010/main" val="2927794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93738"/>
            <a:ext cx="6176963"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D8DF57D7-2670-4E78-96DD-D9B22805124F}" type="slidenum">
              <a:rPr kumimoji="0" lang="en-US" sz="11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21</a:t>
            </a:fld>
            <a:endParaRPr kumimoji="0" lang="en-US" sz="11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1822512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800" b="0" dirty="0">
              <a:latin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E497C465-78D7-4632-93E6-4724FE32007D}" type="slidenum">
              <a:rPr kumimoji="0" lang="en-US" sz="11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22</a:t>
            </a:fld>
            <a:endParaRPr kumimoji="0" lang="en-US" sz="11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3969841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D8DF57D7-2670-4E78-96DD-D9B22805124F}" type="slidenum">
              <a:rPr kumimoji="0" lang="en-US" sz="11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23</a:t>
            </a:fld>
            <a:endParaRPr kumimoji="0" lang="en-US" sz="11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644435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7" name="Rectangle 5"/>
          <p:cNvSpPr>
            <a:spLocks noGrp="1" noChangeArrowheads="1"/>
          </p:cNvSpPr>
          <p:nvPr>
            <p:ph type="sldNum" sz="quarter" idx="5"/>
          </p:nvPr>
        </p:nvSpPr>
        <p:spPr>
          <a:noFill/>
        </p:spPr>
        <p:txBody>
          <a:bodyPr/>
          <a:lstStyle/>
          <a:p>
            <a:pPr marL="0" marR="0" lvl="0" indent="0" algn="r" defTabSz="956039" rtl="0" eaLnBrk="0" fontAlgn="base" latinLnBrk="0" hangingPunct="0">
              <a:lnSpc>
                <a:spcPct val="100000"/>
              </a:lnSpc>
              <a:spcBef>
                <a:spcPct val="0"/>
              </a:spcBef>
              <a:spcAft>
                <a:spcPct val="0"/>
              </a:spcAft>
              <a:buClrTx/>
              <a:buSzTx/>
              <a:buFontTx/>
              <a:buNone/>
              <a:tabLst/>
              <a:defRPr/>
            </a:pPr>
            <a:fld id="{2CE4A722-48E6-45C6-BF1F-1AE7407A5E97}"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6039" rtl="0" eaLnBrk="0" fontAlgn="base" latinLnBrk="0" hangingPunct="0">
                <a:lnSpc>
                  <a:spcPct val="100000"/>
                </a:lnSpc>
                <a:spcBef>
                  <a:spcPct val="0"/>
                </a:spcBef>
                <a:spcAft>
                  <a:spcPct val="0"/>
                </a:spcAft>
                <a:buClrTx/>
                <a:buSzTx/>
                <a:buFontTx/>
                <a:buNone/>
                <a:tabLst/>
                <a:defRPr/>
              </a:pPr>
              <a:t>24</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2818" name="Rectangle 5"/>
          <p:cNvSpPr txBox="1">
            <a:spLocks noGrp="1" noChangeArrowheads="1"/>
          </p:cNvSpPr>
          <p:nvPr/>
        </p:nvSpPr>
        <p:spPr bwMode="auto">
          <a:xfrm>
            <a:off x="3853200" y="9429322"/>
            <a:ext cx="2944479" cy="497316"/>
          </a:xfrm>
          <a:prstGeom prst="rect">
            <a:avLst/>
          </a:prstGeom>
          <a:noFill/>
          <a:ln w="9525">
            <a:noFill/>
            <a:miter lim="800000"/>
            <a:headEnd/>
            <a:tailEnd/>
          </a:ln>
        </p:spPr>
        <p:txBody>
          <a:bodyPr lIns="19898" tIns="0" rIns="19898" bIns="0" anchor="b"/>
          <a:lstStyle/>
          <a:p>
            <a:pPr marL="0" marR="0" lvl="0" indent="0" algn="r" defTabSz="956097" rtl="0" eaLnBrk="0" fontAlgn="base" latinLnBrk="0" hangingPunct="0">
              <a:lnSpc>
                <a:spcPct val="100000"/>
              </a:lnSpc>
              <a:spcBef>
                <a:spcPct val="0"/>
              </a:spcBef>
              <a:spcAft>
                <a:spcPct val="0"/>
              </a:spcAft>
              <a:buClrTx/>
              <a:buSzTx/>
              <a:buFontTx/>
              <a:buNone/>
              <a:tabLst/>
              <a:defRPr/>
            </a:pPr>
            <a:fld id="{F2186AFC-D1BE-45C8-AC90-89714B4863C5}"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6097" rtl="0" eaLnBrk="0" fontAlgn="base" latinLnBrk="0" hangingPunct="0">
                <a:lnSpc>
                  <a:spcPct val="100000"/>
                </a:lnSpc>
                <a:spcBef>
                  <a:spcPct val="0"/>
                </a:spcBef>
                <a:spcAft>
                  <a:spcPct val="0"/>
                </a:spcAft>
                <a:buClrTx/>
                <a:buSzTx/>
                <a:buFontTx/>
                <a:buNone/>
                <a:tabLst/>
                <a:defRPr/>
              </a:pPr>
              <a:t>24</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2819" name="Rectangle 2"/>
          <p:cNvSpPr>
            <a:spLocks noGrp="1" noRot="1" noChangeAspect="1" noChangeArrowheads="1" noTextEdit="1"/>
          </p:cNvSpPr>
          <p:nvPr>
            <p:ph type="sldImg"/>
          </p:nvPr>
        </p:nvSpPr>
        <p:spPr>
          <a:xfrm>
            <a:off x="111125" y="752475"/>
            <a:ext cx="6588125" cy="3706813"/>
          </a:xfrm>
          <a:ln/>
        </p:spPr>
      </p:sp>
      <p:sp>
        <p:nvSpPr>
          <p:cNvPr id="802820"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2318446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7" name="Rectangle 5"/>
          <p:cNvSpPr>
            <a:spLocks noGrp="1" noChangeArrowheads="1"/>
          </p:cNvSpPr>
          <p:nvPr>
            <p:ph type="sldNum" sz="quarter" idx="5"/>
          </p:nvPr>
        </p:nvSpPr>
        <p:spPr>
          <a:noFill/>
        </p:spPr>
        <p:txBody>
          <a:bodyPr/>
          <a:lstStyle/>
          <a:p>
            <a:pPr marL="0" marR="0" lvl="0" indent="0" algn="r" defTabSz="956039" rtl="0" eaLnBrk="0" fontAlgn="base" latinLnBrk="0" hangingPunct="0">
              <a:lnSpc>
                <a:spcPct val="100000"/>
              </a:lnSpc>
              <a:spcBef>
                <a:spcPct val="0"/>
              </a:spcBef>
              <a:spcAft>
                <a:spcPct val="0"/>
              </a:spcAft>
              <a:buClrTx/>
              <a:buSzTx/>
              <a:buFontTx/>
              <a:buNone/>
              <a:tabLst/>
              <a:defRPr/>
            </a:pPr>
            <a:fld id="{2CE4A722-48E6-45C6-BF1F-1AE7407A5E97}"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6039" rtl="0" eaLnBrk="0" fontAlgn="base" latinLnBrk="0" hangingPunct="0">
                <a:lnSpc>
                  <a:spcPct val="100000"/>
                </a:lnSpc>
                <a:spcBef>
                  <a:spcPct val="0"/>
                </a:spcBef>
                <a:spcAft>
                  <a:spcPct val="0"/>
                </a:spcAft>
                <a:buClrTx/>
                <a:buSzTx/>
                <a:buFontTx/>
                <a:buNone/>
                <a:tabLst/>
                <a:defRPr/>
              </a:pPr>
              <a:t>25</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2818" name="Rectangle 5"/>
          <p:cNvSpPr txBox="1">
            <a:spLocks noGrp="1" noChangeArrowheads="1"/>
          </p:cNvSpPr>
          <p:nvPr/>
        </p:nvSpPr>
        <p:spPr bwMode="auto">
          <a:xfrm>
            <a:off x="3853200" y="9429322"/>
            <a:ext cx="2944479" cy="497316"/>
          </a:xfrm>
          <a:prstGeom prst="rect">
            <a:avLst/>
          </a:prstGeom>
          <a:noFill/>
          <a:ln w="9525">
            <a:noFill/>
            <a:miter lim="800000"/>
            <a:headEnd/>
            <a:tailEnd/>
          </a:ln>
        </p:spPr>
        <p:txBody>
          <a:bodyPr lIns="19898" tIns="0" rIns="19898" bIns="0" anchor="b"/>
          <a:lstStyle/>
          <a:p>
            <a:pPr marL="0" marR="0" lvl="0" indent="0" algn="r" defTabSz="956097" rtl="0" eaLnBrk="0" fontAlgn="base" latinLnBrk="0" hangingPunct="0">
              <a:lnSpc>
                <a:spcPct val="100000"/>
              </a:lnSpc>
              <a:spcBef>
                <a:spcPct val="0"/>
              </a:spcBef>
              <a:spcAft>
                <a:spcPct val="0"/>
              </a:spcAft>
              <a:buClrTx/>
              <a:buSzTx/>
              <a:buFontTx/>
              <a:buNone/>
              <a:tabLst/>
              <a:defRPr/>
            </a:pPr>
            <a:fld id="{F2186AFC-D1BE-45C8-AC90-89714B4863C5}"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6097" rtl="0" eaLnBrk="0" fontAlgn="base" latinLnBrk="0" hangingPunct="0">
                <a:lnSpc>
                  <a:spcPct val="100000"/>
                </a:lnSpc>
                <a:spcBef>
                  <a:spcPct val="0"/>
                </a:spcBef>
                <a:spcAft>
                  <a:spcPct val="0"/>
                </a:spcAft>
                <a:buClrTx/>
                <a:buSzTx/>
                <a:buFontTx/>
                <a:buNone/>
                <a:tabLst/>
                <a:defRPr/>
              </a:pPr>
              <a:t>25</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2819" name="Rectangle 2"/>
          <p:cNvSpPr>
            <a:spLocks noGrp="1" noRot="1" noChangeAspect="1" noChangeArrowheads="1" noTextEdit="1"/>
          </p:cNvSpPr>
          <p:nvPr>
            <p:ph type="sldImg"/>
          </p:nvPr>
        </p:nvSpPr>
        <p:spPr>
          <a:xfrm>
            <a:off x="111125" y="752475"/>
            <a:ext cx="6588125" cy="3706813"/>
          </a:xfrm>
          <a:ln/>
        </p:spPr>
      </p:sp>
      <p:sp>
        <p:nvSpPr>
          <p:cNvPr id="802820"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2154874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6B1FC-DC3F-416D-AC26-FD626D816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28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6B1FC-DC3F-416D-AC26-FD626D816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823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7" name="Rectangle 5"/>
          <p:cNvSpPr>
            <a:spLocks noGrp="1" noChangeArrowheads="1"/>
          </p:cNvSpPr>
          <p:nvPr>
            <p:ph type="sldNum" sz="quarter" idx="5"/>
          </p:nvPr>
        </p:nvSpPr>
        <p:spPr>
          <a:noFill/>
        </p:spPr>
        <p:txBody>
          <a:bodyPr/>
          <a:lstStyle/>
          <a:p>
            <a:pPr marL="0" marR="0" lvl="0" indent="0" algn="r" defTabSz="956039" rtl="0" eaLnBrk="0" fontAlgn="base" latinLnBrk="0" hangingPunct="0">
              <a:lnSpc>
                <a:spcPct val="100000"/>
              </a:lnSpc>
              <a:spcBef>
                <a:spcPct val="0"/>
              </a:spcBef>
              <a:spcAft>
                <a:spcPct val="0"/>
              </a:spcAft>
              <a:buClrTx/>
              <a:buSzTx/>
              <a:buFontTx/>
              <a:buNone/>
              <a:tabLst/>
              <a:defRPr/>
            </a:pPr>
            <a:fld id="{2CE4A722-48E6-45C6-BF1F-1AE7407A5E97}"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6039" rtl="0" eaLnBrk="0" fontAlgn="base" latinLnBrk="0" hangingPunct="0">
                <a:lnSpc>
                  <a:spcPct val="100000"/>
                </a:lnSpc>
                <a:spcBef>
                  <a:spcPct val="0"/>
                </a:spcBef>
                <a:spcAft>
                  <a:spcPct val="0"/>
                </a:spcAft>
                <a:buClrTx/>
                <a:buSzTx/>
                <a:buFontTx/>
                <a:buNone/>
                <a:tabLst/>
                <a:defRPr/>
              </a:pPr>
              <a:t>28</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2818" name="Rectangle 5"/>
          <p:cNvSpPr txBox="1">
            <a:spLocks noGrp="1" noChangeArrowheads="1"/>
          </p:cNvSpPr>
          <p:nvPr/>
        </p:nvSpPr>
        <p:spPr bwMode="auto">
          <a:xfrm>
            <a:off x="3853200" y="9429322"/>
            <a:ext cx="2944479" cy="497316"/>
          </a:xfrm>
          <a:prstGeom prst="rect">
            <a:avLst/>
          </a:prstGeom>
          <a:noFill/>
          <a:ln w="9525">
            <a:noFill/>
            <a:miter lim="800000"/>
            <a:headEnd/>
            <a:tailEnd/>
          </a:ln>
        </p:spPr>
        <p:txBody>
          <a:bodyPr lIns="19898" tIns="0" rIns="19898" bIns="0" anchor="b"/>
          <a:lstStyle/>
          <a:p>
            <a:pPr marL="0" marR="0" lvl="0" indent="0" algn="r" defTabSz="956097" rtl="0" eaLnBrk="0" fontAlgn="base" latinLnBrk="0" hangingPunct="0">
              <a:lnSpc>
                <a:spcPct val="100000"/>
              </a:lnSpc>
              <a:spcBef>
                <a:spcPct val="0"/>
              </a:spcBef>
              <a:spcAft>
                <a:spcPct val="0"/>
              </a:spcAft>
              <a:buClrTx/>
              <a:buSzTx/>
              <a:buFontTx/>
              <a:buNone/>
              <a:tabLst/>
              <a:defRPr/>
            </a:pPr>
            <a:fld id="{F2186AFC-D1BE-45C8-AC90-89714B4863C5}"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6097" rtl="0" eaLnBrk="0" fontAlgn="base" latinLnBrk="0" hangingPunct="0">
                <a:lnSpc>
                  <a:spcPct val="100000"/>
                </a:lnSpc>
                <a:spcBef>
                  <a:spcPct val="0"/>
                </a:spcBef>
                <a:spcAft>
                  <a:spcPct val="0"/>
                </a:spcAft>
                <a:buClrTx/>
                <a:buSzTx/>
                <a:buFontTx/>
                <a:buNone/>
                <a:tabLst/>
                <a:defRPr/>
              </a:pPr>
              <a:t>28</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2819" name="Rectangle 2"/>
          <p:cNvSpPr>
            <a:spLocks noGrp="1" noRot="1" noChangeAspect="1" noChangeArrowheads="1" noTextEdit="1"/>
          </p:cNvSpPr>
          <p:nvPr>
            <p:ph type="sldImg"/>
          </p:nvPr>
        </p:nvSpPr>
        <p:spPr>
          <a:xfrm>
            <a:off x="111125" y="752475"/>
            <a:ext cx="6588125" cy="3706813"/>
          </a:xfrm>
          <a:ln/>
        </p:spPr>
      </p:sp>
      <p:sp>
        <p:nvSpPr>
          <p:cNvPr id="802820"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2318446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7" name="Rectangle 5"/>
          <p:cNvSpPr>
            <a:spLocks noGrp="1" noChangeArrowheads="1"/>
          </p:cNvSpPr>
          <p:nvPr>
            <p:ph type="sldNum" sz="quarter" idx="5"/>
          </p:nvPr>
        </p:nvSpPr>
        <p:spPr>
          <a:noFill/>
        </p:spPr>
        <p:txBody>
          <a:bodyPr/>
          <a:lstStyle/>
          <a:p>
            <a:pPr marL="0" marR="0" lvl="0" indent="0" algn="r" defTabSz="956039" rtl="0" eaLnBrk="0" fontAlgn="base" latinLnBrk="0" hangingPunct="0">
              <a:lnSpc>
                <a:spcPct val="100000"/>
              </a:lnSpc>
              <a:spcBef>
                <a:spcPct val="0"/>
              </a:spcBef>
              <a:spcAft>
                <a:spcPct val="0"/>
              </a:spcAft>
              <a:buClrTx/>
              <a:buSzTx/>
              <a:buFontTx/>
              <a:buNone/>
              <a:tabLst/>
              <a:defRPr/>
            </a:pPr>
            <a:fld id="{2CE4A722-48E6-45C6-BF1F-1AE7407A5E97}"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6039" rtl="0" eaLnBrk="0" fontAlgn="base" latinLnBrk="0" hangingPunct="0">
                <a:lnSpc>
                  <a:spcPct val="100000"/>
                </a:lnSpc>
                <a:spcBef>
                  <a:spcPct val="0"/>
                </a:spcBef>
                <a:spcAft>
                  <a:spcPct val="0"/>
                </a:spcAft>
                <a:buClrTx/>
                <a:buSzTx/>
                <a:buFontTx/>
                <a:buNone/>
                <a:tabLst/>
                <a:defRPr/>
              </a:pPr>
              <a:t>29</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2818" name="Rectangle 5"/>
          <p:cNvSpPr txBox="1">
            <a:spLocks noGrp="1" noChangeArrowheads="1"/>
          </p:cNvSpPr>
          <p:nvPr/>
        </p:nvSpPr>
        <p:spPr bwMode="auto">
          <a:xfrm>
            <a:off x="3853200" y="9429322"/>
            <a:ext cx="2944479" cy="497316"/>
          </a:xfrm>
          <a:prstGeom prst="rect">
            <a:avLst/>
          </a:prstGeom>
          <a:noFill/>
          <a:ln w="9525">
            <a:noFill/>
            <a:miter lim="800000"/>
            <a:headEnd/>
            <a:tailEnd/>
          </a:ln>
        </p:spPr>
        <p:txBody>
          <a:bodyPr lIns="19898" tIns="0" rIns="19898" bIns="0" anchor="b"/>
          <a:lstStyle/>
          <a:p>
            <a:pPr marL="0" marR="0" lvl="0" indent="0" algn="r" defTabSz="956097" rtl="0" eaLnBrk="0" fontAlgn="base" latinLnBrk="0" hangingPunct="0">
              <a:lnSpc>
                <a:spcPct val="100000"/>
              </a:lnSpc>
              <a:spcBef>
                <a:spcPct val="0"/>
              </a:spcBef>
              <a:spcAft>
                <a:spcPct val="0"/>
              </a:spcAft>
              <a:buClrTx/>
              <a:buSzTx/>
              <a:buFontTx/>
              <a:buNone/>
              <a:tabLst/>
              <a:defRPr/>
            </a:pPr>
            <a:fld id="{F2186AFC-D1BE-45C8-AC90-89714B4863C5}"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6097" rtl="0" eaLnBrk="0" fontAlgn="base" latinLnBrk="0" hangingPunct="0">
                <a:lnSpc>
                  <a:spcPct val="100000"/>
                </a:lnSpc>
                <a:spcBef>
                  <a:spcPct val="0"/>
                </a:spcBef>
                <a:spcAft>
                  <a:spcPct val="0"/>
                </a:spcAft>
                <a:buClrTx/>
                <a:buSzTx/>
                <a:buFontTx/>
                <a:buNone/>
                <a:tabLst/>
                <a:defRPr/>
              </a:pPr>
              <a:t>29</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2819" name="Rectangle 2"/>
          <p:cNvSpPr>
            <a:spLocks noGrp="1" noRot="1" noChangeAspect="1" noChangeArrowheads="1" noTextEdit="1"/>
          </p:cNvSpPr>
          <p:nvPr>
            <p:ph type="sldImg"/>
          </p:nvPr>
        </p:nvSpPr>
        <p:spPr>
          <a:xfrm>
            <a:off x="111125" y="752475"/>
            <a:ext cx="6588125" cy="3706813"/>
          </a:xfrm>
          <a:ln/>
        </p:spPr>
      </p:sp>
      <p:sp>
        <p:nvSpPr>
          <p:cNvPr id="802820"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2154874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7" name="Rectangle 5"/>
          <p:cNvSpPr>
            <a:spLocks noGrp="1" noChangeArrowheads="1"/>
          </p:cNvSpPr>
          <p:nvPr>
            <p:ph type="sldNum" sz="quarter" idx="5"/>
          </p:nvPr>
        </p:nvSpPr>
        <p:spPr>
          <a:noFill/>
        </p:spPr>
        <p:txBody>
          <a:bodyPr/>
          <a:lstStyle/>
          <a:p>
            <a:pPr marL="0" marR="0" lvl="0" indent="0" algn="r" defTabSz="956039" rtl="0" eaLnBrk="0" fontAlgn="base" latinLnBrk="0" hangingPunct="0">
              <a:lnSpc>
                <a:spcPct val="100000"/>
              </a:lnSpc>
              <a:spcBef>
                <a:spcPct val="0"/>
              </a:spcBef>
              <a:spcAft>
                <a:spcPct val="0"/>
              </a:spcAft>
              <a:buClrTx/>
              <a:buSzTx/>
              <a:buFontTx/>
              <a:buNone/>
              <a:tabLst/>
              <a:defRPr/>
            </a:pPr>
            <a:fld id="{2CE4A722-48E6-45C6-BF1F-1AE7407A5E97}"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6039" rtl="0" eaLnBrk="0" fontAlgn="base" latinLnBrk="0" hangingPunct="0">
                <a:lnSpc>
                  <a:spcPct val="100000"/>
                </a:lnSpc>
                <a:spcBef>
                  <a:spcPct val="0"/>
                </a:spcBef>
                <a:spcAft>
                  <a:spcPct val="0"/>
                </a:spcAft>
                <a:buClrTx/>
                <a:buSzTx/>
                <a:buFontTx/>
                <a:buNone/>
                <a:tabLst/>
                <a:defRPr/>
              </a:pPr>
              <a:t>30</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2818" name="Rectangle 5"/>
          <p:cNvSpPr txBox="1">
            <a:spLocks noGrp="1" noChangeArrowheads="1"/>
          </p:cNvSpPr>
          <p:nvPr/>
        </p:nvSpPr>
        <p:spPr bwMode="auto">
          <a:xfrm>
            <a:off x="3853200" y="9429322"/>
            <a:ext cx="2944479" cy="497316"/>
          </a:xfrm>
          <a:prstGeom prst="rect">
            <a:avLst/>
          </a:prstGeom>
          <a:noFill/>
          <a:ln w="9525">
            <a:noFill/>
            <a:miter lim="800000"/>
            <a:headEnd/>
            <a:tailEnd/>
          </a:ln>
        </p:spPr>
        <p:txBody>
          <a:bodyPr lIns="19898" tIns="0" rIns="19898" bIns="0" anchor="b"/>
          <a:lstStyle/>
          <a:p>
            <a:pPr marL="0" marR="0" lvl="0" indent="0" algn="r" defTabSz="956097" rtl="0" eaLnBrk="0" fontAlgn="base" latinLnBrk="0" hangingPunct="0">
              <a:lnSpc>
                <a:spcPct val="100000"/>
              </a:lnSpc>
              <a:spcBef>
                <a:spcPct val="0"/>
              </a:spcBef>
              <a:spcAft>
                <a:spcPct val="0"/>
              </a:spcAft>
              <a:buClrTx/>
              <a:buSzTx/>
              <a:buFontTx/>
              <a:buNone/>
              <a:tabLst/>
              <a:defRPr/>
            </a:pPr>
            <a:fld id="{F2186AFC-D1BE-45C8-AC90-89714B4863C5}"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6097" rtl="0" eaLnBrk="0" fontAlgn="base" latinLnBrk="0" hangingPunct="0">
                <a:lnSpc>
                  <a:spcPct val="100000"/>
                </a:lnSpc>
                <a:spcBef>
                  <a:spcPct val="0"/>
                </a:spcBef>
                <a:spcAft>
                  <a:spcPct val="0"/>
                </a:spcAft>
                <a:buClrTx/>
                <a:buSzTx/>
                <a:buFontTx/>
                <a:buNone/>
                <a:tabLst/>
                <a:defRPr/>
              </a:pPr>
              <a:t>30</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2819" name="Rectangle 2"/>
          <p:cNvSpPr>
            <a:spLocks noGrp="1" noRot="1" noChangeAspect="1" noChangeArrowheads="1" noTextEdit="1"/>
          </p:cNvSpPr>
          <p:nvPr>
            <p:ph type="sldImg"/>
          </p:nvPr>
        </p:nvSpPr>
        <p:spPr>
          <a:xfrm>
            <a:off x="111125" y="752475"/>
            <a:ext cx="6588125" cy="3706813"/>
          </a:xfrm>
          <a:ln/>
        </p:spPr>
      </p:sp>
      <p:sp>
        <p:nvSpPr>
          <p:cNvPr id="802820"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231844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 AM – 5/7/23</a:t>
            </a:r>
          </a:p>
        </p:txBody>
      </p:sp>
      <p:sp>
        <p:nvSpPr>
          <p:cNvPr id="4" name="Slide Number Placeholder 3"/>
          <p:cNvSpPr>
            <a:spLocks noGrp="1"/>
          </p:cNvSpPr>
          <p:nvPr>
            <p:ph type="sldNum" sz="quarter" idx="5"/>
          </p:nvPr>
        </p:nvSpPr>
        <p:spPr/>
        <p:txBody>
          <a:bodyPr/>
          <a:lstStyle/>
          <a:p>
            <a:fld id="{4E6AE820-5899-4EFF-9995-AA58B1153895}" type="slidenum">
              <a:rPr lang="en-GB" smtClean="0"/>
              <a:t>4</a:t>
            </a:fld>
            <a:endParaRPr lang="en-GB"/>
          </a:p>
        </p:txBody>
      </p:sp>
    </p:spTree>
    <p:extLst>
      <p:ext uri="{BB962C8B-B14F-4D97-AF65-F5344CB8AC3E}">
        <p14:creationId xmlns:p14="http://schemas.microsoft.com/office/powerpoint/2010/main" val="4239853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7" name="Rectangle 5"/>
          <p:cNvSpPr>
            <a:spLocks noGrp="1" noChangeArrowheads="1"/>
          </p:cNvSpPr>
          <p:nvPr>
            <p:ph type="sldNum" sz="quarter" idx="5"/>
          </p:nvPr>
        </p:nvSpPr>
        <p:spPr>
          <a:noFill/>
        </p:spPr>
        <p:txBody>
          <a:bodyPr/>
          <a:lstStyle/>
          <a:p>
            <a:pPr marL="0" marR="0" lvl="0" indent="0" algn="r" defTabSz="956039" rtl="0" eaLnBrk="0" fontAlgn="base" latinLnBrk="0" hangingPunct="0">
              <a:lnSpc>
                <a:spcPct val="100000"/>
              </a:lnSpc>
              <a:spcBef>
                <a:spcPct val="0"/>
              </a:spcBef>
              <a:spcAft>
                <a:spcPct val="0"/>
              </a:spcAft>
              <a:buClrTx/>
              <a:buSzTx/>
              <a:buFontTx/>
              <a:buNone/>
              <a:tabLst/>
              <a:defRPr/>
            </a:pPr>
            <a:fld id="{2CE4A722-48E6-45C6-BF1F-1AE7407A5E97}"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6039" rtl="0" eaLnBrk="0" fontAlgn="base" latinLnBrk="0" hangingPunct="0">
                <a:lnSpc>
                  <a:spcPct val="100000"/>
                </a:lnSpc>
                <a:spcBef>
                  <a:spcPct val="0"/>
                </a:spcBef>
                <a:spcAft>
                  <a:spcPct val="0"/>
                </a:spcAft>
                <a:buClrTx/>
                <a:buSzTx/>
                <a:buFontTx/>
                <a:buNone/>
                <a:tabLst/>
                <a:defRPr/>
              </a:pPr>
              <a:t>31</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2818" name="Rectangle 5"/>
          <p:cNvSpPr txBox="1">
            <a:spLocks noGrp="1" noChangeArrowheads="1"/>
          </p:cNvSpPr>
          <p:nvPr/>
        </p:nvSpPr>
        <p:spPr bwMode="auto">
          <a:xfrm>
            <a:off x="3853200" y="9429322"/>
            <a:ext cx="2944479" cy="497316"/>
          </a:xfrm>
          <a:prstGeom prst="rect">
            <a:avLst/>
          </a:prstGeom>
          <a:noFill/>
          <a:ln w="9525">
            <a:noFill/>
            <a:miter lim="800000"/>
            <a:headEnd/>
            <a:tailEnd/>
          </a:ln>
        </p:spPr>
        <p:txBody>
          <a:bodyPr lIns="19898" tIns="0" rIns="19898" bIns="0" anchor="b"/>
          <a:lstStyle/>
          <a:p>
            <a:pPr marL="0" marR="0" lvl="0" indent="0" algn="r" defTabSz="956097" rtl="0" eaLnBrk="0" fontAlgn="base" latinLnBrk="0" hangingPunct="0">
              <a:lnSpc>
                <a:spcPct val="100000"/>
              </a:lnSpc>
              <a:spcBef>
                <a:spcPct val="0"/>
              </a:spcBef>
              <a:spcAft>
                <a:spcPct val="0"/>
              </a:spcAft>
              <a:buClrTx/>
              <a:buSzTx/>
              <a:buFontTx/>
              <a:buNone/>
              <a:tabLst/>
              <a:defRPr/>
            </a:pPr>
            <a:fld id="{F2186AFC-D1BE-45C8-AC90-89714B4863C5}"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6097" rtl="0" eaLnBrk="0" fontAlgn="base" latinLnBrk="0" hangingPunct="0">
                <a:lnSpc>
                  <a:spcPct val="100000"/>
                </a:lnSpc>
                <a:spcBef>
                  <a:spcPct val="0"/>
                </a:spcBef>
                <a:spcAft>
                  <a:spcPct val="0"/>
                </a:spcAft>
                <a:buClrTx/>
                <a:buSzTx/>
                <a:buFontTx/>
                <a:buNone/>
                <a:tabLst/>
                <a:defRPr/>
              </a:pPr>
              <a:t>31</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2819" name="Rectangle 2"/>
          <p:cNvSpPr>
            <a:spLocks noGrp="1" noRot="1" noChangeAspect="1" noChangeArrowheads="1" noTextEdit="1"/>
          </p:cNvSpPr>
          <p:nvPr>
            <p:ph type="sldImg"/>
          </p:nvPr>
        </p:nvSpPr>
        <p:spPr>
          <a:xfrm>
            <a:off x="111125" y="752475"/>
            <a:ext cx="6588125" cy="3706813"/>
          </a:xfrm>
          <a:ln/>
        </p:spPr>
      </p:sp>
      <p:sp>
        <p:nvSpPr>
          <p:cNvPr id="802820"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2154874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pPr marL="0" marR="0" lvl="0" indent="0" algn="r" defTabSz="920750" rtl="0" eaLnBrk="0" fontAlgn="base" latinLnBrk="0" hangingPunct="0">
              <a:lnSpc>
                <a:spcPct val="100000"/>
              </a:lnSpc>
              <a:spcBef>
                <a:spcPct val="0"/>
              </a:spcBef>
              <a:spcAft>
                <a:spcPct val="0"/>
              </a:spcAft>
              <a:buClrTx/>
              <a:buSzTx/>
              <a:buFontTx/>
              <a:buNone/>
              <a:tabLst/>
              <a:defRPr/>
            </a:pPr>
            <a:fld id="{F2FA20E5-F05F-4030-BF21-E6BD2D95491B}"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0750" rtl="0" eaLnBrk="0" fontAlgn="base" latinLnBrk="0" hangingPunct="0">
                <a:lnSpc>
                  <a:spcPct val="100000"/>
                </a:lnSpc>
                <a:spcBef>
                  <a:spcPct val="0"/>
                </a:spcBef>
                <a:spcAft>
                  <a:spcPct val="0"/>
                </a:spcAft>
                <a:buClrTx/>
                <a:buSzTx/>
                <a:buFontTx/>
                <a:buNone/>
                <a:tabLst/>
                <a:defRPr/>
              </a:pPr>
              <a:t>32</a:t>
            </a:fld>
            <a:endParaRPr kumimoji="0" lang="en-US" sz="10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marL="0" marR="0" lvl="0" indent="0" algn="r" defTabSz="920750" rtl="0" eaLnBrk="0" fontAlgn="base" latinLnBrk="0" hangingPunct="0">
              <a:lnSpc>
                <a:spcPct val="100000"/>
              </a:lnSpc>
              <a:spcBef>
                <a:spcPct val="0"/>
              </a:spcBef>
              <a:spcAft>
                <a:spcPct val="0"/>
              </a:spcAft>
              <a:buClrTx/>
              <a:buSzTx/>
              <a:buFontTx/>
              <a:buNone/>
              <a:tabLst/>
              <a:defRPr/>
            </a:pPr>
            <a:fld id="{47B8339B-1697-4EB3-9E70-F7572366E1F3}"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0750" rtl="0" eaLnBrk="0" fontAlgn="base" latinLnBrk="0" hangingPunct="0">
                <a:lnSpc>
                  <a:spcPct val="100000"/>
                </a:lnSpc>
                <a:spcBef>
                  <a:spcPct val="0"/>
                </a:spcBef>
                <a:spcAft>
                  <a:spcPct val="0"/>
                </a:spcAft>
                <a:buClrTx/>
                <a:buSzTx/>
                <a:buFontTx/>
                <a:buNone/>
                <a:tabLst/>
                <a:defRPr/>
              </a:pPr>
              <a:t>32</a:t>
            </a:fld>
            <a:endParaRPr kumimoji="0" lang="en-US" sz="10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marL="0" marR="0" lvl="0" indent="0" algn="r" defTabSz="920750" rtl="0" eaLnBrk="0" fontAlgn="base" latinLnBrk="0" hangingPunct="0">
              <a:lnSpc>
                <a:spcPct val="100000"/>
              </a:lnSpc>
              <a:spcBef>
                <a:spcPct val="0"/>
              </a:spcBef>
              <a:spcAft>
                <a:spcPct val="0"/>
              </a:spcAft>
              <a:buClrTx/>
              <a:buSzTx/>
              <a:buFontTx/>
              <a:buNone/>
              <a:tabLst/>
              <a:defRPr/>
            </a:pPr>
            <a:fld id="{64DCABF5-01F9-46B7-AD67-6E8C2EC3CE4F}"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0750" rtl="0" eaLnBrk="0" fontAlgn="base" latinLnBrk="0" hangingPunct="0">
                <a:lnSpc>
                  <a:spcPct val="100000"/>
                </a:lnSpc>
                <a:spcBef>
                  <a:spcPct val="0"/>
                </a:spcBef>
                <a:spcAft>
                  <a:spcPct val="0"/>
                </a:spcAft>
                <a:buClrTx/>
                <a:buSzTx/>
                <a:buFontTx/>
                <a:buNone/>
                <a:tabLst/>
                <a:defRPr/>
              </a:pPr>
              <a:t>32</a:t>
            </a:fld>
            <a:endParaRPr kumimoji="0" lang="en-US" sz="10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726340" name="Slide Image Placeholder 1"/>
          <p:cNvSpPr>
            <a:spLocks noGrp="1" noRot="1" noChangeAspect="1" noTextEdit="1"/>
          </p:cNvSpPr>
          <p:nvPr>
            <p:ph type="sldImg"/>
          </p:nvPr>
        </p:nvSpPr>
        <p:spPr>
          <a:xfrm>
            <a:off x="106363" y="752475"/>
            <a:ext cx="6594475" cy="3709988"/>
          </a:xfrm>
          <a:ln/>
        </p:spPr>
      </p:sp>
      <p:sp>
        <p:nvSpPr>
          <p:cNvPr id="3726341" name="Notes Placeholder 2"/>
          <p:cNvSpPr>
            <a:spLocks noGrp="1"/>
          </p:cNvSpPr>
          <p:nvPr>
            <p:ph type="body" idx="1"/>
          </p:nvPr>
        </p:nvSpPr>
        <p:spPr>
          <a:noFill/>
          <a:ln/>
        </p:spPr>
        <p:txBody>
          <a:bodyPr/>
          <a:lstStyle/>
          <a:p>
            <a:endParaRPr lang="en-GB" dirty="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marL="0" marR="0" lvl="0" indent="0" algn="r" defTabSz="920750" rtl="0" eaLnBrk="0" fontAlgn="base" latinLnBrk="0" hangingPunct="0">
              <a:lnSpc>
                <a:spcPct val="100000"/>
              </a:lnSpc>
              <a:spcBef>
                <a:spcPct val="0"/>
              </a:spcBef>
              <a:spcAft>
                <a:spcPct val="0"/>
              </a:spcAft>
              <a:buClrTx/>
              <a:buSzTx/>
              <a:buFontTx/>
              <a:buNone/>
              <a:tabLst/>
              <a:defRPr/>
            </a:pPr>
            <a:fld id="{2D7B4481-FBC8-4B8A-90A3-E0CB9E5429A2}" type="slidenum">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0750" rtl="0" eaLnBrk="0" fontAlgn="base" latinLnBrk="0" hangingPunct="0">
                <a:lnSpc>
                  <a:spcPct val="100000"/>
                </a:lnSpc>
                <a:spcBef>
                  <a:spcPct val="0"/>
                </a:spcBef>
                <a:spcAft>
                  <a:spcPct val="0"/>
                </a:spcAft>
                <a:buClrTx/>
                <a:buSzTx/>
                <a:buFontTx/>
                <a:buNone/>
                <a:tabLst/>
                <a:defRPr/>
              </a:pPr>
              <a:t>32</a:t>
            </a:fld>
            <a:endParaRPr kumimoji="0" lang="en-US" sz="10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15562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2475"/>
            <a:ext cx="6594475" cy="3709988"/>
          </a:xfrm>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20750" rtl="0" eaLnBrk="0" fontAlgn="base" latinLnBrk="0" hangingPunct="0">
              <a:lnSpc>
                <a:spcPct val="100000"/>
              </a:lnSpc>
              <a:spcBef>
                <a:spcPct val="0"/>
              </a:spcBef>
              <a:spcAft>
                <a:spcPct val="0"/>
              </a:spcAft>
              <a:buClrTx/>
              <a:buSzTx/>
              <a:buFontTx/>
              <a:buNone/>
              <a:tabLst/>
              <a:defRPr/>
            </a:pPr>
            <a:fld id="{C1CAF83B-30F1-4420-86A9-ACD9B25FD0AD}"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0750" rtl="0" eaLnBrk="0" fontAlgn="base" latinLnBrk="0" hangingPunct="0">
                <a:lnSpc>
                  <a:spcPct val="100000"/>
                </a:lnSpc>
                <a:spcBef>
                  <a:spcPct val="0"/>
                </a:spcBef>
                <a:spcAft>
                  <a:spcPct val="0"/>
                </a:spcAft>
                <a:buClrTx/>
                <a:buSzTx/>
                <a:buFontTx/>
                <a:buNone/>
                <a:tabLst/>
                <a:defRPr/>
              </a:pPr>
              <a:t>33</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74667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2475"/>
            <a:ext cx="6594475" cy="3709988"/>
          </a:xfrm>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20750" rtl="0" eaLnBrk="0" fontAlgn="base" latinLnBrk="0" hangingPunct="0">
              <a:lnSpc>
                <a:spcPct val="100000"/>
              </a:lnSpc>
              <a:spcBef>
                <a:spcPct val="0"/>
              </a:spcBef>
              <a:spcAft>
                <a:spcPct val="0"/>
              </a:spcAft>
              <a:buClrTx/>
              <a:buSzTx/>
              <a:buFontTx/>
              <a:buNone/>
              <a:tabLst/>
              <a:defRPr/>
            </a:pPr>
            <a:fld id="{C1CAF83B-30F1-4420-86A9-ACD9B25FD0AD}"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0750" rtl="0" eaLnBrk="0" fontAlgn="base" latinLnBrk="0" hangingPunct="0">
                <a:lnSpc>
                  <a:spcPct val="100000"/>
                </a:lnSpc>
                <a:spcBef>
                  <a:spcPct val="0"/>
                </a:spcBef>
                <a:spcAft>
                  <a:spcPct val="0"/>
                </a:spcAft>
                <a:buClrTx/>
                <a:buSzTx/>
                <a:buFontTx/>
                <a:buNone/>
                <a:tabLst/>
                <a:defRPr/>
              </a:pPr>
              <a:t>34</a:t>
            </a:fld>
            <a:endPar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6275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 AM – 5/7/23</a:t>
            </a:r>
          </a:p>
        </p:txBody>
      </p:sp>
      <p:sp>
        <p:nvSpPr>
          <p:cNvPr id="4" name="Slide Number Placeholder 3"/>
          <p:cNvSpPr>
            <a:spLocks noGrp="1"/>
          </p:cNvSpPr>
          <p:nvPr>
            <p:ph type="sldNum" sz="quarter" idx="5"/>
          </p:nvPr>
        </p:nvSpPr>
        <p:spPr/>
        <p:txBody>
          <a:bodyPr/>
          <a:lstStyle/>
          <a:p>
            <a:fld id="{4E6AE820-5899-4EFF-9995-AA58B1153895}" type="slidenum">
              <a:rPr lang="en-GB" smtClean="0"/>
              <a:t>5</a:t>
            </a:fld>
            <a:endParaRPr lang="en-GB"/>
          </a:p>
        </p:txBody>
      </p:sp>
    </p:spTree>
    <p:extLst>
      <p:ext uri="{BB962C8B-B14F-4D97-AF65-F5344CB8AC3E}">
        <p14:creationId xmlns:p14="http://schemas.microsoft.com/office/powerpoint/2010/main" val="2838177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Amber asking Brian </a:t>
            </a:r>
          </a:p>
        </p:txBody>
      </p:sp>
      <p:sp>
        <p:nvSpPr>
          <p:cNvPr id="4" name="Slide Number Placeholder 3"/>
          <p:cNvSpPr>
            <a:spLocks noGrp="1"/>
          </p:cNvSpPr>
          <p:nvPr>
            <p:ph type="sldNum" sz="quarter" idx="5"/>
          </p:nvPr>
        </p:nvSpPr>
        <p:spPr/>
        <p:txBody>
          <a:bodyPr/>
          <a:lstStyle/>
          <a:p>
            <a:fld id="{4E6AE820-5899-4EFF-9995-AA58B1153895}" type="slidenum">
              <a:rPr lang="en-GB" smtClean="0"/>
              <a:t>6</a:t>
            </a:fld>
            <a:endParaRPr lang="en-GB"/>
          </a:p>
        </p:txBody>
      </p:sp>
    </p:spTree>
    <p:extLst>
      <p:ext uri="{BB962C8B-B14F-4D97-AF65-F5344CB8AC3E}">
        <p14:creationId xmlns:p14="http://schemas.microsoft.com/office/powerpoint/2010/main" val="131288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charset="0"/>
                <a:ea typeface="ＭＳ Ｐゴシック" charset="-128"/>
              </a:defRPr>
            </a:lvl1pPr>
            <a:lvl2pPr marL="742950" indent="-285750" defTabSz="920750">
              <a:defRPr sz="2400" b="1">
                <a:solidFill>
                  <a:schemeClr val="tx1"/>
                </a:solidFill>
                <a:latin typeface="Arial" charset="0"/>
                <a:ea typeface="ＭＳ Ｐゴシック" charset="-128"/>
              </a:defRPr>
            </a:lvl2pPr>
            <a:lvl3pPr marL="1143000" indent="-228600" defTabSz="920750">
              <a:defRPr sz="2400" b="1">
                <a:solidFill>
                  <a:schemeClr val="tx1"/>
                </a:solidFill>
                <a:latin typeface="Arial" charset="0"/>
                <a:ea typeface="ＭＳ Ｐゴシック" charset="-128"/>
              </a:defRPr>
            </a:lvl3pPr>
            <a:lvl4pPr marL="1600200" indent="-228600" defTabSz="920750">
              <a:defRPr sz="2400" b="1">
                <a:solidFill>
                  <a:schemeClr val="tx1"/>
                </a:solidFill>
                <a:latin typeface="Arial" charset="0"/>
                <a:ea typeface="ＭＳ Ｐゴシック" charset="-128"/>
              </a:defRPr>
            </a:lvl4pPr>
            <a:lvl5pPr marL="2057400" indent="-228600" defTabSz="920750">
              <a:defRPr sz="2400" b="1">
                <a:solidFill>
                  <a:schemeClr val="tx1"/>
                </a:solidFill>
                <a:latin typeface="Arial" charset="0"/>
                <a:ea typeface="ＭＳ Ｐゴシック"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pPr marL="0" marR="0" lvl="0" indent="0" algn="r" defTabSz="920750" rtl="0" eaLnBrk="0" fontAlgn="base" latinLnBrk="0" hangingPunct="0">
              <a:lnSpc>
                <a:spcPct val="100000"/>
              </a:lnSpc>
              <a:spcBef>
                <a:spcPct val="0"/>
              </a:spcBef>
              <a:spcAft>
                <a:spcPct val="0"/>
              </a:spcAft>
              <a:buClrTx/>
              <a:buSzTx/>
              <a:buFontTx/>
              <a:buNone/>
              <a:tabLst/>
              <a:defRPr/>
            </a:pPr>
            <a:fld id="{787F3ED6-9B0D-4145-8B38-ACC1504FAE68}" type="slidenum">
              <a:rPr kumimoji="0" lang="en-US" altLang="en-US" sz="1000" b="0" i="1" u="none" strike="noStrike" kern="1200" cap="none" spc="0" normalizeH="0" baseline="0" noProof="0">
                <a:ln>
                  <a:noFill/>
                </a:ln>
                <a:solidFill>
                  <a:srgbClr val="000000"/>
                </a:solidFill>
                <a:effectLst/>
                <a:uLnTx/>
                <a:uFillTx/>
                <a:latin typeface="Times New Roman" charset="0"/>
                <a:ea typeface="ＭＳ Ｐゴシック" charset="-128"/>
                <a:cs typeface="+mn-cs"/>
              </a:rPr>
              <a:pPr marL="0" marR="0" lvl="0" indent="0" algn="r" defTabSz="920750" rtl="0" eaLnBrk="0" fontAlgn="base" latinLnBrk="0" hangingPunct="0">
                <a:lnSpc>
                  <a:spcPct val="100000"/>
                </a:lnSpc>
                <a:spcBef>
                  <a:spcPct val="0"/>
                </a:spcBef>
                <a:spcAft>
                  <a:spcPct val="0"/>
                </a:spcAft>
                <a:buClrTx/>
                <a:buSzTx/>
                <a:buFontTx/>
                <a:buNone/>
                <a:tabLst/>
                <a:defRPr/>
              </a:pPr>
              <a:t>12</a:t>
            </a:fld>
            <a:endParaRPr kumimoji="0" lang="en-US" altLang="en-US" sz="1000" b="0" i="1"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16386" name="Rectangle 1026"/>
          <p:cNvSpPr>
            <a:spLocks noGrp="1" noRot="1" noChangeAspect="1" noChangeArrowheads="1" noTextEdit="1"/>
          </p:cNvSpPr>
          <p:nvPr>
            <p:ph type="sldImg"/>
          </p:nvPr>
        </p:nvSpPr>
        <p:spPr>
          <a:ln/>
        </p:spPr>
      </p:sp>
      <p:sp>
        <p:nvSpPr>
          <p:cNvPr id="1638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60108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charset="0"/>
                <a:ea typeface="ＭＳ Ｐゴシック" charset="-128"/>
              </a:defRPr>
            </a:lvl1pPr>
            <a:lvl2pPr marL="742950" indent="-285750" defTabSz="920750">
              <a:defRPr sz="2400" b="1">
                <a:solidFill>
                  <a:schemeClr val="tx1"/>
                </a:solidFill>
                <a:latin typeface="Arial" charset="0"/>
                <a:ea typeface="ＭＳ Ｐゴシック" charset="-128"/>
              </a:defRPr>
            </a:lvl2pPr>
            <a:lvl3pPr marL="1143000" indent="-228600" defTabSz="920750">
              <a:defRPr sz="2400" b="1">
                <a:solidFill>
                  <a:schemeClr val="tx1"/>
                </a:solidFill>
                <a:latin typeface="Arial" charset="0"/>
                <a:ea typeface="ＭＳ Ｐゴシック" charset="-128"/>
              </a:defRPr>
            </a:lvl3pPr>
            <a:lvl4pPr marL="1600200" indent="-228600" defTabSz="920750">
              <a:defRPr sz="2400" b="1">
                <a:solidFill>
                  <a:schemeClr val="tx1"/>
                </a:solidFill>
                <a:latin typeface="Arial" charset="0"/>
                <a:ea typeface="ＭＳ Ｐゴシック" charset="-128"/>
              </a:defRPr>
            </a:lvl4pPr>
            <a:lvl5pPr marL="2057400" indent="-228600" defTabSz="920750">
              <a:defRPr sz="2400" b="1">
                <a:solidFill>
                  <a:schemeClr val="tx1"/>
                </a:solidFill>
                <a:latin typeface="Arial" charset="0"/>
                <a:ea typeface="ＭＳ Ｐゴシック"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pPr marL="0" marR="0" lvl="0" indent="0" algn="r" defTabSz="920750" rtl="0" eaLnBrk="0" fontAlgn="base" latinLnBrk="0" hangingPunct="0">
              <a:lnSpc>
                <a:spcPct val="100000"/>
              </a:lnSpc>
              <a:spcBef>
                <a:spcPct val="0"/>
              </a:spcBef>
              <a:spcAft>
                <a:spcPct val="0"/>
              </a:spcAft>
              <a:buClrTx/>
              <a:buSzTx/>
              <a:buFontTx/>
              <a:buNone/>
              <a:tabLst/>
              <a:defRPr/>
            </a:pPr>
            <a:fld id="{C36537A6-55CD-3C49-865E-96DCE1FF2D33}" type="slidenum">
              <a:rPr kumimoji="0" lang="en-US" altLang="en-US" sz="1000" b="0" i="1" u="none" strike="noStrike" kern="1200" cap="none" spc="0" normalizeH="0" baseline="0" noProof="0">
                <a:ln>
                  <a:noFill/>
                </a:ln>
                <a:solidFill>
                  <a:srgbClr val="000000"/>
                </a:solidFill>
                <a:effectLst/>
                <a:uLnTx/>
                <a:uFillTx/>
                <a:latin typeface="Times New Roman" charset="0"/>
                <a:ea typeface="ＭＳ Ｐゴシック" charset="-128"/>
                <a:cs typeface="+mn-cs"/>
              </a:rPr>
              <a:pPr marL="0" marR="0" lvl="0" indent="0" algn="r" defTabSz="920750" rtl="0" eaLnBrk="0" fontAlgn="base" latinLnBrk="0" hangingPunct="0">
                <a:lnSpc>
                  <a:spcPct val="100000"/>
                </a:lnSpc>
                <a:spcBef>
                  <a:spcPct val="0"/>
                </a:spcBef>
                <a:spcAft>
                  <a:spcPct val="0"/>
                </a:spcAft>
                <a:buClrTx/>
                <a:buSzTx/>
                <a:buFontTx/>
                <a:buNone/>
                <a:tabLst/>
                <a:defRPr/>
              </a:pPr>
              <a:t>13</a:t>
            </a:fld>
            <a:endParaRPr kumimoji="0" lang="en-US" altLang="en-US" sz="1000" b="0" i="1"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18434" name="Rectangle 1026"/>
          <p:cNvSpPr>
            <a:spLocks noGrp="1" noRot="1" noChangeAspect="1" noChangeArrowheads="1" noTextEdit="1"/>
          </p:cNvSpPr>
          <p:nvPr>
            <p:ph type="sldImg"/>
          </p:nvPr>
        </p:nvSpPr>
        <p:spPr>
          <a:ln/>
        </p:spPr>
      </p:sp>
      <p:sp>
        <p:nvSpPr>
          <p:cNvPr id="1843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51860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charset="0"/>
                <a:ea typeface="ＭＳ Ｐゴシック" charset="-128"/>
              </a:defRPr>
            </a:lvl1pPr>
            <a:lvl2pPr marL="742950" indent="-285750" defTabSz="920750">
              <a:defRPr sz="2400" b="1">
                <a:solidFill>
                  <a:schemeClr val="tx1"/>
                </a:solidFill>
                <a:latin typeface="Arial" charset="0"/>
                <a:ea typeface="ＭＳ Ｐゴシック" charset="-128"/>
              </a:defRPr>
            </a:lvl2pPr>
            <a:lvl3pPr marL="1143000" indent="-228600" defTabSz="920750">
              <a:defRPr sz="2400" b="1">
                <a:solidFill>
                  <a:schemeClr val="tx1"/>
                </a:solidFill>
                <a:latin typeface="Arial" charset="0"/>
                <a:ea typeface="ＭＳ Ｐゴシック" charset="-128"/>
              </a:defRPr>
            </a:lvl3pPr>
            <a:lvl4pPr marL="1600200" indent="-228600" defTabSz="920750">
              <a:defRPr sz="2400" b="1">
                <a:solidFill>
                  <a:schemeClr val="tx1"/>
                </a:solidFill>
                <a:latin typeface="Arial" charset="0"/>
                <a:ea typeface="ＭＳ Ｐゴシック" charset="-128"/>
              </a:defRPr>
            </a:lvl4pPr>
            <a:lvl5pPr marL="2057400" indent="-228600" defTabSz="920750">
              <a:defRPr sz="2400" b="1">
                <a:solidFill>
                  <a:schemeClr val="tx1"/>
                </a:solidFill>
                <a:latin typeface="Arial" charset="0"/>
                <a:ea typeface="ＭＳ Ｐゴシック"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pPr marL="0" marR="0" lvl="0" indent="0" algn="r" defTabSz="920750" rtl="0" eaLnBrk="0" fontAlgn="base" latinLnBrk="0" hangingPunct="0">
              <a:lnSpc>
                <a:spcPct val="100000"/>
              </a:lnSpc>
              <a:spcBef>
                <a:spcPct val="0"/>
              </a:spcBef>
              <a:spcAft>
                <a:spcPct val="0"/>
              </a:spcAft>
              <a:buClrTx/>
              <a:buSzTx/>
              <a:buFontTx/>
              <a:buNone/>
              <a:tabLst/>
              <a:defRPr/>
            </a:pPr>
            <a:fld id="{84C4BC5F-F71C-E94E-B6D3-83A06EC718A8}" type="slidenum">
              <a:rPr kumimoji="0" lang="en-US" altLang="en-US" sz="1000" b="0" i="1" u="none" strike="noStrike" kern="1200" cap="none" spc="0" normalizeH="0" baseline="0" noProof="0">
                <a:ln>
                  <a:noFill/>
                </a:ln>
                <a:solidFill>
                  <a:srgbClr val="000000"/>
                </a:solidFill>
                <a:effectLst/>
                <a:uLnTx/>
                <a:uFillTx/>
                <a:latin typeface="Times New Roman" charset="0"/>
                <a:ea typeface="ＭＳ Ｐゴシック" charset="-128"/>
                <a:cs typeface="+mn-cs"/>
              </a:rPr>
              <a:pPr marL="0" marR="0" lvl="0" indent="0" algn="r" defTabSz="920750" rtl="0" eaLnBrk="0" fontAlgn="base" latinLnBrk="0" hangingPunct="0">
                <a:lnSpc>
                  <a:spcPct val="100000"/>
                </a:lnSpc>
                <a:spcBef>
                  <a:spcPct val="0"/>
                </a:spcBef>
                <a:spcAft>
                  <a:spcPct val="0"/>
                </a:spcAft>
                <a:buClrTx/>
                <a:buSzTx/>
                <a:buFontTx/>
                <a:buNone/>
                <a:tabLst/>
                <a:defRPr/>
              </a:pPr>
              <a:t>17</a:t>
            </a:fld>
            <a:endParaRPr kumimoji="0" lang="en-US" altLang="en-US" sz="1000" b="0" i="1"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38914" name="Rectangle 1026"/>
          <p:cNvSpPr>
            <a:spLocks noGrp="1" noRot="1" noChangeAspect="1" noChangeArrowheads="1" noTextEdit="1"/>
          </p:cNvSpPr>
          <p:nvPr>
            <p:ph type="sldImg"/>
          </p:nvPr>
        </p:nvSpPr>
        <p:spPr>
          <a:ln/>
        </p:spPr>
      </p:sp>
      <p:sp>
        <p:nvSpPr>
          <p:cNvPr id="3891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720726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charset="0"/>
                <a:ea typeface="ＭＳ Ｐゴシック" charset="-128"/>
              </a:defRPr>
            </a:lvl1pPr>
            <a:lvl2pPr marL="742950" indent="-285750" defTabSz="920750">
              <a:defRPr sz="2400" b="1">
                <a:solidFill>
                  <a:schemeClr val="tx1"/>
                </a:solidFill>
                <a:latin typeface="Arial" charset="0"/>
                <a:ea typeface="ＭＳ Ｐゴシック" charset="-128"/>
              </a:defRPr>
            </a:lvl2pPr>
            <a:lvl3pPr marL="1143000" indent="-228600" defTabSz="920750">
              <a:defRPr sz="2400" b="1">
                <a:solidFill>
                  <a:schemeClr val="tx1"/>
                </a:solidFill>
                <a:latin typeface="Arial" charset="0"/>
                <a:ea typeface="ＭＳ Ｐゴシック" charset="-128"/>
              </a:defRPr>
            </a:lvl3pPr>
            <a:lvl4pPr marL="1600200" indent="-228600" defTabSz="920750">
              <a:defRPr sz="2400" b="1">
                <a:solidFill>
                  <a:schemeClr val="tx1"/>
                </a:solidFill>
                <a:latin typeface="Arial" charset="0"/>
                <a:ea typeface="ＭＳ Ｐゴシック" charset="-128"/>
              </a:defRPr>
            </a:lvl4pPr>
            <a:lvl5pPr marL="2057400" indent="-228600" defTabSz="920750">
              <a:defRPr sz="2400" b="1">
                <a:solidFill>
                  <a:schemeClr val="tx1"/>
                </a:solidFill>
                <a:latin typeface="Arial" charset="0"/>
                <a:ea typeface="ＭＳ Ｐゴシック"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pPr marL="0" marR="0" lvl="0" indent="0" algn="r" defTabSz="920750" rtl="0" eaLnBrk="0" fontAlgn="base" latinLnBrk="0" hangingPunct="0">
              <a:lnSpc>
                <a:spcPct val="100000"/>
              </a:lnSpc>
              <a:spcBef>
                <a:spcPct val="0"/>
              </a:spcBef>
              <a:spcAft>
                <a:spcPct val="0"/>
              </a:spcAft>
              <a:buClrTx/>
              <a:buSzTx/>
              <a:buFontTx/>
              <a:buNone/>
              <a:tabLst/>
              <a:defRPr/>
            </a:pPr>
            <a:fld id="{EA7629C7-85D9-5F46-A09B-941445D2B03B}" type="slidenum">
              <a:rPr kumimoji="0" lang="en-US" altLang="en-US" sz="1000" b="0" i="1" u="none" strike="noStrike" kern="1200" cap="none" spc="0" normalizeH="0" baseline="0" noProof="0">
                <a:ln>
                  <a:noFill/>
                </a:ln>
                <a:solidFill>
                  <a:srgbClr val="000000"/>
                </a:solidFill>
                <a:effectLst/>
                <a:uLnTx/>
                <a:uFillTx/>
                <a:latin typeface="Times New Roman" charset="0"/>
                <a:ea typeface="ＭＳ Ｐゴシック" charset="-128"/>
                <a:cs typeface="+mn-cs"/>
              </a:rPr>
              <a:pPr marL="0" marR="0" lvl="0" indent="0" algn="r" defTabSz="920750" rtl="0" eaLnBrk="0" fontAlgn="base" latinLnBrk="0" hangingPunct="0">
                <a:lnSpc>
                  <a:spcPct val="100000"/>
                </a:lnSpc>
                <a:spcBef>
                  <a:spcPct val="0"/>
                </a:spcBef>
                <a:spcAft>
                  <a:spcPct val="0"/>
                </a:spcAft>
                <a:buClrTx/>
                <a:buSzTx/>
                <a:buFontTx/>
                <a:buNone/>
                <a:tabLst/>
                <a:defRPr/>
              </a:pPr>
              <a:t>18</a:t>
            </a:fld>
            <a:endParaRPr kumimoji="0" lang="en-US" altLang="en-US" sz="1000" b="0" i="1"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40962" name="Rectangle 1026"/>
          <p:cNvSpPr>
            <a:spLocks noGrp="1" noRot="1" noChangeAspect="1" noChangeArrowheads="1" noTextEdit="1"/>
          </p:cNvSpPr>
          <p:nvPr>
            <p:ph type="sldImg"/>
          </p:nvPr>
        </p:nvSpPr>
        <p:spPr>
          <a:ln/>
        </p:spPr>
      </p:sp>
      <p:sp>
        <p:nvSpPr>
          <p:cNvPr id="4096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90112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charset="0"/>
                <a:ea typeface="ＭＳ Ｐゴシック" charset="-128"/>
              </a:defRPr>
            </a:lvl1pPr>
            <a:lvl2pPr marL="742950" indent="-285750" defTabSz="920750">
              <a:defRPr sz="2400" b="1">
                <a:solidFill>
                  <a:schemeClr val="tx1"/>
                </a:solidFill>
                <a:latin typeface="Arial" charset="0"/>
                <a:ea typeface="ＭＳ Ｐゴシック" charset="-128"/>
              </a:defRPr>
            </a:lvl2pPr>
            <a:lvl3pPr marL="1143000" indent="-228600" defTabSz="920750">
              <a:defRPr sz="2400" b="1">
                <a:solidFill>
                  <a:schemeClr val="tx1"/>
                </a:solidFill>
                <a:latin typeface="Arial" charset="0"/>
                <a:ea typeface="ＭＳ Ｐゴシック" charset="-128"/>
              </a:defRPr>
            </a:lvl3pPr>
            <a:lvl4pPr marL="1600200" indent="-228600" defTabSz="920750">
              <a:defRPr sz="2400" b="1">
                <a:solidFill>
                  <a:schemeClr val="tx1"/>
                </a:solidFill>
                <a:latin typeface="Arial" charset="0"/>
                <a:ea typeface="ＭＳ Ｐゴシック" charset="-128"/>
              </a:defRPr>
            </a:lvl4pPr>
            <a:lvl5pPr marL="2057400" indent="-228600" defTabSz="920750">
              <a:defRPr sz="2400" b="1">
                <a:solidFill>
                  <a:schemeClr val="tx1"/>
                </a:solidFill>
                <a:latin typeface="Arial" charset="0"/>
                <a:ea typeface="ＭＳ Ｐゴシック"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pPr marL="0" marR="0" lvl="0" indent="0" algn="r" defTabSz="920750" rtl="0" eaLnBrk="0" fontAlgn="base" latinLnBrk="0" hangingPunct="0">
              <a:lnSpc>
                <a:spcPct val="100000"/>
              </a:lnSpc>
              <a:spcBef>
                <a:spcPct val="0"/>
              </a:spcBef>
              <a:spcAft>
                <a:spcPct val="0"/>
              </a:spcAft>
              <a:buClrTx/>
              <a:buSzTx/>
              <a:buFontTx/>
              <a:buNone/>
              <a:tabLst/>
              <a:defRPr/>
            </a:pPr>
            <a:fld id="{EA7629C7-85D9-5F46-A09B-941445D2B03B}" type="slidenum">
              <a:rPr kumimoji="0" lang="en-US" altLang="en-US" sz="1000" b="0" i="1" u="none" strike="noStrike" kern="1200" cap="none" spc="0" normalizeH="0" baseline="0" noProof="0">
                <a:ln>
                  <a:noFill/>
                </a:ln>
                <a:solidFill>
                  <a:srgbClr val="000000"/>
                </a:solidFill>
                <a:effectLst/>
                <a:uLnTx/>
                <a:uFillTx/>
                <a:latin typeface="Times New Roman" charset="0"/>
                <a:ea typeface="ＭＳ Ｐゴシック" charset="-128"/>
                <a:cs typeface="+mn-cs"/>
              </a:rPr>
              <a:pPr marL="0" marR="0" lvl="0" indent="0" algn="r" defTabSz="920750" rtl="0" eaLnBrk="0" fontAlgn="base" latinLnBrk="0" hangingPunct="0">
                <a:lnSpc>
                  <a:spcPct val="100000"/>
                </a:lnSpc>
                <a:spcBef>
                  <a:spcPct val="0"/>
                </a:spcBef>
                <a:spcAft>
                  <a:spcPct val="0"/>
                </a:spcAft>
                <a:buClrTx/>
                <a:buSzTx/>
                <a:buFontTx/>
                <a:buNone/>
                <a:tabLst/>
                <a:defRPr/>
              </a:pPr>
              <a:t>19</a:t>
            </a:fld>
            <a:endParaRPr kumimoji="0" lang="en-US" altLang="en-US" sz="1000" b="0" i="1"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40962" name="Rectangle 1026"/>
          <p:cNvSpPr>
            <a:spLocks noGrp="1" noRot="1" noChangeAspect="1" noChangeArrowheads="1" noTextEdit="1"/>
          </p:cNvSpPr>
          <p:nvPr>
            <p:ph type="sldImg"/>
          </p:nvPr>
        </p:nvSpPr>
        <p:spPr>
          <a:ln/>
        </p:spPr>
      </p:sp>
      <p:sp>
        <p:nvSpPr>
          <p:cNvPr id="4096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987162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3.jpe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emf"/><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35.jpe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4.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emf"/><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33.jpe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6.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emf"/><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38.jpe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7.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emf"/><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41.jpe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Master" Target="../slideMasters/slideMaster4.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emf"/><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2.png"/><Relationship Id="rId18" Type="http://schemas.openxmlformats.org/officeDocument/2006/relationships/image" Target="../media/image57.png"/><Relationship Id="rId26" Type="http://schemas.openxmlformats.org/officeDocument/2006/relationships/image" Target="../media/image65.png"/><Relationship Id="rId3" Type="http://schemas.openxmlformats.org/officeDocument/2006/relationships/image" Target="../media/image43.png"/><Relationship Id="rId21" Type="http://schemas.openxmlformats.org/officeDocument/2006/relationships/image" Target="../media/image60.png"/><Relationship Id="rId7" Type="http://schemas.openxmlformats.org/officeDocument/2006/relationships/image" Target="../media/image47.png"/><Relationship Id="rId12" Type="http://schemas.openxmlformats.org/officeDocument/2006/relationships/image" Target="../media/image51.png"/><Relationship Id="rId17" Type="http://schemas.openxmlformats.org/officeDocument/2006/relationships/image" Target="../media/image56.png"/><Relationship Id="rId25" Type="http://schemas.openxmlformats.org/officeDocument/2006/relationships/image" Target="../media/image64.png"/><Relationship Id="rId2" Type="http://schemas.openxmlformats.org/officeDocument/2006/relationships/image" Target="../media/image42.jpeg"/><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Master" Target="../slideMasters/slideMaster5.xml"/><Relationship Id="rId6" Type="http://schemas.openxmlformats.org/officeDocument/2006/relationships/image" Target="../media/image46.png"/><Relationship Id="rId11" Type="http://schemas.openxmlformats.org/officeDocument/2006/relationships/image" Target="../media/image50.png"/><Relationship Id="rId24" Type="http://schemas.openxmlformats.org/officeDocument/2006/relationships/image" Target="../media/image63.png"/><Relationship Id="rId5" Type="http://schemas.openxmlformats.org/officeDocument/2006/relationships/image" Target="../media/image45.png"/><Relationship Id="rId15" Type="http://schemas.openxmlformats.org/officeDocument/2006/relationships/image" Target="../media/image54.png"/><Relationship Id="rId23" Type="http://schemas.openxmlformats.org/officeDocument/2006/relationships/image" Target="../media/image62.png"/><Relationship Id="rId28" Type="http://schemas.openxmlformats.org/officeDocument/2006/relationships/image" Target="../media/image67.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4.png"/><Relationship Id="rId9" Type="http://schemas.openxmlformats.org/officeDocument/2006/relationships/image" Target="../media/image24.png"/><Relationship Id="rId14" Type="http://schemas.openxmlformats.org/officeDocument/2006/relationships/image" Target="../media/image53.png"/><Relationship Id="rId22" Type="http://schemas.openxmlformats.org/officeDocument/2006/relationships/image" Target="../media/image61.png"/><Relationship Id="rId27" Type="http://schemas.openxmlformats.org/officeDocument/2006/relationships/image" Target="../media/image6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oleObject" Target="../embeddings/oleObject2.bin"/><Relationship Id="rId1" Type="http://schemas.openxmlformats.org/officeDocument/2006/relationships/slideMaster" Target="../slideMasters/slideMaster8.xml"/><Relationship Id="rId5" Type="http://schemas.openxmlformats.org/officeDocument/2006/relationships/image" Target="../media/image71.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609600" y="1600204"/>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2847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02"/>
          <p:cNvSpPr>
            <a:spLocks noGrp="1" noChangeArrowheads="1"/>
          </p:cNvSpPr>
          <p:nvPr>
            <p:ph type="dt" sz="half" idx="10"/>
          </p:nvPr>
        </p:nvSpPr>
        <p:spPr>
          <a:ln/>
        </p:spPr>
        <p:txBody>
          <a:bodyPr/>
          <a:lstStyle>
            <a:lvl1pPr>
              <a:defRPr/>
            </a:lvl1pPr>
          </a:lstStyle>
          <a:p>
            <a:pPr>
              <a:defRPr/>
            </a:pPr>
            <a:r>
              <a:rPr lang="en-US"/>
              <a:t>Oct 2022</a:t>
            </a:r>
          </a:p>
        </p:txBody>
      </p:sp>
    </p:spTree>
    <p:extLst>
      <p:ext uri="{BB962C8B-B14F-4D97-AF65-F5344CB8AC3E}">
        <p14:creationId xmlns:p14="http://schemas.microsoft.com/office/powerpoint/2010/main" val="4004823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02"/>
          <p:cNvSpPr>
            <a:spLocks noGrp="1" noChangeArrowheads="1"/>
          </p:cNvSpPr>
          <p:nvPr>
            <p:ph type="dt" sz="half" idx="10"/>
          </p:nvPr>
        </p:nvSpPr>
        <p:spPr>
          <a:ln/>
        </p:spPr>
        <p:txBody>
          <a:bodyPr/>
          <a:lstStyle>
            <a:lvl1pPr>
              <a:defRPr/>
            </a:lvl1pPr>
          </a:lstStyle>
          <a:p>
            <a:pPr>
              <a:defRPr/>
            </a:pPr>
            <a:r>
              <a:rPr lang="en-US"/>
              <a:t>Oct 2022</a:t>
            </a:r>
          </a:p>
        </p:txBody>
      </p:sp>
    </p:spTree>
    <p:extLst>
      <p:ext uri="{BB962C8B-B14F-4D97-AF65-F5344CB8AC3E}">
        <p14:creationId xmlns:p14="http://schemas.microsoft.com/office/powerpoint/2010/main" val="223212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02"/>
          <p:cNvSpPr>
            <a:spLocks noGrp="1" noChangeArrowheads="1"/>
          </p:cNvSpPr>
          <p:nvPr>
            <p:ph type="dt" sz="half" idx="10"/>
          </p:nvPr>
        </p:nvSpPr>
        <p:spPr>
          <a:ln/>
        </p:spPr>
        <p:txBody>
          <a:bodyPr/>
          <a:lstStyle>
            <a:lvl1pPr>
              <a:defRPr/>
            </a:lvl1pPr>
          </a:lstStyle>
          <a:p>
            <a:pPr>
              <a:defRPr/>
            </a:pPr>
            <a:r>
              <a:rPr lang="en-US"/>
              <a:t>Oct 2022</a:t>
            </a:r>
          </a:p>
        </p:txBody>
      </p:sp>
    </p:spTree>
    <p:extLst>
      <p:ext uri="{BB962C8B-B14F-4D97-AF65-F5344CB8AC3E}">
        <p14:creationId xmlns:p14="http://schemas.microsoft.com/office/powerpoint/2010/main" val="3412081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02"/>
          <p:cNvSpPr>
            <a:spLocks noGrp="1" noChangeArrowheads="1"/>
          </p:cNvSpPr>
          <p:nvPr>
            <p:ph type="dt" sz="half" idx="10"/>
          </p:nvPr>
        </p:nvSpPr>
        <p:spPr>
          <a:ln/>
        </p:spPr>
        <p:txBody>
          <a:bodyPr/>
          <a:lstStyle>
            <a:lvl1pPr>
              <a:defRPr/>
            </a:lvl1pPr>
          </a:lstStyle>
          <a:p>
            <a:pPr>
              <a:defRPr/>
            </a:pPr>
            <a:r>
              <a:rPr lang="en-US"/>
              <a:t>Oct 2022</a:t>
            </a:r>
          </a:p>
        </p:txBody>
      </p:sp>
    </p:spTree>
    <p:extLst>
      <p:ext uri="{BB962C8B-B14F-4D97-AF65-F5344CB8AC3E}">
        <p14:creationId xmlns:p14="http://schemas.microsoft.com/office/powerpoint/2010/main" val="1526895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0" name="Rectangle 4">
            <a:extLst>
              <a:ext uri="{FF2B5EF4-FFF2-40B4-BE49-F238E27FC236}">
                <a16:creationId xmlns:a16="http://schemas.microsoft.com/office/drawing/2014/main" id="{13708B2C-83C9-4876-96B1-1CC09F31A163}"/>
              </a:ext>
            </a:extLst>
          </p:cNvPr>
          <p:cNvSpPr/>
          <p:nvPr userDrawn="1"/>
        </p:nvSpPr>
        <p:spPr>
          <a:xfrm>
            <a:off x="0" y="0"/>
            <a:ext cx="12192000" cy="6858000"/>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5" dirty="0"/>
          </a:p>
        </p:txBody>
      </p:sp>
      <p:sp>
        <p:nvSpPr>
          <p:cNvPr id="56323" name="Rectangle 2"/>
          <p:cNvSpPr>
            <a:spLocks noGrp="1" noChangeArrowheads="1"/>
          </p:cNvSpPr>
          <p:nvPr>
            <p:ph type="subTitle" idx="1" hasCustomPrompt="1"/>
          </p:nvPr>
        </p:nvSpPr>
        <p:spPr>
          <a:xfrm>
            <a:off x="113309" y="5258118"/>
            <a:ext cx="10598400" cy="381451"/>
          </a:xfrm>
          <a:prstGeom prst="rect">
            <a:avLst/>
          </a:prstGeom>
        </p:spPr>
        <p:txBody>
          <a:bodyPr wrap="square">
            <a:spAutoFit/>
          </a:bodyPr>
          <a:lstStyle>
            <a:lvl1pPr marL="0" indent="0">
              <a:buFont typeface="Verdana" pitchFamily="34" charset="0"/>
              <a:buNone/>
              <a:defRPr sz="1731"/>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47302" y="3351588"/>
            <a:ext cx="11777526" cy="707886"/>
          </a:xfrm>
          <a:prstGeom prst="rect">
            <a:avLst/>
          </a:prstGeom>
        </p:spPr>
        <p:txBody>
          <a:bodyPr/>
          <a:lstStyle>
            <a:lvl1pPr>
              <a:defRPr sz="3989">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2434" y="6429376"/>
            <a:ext cx="668866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0" noProof="0" dirty="0"/>
          </a:p>
        </p:txBody>
      </p:sp>
      <p:sp>
        <p:nvSpPr>
          <p:cNvPr id="10" name="Text Box 58"/>
          <p:cNvSpPr txBox="1">
            <a:spLocks noChangeArrowheads="1"/>
          </p:cNvSpPr>
          <p:nvPr userDrawn="1"/>
        </p:nvSpPr>
        <p:spPr bwMode="auto">
          <a:xfrm>
            <a:off x="212898" y="6202800"/>
            <a:ext cx="668866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798" noProof="0">
                <a:solidFill>
                  <a:srgbClr val="8197A6"/>
                </a:solidFill>
                <a:latin typeface="Arial" panose="020B0604020202020204" pitchFamily="34" charset="0"/>
                <a:cs typeface="Arial" panose="020B0604020202020204" pitchFamily="34" charset="0"/>
              </a:rPr>
              <a:t>ESA UNCLASSIFIED – For ESA Official Use Only</a:t>
            </a:r>
            <a:endParaRPr lang="en-GB" sz="798" noProof="0" dirty="0">
              <a:solidFill>
                <a:srgbClr val="8197A6"/>
              </a:solidFill>
              <a:latin typeface="Arial" panose="020B0604020202020204" pitchFamily="34" charset="0"/>
              <a:cs typeface="Arial" panose="020B0604020202020204" pitchFamily="34" charset="0"/>
            </a:endParaRP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2592" y="4106871"/>
            <a:ext cx="1170399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cxnSp>
        <p:nvCxnSpPr>
          <p:cNvPr id="39" name="Straight Connector 38">
            <a:extLst>
              <a:ext uri="{FF2B5EF4-FFF2-40B4-BE49-F238E27FC236}">
                <a16:creationId xmlns:a16="http://schemas.microsoft.com/office/drawing/2014/main" id="{D90A106D-F82D-4A4A-81C2-51E2F76FBD9F}"/>
              </a:ext>
            </a:extLst>
          </p:cNvPr>
          <p:cNvCxnSpPr>
            <a:cxnSpLocks/>
          </p:cNvCxnSpPr>
          <p:nvPr userDrawn="1"/>
        </p:nvCxnSpPr>
        <p:spPr>
          <a:xfrm>
            <a:off x="220831" y="6422971"/>
            <a:ext cx="11703996"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7" name="Picture 5">
            <a:extLst>
              <a:ext uri="{FF2B5EF4-FFF2-40B4-BE49-F238E27FC236}">
                <a16:creationId xmlns:a16="http://schemas.microsoft.com/office/drawing/2014/main" id="{F2382437-E20D-44CE-9678-6FC2D2C8FA21}"/>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14596" y="6584400"/>
            <a:ext cx="1636920" cy="104400"/>
          </a:xfrm>
          <a:prstGeom prst="rect">
            <a:avLst/>
          </a:prstGeom>
        </p:spPr>
      </p:pic>
      <p:grpSp>
        <p:nvGrpSpPr>
          <p:cNvPr id="98" name="Group 97">
            <a:extLst>
              <a:ext uri="{FF2B5EF4-FFF2-40B4-BE49-F238E27FC236}">
                <a16:creationId xmlns:a16="http://schemas.microsoft.com/office/drawing/2014/main" id="{CE642B03-0EF0-4B89-9C8B-4AEFAD3C07E1}"/>
              </a:ext>
            </a:extLst>
          </p:cNvPr>
          <p:cNvGrpSpPr/>
          <p:nvPr userDrawn="1"/>
        </p:nvGrpSpPr>
        <p:grpSpPr>
          <a:xfrm>
            <a:off x="226070" y="6569736"/>
            <a:ext cx="9602488" cy="144114"/>
            <a:chOff x="1076500" y="4469696"/>
            <a:chExt cx="9628745" cy="144114"/>
          </a:xfrm>
        </p:grpSpPr>
        <p:pic>
          <p:nvPicPr>
            <p:cNvPr id="99" name="Picture 98" descr="de.png">
              <a:extLst>
                <a:ext uri="{FF2B5EF4-FFF2-40B4-BE49-F238E27FC236}">
                  <a16:creationId xmlns:a16="http://schemas.microsoft.com/office/drawing/2014/main" id="{381BC98B-E672-46D5-8F8D-FEAC51F76B1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100" name="Picture 99" descr="at.png">
              <a:extLst>
                <a:ext uri="{FF2B5EF4-FFF2-40B4-BE49-F238E27FC236}">
                  <a16:creationId xmlns:a16="http://schemas.microsoft.com/office/drawing/2014/main" id="{225A4733-107B-49BC-B524-DE83F36210A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101" name="Picture 100" descr="be.png">
              <a:extLst>
                <a:ext uri="{FF2B5EF4-FFF2-40B4-BE49-F238E27FC236}">
                  <a16:creationId xmlns:a16="http://schemas.microsoft.com/office/drawing/2014/main" id="{C8F0223E-DBAC-41CA-A47B-DF69C4F9D90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102" name="Picture 101" descr="dk.png">
              <a:extLst>
                <a:ext uri="{FF2B5EF4-FFF2-40B4-BE49-F238E27FC236}">
                  <a16:creationId xmlns:a16="http://schemas.microsoft.com/office/drawing/2014/main" id="{1BF745E5-AFED-4935-857B-C5E4FA6FBD5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103" name="Picture 102" descr="es.png">
              <a:extLst>
                <a:ext uri="{FF2B5EF4-FFF2-40B4-BE49-F238E27FC236}">
                  <a16:creationId xmlns:a16="http://schemas.microsoft.com/office/drawing/2014/main" id="{0401DA19-7D39-407A-8231-56819BA126D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104" name="Picture 103" descr="ee.png">
              <a:extLst>
                <a:ext uri="{FF2B5EF4-FFF2-40B4-BE49-F238E27FC236}">
                  <a16:creationId xmlns:a16="http://schemas.microsoft.com/office/drawing/2014/main" id="{3DD10B99-0B54-43D6-8D68-531D5E79C59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105" name="Picture 104" descr="fi.png">
              <a:extLst>
                <a:ext uri="{FF2B5EF4-FFF2-40B4-BE49-F238E27FC236}">
                  <a16:creationId xmlns:a16="http://schemas.microsoft.com/office/drawing/2014/main" id="{2F36F73C-3580-45E1-9CE2-C1D417FE990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106" name="Picture 105" descr="fr.png">
              <a:extLst>
                <a:ext uri="{FF2B5EF4-FFF2-40B4-BE49-F238E27FC236}">
                  <a16:creationId xmlns:a16="http://schemas.microsoft.com/office/drawing/2014/main" id="{906737DA-0E2F-4F5D-B740-B54BAD2C8C5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107" name="Picture 106" descr="gr.png">
              <a:extLst>
                <a:ext uri="{FF2B5EF4-FFF2-40B4-BE49-F238E27FC236}">
                  <a16:creationId xmlns:a16="http://schemas.microsoft.com/office/drawing/2014/main" id="{68A3DCFD-7BDE-4B6C-9D80-506777C1900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108" name="Picture 107" descr="hu.png">
              <a:extLst>
                <a:ext uri="{FF2B5EF4-FFF2-40B4-BE49-F238E27FC236}">
                  <a16:creationId xmlns:a16="http://schemas.microsoft.com/office/drawing/2014/main" id="{CFB3CB32-72D0-4E9A-97A2-6137F76756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109" name="Picture 108" descr="ie.png">
              <a:extLst>
                <a:ext uri="{FF2B5EF4-FFF2-40B4-BE49-F238E27FC236}">
                  <a16:creationId xmlns:a16="http://schemas.microsoft.com/office/drawing/2014/main" id="{82F1D1F4-8AED-4290-8402-C7C14DD5984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110" name="Picture 109" descr="it.png">
              <a:extLst>
                <a:ext uri="{FF2B5EF4-FFF2-40B4-BE49-F238E27FC236}">
                  <a16:creationId xmlns:a16="http://schemas.microsoft.com/office/drawing/2014/main" id="{F421F4B2-704B-4865-8B0C-0F8CA756F7A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111" name="Picture 110" descr="lu.png">
              <a:extLst>
                <a:ext uri="{FF2B5EF4-FFF2-40B4-BE49-F238E27FC236}">
                  <a16:creationId xmlns:a16="http://schemas.microsoft.com/office/drawing/2014/main" id="{989E3DFA-89E6-49E0-BA29-AC115F09AE0D}"/>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112" name="Picture 111" descr="no.png">
              <a:extLst>
                <a:ext uri="{FF2B5EF4-FFF2-40B4-BE49-F238E27FC236}">
                  <a16:creationId xmlns:a16="http://schemas.microsoft.com/office/drawing/2014/main" id="{A5A97D08-BE88-47B1-BC4C-B1EB289C726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113" name="Picture 112" descr="nl.png">
              <a:extLst>
                <a:ext uri="{FF2B5EF4-FFF2-40B4-BE49-F238E27FC236}">
                  <a16:creationId xmlns:a16="http://schemas.microsoft.com/office/drawing/2014/main" id="{000EEC71-A38B-415E-83FA-C396EABF1D8C}"/>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114" name="Picture 113" descr="pl.png">
              <a:extLst>
                <a:ext uri="{FF2B5EF4-FFF2-40B4-BE49-F238E27FC236}">
                  <a16:creationId xmlns:a16="http://schemas.microsoft.com/office/drawing/2014/main" id="{1ACF67EA-567D-4EE0-8CC8-414BA5E221E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115" name="Picture 114" descr="pt.png">
              <a:extLst>
                <a:ext uri="{FF2B5EF4-FFF2-40B4-BE49-F238E27FC236}">
                  <a16:creationId xmlns:a16="http://schemas.microsoft.com/office/drawing/2014/main" id="{080291BD-06C6-488E-9A56-3E69D0711B8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116" name="Picture 115" descr="cz.png">
              <a:extLst>
                <a:ext uri="{FF2B5EF4-FFF2-40B4-BE49-F238E27FC236}">
                  <a16:creationId xmlns:a16="http://schemas.microsoft.com/office/drawing/2014/main" id="{6EDC5F26-E7C6-4A61-BC78-1462C66C169D}"/>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117" name="Picture 116" descr="ro.png">
              <a:extLst>
                <a:ext uri="{FF2B5EF4-FFF2-40B4-BE49-F238E27FC236}">
                  <a16:creationId xmlns:a16="http://schemas.microsoft.com/office/drawing/2014/main" id="{57809487-789E-47BB-AA8E-1F8C20F1718F}"/>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118" name="Picture 117" descr="se.png">
              <a:extLst>
                <a:ext uri="{FF2B5EF4-FFF2-40B4-BE49-F238E27FC236}">
                  <a16:creationId xmlns:a16="http://schemas.microsoft.com/office/drawing/2014/main" id="{6AEDE687-336C-48B5-BFA7-774CCF8A7B1D}"/>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119" name="Picture 118" descr="ch.png">
              <a:extLst>
                <a:ext uri="{FF2B5EF4-FFF2-40B4-BE49-F238E27FC236}">
                  <a16:creationId xmlns:a16="http://schemas.microsoft.com/office/drawing/2014/main" id="{765B3246-3398-44E5-8782-0EC0C94739EA}"/>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120" name="Picture 119" descr="uk.png">
              <a:extLst>
                <a:ext uri="{FF2B5EF4-FFF2-40B4-BE49-F238E27FC236}">
                  <a16:creationId xmlns:a16="http://schemas.microsoft.com/office/drawing/2014/main" id="{B7A54B29-29A4-4216-BDCB-B892344F4C7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121" name="Picture 120">
              <a:extLst>
                <a:ext uri="{FF2B5EF4-FFF2-40B4-BE49-F238E27FC236}">
                  <a16:creationId xmlns:a16="http://schemas.microsoft.com/office/drawing/2014/main" id="{BD10A5D6-9438-4E29-80B5-DC496C46D23F}"/>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122" name="Picture 121">
              <a:extLst>
                <a:ext uri="{FF2B5EF4-FFF2-40B4-BE49-F238E27FC236}">
                  <a16:creationId xmlns:a16="http://schemas.microsoft.com/office/drawing/2014/main" id="{950D8082-BDE6-48BC-8317-0D4C3C44D6EF}"/>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123" name="Picture 122" descr="ca.png">
              <a:extLst>
                <a:ext uri="{FF2B5EF4-FFF2-40B4-BE49-F238E27FC236}">
                  <a16:creationId xmlns:a16="http://schemas.microsoft.com/office/drawing/2014/main" id="{3FA38A6C-E219-4F65-80C0-7E329F7D3A8E}"/>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124" name="Picture 123" descr="si.png">
              <a:extLst>
                <a:ext uri="{FF2B5EF4-FFF2-40B4-BE49-F238E27FC236}">
                  <a16:creationId xmlns:a16="http://schemas.microsoft.com/office/drawing/2014/main" id="{EA3E719E-4A8D-4153-9BDC-6D274C09D10E}"/>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228243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strips(upRight)">
                                      <p:cBhvr>
                                        <p:cTn id="11" dur="500"/>
                                        <p:tgtEl>
                                          <p:spTgt spid="9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wipe(left)">
                                      <p:cBhvr>
                                        <p:cTn id="15" dur="500"/>
                                        <p:tgtEl>
                                          <p:spTgt spid="97"/>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additive="base">
                                        <p:cTn id="19" dur="1500" fill="hold"/>
                                        <p:tgtEl>
                                          <p:spTgt spid="98"/>
                                        </p:tgtEl>
                                        <p:attrNameLst>
                                          <p:attrName>ppt_x</p:attrName>
                                        </p:attrNameLst>
                                      </p:cBhvr>
                                      <p:tavLst>
                                        <p:tav tm="0">
                                          <p:val>
                                            <p:strVal val="0-#ppt_w/2"/>
                                          </p:val>
                                        </p:tav>
                                        <p:tav tm="100000">
                                          <p:val>
                                            <p:strVal val="#ppt_x"/>
                                          </p:val>
                                        </p:tav>
                                      </p:tavLst>
                                    </p:anim>
                                    <p:anim calcmode="lin" valueType="num">
                                      <p:cBhvr additive="base">
                                        <p:cTn id="20" dur="1500" fill="hold"/>
                                        <p:tgtEl>
                                          <p:spTgt spid="98"/>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12" accel="10000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0-#ppt_w/2"/>
                                          </p:val>
                                        </p:tav>
                                        <p:tav tm="100000">
                                          <p:val>
                                            <p:strVal val="#ppt_x"/>
                                          </p:val>
                                        </p:tav>
                                      </p:tavLst>
                                    </p:anim>
                                    <p:anim calcmode="lin" valueType="num">
                                      <p:cBhvr additive="base">
                                        <p:cTn id="2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0"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7F11124-82EC-4269-B097-AA13626176B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399" y="0"/>
            <a:ext cx="12158753"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192261" cy="6858000"/>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5" noProof="0">
              <a:solidFill>
                <a:schemeClr val="lt1">
                  <a:alpha val="60000"/>
                </a:schemeClr>
              </a:solidFill>
            </a:endParaRPr>
          </a:p>
        </p:txBody>
      </p:sp>
      <p:grpSp>
        <p:nvGrpSpPr>
          <p:cNvPr id="4" name="Group 35" hidden="1">
            <a:extLst>
              <a:ext uri="{FF2B5EF4-FFF2-40B4-BE49-F238E27FC236}">
                <a16:creationId xmlns:a16="http://schemas.microsoft.com/office/drawing/2014/main" id="{F49FFC1C-3741-4844-8C3F-E4F557524424}"/>
              </a:ext>
            </a:extLst>
          </p:cNvPr>
          <p:cNvGrpSpPr/>
          <p:nvPr userDrawn="1"/>
        </p:nvGrpSpPr>
        <p:grpSpPr>
          <a:xfrm>
            <a:off x="-6565" y="-3"/>
            <a:ext cx="12269310" cy="6858003"/>
            <a:chOff x="-6566" y="-2"/>
            <a:chExt cx="12269309" cy="6858002"/>
          </a:xfrm>
        </p:grpSpPr>
        <p:sp>
          <p:nvSpPr>
            <p:cNvPr id="5" name="Rectangle 36">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98"/>
            </a:p>
          </p:txBody>
        </p:sp>
        <p:grpSp>
          <p:nvGrpSpPr>
            <p:cNvPr id="6" name="Group 37">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001" y="882000"/>
            <a:ext cx="11732718" cy="5328000"/>
          </a:xfrm>
        </p:spPr>
        <p:txBody>
          <a:bodyPr/>
          <a:lstStyle>
            <a:lvl1pPr marL="284978" indent="-284978">
              <a:buFont typeface="Wingdings" panose="05000000000000000000" pitchFamily="2" charset="2"/>
              <a:buChar char="q"/>
              <a:defRPr sz="1995"/>
            </a:lvl1pPr>
            <a:lvl2pPr marL="626953" indent="-284978">
              <a:lnSpc>
                <a:spcPct val="100000"/>
              </a:lnSpc>
              <a:buFont typeface="Wingdings" panose="05000000000000000000" pitchFamily="2" charset="2"/>
              <a:buChar char="§"/>
              <a:tabLst/>
              <a:defRPr sz="1795"/>
            </a:lvl2pPr>
            <a:lvl3pPr marL="978426" indent="-284978">
              <a:lnSpc>
                <a:spcPct val="100000"/>
              </a:lnSpc>
              <a:buFont typeface="Arial" panose="020B0604020202020204" pitchFamily="34" charset="0"/>
              <a:buChar char="•"/>
              <a:defRPr sz="1795"/>
            </a:lvl3pPr>
            <a:lvl4pPr marL="1340983" indent="-284978">
              <a:lnSpc>
                <a:spcPct val="100000"/>
              </a:lnSpc>
              <a:buFont typeface="Arial" panose="020B0604020202020204" pitchFamily="34" charset="0"/>
              <a:buChar char="•"/>
              <a:defRPr sz="1795"/>
            </a:lvl4pPr>
            <a:lvl5pPr marL="1703538" indent="-284978">
              <a:lnSpc>
                <a:spcPct val="100000"/>
              </a:lnSpc>
              <a:buFont typeface="Arial" panose="020B0604020202020204" pitchFamily="34" charset="0"/>
              <a:buChar char="•"/>
              <a:defRPr sz="1795"/>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93" name="Picture 58">
            <a:extLst>
              <a:ext uri="{FF2B5EF4-FFF2-40B4-BE49-F238E27FC236}">
                <a16:creationId xmlns:a16="http://schemas.microsoft.com/office/drawing/2014/main" id="{FACF339E-D219-4088-BAC1-2C9C82F8139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sp>
        <p:nvSpPr>
          <p:cNvPr id="31" name="Text Box 38">
            <a:extLst>
              <a:ext uri="{FF2B5EF4-FFF2-40B4-BE49-F238E27FC236}">
                <a16:creationId xmlns:a16="http://schemas.microsoft.com/office/drawing/2014/main" id="{877F5B03-CBC3-47CB-9BB2-474A78C4A2D4}"/>
              </a:ext>
            </a:extLst>
          </p:cNvPr>
          <p:cNvSpPr txBox="1">
            <a:spLocks noChangeArrowheads="1"/>
          </p:cNvSpPr>
          <p:nvPr userDrawn="1"/>
        </p:nvSpPr>
        <p:spPr bwMode="auto">
          <a:xfrm>
            <a:off x="8183562" y="6201716"/>
            <a:ext cx="374126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798" noProof="1" smtClean="0">
                <a:solidFill>
                  <a:srgbClr val="8197A6"/>
                </a:solidFill>
                <a:latin typeface="Arial" charset="0"/>
                <a:ea typeface="Arial" charset="0"/>
                <a:cs typeface="Arial" charset="0"/>
              </a:rPr>
              <a:pPr lvl="2" algn="r">
                <a:spcBef>
                  <a:spcPct val="50000"/>
                </a:spcBef>
              </a:pPr>
              <a:t>‹#›</a:t>
            </a:fld>
            <a:endParaRPr lang="en-GB" sz="798" b="0" i="0" noProof="0">
              <a:solidFill>
                <a:srgbClr val="8197A6"/>
              </a:solidFill>
              <a:latin typeface="Arial" charset="0"/>
              <a:ea typeface="Arial" charset="0"/>
              <a:cs typeface="Arial" charset="0"/>
            </a:endParaRPr>
          </a:p>
        </p:txBody>
      </p:sp>
      <p:cxnSp>
        <p:nvCxnSpPr>
          <p:cNvPr id="62" name="Straight Connector 61">
            <a:extLst>
              <a:ext uri="{FF2B5EF4-FFF2-40B4-BE49-F238E27FC236}">
                <a16:creationId xmlns:a16="http://schemas.microsoft.com/office/drawing/2014/main" id="{29EE444F-6605-400F-BF7E-C6FB5D4308CE}"/>
              </a:ext>
            </a:extLst>
          </p:cNvPr>
          <p:cNvCxnSpPr>
            <a:cxnSpLocks/>
          </p:cNvCxnSpPr>
          <p:nvPr userDrawn="1"/>
        </p:nvCxnSpPr>
        <p:spPr>
          <a:xfrm>
            <a:off x="220831" y="6422971"/>
            <a:ext cx="11703996"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20DA465-76C5-4858-B030-FBB9CA538CD7}"/>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9" name="Picture 5">
            <a:extLst>
              <a:ext uri="{FF2B5EF4-FFF2-40B4-BE49-F238E27FC236}">
                <a16:creationId xmlns:a16="http://schemas.microsoft.com/office/drawing/2014/main" id="{F46AEE21-774A-4AB5-ADC4-A6979F397CFE}"/>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14596" y="6584400"/>
            <a:ext cx="1633533" cy="104400"/>
          </a:xfrm>
          <a:prstGeom prst="rect">
            <a:avLst/>
          </a:prstGeom>
        </p:spPr>
      </p:pic>
      <p:grpSp>
        <p:nvGrpSpPr>
          <p:cNvPr id="120" name="Group 119">
            <a:extLst>
              <a:ext uri="{FF2B5EF4-FFF2-40B4-BE49-F238E27FC236}">
                <a16:creationId xmlns:a16="http://schemas.microsoft.com/office/drawing/2014/main" id="{B62DEE40-2A6F-48B4-B614-F9FFD314DAD6}"/>
              </a:ext>
            </a:extLst>
          </p:cNvPr>
          <p:cNvGrpSpPr/>
          <p:nvPr userDrawn="1"/>
        </p:nvGrpSpPr>
        <p:grpSpPr>
          <a:xfrm>
            <a:off x="226070" y="6569736"/>
            <a:ext cx="9602488" cy="144114"/>
            <a:chOff x="1076500" y="4469696"/>
            <a:chExt cx="9628745" cy="144114"/>
          </a:xfrm>
        </p:grpSpPr>
        <p:pic>
          <p:nvPicPr>
            <p:cNvPr id="121" name="Picture 120" descr="de.png">
              <a:extLst>
                <a:ext uri="{FF2B5EF4-FFF2-40B4-BE49-F238E27FC236}">
                  <a16:creationId xmlns:a16="http://schemas.microsoft.com/office/drawing/2014/main" id="{A970B62A-0203-4A19-A455-F20B73D59B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122" name="Picture 121" descr="at.png">
              <a:extLst>
                <a:ext uri="{FF2B5EF4-FFF2-40B4-BE49-F238E27FC236}">
                  <a16:creationId xmlns:a16="http://schemas.microsoft.com/office/drawing/2014/main" id="{2118AA6D-2BA2-4486-A409-BE12E03391A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123" name="Picture 122" descr="be.png">
              <a:extLst>
                <a:ext uri="{FF2B5EF4-FFF2-40B4-BE49-F238E27FC236}">
                  <a16:creationId xmlns:a16="http://schemas.microsoft.com/office/drawing/2014/main" id="{910F3EC6-2D46-4307-8994-5D4E9146B91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124" name="Picture 123" descr="dk.png">
              <a:extLst>
                <a:ext uri="{FF2B5EF4-FFF2-40B4-BE49-F238E27FC236}">
                  <a16:creationId xmlns:a16="http://schemas.microsoft.com/office/drawing/2014/main" id="{279315D7-7027-46F2-8BB6-616A1A632D3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125" name="Picture 124" descr="es.png">
              <a:extLst>
                <a:ext uri="{FF2B5EF4-FFF2-40B4-BE49-F238E27FC236}">
                  <a16:creationId xmlns:a16="http://schemas.microsoft.com/office/drawing/2014/main" id="{2DC21960-D345-4761-90DF-C265D8FC9B6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126" name="Picture 125" descr="ee.png">
              <a:extLst>
                <a:ext uri="{FF2B5EF4-FFF2-40B4-BE49-F238E27FC236}">
                  <a16:creationId xmlns:a16="http://schemas.microsoft.com/office/drawing/2014/main" id="{AE732C6B-6E77-4297-AB9C-876958CFC44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127" name="Picture 126" descr="fi.png">
              <a:extLst>
                <a:ext uri="{FF2B5EF4-FFF2-40B4-BE49-F238E27FC236}">
                  <a16:creationId xmlns:a16="http://schemas.microsoft.com/office/drawing/2014/main" id="{88E809BD-3DCE-4D00-80F9-6E4F8ADF7CD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128" name="Picture 127" descr="fr.png">
              <a:extLst>
                <a:ext uri="{FF2B5EF4-FFF2-40B4-BE49-F238E27FC236}">
                  <a16:creationId xmlns:a16="http://schemas.microsoft.com/office/drawing/2014/main" id="{A08EF01A-0FFE-4318-A5B8-BCD112CEF2E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129" name="Picture 128" descr="gr.png">
              <a:extLst>
                <a:ext uri="{FF2B5EF4-FFF2-40B4-BE49-F238E27FC236}">
                  <a16:creationId xmlns:a16="http://schemas.microsoft.com/office/drawing/2014/main" id="{59E0B1D7-1A7A-4B91-9F22-40878A373EA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130" name="Picture 129" descr="hu.png">
              <a:extLst>
                <a:ext uri="{FF2B5EF4-FFF2-40B4-BE49-F238E27FC236}">
                  <a16:creationId xmlns:a16="http://schemas.microsoft.com/office/drawing/2014/main" id="{28891A48-D5B6-4788-8B1F-E988F7E6AD0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131" name="Picture 130" descr="ie.png">
              <a:extLst>
                <a:ext uri="{FF2B5EF4-FFF2-40B4-BE49-F238E27FC236}">
                  <a16:creationId xmlns:a16="http://schemas.microsoft.com/office/drawing/2014/main" id="{769D02BD-EE9A-4A79-8AD6-9EA0337CB179}"/>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132" name="Picture 131" descr="it.png">
              <a:extLst>
                <a:ext uri="{FF2B5EF4-FFF2-40B4-BE49-F238E27FC236}">
                  <a16:creationId xmlns:a16="http://schemas.microsoft.com/office/drawing/2014/main" id="{45A7C867-FE7D-4AF0-A116-BC26BEAB11F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133" name="Picture 132" descr="lu.png">
              <a:extLst>
                <a:ext uri="{FF2B5EF4-FFF2-40B4-BE49-F238E27FC236}">
                  <a16:creationId xmlns:a16="http://schemas.microsoft.com/office/drawing/2014/main" id="{F043634E-08BA-45EB-AF36-C21730124774}"/>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134" name="Picture 133" descr="no.png">
              <a:extLst>
                <a:ext uri="{FF2B5EF4-FFF2-40B4-BE49-F238E27FC236}">
                  <a16:creationId xmlns:a16="http://schemas.microsoft.com/office/drawing/2014/main" id="{8F83A6EA-60BE-449A-BE15-F7171AF6DBB1}"/>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135" name="Picture 134" descr="nl.png">
              <a:extLst>
                <a:ext uri="{FF2B5EF4-FFF2-40B4-BE49-F238E27FC236}">
                  <a16:creationId xmlns:a16="http://schemas.microsoft.com/office/drawing/2014/main" id="{5C53ADEC-5298-435F-9085-28BC66C7784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136" name="Picture 135" descr="pl.png">
              <a:extLst>
                <a:ext uri="{FF2B5EF4-FFF2-40B4-BE49-F238E27FC236}">
                  <a16:creationId xmlns:a16="http://schemas.microsoft.com/office/drawing/2014/main" id="{276E3270-CC55-41C4-BFD3-1780C5D7606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137" name="Picture 136" descr="pt.png">
              <a:extLst>
                <a:ext uri="{FF2B5EF4-FFF2-40B4-BE49-F238E27FC236}">
                  <a16:creationId xmlns:a16="http://schemas.microsoft.com/office/drawing/2014/main" id="{410F4D53-E973-43D1-B451-43DE79BFD5D6}"/>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138" name="Picture 137" descr="cz.png">
              <a:extLst>
                <a:ext uri="{FF2B5EF4-FFF2-40B4-BE49-F238E27FC236}">
                  <a16:creationId xmlns:a16="http://schemas.microsoft.com/office/drawing/2014/main" id="{47413069-E476-4EA7-BFEB-82383ADA32F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139" name="Picture 138" descr="ro.png">
              <a:extLst>
                <a:ext uri="{FF2B5EF4-FFF2-40B4-BE49-F238E27FC236}">
                  <a16:creationId xmlns:a16="http://schemas.microsoft.com/office/drawing/2014/main" id="{0611F224-68EE-4B38-8DDF-874AA3F9B49D}"/>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140" name="Picture 139" descr="se.png">
              <a:extLst>
                <a:ext uri="{FF2B5EF4-FFF2-40B4-BE49-F238E27FC236}">
                  <a16:creationId xmlns:a16="http://schemas.microsoft.com/office/drawing/2014/main" id="{77B092B8-38B2-4D25-BC43-B0AE871D9F2D}"/>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141" name="Picture 140" descr="ch.png">
              <a:extLst>
                <a:ext uri="{FF2B5EF4-FFF2-40B4-BE49-F238E27FC236}">
                  <a16:creationId xmlns:a16="http://schemas.microsoft.com/office/drawing/2014/main" id="{08EEFAF5-09B6-479C-AACD-9EDAE9A11B79}"/>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142" name="Picture 141" descr="uk.png">
              <a:extLst>
                <a:ext uri="{FF2B5EF4-FFF2-40B4-BE49-F238E27FC236}">
                  <a16:creationId xmlns:a16="http://schemas.microsoft.com/office/drawing/2014/main" id="{B3C491C5-2561-4BBA-9E30-8910CC5C9C18}"/>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143" name="Picture 142">
              <a:extLst>
                <a:ext uri="{FF2B5EF4-FFF2-40B4-BE49-F238E27FC236}">
                  <a16:creationId xmlns:a16="http://schemas.microsoft.com/office/drawing/2014/main" id="{1A87645F-DA8D-4EBE-90AE-0C0110F2E751}"/>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144" name="Picture 143">
              <a:extLst>
                <a:ext uri="{FF2B5EF4-FFF2-40B4-BE49-F238E27FC236}">
                  <a16:creationId xmlns:a16="http://schemas.microsoft.com/office/drawing/2014/main" id="{EAECBD0D-E692-4C4E-AB5C-2D881A4C4AF0}"/>
                </a:ext>
              </a:extLst>
            </p:cNvPr>
            <p:cNvPicPr>
              <a:picLocks noChangeAspect="1"/>
            </p:cNvPicPr>
            <p:nvPr userDrawn="1"/>
          </p:nvPicPr>
          <p:blipFill>
            <a:blip r:embed="rId29"/>
            <a:stretch>
              <a:fillRect/>
            </a:stretch>
          </p:blipFill>
          <p:spPr>
            <a:xfrm>
              <a:off x="9768386" y="4469696"/>
              <a:ext cx="216000" cy="144000"/>
            </a:xfrm>
            <a:prstGeom prst="rect">
              <a:avLst/>
            </a:prstGeom>
          </p:spPr>
        </p:pic>
        <p:pic>
          <p:nvPicPr>
            <p:cNvPr id="145" name="Picture 144" descr="ca.png">
              <a:extLst>
                <a:ext uri="{FF2B5EF4-FFF2-40B4-BE49-F238E27FC236}">
                  <a16:creationId xmlns:a16="http://schemas.microsoft.com/office/drawing/2014/main" id="{EB46C3C7-C174-477F-B584-AC79193E1806}"/>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146" name="Picture 145" descr="si.png">
              <a:extLst>
                <a:ext uri="{FF2B5EF4-FFF2-40B4-BE49-F238E27FC236}">
                  <a16:creationId xmlns:a16="http://schemas.microsoft.com/office/drawing/2014/main" id="{C5479B25-6EEF-4101-9A61-1E42A09C7618}"/>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1478536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0103AB9D-4033-450F-9AFB-12010B6E635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04" y="0"/>
            <a:ext cx="12158753"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192001"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5">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001" y="882000"/>
            <a:ext cx="11763661" cy="5328000"/>
          </a:xfrm>
        </p:spPr>
        <p:txBody>
          <a:bodyPr/>
          <a:lstStyle>
            <a:lvl1pPr>
              <a:defRPr sz="1795"/>
            </a:lvl1pPr>
            <a:lvl2pPr>
              <a:defRPr sz="1795"/>
            </a:lvl2pPr>
            <a:lvl3pPr>
              <a:defRPr sz="1795"/>
            </a:lvl3pPr>
            <a:lvl4pPr>
              <a:defRPr sz="1795"/>
            </a:lvl4pPr>
            <a:lvl5pPr>
              <a:defRPr sz="1795"/>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Text Box 38">
            <a:extLst>
              <a:ext uri="{FF2B5EF4-FFF2-40B4-BE49-F238E27FC236}">
                <a16:creationId xmlns:a16="http://schemas.microsoft.com/office/drawing/2014/main" id="{CC8E513C-B257-4001-A64F-C4F555784E6F}"/>
              </a:ext>
            </a:extLst>
          </p:cNvPr>
          <p:cNvSpPr txBox="1">
            <a:spLocks noChangeArrowheads="1"/>
          </p:cNvSpPr>
          <p:nvPr userDrawn="1"/>
        </p:nvSpPr>
        <p:spPr bwMode="auto">
          <a:xfrm>
            <a:off x="8183562" y="6201716"/>
            <a:ext cx="374126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798" noProof="1" smtClean="0">
                <a:solidFill>
                  <a:srgbClr val="8197A6"/>
                </a:solidFill>
                <a:latin typeface="Arial" charset="0"/>
                <a:ea typeface="Arial" charset="0"/>
                <a:cs typeface="Arial" charset="0"/>
              </a:rPr>
              <a:pPr lvl="2" algn="r">
                <a:spcBef>
                  <a:spcPct val="50000"/>
                </a:spcBef>
              </a:pPr>
              <a:t>‹#›</a:t>
            </a:fld>
            <a:endParaRPr lang="en-GB" sz="798" b="0" i="0" noProof="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275813CB-4394-43D3-A6B9-ACE26136B241}"/>
              </a:ext>
            </a:extLst>
          </p:cNvPr>
          <p:cNvCxnSpPr>
            <a:cxnSpLocks/>
          </p:cNvCxnSpPr>
          <p:nvPr userDrawn="1"/>
        </p:nvCxnSpPr>
        <p:spPr>
          <a:xfrm>
            <a:off x="220831" y="6422971"/>
            <a:ext cx="11703996"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25E3871-9DD3-4380-BBB0-9E0A8BFDF550}"/>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3" name="Picture 5">
            <a:extLst>
              <a:ext uri="{FF2B5EF4-FFF2-40B4-BE49-F238E27FC236}">
                <a16:creationId xmlns:a16="http://schemas.microsoft.com/office/drawing/2014/main" id="{663393E8-7604-477C-92ED-F503CA6D7EE9}"/>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14596" y="6584400"/>
            <a:ext cx="1633533" cy="104400"/>
          </a:xfrm>
          <a:prstGeom prst="rect">
            <a:avLst/>
          </a:prstGeom>
        </p:spPr>
      </p:pic>
      <p:grpSp>
        <p:nvGrpSpPr>
          <p:cNvPr id="65" name="Group 64">
            <a:extLst>
              <a:ext uri="{FF2B5EF4-FFF2-40B4-BE49-F238E27FC236}">
                <a16:creationId xmlns:a16="http://schemas.microsoft.com/office/drawing/2014/main" id="{684BDC99-C1D9-4528-A72A-2D4001C96AA0}"/>
              </a:ext>
            </a:extLst>
          </p:cNvPr>
          <p:cNvGrpSpPr/>
          <p:nvPr userDrawn="1"/>
        </p:nvGrpSpPr>
        <p:grpSpPr>
          <a:xfrm>
            <a:off x="226070" y="6569736"/>
            <a:ext cx="9602488" cy="144114"/>
            <a:chOff x="1076500" y="4469696"/>
            <a:chExt cx="9628745" cy="144114"/>
          </a:xfrm>
        </p:grpSpPr>
        <p:pic>
          <p:nvPicPr>
            <p:cNvPr id="66" name="Picture 65" descr="de.png">
              <a:extLst>
                <a:ext uri="{FF2B5EF4-FFF2-40B4-BE49-F238E27FC236}">
                  <a16:creationId xmlns:a16="http://schemas.microsoft.com/office/drawing/2014/main" id="{F034AC13-1EEF-41F8-AE58-AFAE5F7BE02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7" name="Picture 66" descr="at.png">
              <a:extLst>
                <a:ext uri="{FF2B5EF4-FFF2-40B4-BE49-F238E27FC236}">
                  <a16:creationId xmlns:a16="http://schemas.microsoft.com/office/drawing/2014/main" id="{664F28BA-7502-421D-B101-5362E71CF65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68" name="Picture 67" descr="be.png">
              <a:extLst>
                <a:ext uri="{FF2B5EF4-FFF2-40B4-BE49-F238E27FC236}">
                  <a16:creationId xmlns:a16="http://schemas.microsoft.com/office/drawing/2014/main" id="{DC140489-71A9-4BF7-A35B-69576525CB6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69" name="Picture 68" descr="dk.png">
              <a:extLst>
                <a:ext uri="{FF2B5EF4-FFF2-40B4-BE49-F238E27FC236}">
                  <a16:creationId xmlns:a16="http://schemas.microsoft.com/office/drawing/2014/main" id="{A7D51D07-2CB5-4767-9EA3-39B64196273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0" name="Picture 69" descr="es.png">
              <a:extLst>
                <a:ext uri="{FF2B5EF4-FFF2-40B4-BE49-F238E27FC236}">
                  <a16:creationId xmlns:a16="http://schemas.microsoft.com/office/drawing/2014/main" id="{2EEC56CB-024A-423E-B9CF-FE0DB325655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1" name="Picture 70" descr="ee.png">
              <a:extLst>
                <a:ext uri="{FF2B5EF4-FFF2-40B4-BE49-F238E27FC236}">
                  <a16:creationId xmlns:a16="http://schemas.microsoft.com/office/drawing/2014/main" id="{D6401585-748D-4FDB-BDD1-D6A1EA5E2CD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2" name="Picture 71" descr="fi.png">
              <a:extLst>
                <a:ext uri="{FF2B5EF4-FFF2-40B4-BE49-F238E27FC236}">
                  <a16:creationId xmlns:a16="http://schemas.microsoft.com/office/drawing/2014/main" id="{2CACA929-FD02-440D-B59F-0496A188443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3" name="Picture 72" descr="fr.png">
              <a:extLst>
                <a:ext uri="{FF2B5EF4-FFF2-40B4-BE49-F238E27FC236}">
                  <a16:creationId xmlns:a16="http://schemas.microsoft.com/office/drawing/2014/main" id="{DAED9F16-79ED-4941-933F-F3740433FFD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4" name="Picture 73" descr="gr.png">
              <a:extLst>
                <a:ext uri="{FF2B5EF4-FFF2-40B4-BE49-F238E27FC236}">
                  <a16:creationId xmlns:a16="http://schemas.microsoft.com/office/drawing/2014/main" id="{C7EC3B9F-9E65-4BDC-865F-892967AA007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5" name="Picture 74" descr="hu.png">
              <a:extLst>
                <a:ext uri="{FF2B5EF4-FFF2-40B4-BE49-F238E27FC236}">
                  <a16:creationId xmlns:a16="http://schemas.microsoft.com/office/drawing/2014/main" id="{8D7B2CE5-AF57-438B-BCEB-36D98E80528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6" name="Picture 75" descr="ie.png">
              <a:extLst>
                <a:ext uri="{FF2B5EF4-FFF2-40B4-BE49-F238E27FC236}">
                  <a16:creationId xmlns:a16="http://schemas.microsoft.com/office/drawing/2014/main" id="{FACE792E-4573-4359-BDDC-A6BEBFC2D2A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7" name="Picture 76" descr="it.png">
              <a:extLst>
                <a:ext uri="{FF2B5EF4-FFF2-40B4-BE49-F238E27FC236}">
                  <a16:creationId xmlns:a16="http://schemas.microsoft.com/office/drawing/2014/main" id="{FE1E0052-6DA8-4408-9233-8DE651EAC39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78" name="Picture 77" descr="lu.png">
              <a:extLst>
                <a:ext uri="{FF2B5EF4-FFF2-40B4-BE49-F238E27FC236}">
                  <a16:creationId xmlns:a16="http://schemas.microsoft.com/office/drawing/2014/main" id="{D4C18404-1A13-45B2-B6BB-81B0EDEAC9E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79" name="Picture 78" descr="no.png">
              <a:extLst>
                <a:ext uri="{FF2B5EF4-FFF2-40B4-BE49-F238E27FC236}">
                  <a16:creationId xmlns:a16="http://schemas.microsoft.com/office/drawing/2014/main" id="{FA2DDEEF-D0DD-4A9E-998C-27AADF734725}"/>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0" name="Picture 79" descr="nl.png">
              <a:extLst>
                <a:ext uri="{FF2B5EF4-FFF2-40B4-BE49-F238E27FC236}">
                  <a16:creationId xmlns:a16="http://schemas.microsoft.com/office/drawing/2014/main" id="{A0872AC7-5F0A-4D43-BEF0-E0AB690C4C32}"/>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1" name="Picture 80" descr="pl.png">
              <a:extLst>
                <a:ext uri="{FF2B5EF4-FFF2-40B4-BE49-F238E27FC236}">
                  <a16:creationId xmlns:a16="http://schemas.microsoft.com/office/drawing/2014/main" id="{642FEDC5-EB8D-4421-8869-C754AECD636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2" name="Picture 81" descr="pt.png">
              <a:extLst>
                <a:ext uri="{FF2B5EF4-FFF2-40B4-BE49-F238E27FC236}">
                  <a16:creationId xmlns:a16="http://schemas.microsoft.com/office/drawing/2014/main" id="{49D0D463-5E2E-423D-9110-F1B60BED0339}"/>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3" name="Picture 82" descr="cz.png">
              <a:extLst>
                <a:ext uri="{FF2B5EF4-FFF2-40B4-BE49-F238E27FC236}">
                  <a16:creationId xmlns:a16="http://schemas.microsoft.com/office/drawing/2014/main" id="{D1E35DDC-73DD-4F6B-9DDF-DAB91501E05B}"/>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4" name="Picture 83" descr="ro.png">
              <a:extLst>
                <a:ext uri="{FF2B5EF4-FFF2-40B4-BE49-F238E27FC236}">
                  <a16:creationId xmlns:a16="http://schemas.microsoft.com/office/drawing/2014/main" id="{3BA2EC76-AFDC-42C5-BF4B-6B0FC83FB2E3}"/>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5" name="Picture 84" descr="se.png">
              <a:extLst>
                <a:ext uri="{FF2B5EF4-FFF2-40B4-BE49-F238E27FC236}">
                  <a16:creationId xmlns:a16="http://schemas.microsoft.com/office/drawing/2014/main" id="{D4E95AA9-6EC6-4472-8BE0-C2F386160202}"/>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6" name="Picture 85" descr="ch.png">
              <a:extLst>
                <a:ext uri="{FF2B5EF4-FFF2-40B4-BE49-F238E27FC236}">
                  <a16:creationId xmlns:a16="http://schemas.microsoft.com/office/drawing/2014/main" id="{AF7320CB-BE31-4CAF-AA55-0770745B63EB}"/>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7" name="Picture 86" descr="uk.png">
              <a:extLst>
                <a:ext uri="{FF2B5EF4-FFF2-40B4-BE49-F238E27FC236}">
                  <a16:creationId xmlns:a16="http://schemas.microsoft.com/office/drawing/2014/main" id="{AE392A63-49C8-4DD0-8BC8-5580D30E1887}"/>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88" name="Picture 87">
              <a:extLst>
                <a:ext uri="{FF2B5EF4-FFF2-40B4-BE49-F238E27FC236}">
                  <a16:creationId xmlns:a16="http://schemas.microsoft.com/office/drawing/2014/main" id="{31A6A25C-BDCE-49B8-8D55-B39E4FC25AD5}"/>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89" name="Picture 88">
              <a:extLst>
                <a:ext uri="{FF2B5EF4-FFF2-40B4-BE49-F238E27FC236}">
                  <a16:creationId xmlns:a16="http://schemas.microsoft.com/office/drawing/2014/main" id="{4C71BA6F-62C8-4F62-B8FE-1A463E23FDC8}"/>
                </a:ext>
              </a:extLst>
            </p:cNvPr>
            <p:cNvPicPr>
              <a:picLocks noChangeAspect="1"/>
            </p:cNvPicPr>
            <p:nvPr userDrawn="1"/>
          </p:nvPicPr>
          <p:blipFill>
            <a:blip r:embed="rId29"/>
            <a:stretch>
              <a:fillRect/>
            </a:stretch>
          </p:blipFill>
          <p:spPr>
            <a:xfrm>
              <a:off x="9768386" y="4469696"/>
              <a:ext cx="216000" cy="144000"/>
            </a:xfrm>
            <a:prstGeom prst="rect">
              <a:avLst/>
            </a:prstGeom>
          </p:spPr>
        </p:pic>
        <p:pic>
          <p:nvPicPr>
            <p:cNvPr id="90" name="Picture 89" descr="ca.png">
              <a:extLst>
                <a:ext uri="{FF2B5EF4-FFF2-40B4-BE49-F238E27FC236}">
                  <a16:creationId xmlns:a16="http://schemas.microsoft.com/office/drawing/2014/main" id="{E9C5BA1B-5C5C-4AED-B62D-C637E616697C}"/>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1" name="Picture 90" descr="si.png">
              <a:extLst>
                <a:ext uri="{FF2B5EF4-FFF2-40B4-BE49-F238E27FC236}">
                  <a16:creationId xmlns:a16="http://schemas.microsoft.com/office/drawing/2014/main" id="{8F61DC0C-D87B-4D08-B5DB-B5333F0BF30B}"/>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3861578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DA398890-117D-44A3-97A3-567CB60E6D4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04" y="-1"/>
            <a:ext cx="12158752" cy="6858001"/>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188671"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5">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001" y="882000"/>
            <a:ext cx="11732718" cy="5328000"/>
          </a:xfrm>
        </p:spPr>
        <p:txBody>
          <a:bodyPr/>
          <a:lstStyle>
            <a:lvl1pPr>
              <a:defRPr sz="1795"/>
            </a:lvl1pPr>
            <a:lvl2pPr>
              <a:defRPr sz="1795"/>
            </a:lvl2pPr>
            <a:lvl3pPr>
              <a:defRPr sz="1795"/>
            </a:lvl3pPr>
            <a:lvl4pPr>
              <a:defRPr sz="1795"/>
            </a:lvl4pPr>
            <a:lvl5pPr>
              <a:defRPr sz="1795"/>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sp>
        <p:nvSpPr>
          <p:cNvPr id="5" name="Text Box 38">
            <a:extLst>
              <a:ext uri="{FF2B5EF4-FFF2-40B4-BE49-F238E27FC236}">
                <a16:creationId xmlns:a16="http://schemas.microsoft.com/office/drawing/2014/main" id="{7EAA3B37-8161-430C-A74C-2E26E270DE0A}"/>
              </a:ext>
            </a:extLst>
          </p:cNvPr>
          <p:cNvSpPr txBox="1">
            <a:spLocks noChangeArrowheads="1"/>
          </p:cNvSpPr>
          <p:nvPr userDrawn="1"/>
        </p:nvSpPr>
        <p:spPr bwMode="auto">
          <a:xfrm>
            <a:off x="8183562" y="6201716"/>
            <a:ext cx="374126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798" noProof="1" smtClean="0">
                <a:solidFill>
                  <a:srgbClr val="8197A6"/>
                </a:solidFill>
                <a:latin typeface="Arial" charset="0"/>
                <a:ea typeface="Arial" charset="0"/>
                <a:cs typeface="Arial" charset="0"/>
              </a:rPr>
              <a:pPr lvl="2" algn="r">
                <a:spcBef>
                  <a:spcPct val="50000"/>
                </a:spcBef>
              </a:pPr>
              <a:t>‹#›</a:t>
            </a:fld>
            <a:endParaRPr lang="en-GB" sz="798" b="0" i="0" noProof="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E5880B0D-A6A8-4687-98E2-A96E60FA37AA}"/>
              </a:ext>
            </a:extLst>
          </p:cNvPr>
          <p:cNvCxnSpPr>
            <a:cxnSpLocks/>
          </p:cNvCxnSpPr>
          <p:nvPr userDrawn="1"/>
        </p:nvCxnSpPr>
        <p:spPr>
          <a:xfrm>
            <a:off x="220831" y="6422971"/>
            <a:ext cx="11703996"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9C1B0E-6D53-4CDD-9145-B0B42CF57C06}"/>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4" name="Picture 5">
            <a:extLst>
              <a:ext uri="{FF2B5EF4-FFF2-40B4-BE49-F238E27FC236}">
                <a16:creationId xmlns:a16="http://schemas.microsoft.com/office/drawing/2014/main" id="{AFACDF93-324D-4973-8C62-633313B491BB}"/>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14596" y="6584400"/>
            <a:ext cx="1633533" cy="104400"/>
          </a:xfrm>
          <a:prstGeom prst="rect">
            <a:avLst/>
          </a:prstGeom>
        </p:spPr>
      </p:pic>
      <p:grpSp>
        <p:nvGrpSpPr>
          <p:cNvPr id="65" name="Group 64">
            <a:extLst>
              <a:ext uri="{FF2B5EF4-FFF2-40B4-BE49-F238E27FC236}">
                <a16:creationId xmlns:a16="http://schemas.microsoft.com/office/drawing/2014/main" id="{20B608CC-E0F9-4779-9AC6-06A367DE2F53}"/>
              </a:ext>
            </a:extLst>
          </p:cNvPr>
          <p:cNvGrpSpPr/>
          <p:nvPr userDrawn="1"/>
        </p:nvGrpSpPr>
        <p:grpSpPr>
          <a:xfrm>
            <a:off x="226070" y="6569736"/>
            <a:ext cx="9602488" cy="144114"/>
            <a:chOff x="1076500" y="4469696"/>
            <a:chExt cx="9628745" cy="144114"/>
          </a:xfrm>
        </p:grpSpPr>
        <p:pic>
          <p:nvPicPr>
            <p:cNvPr id="66" name="Picture 65" descr="de.png">
              <a:extLst>
                <a:ext uri="{FF2B5EF4-FFF2-40B4-BE49-F238E27FC236}">
                  <a16:creationId xmlns:a16="http://schemas.microsoft.com/office/drawing/2014/main" id="{F9C6EEFA-6BCB-4E3E-880B-C5B2DB7F97F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7" name="Picture 66" descr="at.png">
              <a:extLst>
                <a:ext uri="{FF2B5EF4-FFF2-40B4-BE49-F238E27FC236}">
                  <a16:creationId xmlns:a16="http://schemas.microsoft.com/office/drawing/2014/main" id="{A5606F9E-4319-426C-96D1-2D5341885E1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68" name="Picture 67" descr="be.png">
              <a:extLst>
                <a:ext uri="{FF2B5EF4-FFF2-40B4-BE49-F238E27FC236}">
                  <a16:creationId xmlns:a16="http://schemas.microsoft.com/office/drawing/2014/main" id="{DED832C4-6088-4FFB-8ECA-FD4E929CAAC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69" name="Picture 68" descr="dk.png">
              <a:extLst>
                <a:ext uri="{FF2B5EF4-FFF2-40B4-BE49-F238E27FC236}">
                  <a16:creationId xmlns:a16="http://schemas.microsoft.com/office/drawing/2014/main" id="{62AEC6D8-B870-4117-B358-175425CA507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0" name="Picture 69" descr="es.png">
              <a:extLst>
                <a:ext uri="{FF2B5EF4-FFF2-40B4-BE49-F238E27FC236}">
                  <a16:creationId xmlns:a16="http://schemas.microsoft.com/office/drawing/2014/main" id="{41D08CB4-B449-4D19-8CCD-FB42AC198F5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1" name="Picture 70" descr="ee.png">
              <a:extLst>
                <a:ext uri="{FF2B5EF4-FFF2-40B4-BE49-F238E27FC236}">
                  <a16:creationId xmlns:a16="http://schemas.microsoft.com/office/drawing/2014/main" id="{B344F443-BE5B-4A1E-AA59-7DE67A4BB96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2" name="Picture 71" descr="fi.png">
              <a:extLst>
                <a:ext uri="{FF2B5EF4-FFF2-40B4-BE49-F238E27FC236}">
                  <a16:creationId xmlns:a16="http://schemas.microsoft.com/office/drawing/2014/main" id="{C934B2EE-C381-4C32-A9EC-040C7060ECD0}"/>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3" name="Picture 72" descr="fr.png">
              <a:extLst>
                <a:ext uri="{FF2B5EF4-FFF2-40B4-BE49-F238E27FC236}">
                  <a16:creationId xmlns:a16="http://schemas.microsoft.com/office/drawing/2014/main" id="{388D48A0-8125-47CF-A5B7-70C65117BD7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4" name="Picture 73" descr="gr.png">
              <a:extLst>
                <a:ext uri="{FF2B5EF4-FFF2-40B4-BE49-F238E27FC236}">
                  <a16:creationId xmlns:a16="http://schemas.microsoft.com/office/drawing/2014/main" id="{26D04D9B-A7C7-4799-9A44-F4B84AD15AD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5" name="Picture 74" descr="hu.png">
              <a:extLst>
                <a:ext uri="{FF2B5EF4-FFF2-40B4-BE49-F238E27FC236}">
                  <a16:creationId xmlns:a16="http://schemas.microsoft.com/office/drawing/2014/main" id="{828CD3BF-49D7-4096-8AF4-26F30291E62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6" name="Picture 75" descr="ie.png">
              <a:extLst>
                <a:ext uri="{FF2B5EF4-FFF2-40B4-BE49-F238E27FC236}">
                  <a16:creationId xmlns:a16="http://schemas.microsoft.com/office/drawing/2014/main" id="{BFFDA44D-6337-4A3C-819B-C825C4CD9C9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7" name="Picture 76" descr="it.png">
              <a:extLst>
                <a:ext uri="{FF2B5EF4-FFF2-40B4-BE49-F238E27FC236}">
                  <a16:creationId xmlns:a16="http://schemas.microsoft.com/office/drawing/2014/main" id="{9D5C03EF-4597-48C6-8948-1A2FE56D763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78" name="Picture 77" descr="lu.png">
              <a:extLst>
                <a:ext uri="{FF2B5EF4-FFF2-40B4-BE49-F238E27FC236}">
                  <a16:creationId xmlns:a16="http://schemas.microsoft.com/office/drawing/2014/main" id="{9ECEB9F5-B5E5-4C73-B7BF-2DFC30CDBADA}"/>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79" name="Picture 78" descr="no.png">
              <a:extLst>
                <a:ext uri="{FF2B5EF4-FFF2-40B4-BE49-F238E27FC236}">
                  <a16:creationId xmlns:a16="http://schemas.microsoft.com/office/drawing/2014/main" id="{5487C849-3C79-4C8C-93AE-7AB9C0BFAA49}"/>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0" name="Picture 79" descr="nl.png">
              <a:extLst>
                <a:ext uri="{FF2B5EF4-FFF2-40B4-BE49-F238E27FC236}">
                  <a16:creationId xmlns:a16="http://schemas.microsoft.com/office/drawing/2014/main" id="{6A104906-460B-4ABF-9D57-E03E0A4EC1AB}"/>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1" name="Picture 80" descr="pl.png">
              <a:extLst>
                <a:ext uri="{FF2B5EF4-FFF2-40B4-BE49-F238E27FC236}">
                  <a16:creationId xmlns:a16="http://schemas.microsoft.com/office/drawing/2014/main" id="{FB8C829C-CDEA-43E2-B5FA-1375ED8969B5}"/>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2" name="Picture 81" descr="pt.png">
              <a:extLst>
                <a:ext uri="{FF2B5EF4-FFF2-40B4-BE49-F238E27FC236}">
                  <a16:creationId xmlns:a16="http://schemas.microsoft.com/office/drawing/2014/main" id="{1B3F36C1-6B11-4BD3-B1E5-BD0EEFC0CFE7}"/>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3" name="Picture 82" descr="cz.png">
              <a:extLst>
                <a:ext uri="{FF2B5EF4-FFF2-40B4-BE49-F238E27FC236}">
                  <a16:creationId xmlns:a16="http://schemas.microsoft.com/office/drawing/2014/main" id="{55A631C1-8E68-4419-9FD4-76651480A2F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4" name="Picture 83" descr="ro.png">
              <a:extLst>
                <a:ext uri="{FF2B5EF4-FFF2-40B4-BE49-F238E27FC236}">
                  <a16:creationId xmlns:a16="http://schemas.microsoft.com/office/drawing/2014/main" id="{DDD891B4-7647-423A-AEA4-FB0EA340BE91}"/>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5" name="Picture 84" descr="se.png">
              <a:extLst>
                <a:ext uri="{FF2B5EF4-FFF2-40B4-BE49-F238E27FC236}">
                  <a16:creationId xmlns:a16="http://schemas.microsoft.com/office/drawing/2014/main" id="{ACE07E2F-6C2A-4C0A-9820-08FC5D5934BD}"/>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6" name="Picture 85" descr="ch.png">
              <a:extLst>
                <a:ext uri="{FF2B5EF4-FFF2-40B4-BE49-F238E27FC236}">
                  <a16:creationId xmlns:a16="http://schemas.microsoft.com/office/drawing/2014/main" id="{48FF3F93-B84A-487C-A32D-80ABF0BD054E}"/>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7" name="Picture 86" descr="uk.png">
              <a:extLst>
                <a:ext uri="{FF2B5EF4-FFF2-40B4-BE49-F238E27FC236}">
                  <a16:creationId xmlns:a16="http://schemas.microsoft.com/office/drawing/2014/main" id="{15C9E237-0ACB-484E-B8B5-25A5BF5DBB28}"/>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88" name="Picture 87">
              <a:extLst>
                <a:ext uri="{FF2B5EF4-FFF2-40B4-BE49-F238E27FC236}">
                  <a16:creationId xmlns:a16="http://schemas.microsoft.com/office/drawing/2014/main" id="{92A442F4-46A5-406C-99C6-FDFF991F471D}"/>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89" name="Picture 88">
              <a:extLst>
                <a:ext uri="{FF2B5EF4-FFF2-40B4-BE49-F238E27FC236}">
                  <a16:creationId xmlns:a16="http://schemas.microsoft.com/office/drawing/2014/main" id="{A0575BFF-BED3-454F-A6DD-A52CFBCC395F}"/>
                </a:ext>
              </a:extLst>
            </p:cNvPr>
            <p:cNvPicPr>
              <a:picLocks noChangeAspect="1"/>
            </p:cNvPicPr>
            <p:nvPr userDrawn="1"/>
          </p:nvPicPr>
          <p:blipFill>
            <a:blip r:embed="rId29"/>
            <a:stretch>
              <a:fillRect/>
            </a:stretch>
          </p:blipFill>
          <p:spPr>
            <a:xfrm>
              <a:off x="9768386" y="4469696"/>
              <a:ext cx="216000" cy="144000"/>
            </a:xfrm>
            <a:prstGeom prst="rect">
              <a:avLst/>
            </a:prstGeom>
          </p:spPr>
        </p:pic>
        <p:pic>
          <p:nvPicPr>
            <p:cNvPr id="90" name="Picture 89" descr="ca.png">
              <a:extLst>
                <a:ext uri="{FF2B5EF4-FFF2-40B4-BE49-F238E27FC236}">
                  <a16:creationId xmlns:a16="http://schemas.microsoft.com/office/drawing/2014/main" id="{6E8D3617-6BA0-48D3-82CA-46645EBA5E0C}"/>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1" name="Picture 90" descr="si.png">
              <a:extLst>
                <a:ext uri="{FF2B5EF4-FFF2-40B4-BE49-F238E27FC236}">
                  <a16:creationId xmlns:a16="http://schemas.microsoft.com/office/drawing/2014/main" id="{027F2BBC-FE31-4DE5-894E-421DD73A2215}"/>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3290921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2261" y="3456849"/>
            <a:ext cx="11820484"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001" y="882000"/>
            <a:ext cx="11732718" cy="5328000"/>
          </a:xfrm>
        </p:spPr>
        <p:txBody>
          <a:bodyPr/>
          <a:lstStyle>
            <a:lvl1pPr>
              <a:defRPr sz="1795"/>
            </a:lvl1pPr>
            <a:lvl2pPr>
              <a:defRPr sz="1795"/>
            </a:lvl2pPr>
            <a:lvl3pPr>
              <a:defRPr sz="1795"/>
            </a:lvl3pPr>
            <a:lvl4pPr>
              <a:defRPr sz="1795"/>
            </a:lvl4pPr>
            <a:lvl5pPr>
              <a:defRPr sz="1795"/>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1" name="Straight Connector 30">
            <a:extLst>
              <a:ext uri="{FF2B5EF4-FFF2-40B4-BE49-F238E27FC236}">
                <a16:creationId xmlns:a16="http://schemas.microsoft.com/office/drawing/2014/main" id="{D47A283E-2E94-448F-92E5-2474B2498001}"/>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203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3CCAE-5E68-40B7-96F4-1867CB3C210D}"/>
              </a:ext>
            </a:extLst>
          </p:cNvPr>
          <p:cNvSpPr>
            <a:spLocks noGrp="1"/>
          </p:cNvSpPr>
          <p:nvPr>
            <p:ph type="title" hasCustomPrompt="1"/>
          </p:nvPr>
        </p:nvSpPr>
        <p:spPr/>
        <p:txBody>
          <a:body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F74DFCCB-83DE-47F4-9FF3-8FAEE5BF92D8}"/>
              </a:ext>
            </a:extLst>
          </p:cNvPr>
          <p:cNvGraphicFramePr/>
          <p:nvPr userDrawn="1"/>
        </p:nvGraphicFramePr>
        <p:xfrm>
          <a:off x="278275" y="1321783"/>
          <a:ext cx="11624274" cy="46238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62">
            <a:extLst>
              <a:ext uri="{FF2B5EF4-FFF2-40B4-BE49-F238E27FC236}">
                <a16:creationId xmlns:a16="http://schemas.microsoft.com/office/drawing/2014/main" id="{1D3688BC-A29F-4FC4-A11A-398FE4188E1F}"/>
              </a:ext>
            </a:extLst>
          </p:cNvPr>
          <p:cNvGraphicFramePr/>
          <p:nvPr userDrawn="1">
            <p:extLst>
              <p:ext uri="{D42A27DB-BD31-4B8C-83A1-F6EECF244321}">
                <p14:modId xmlns:p14="http://schemas.microsoft.com/office/powerpoint/2010/main" val="1776204199"/>
              </p:ext>
            </p:extLst>
          </p:nvPr>
        </p:nvGraphicFramePr>
        <p:xfrm>
          <a:off x="277516" y="1348841"/>
          <a:ext cx="11592576" cy="4718559"/>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2D8F5593-453E-4297-89C3-AF572A2F008F}"/>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74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300"/>
                                        <p:tgtEl>
                                          <p:spTgt spid="6">
                                            <p:graphicEl>
                                              <a:chart seriesIdx="-3" categoryIdx="-3" bldStep="gridLegend"/>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5" dur="300"/>
                                        <p:tgtEl>
                                          <p:spTgt spid="6">
                                            <p:graphicEl>
                                              <a:chart seriesIdx="-4" categoryIdx="0"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9" dur="300"/>
                                        <p:tgtEl>
                                          <p:spTgt spid="6">
                                            <p:graphicEl>
                                              <a:chart seriesIdx="-4" categoryIdx="1"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23" dur="300"/>
                                        <p:tgtEl>
                                          <p:spTgt spid="6">
                                            <p:graphicEl>
                                              <a:chart seriesIdx="-4" categoryIdx="2"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7" dur="300"/>
                                        <p:tgtEl>
                                          <p:spTgt spid="6">
                                            <p:graphicEl>
                                              <a:chart seriesIdx="-4" categoryIdx="3"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31" dur="300"/>
                                        <p:tgtEl>
                                          <p:spTgt spid="6">
                                            <p:graphicEl>
                                              <a:chart seriesIdx="-4" categoryIdx="4"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35" dur="300"/>
                                        <p:tgtEl>
                                          <p:spTgt spid="6">
                                            <p:graphicEl>
                                              <a:chart seriesIdx="-4" categoryIdx="5"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down)">
                                      <p:cBhvr>
                                        <p:cTn id="39" dur="300"/>
                                        <p:tgtEl>
                                          <p:spTgt spid="6">
                                            <p:graphicEl>
                                              <a:chart seriesIdx="-4" categoryIdx="6"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down)">
                                      <p:cBhvr>
                                        <p:cTn id="43" dur="300"/>
                                        <p:tgtEl>
                                          <p:spTgt spid="6">
                                            <p:graphicEl>
                                              <a:chart seriesIdx="-4" categoryIdx="7"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down)">
                                      <p:cBhvr>
                                        <p:cTn id="47" dur="300"/>
                                        <p:tgtEl>
                                          <p:spTgt spid="6">
                                            <p:graphicEl>
                                              <a:chart seriesIdx="-4" categoryIdx="8"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
                                            <p:graphicEl>
                                              <a:chart seriesIdx="-4" categoryIdx="9" bldStep="category"/>
                                            </p:graphicEl>
                                          </p:spTgt>
                                        </p:tgtEl>
                                        <p:attrNameLst>
                                          <p:attrName>style.visibility</p:attrName>
                                        </p:attrNameLst>
                                      </p:cBhvr>
                                      <p:to>
                                        <p:strVal val="visible"/>
                                      </p:to>
                                    </p:set>
                                    <p:animEffect transition="in" filter="wipe(down)">
                                      <p:cBhvr>
                                        <p:cTn id="51" dur="300"/>
                                        <p:tgtEl>
                                          <p:spTgt spid="6">
                                            <p:graphicEl>
                                              <a:chart seriesIdx="-4" categoryIdx="9"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
                                            <p:graphicEl>
                                              <a:chart seriesIdx="-4" categoryIdx="10" bldStep="category"/>
                                            </p:graphicEl>
                                          </p:spTgt>
                                        </p:tgtEl>
                                        <p:attrNameLst>
                                          <p:attrName>style.visibility</p:attrName>
                                        </p:attrNameLst>
                                      </p:cBhvr>
                                      <p:to>
                                        <p:strVal val="visible"/>
                                      </p:to>
                                    </p:set>
                                    <p:animEffect transition="in" filter="wipe(down)">
                                      <p:cBhvr>
                                        <p:cTn id="55" dur="300"/>
                                        <p:tgtEl>
                                          <p:spTgt spid="6">
                                            <p:graphicEl>
                                              <a:chart seriesIdx="-4" categoryIdx="10"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
                                            <p:graphicEl>
                                              <a:chart seriesIdx="-4" categoryIdx="11" bldStep="category"/>
                                            </p:graphicEl>
                                          </p:spTgt>
                                        </p:tgtEl>
                                        <p:attrNameLst>
                                          <p:attrName>style.visibility</p:attrName>
                                        </p:attrNameLst>
                                      </p:cBhvr>
                                      <p:to>
                                        <p:strVal val="visible"/>
                                      </p:to>
                                    </p:set>
                                    <p:animEffect transition="in" filter="wipe(down)">
                                      <p:cBhvr>
                                        <p:cTn id="59" dur="300"/>
                                        <p:tgtEl>
                                          <p:spTgt spid="6">
                                            <p:graphicEl>
                                              <a:chart seriesIdx="-4" categoryIdx="11"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
                                            <p:graphicEl>
                                              <a:chart seriesIdx="-4" categoryIdx="12" bldStep="category"/>
                                            </p:graphicEl>
                                          </p:spTgt>
                                        </p:tgtEl>
                                        <p:attrNameLst>
                                          <p:attrName>style.visibility</p:attrName>
                                        </p:attrNameLst>
                                      </p:cBhvr>
                                      <p:to>
                                        <p:strVal val="visible"/>
                                      </p:to>
                                    </p:set>
                                    <p:animEffect transition="in" filter="wipe(down)">
                                      <p:cBhvr>
                                        <p:cTn id="63" dur="300"/>
                                        <p:tgtEl>
                                          <p:spTgt spid="6">
                                            <p:graphicEl>
                                              <a:chart seriesIdx="-4" categoryIdx="12"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
                                            <p:graphicEl>
                                              <a:chart seriesIdx="-4" categoryIdx="13" bldStep="category"/>
                                            </p:graphicEl>
                                          </p:spTgt>
                                        </p:tgtEl>
                                        <p:attrNameLst>
                                          <p:attrName>style.visibility</p:attrName>
                                        </p:attrNameLst>
                                      </p:cBhvr>
                                      <p:to>
                                        <p:strVal val="visible"/>
                                      </p:to>
                                    </p:set>
                                    <p:animEffect transition="in" filter="wipe(down)">
                                      <p:cBhvr>
                                        <p:cTn id="67" dur="300"/>
                                        <p:tgtEl>
                                          <p:spTgt spid="6">
                                            <p:graphicEl>
                                              <a:chart seriesIdx="-4" categoryIdx="13"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
                                            <p:graphicEl>
                                              <a:chart seriesIdx="-4" categoryIdx="14" bldStep="category"/>
                                            </p:graphicEl>
                                          </p:spTgt>
                                        </p:tgtEl>
                                        <p:attrNameLst>
                                          <p:attrName>style.visibility</p:attrName>
                                        </p:attrNameLst>
                                      </p:cBhvr>
                                      <p:to>
                                        <p:strVal val="visible"/>
                                      </p:to>
                                    </p:set>
                                    <p:animEffect transition="in" filter="wipe(down)">
                                      <p:cBhvr>
                                        <p:cTn id="71" dur="300"/>
                                        <p:tgtEl>
                                          <p:spTgt spid="6">
                                            <p:graphicEl>
                                              <a:chart seriesIdx="-4" categoryIdx="14"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
                                            <p:graphicEl>
                                              <a:chart seriesIdx="-4" categoryIdx="15" bldStep="category"/>
                                            </p:graphicEl>
                                          </p:spTgt>
                                        </p:tgtEl>
                                        <p:attrNameLst>
                                          <p:attrName>style.visibility</p:attrName>
                                        </p:attrNameLst>
                                      </p:cBhvr>
                                      <p:to>
                                        <p:strVal val="visible"/>
                                      </p:to>
                                    </p:set>
                                    <p:animEffect transition="in" filter="wipe(down)">
                                      <p:cBhvr>
                                        <p:cTn id="75" dur="300"/>
                                        <p:tgtEl>
                                          <p:spTgt spid="6">
                                            <p:graphicEl>
                                              <a:chart seriesIdx="-4" categoryIdx="15"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
                                            <p:graphicEl>
                                              <a:chart seriesIdx="-4" categoryIdx="16" bldStep="category"/>
                                            </p:graphicEl>
                                          </p:spTgt>
                                        </p:tgtEl>
                                        <p:attrNameLst>
                                          <p:attrName>style.visibility</p:attrName>
                                        </p:attrNameLst>
                                      </p:cBhvr>
                                      <p:to>
                                        <p:strVal val="visible"/>
                                      </p:to>
                                    </p:set>
                                    <p:animEffect transition="in" filter="wipe(down)">
                                      <p:cBhvr>
                                        <p:cTn id="79" dur="300"/>
                                        <p:tgtEl>
                                          <p:spTgt spid="6">
                                            <p:graphicEl>
                                              <a:chart seriesIdx="-4" categoryIdx="16"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
                                            <p:graphicEl>
                                              <a:chart seriesIdx="-4" categoryIdx="17" bldStep="category"/>
                                            </p:graphicEl>
                                          </p:spTgt>
                                        </p:tgtEl>
                                        <p:attrNameLst>
                                          <p:attrName>style.visibility</p:attrName>
                                        </p:attrNameLst>
                                      </p:cBhvr>
                                      <p:to>
                                        <p:strVal val="visible"/>
                                      </p:to>
                                    </p:set>
                                    <p:animEffect transition="in" filter="wipe(down)">
                                      <p:cBhvr>
                                        <p:cTn id="83" dur="300"/>
                                        <p:tgtEl>
                                          <p:spTgt spid="6">
                                            <p:graphicEl>
                                              <a:chart seriesIdx="-4" categoryIdx="17"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
                                            <p:graphicEl>
                                              <a:chart seriesIdx="-4" categoryIdx="18" bldStep="category"/>
                                            </p:graphicEl>
                                          </p:spTgt>
                                        </p:tgtEl>
                                        <p:attrNameLst>
                                          <p:attrName>style.visibility</p:attrName>
                                        </p:attrNameLst>
                                      </p:cBhvr>
                                      <p:to>
                                        <p:strVal val="visible"/>
                                      </p:to>
                                    </p:set>
                                    <p:animEffect transition="in" filter="wipe(down)">
                                      <p:cBhvr>
                                        <p:cTn id="87" dur="300"/>
                                        <p:tgtEl>
                                          <p:spTgt spid="6">
                                            <p:graphicEl>
                                              <a:chart seriesIdx="-4" categoryIdx="18"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
                                            <p:graphicEl>
                                              <a:chart seriesIdx="-4" categoryIdx="19" bldStep="category"/>
                                            </p:graphicEl>
                                          </p:spTgt>
                                        </p:tgtEl>
                                        <p:attrNameLst>
                                          <p:attrName>style.visibility</p:attrName>
                                        </p:attrNameLst>
                                      </p:cBhvr>
                                      <p:to>
                                        <p:strVal val="visible"/>
                                      </p:to>
                                    </p:set>
                                    <p:animEffect transition="in" filter="wipe(down)">
                                      <p:cBhvr>
                                        <p:cTn id="91" dur="300"/>
                                        <p:tgtEl>
                                          <p:spTgt spid="6">
                                            <p:graphicEl>
                                              <a:chart seriesIdx="-4" categoryIdx="19"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
                                            <p:graphicEl>
                                              <a:chart seriesIdx="-4" categoryIdx="20" bldStep="category"/>
                                            </p:graphicEl>
                                          </p:spTgt>
                                        </p:tgtEl>
                                        <p:attrNameLst>
                                          <p:attrName>style.visibility</p:attrName>
                                        </p:attrNameLst>
                                      </p:cBhvr>
                                      <p:to>
                                        <p:strVal val="visible"/>
                                      </p:to>
                                    </p:set>
                                    <p:animEffect transition="in" filter="wipe(down)">
                                      <p:cBhvr>
                                        <p:cTn id="95" dur="300"/>
                                        <p:tgtEl>
                                          <p:spTgt spid="6">
                                            <p:graphicEl>
                                              <a:chart seriesIdx="-4" categoryIdx="20"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
                                            <p:graphicEl>
                                              <a:chart seriesIdx="-4" categoryIdx="21" bldStep="category"/>
                                            </p:graphicEl>
                                          </p:spTgt>
                                        </p:tgtEl>
                                        <p:attrNameLst>
                                          <p:attrName>style.visibility</p:attrName>
                                        </p:attrNameLst>
                                      </p:cBhvr>
                                      <p:to>
                                        <p:strVal val="visible"/>
                                      </p:to>
                                    </p:set>
                                    <p:animEffect transition="in" filter="wipe(down)">
                                      <p:cBhvr>
                                        <p:cTn id="99" dur="300"/>
                                        <p:tgtEl>
                                          <p:spTgt spid="6">
                                            <p:graphicEl>
                                              <a:chart seriesIdx="-4" categoryIdx="21"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
                                            <p:graphicEl>
                                              <a:chart seriesIdx="-4" categoryIdx="22" bldStep="category"/>
                                            </p:graphicEl>
                                          </p:spTgt>
                                        </p:tgtEl>
                                        <p:attrNameLst>
                                          <p:attrName>style.visibility</p:attrName>
                                        </p:attrNameLst>
                                      </p:cBhvr>
                                      <p:to>
                                        <p:strVal val="visible"/>
                                      </p:to>
                                    </p:set>
                                    <p:animEffect transition="in" filter="wipe(down)">
                                      <p:cBhvr>
                                        <p:cTn id="103" dur="300"/>
                                        <p:tgtEl>
                                          <p:spTgt spid="6">
                                            <p:graphicEl>
                                              <a:chart seriesIdx="-4" categoryIdx="22" bldStep="category"/>
                                            </p:graphicEl>
                                          </p:spTgt>
                                        </p:tgtEl>
                                      </p:cBhvr>
                                    </p:animEffect>
                                  </p:childTnLst>
                                </p:cTn>
                              </p:par>
                            </p:childTnLst>
                          </p:cTn>
                        </p:par>
                        <p:par>
                          <p:cTn id="104" fill="hold">
                            <p:stCondLst>
                              <p:cond delay="7500"/>
                            </p:stCondLst>
                            <p:childTnLst>
                              <p:par>
                                <p:cTn id="105" presetID="22" presetClass="entr" presetSubtype="4" repeatCount="0" fill="hold" grpId="0" nodeType="afterEffect">
                                  <p:stCondLst>
                                    <p:cond delay="0"/>
                                  </p:stCondLst>
                                  <p:childTnLst>
                                    <p:set>
                                      <p:cBhvr>
                                        <p:cTn id="106" dur="1" fill="hold">
                                          <p:stCondLst>
                                            <p:cond delay="0"/>
                                          </p:stCondLst>
                                        </p:cTn>
                                        <p:tgtEl>
                                          <p:spTgt spid="6">
                                            <p:graphicEl>
                                              <a:chart seriesIdx="-4" categoryIdx="23" bldStep="category"/>
                                            </p:graphicEl>
                                          </p:spTgt>
                                        </p:tgtEl>
                                        <p:attrNameLst>
                                          <p:attrName>style.visibility</p:attrName>
                                        </p:attrNameLst>
                                      </p:cBhvr>
                                      <p:to>
                                        <p:strVal val="visible"/>
                                      </p:to>
                                    </p:set>
                                    <p:animEffect transition="in" filter="wipe(down)">
                                      <p:cBhvr>
                                        <p:cTn id="107" dur="300"/>
                                        <p:tgtEl>
                                          <p:spTgt spid="6">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Graphic spid="6" grpId="0">
        <p:bldSub>
          <a:bldChart bld="category"/>
        </p:bldSub>
      </p:bldGraphic>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407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B31BE-8F00-4FD0-B83D-49F14B7AACC4}"/>
              </a:ext>
            </a:extLst>
          </p:cNvPr>
          <p:cNvSpPr>
            <a:spLocks noGrp="1"/>
          </p:cNvSpPr>
          <p:nvPr>
            <p:ph type="title" hasCustomPrompt="1"/>
          </p:nvPr>
        </p:nvSpPr>
        <p:spPr/>
        <p:txBody>
          <a:body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ACF06B11-18F4-4720-A183-165C1FB85F61}"/>
              </a:ext>
            </a:extLst>
          </p:cNvPr>
          <p:cNvGraphicFramePr/>
          <p:nvPr userDrawn="1">
            <p:extLst>
              <p:ext uri="{D42A27DB-BD31-4B8C-83A1-F6EECF244321}">
                <p14:modId xmlns:p14="http://schemas.microsoft.com/office/powerpoint/2010/main" val="1737926873"/>
              </p:ext>
            </p:extLst>
          </p:nvPr>
        </p:nvGraphicFramePr>
        <p:xfrm>
          <a:off x="278275" y="1219354"/>
          <a:ext cx="11624274" cy="473568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805BBD0-4E77-4901-8F9B-5C34F6E0468A}"/>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4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11" dur="300"/>
                                        <p:tgtEl>
                                          <p:spTgt spid="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5" dur="300"/>
                                        <p:tgtEl>
                                          <p:spTgt spid="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9" dur="300"/>
                                        <p:tgtEl>
                                          <p:spTgt spid="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wipe(down)">
                                      <p:cBhvr>
                                        <p:cTn id="23" dur="300"/>
                                        <p:tgtEl>
                                          <p:spTgt spid="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wipe(down)">
                                      <p:cBhvr>
                                        <p:cTn id="27" dur="300"/>
                                        <p:tgtEl>
                                          <p:spTgt spid="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3">
                                            <p:graphicEl>
                                              <a:chart seriesIdx="-4" categoryIdx="5" bldStep="category"/>
                                            </p:graphicEl>
                                          </p:spTgt>
                                        </p:tgtEl>
                                        <p:attrNameLst>
                                          <p:attrName>style.visibility</p:attrName>
                                        </p:attrNameLst>
                                      </p:cBhvr>
                                      <p:to>
                                        <p:strVal val="visible"/>
                                      </p:to>
                                    </p:set>
                                    <p:animEffect transition="in" filter="wipe(down)">
                                      <p:cBhvr>
                                        <p:cTn id="31" dur="300"/>
                                        <p:tgtEl>
                                          <p:spTgt spid="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3">
                                            <p:graphicEl>
                                              <a:chart seriesIdx="-4" categoryIdx="6" bldStep="category"/>
                                            </p:graphicEl>
                                          </p:spTgt>
                                        </p:tgtEl>
                                        <p:attrNameLst>
                                          <p:attrName>style.visibility</p:attrName>
                                        </p:attrNameLst>
                                      </p:cBhvr>
                                      <p:to>
                                        <p:strVal val="visible"/>
                                      </p:to>
                                    </p:set>
                                    <p:animEffect transition="in" filter="wipe(down)">
                                      <p:cBhvr>
                                        <p:cTn id="35" dur="300"/>
                                        <p:tgtEl>
                                          <p:spTgt spid="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3">
                                            <p:graphicEl>
                                              <a:chart seriesIdx="-4" categoryIdx="7" bldStep="category"/>
                                            </p:graphicEl>
                                          </p:spTgt>
                                        </p:tgtEl>
                                        <p:attrNameLst>
                                          <p:attrName>style.visibility</p:attrName>
                                        </p:attrNameLst>
                                      </p:cBhvr>
                                      <p:to>
                                        <p:strVal val="visible"/>
                                      </p:to>
                                    </p:set>
                                    <p:animEffect transition="in" filter="wipe(down)">
                                      <p:cBhvr>
                                        <p:cTn id="39" dur="300"/>
                                        <p:tgtEl>
                                          <p:spTgt spid="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3">
                                            <p:graphicEl>
                                              <a:chart seriesIdx="-4" categoryIdx="8" bldStep="category"/>
                                            </p:graphicEl>
                                          </p:spTgt>
                                        </p:tgtEl>
                                        <p:attrNameLst>
                                          <p:attrName>style.visibility</p:attrName>
                                        </p:attrNameLst>
                                      </p:cBhvr>
                                      <p:to>
                                        <p:strVal val="visible"/>
                                      </p:to>
                                    </p:set>
                                    <p:animEffect transition="in" filter="wipe(down)">
                                      <p:cBhvr>
                                        <p:cTn id="43" dur="300"/>
                                        <p:tgtEl>
                                          <p:spTgt spid="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3">
                                            <p:graphicEl>
                                              <a:chart seriesIdx="-4" categoryIdx="9" bldStep="category"/>
                                            </p:graphicEl>
                                          </p:spTgt>
                                        </p:tgtEl>
                                        <p:attrNameLst>
                                          <p:attrName>style.visibility</p:attrName>
                                        </p:attrNameLst>
                                      </p:cBhvr>
                                      <p:to>
                                        <p:strVal val="visible"/>
                                      </p:to>
                                    </p:set>
                                    <p:animEffect transition="in" filter="wipe(down)">
                                      <p:cBhvr>
                                        <p:cTn id="47" dur="300"/>
                                        <p:tgtEl>
                                          <p:spTgt spid="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3">
                                            <p:graphicEl>
                                              <a:chart seriesIdx="-4" categoryIdx="10" bldStep="category"/>
                                            </p:graphicEl>
                                          </p:spTgt>
                                        </p:tgtEl>
                                        <p:attrNameLst>
                                          <p:attrName>style.visibility</p:attrName>
                                        </p:attrNameLst>
                                      </p:cBhvr>
                                      <p:to>
                                        <p:strVal val="visible"/>
                                      </p:to>
                                    </p:set>
                                    <p:animEffect transition="in" filter="wipe(down)">
                                      <p:cBhvr>
                                        <p:cTn id="51" dur="300"/>
                                        <p:tgtEl>
                                          <p:spTgt spid="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3">
                                            <p:graphicEl>
                                              <a:chart seriesIdx="-4" categoryIdx="11" bldStep="category"/>
                                            </p:graphicEl>
                                          </p:spTgt>
                                        </p:tgtEl>
                                        <p:attrNameLst>
                                          <p:attrName>style.visibility</p:attrName>
                                        </p:attrNameLst>
                                      </p:cBhvr>
                                      <p:to>
                                        <p:strVal val="visible"/>
                                      </p:to>
                                    </p:set>
                                    <p:animEffect transition="in" filter="wipe(down)">
                                      <p:cBhvr>
                                        <p:cTn id="55" dur="300"/>
                                        <p:tgtEl>
                                          <p:spTgt spid="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3">
                                            <p:graphicEl>
                                              <a:chart seriesIdx="-4" categoryIdx="12" bldStep="category"/>
                                            </p:graphicEl>
                                          </p:spTgt>
                                        </p:tgtEl>
                                        <p:attrNameLst>
                                          <p:attrName>style.visibility</p:attrName>
                                        </p:attrNameLst>
                                      </p:cBhvr>
                                      <p:to>
                                        <p:strVal val="visible"/>
                                      </p:to>
                                    </p:set>
                                    <p:animEffect transition="in" filter="wipe(down)">
                                      <p:cBhvr>
                                        <p:cTn id="59" dur="300"/>
                                        <p:tgtEl>
                                          <p:spTgt spid="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3">
                                            <p:graphicEl>
                                              <a:chart seriesIdx="-4" categoryIdx="13" bldStep="category"/>
                                            </p:graphicEl>
                                          </p:spTgt>
                                        </p:tgtEl>
                                        <p:attrNameLst>
                                          <p:attrName>style.visibility</p:attrName>
                                        </p:attrNameLst>
                                      </p:cBhvr>
                                      <p:to>
                                        <p:strVal val="visible"/>
                                      </p:to>
                                    </p:set>
                                    <p:animEffect transition="in" filter="wipe(down)">
                                      <p:cBhvr>
                                        <p:cTn id="63" dur="300"/>
                                        <p:tgtEl>
                                          <p:spTgt spid="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3">
                                            <p:graphicEl>
                                              <a:chart seriesIdx="-4" categoryIdx="14" bldStep="category"/>
                                            </p:graphicEl>
                                          </p:spTgt>
                                        </p:tgtEl>
                                        <p:attrNameLst>
                                          <p:attrName>style.visibility</p:attrName>
                                        </p:attrNameLst>
                                      </p:cBhvr>
                                      <p:to>
                                        <p:strVal val="visible"/>
                                      </p:to>
                                    </p:set>
                                    <p:animEffect transition="in" filter="wipe(down)">
                                      <p:cBhvr>
                                        <p:cTn id="67" dur="300"/>
                                        <p:tgtEl>
                                          <p:spTgt spid="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3">
                                            <p:graphicEl>
                                              <a:chart seriesIdx="-4" categoryIdx="15" bldStep="category"/>
                                            </p:graphicEl>
                                          </p:spTgt>
                                        </p:tgtEl>
                                        <p:attrNameLst>
                                          <p:attrName>style.visibility</p:attrName>
                                        </p:attrNameLst>
                                      </p:cBhvr>
                                      <p:to>
                                        <p:strVal val="visible"/>
                                      </p:to>
                                    </p:set>
                                    <p:animEffect transition="in" filter="wipe(down)">
                                      <p:cBhvr>
                                        <p:cTn id="71" dur="300"/>
                                        <p:tgtEl>
                                          <p:spTgt spid="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3">
                                            <p:graphicEl>
                                              <a:chart seriesIdx="-4" categoryIdx="16" bldStep="category"/>
                                            </p:graphicEl>
                                          </p:spTgt>
                                        </p:tgtEl>
                                        <p:attrNameLst>
                                          <p:attrName>style.visibility</p:attrName>
                                        </p:attrNameLst>
                                      </p:cBhvr>
                                      <p:to>
                                        <p:strVal val="visible"/>
                                      </p:to>
                                    </p:set>
                                    <p:animEffect transition="in" filter="wipe(down)">
                                      <p:cBhvr>
                                        <p:cTn id="75" dur="300"/>
                                        <p:tgtEl>
                                          <p:spTgt spid="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3">
                                            <p:graphicEl>
                                              <a:chart seriesIdx="-4" categoryIdx="17" bldStep="category"/>
                                            </p:graphicEl>
                                          </p:spTgt>
                                        </p:tgtEl>
                                        <p:attrNameLst>
                                          <p:attrName>style.visibility</p:attrName>
                                        </p:attrNameLst>
                                      </p:cBhvr>
                                      <p:to>
                                        <p:strVal val="visible"/>
                                      </p:to>
                                    </p:set>
                                    <p:animEffect transition="in" filter="wipe(down)">
                                      <p:cBhvr>
                                        <p:cTn id="79" dur="300"/>
                                        <p:tgtEl>
                                          <p:spTgt spid="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3">
                                            <p:graphicEl>
                                              <a:chart seriesIdx="-4" categoryIdx="18" bldStep="category"/>
                                            </p:graphicEl>
                                          </p:spTgt>
                                        </p:tgtEl>
                                        <p:attrNameLst>
                                          <p:attrName>style.visibility</p:attrName>
                                        </p:attrNameLst>
                                      </p:cBhvr>
                                      <p:to>
                                        <p:strVal val="visible"/>
                                      </p:to>
                                    </p:set>
                                    <p:animEffect transition="in" filter="wipe(down)">
                                      <p:cBhvr>
                                        <p:cTn id="83" dur="300"/>
                                        <p:tgtEl>
                                          <p:spTgt spid="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3">
                                            <p:graphicEl>
                                              <a:chart seriesIdx="-4" categoryIdx="19" bldStep="category"/>
                                            </p:graphicEl>
                                          </p:spTgt>
                                        </p:tgtEl>
                                        <p:attrNameLst>
                                          <p:attrName>style.visibility</p:attrName>
                                        </p:attrNameLst>
                                      </p:cBhvr>
                                      <p:to>
                                        <p:strVal val="visible"/>
                                      </p:to>
                                    </p:set>
                                    <p:animEffect transition="in" filter="wipe(down)">
                                      <p:cBhvr>
                                        <p:cTn id="87" dur="300"/>
                                        <p:tgtEl>
                                          <p:spTgt spid="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3">
                                            <p:graphicEl>
                                              <a:chart seriesIdx="-4" categoryIdx="20" bldStep="category"/>
                                            </p:graphicEl>
                                          </p:spTgt>
                                        </p:tgtEl>
                                        <p:attrNameLst>
                                          <p:attrName>style.visibility</p:attrName>
                                        </p:attrNameLst>
                                      </p:cBhvr>
                                      <p:to>
                                        <p:strVal val="visible"/>
                                      </p:to>
                                    </p:set>
                                    <p:animEffect transition="in" filter="wipe(down)">
                                      <p:cBhvr>
                                        <p:cTn id="91" dur="300"/>
                                        <p:tgtEl>
                                          <p:spTgt spid="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3">
                                            <p:graphicEl>
                                              <a:chart seriesIdx="-4" categoryIdx="21" bldStep="category"/>
                                            </p:graphicEl>
                                          </p:spTgt>
                                        </p:tgtEl>
                                        <p:attrNameLst>
                                          <p:attrName>style.visibility</p:attrName>
                                        </p:attrNameLst>
                                      </p:cBhvr>
                                      <p:to>
                                        <p:strVal val="visible"/>
                                      </p:to>
                                    </p:set>
                                    <p:animEffect transition="in" filter="wipe(down)">
                                      <p:cBhvr>
                                        <p:cTn id="95" dur="300"/>
                                        <p:tgtEl>
                                          <p:spTgt spid="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3">
                                            <p:graphicEl>
                                              <a:chart seriesIdx="-4" categoryIdx="22" bldStep="category"/>
                                            </p:graphicEl>
                                          </p:spTgt>
                                        </p:tgtEl>
                                        <p:attrNameLst>
                                          <p:attrName>style.visibility</p:attrName>
                                        </p:attrNameLst>
                                      </p:cBhvr>
                                      <p:to>
                                        <p:strVal val="visible"/>
                                      </p:to>
                                    </p:set>
                                    <p:animEffect transition="in" filter="wipe(down)">
                                      <p:cBhvr>
                                        <p:cTn id="99" dur="300"/>
                                        <p:tgtEl>
                                          <p:spTgt spid="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3">
                                            <p:graphicEl>
                                              <a:chart seriesIdx="-4" categoryIdx="23" bldStep="category"/>
                                            </p:graphicEl>
                                          </p:spTgt>
                                        </p:tgtEl>
                                        <p:attrNameLst>
                                          <p:attrName>style.visibility</p:attrName>
                                        </p:attrNameLst>
                                      </p:cBhvr>
                                      <p:to>
                                        <p:strVal val="visible"/>
                                      </p:to>
                                    </p:set>
                                    <p:animEffect transition="in" filter="wipe(down)">
                                      <p:cBhvr>
                                        <p:cTn id="103" dur="300"/>
                                        <p:tgtEl>
                                          <p:spTgt spid="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grpSp>
        <p:nvGrpSpPr>
          <p:cNvPr id="4" name="Group 35">
            <a:extLst>
              <a:ext uri="{FF2B5EF4-FFF2-40B4-BE49-F238E27FC236}">
                <a16:creationId xmlns:a16="http://schemas.microsoft.com/office/drawing/2014/main" id="{F49FFC1C-3741-4844-8C3F-E4F557524424}"/>
              </a:ext>
            </a:extLst>
          </p:cNvPr>
          <p:cNvGrpSpPr/>
          <p:nvPr userDrawn="1"/>
        </p:nvGrpSpPr>
        <p:grpSpPr>
          <a:xfrm>
            <a:off x="-6565" y="-3"/>
            <a:ext cx="12269310" cy="6858003"/>
            <a:chOff x="-6566" y="-2"/>
            <a:chExt cx="12269309" cy="6858002"/>
          </a:xfrm>
        </p:grpSpPr>
        <p:sp>
          <p:nvSpPr>
            <p:cNvPr id="5" name="Rectangle 36" hidden="1">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98" dirty="0"/>
            </a:p>
          </p:txBody>
        </p:sp>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8263" y="882000"/>
            <a:ext cx="11732718" cy="5328000"/>
          </a:xfrm>
        </p:spPr>
        <p:txBody>
          <a:bodyPr/>
          <a:lstStyle>
            <a:lvl1pPr>
              <a:defRPr sz="1795"/>
            </a:lvl1pPr>
            <a:lvl2pPr>
              <a:defRPr sz="1795"/>
            </a:lvl2pPr>
            <a:lvl3pPr>
              <a:defRPr sz="1795"/>
            </a:lvl3pPr>
            <a:lvl4pPr>
              <a:defRPr sz="1795"/>
            </a:lvl4pPr>
            <a:lvl5pPr>
              <a:defRPr sz="1795"/>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741410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grpSp>
        <p:nvGrpSpPr>
          <p:cNvPr id="5" name="Group 35">
            <a:extLst>
              <a:ext uri="{FF2B5EF4-FFF2-40B4-BE49-F238E27FC236}">
                <a16:creationId xmlns:a16="http://schemas.microsoft.com/office/drawing/2014/main" id="{15C1165B-50AC-46F5-B945-37FE6AF1F392}"/>
              </a:ext>
            </a:extLst>
          </p:cNvPr>
          <p:cNvGrpSpPr/>
          <p:nvPr userDrawn="1"/>
        </p:nvGrpSpPr>
        <p:grpSpPr>
          <a:xfrm>
            <a:off x="-6565" y="-3"/>
            <a:ext cx="12269310" cy="6858003"/>
            <a:chOff x="-6566" y="-2"/>
            <a:chExt cx="12269309" cy="6858002"/>
          </a:xfrm>
        </p:grpSpPr>
        <p:sp>
          <p:nvSpPr>
            <p:cNvPr id="6" name="Rectangle 36" hidden="1">
              <a:extLst>
                <a:ext uri="{FF2B5EF4-FFF2-40B4-BE49-F238E27FC236}">
                  <a16:creationId xmlns:a16="http://schemas.microsoft.com/office/drawing/2014/main" id="{EA24BE63-1E38-4FA8-B27E-7568D000D456}"/>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98" dirty="0"/>
            </a:p>
          </p:txBody>
        </p:sp>
        <p:grpSp>
          <p:nvGrpSpPr>
            <p:cNvPr id="7" name="Group 37" hidden="1">
              <a:extLst>
                <a:ext uri="{FF2B5EF4-FFF2-40B4-BE49-F238E27FC236}">
                  <a16:creationId xmlns:a16="http://schemas.microsoft.com/office/drawing/2014/main" id="{D4DAB8E7-6AD7-4E3B-87D7-9C92D704A0D5}"/>
                </a:ext>
              </a:extLst>
            </p:cNvPr>
            <p:cNvGrpSpPr/>
            <p:nvPr userDrawn="1"/>
          </p:nvGrpSpPr>
          <p:grpSpPr>
            <a:xfrm>
              <a:off x="442260" y="3456849"/>
              <a:ext cx="11820483" cy="2970388"/>
              <a:chOff x="442260" y="3600153"/>
              <a:chExt cx="11820483" cy="2970388"/>
            </a:xfrm>
          </p:grpSpPr>
          <p:cxnSp>
            <p:nvCxnSpPr>
              <p:cNvPr id="8" name="Straight Connector 38">
                <a:extLst>
                  <a:ext uri="{FF2B5EF4-FFF2-40B4-BE49-F238E27FC236}">
                    <a16:creationId xmlns:a16="http://schemas.microsoft.com/office/drawing/2014/main" id="{0F24E6D8-B4AC-477C-A584-BF9803AD059A}"/>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39">
                <a:extLst>
                  <a:ext uri="{FF2B5EF4-FFF2-40B4-BE49-F238E27FC236}">
                    <a16:creationId xmlns:a16="http://schemas.microsoft.com/office/drawing/2014/main" id="{2AFEE107-23D8-49B8-B87B-287A589B06A3}"/>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0">
                <a:extLst>
                  <a:ext uri="{FF2B5EF4-FFF2-40B4-BE49-F238E27FC236}">
                    <a16:creationId xmlns:a16="http://schemas.microsoft.com/office/drawing/2014/main" id="{FC46F22B-8D16-44B9-B078-5202FAD5506C}"/>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1">
                <a:extLst>
                  <a:ext uri="{FF2B5EF4-FFF2-40B4-BE49-F238E27FC236}">
                    <a16:creationId xmlns:a16="http://schemas.microsoft.com/office/drawing/2014/main" id="{84F40097-447D-4345-A231-8E06B5113DAF}"/>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2">
                <a:extLst>
                  <a:ext uri="{FF2B5EF4-FFF2-40B4-BE49-F238E27FC236}">
                    <a16:creationId xmlns:a16="http://schemas.microsoft.com/office/drawing/2014/main" id="{42254BF6-C2FE-484E-B8E5-A5FB6CAE68DA}"/>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3">
                <a:extLst>
                  <a:ext uri="{FF2B5EF4-FFF2-40B4-BE49-F238E27FC236}">
                    <a16:creationId xmlns:a16="http://schemas.microsoft.com/office/drawing/2014/main" id="{E5B7F90F-FC2C-4515-8D32-89F631EBA147}"/>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E99345B2-5577-4798-8DBC-A8040E1C170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5">
                <a:extLst>
                  <a:ext uri="{FF2B5EF4-FFF2-40B4-BE49-F238E27FC236}">
                    <a16:creationId xmlns:a16="http://schemas.microsoft.com/office/drawing/2014/main" id="{F327189C-9AB2-4BE4-BEFF-13F4E1778D06}"/>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6">
                <a:extLst>
                  <a:ext uri="{FF2B5EF4-FFF2-40B4-BE49-F238E27FC236}">
                    <a16:creationId xmlns:a16="http://schemas.microsoft.com/office/drawing/2014/main" id="{7F11114A-60DF-4358-A694-BB4FEEA2A6C7}"/>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7">
                <a:extLst>
                  <a:ext uri="{FF2B5EF4-FFF2-40B4-BE49-F238E27FC236}">
                    <a16:creationId xmlns:a16="http://schemas.microsoft.com/office/drawing/2014/main" id="{A23FCE7B-565B-4C89-BB57-1638682A4280}"/>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8">
                <a:extLst>
                  <a:ext uri="{FF2B5EF4-FFF2-40B4-BE49-F238E27FC236}">
                    <a16:creationId xmlns:a16="http://schemas.microsoft.com/office/drawing/2014/main" id="{0E2613AD-9079-429A-BC7D-F00A04FEFC83}"/>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9">
                <a:extLst>
                  <a:ext uri="{FF2B5EF4-FFF2-40B4-BE49-F238E27FC236}">
                    <a16:creationId xmlns:a16="http://schemas.microsoft.com/office/drawing/2014/main" id="{D8432CDA-98D7-4A05-A0F3-EDA2D11BC74F}"/>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0">
                <a:extLst>
                  <a:ext uri="{FF2B5EF4-FFF2-40B4-BE49-F238E27FC236}">
                    <a16:creationId xmlns:a16="http://schemas.microsoft.com/office/drawing/2014/main" id="{9E761685-9937-4475-8FEE-7B969A517733}"/>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1">
                <a:extLst>
                  <a:ext uri="{FF2B5EF4-FFF2-40B4-BE49-F238E27FC236}">
                    <a16:creationId xmlns:a16="http://schemas.microsoft.com/office/drawing/2014/main" id="{504C3711-C622-42DC-9899-B3858E082F8D}"/>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2">
                <a:extLst>
                  <a:ext uri="{FF2B5EF4-FFF2-40B4-BE49-F238E27FC236}">
                    <a16:creationId xmlns:a16="http://schemas.microsoft.com/office/drawing/2014/main" id="{1A83ECB3-AA6D-4F83-A917-59F1F3CAF53A}"/>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3">
                <a:extLst>
                  <a:ext uri="{FF2B5EF4-FFF2-40B4-BE49-F238E27FC236}">
                    <a16:creationId xmlns:a16="http://schemas.microsoft.com/office/drawing/2014/main" id="{3375B322-614F-48CD-9559-DDABC5D9313C}"/>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4">
                <a:extLst>
                  <a:ext uri="{FF2B5EF4-FFF2-40B4-BE49-F238E27FC236}">
                    <a16:creationId xmlns:a16="http://schemas.microsoft.com/office/drawing/2014/main" id="{B19264DC-7279-4EAE-9B3E-6C1ADC0DB8DF}"/>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5">
                <a:extLst>
                  <a:ext uri="{FF2B5EF4-FFF2-40B4-BE49-F238E27FC236}">
                    <a16:creationId xmlns:a16="http://schemas.microsoft.com/office/drawing/2014/main" id="{785CCA65-BECC-4A15-B2F7-9CCF558B8165}"/>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7CC1776D-4ADE-4C0C-965F-79108AEEF1BC}"/>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7">
                <a:extLst>
                  <a:ext uri="{FF2B5EF4-FFF2-40B4-BE49-F238E27FC236}">
                    <a16:creationId xmlns:a16="http://schemas.microsoft.com/office/drawing/2014/main" id="{B55C28CF-9862-488A-8C81-3050036A705D}"/>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8">
                <a:extLst>
                  <a:ext uri="{FF2B5EF4-FFF2-40B4-BE49-F238E27FC236}">
                    <a16:creationId xmlns:a16="http://schemas.microsoft.com/office/drawing/2014/main" id="{21D5562D-7135-49BA-B33A-8426A8A0AD75}"/>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9">
                <a:extLst>
                  <a:ext uri="{FF2B5EF4-FFF2-40B4-BE49-F238E27FC236}">
                    <a16:creationId xmlns:a16="http://schemas.microsoft.com/office/drawing/2014/main" id="{F39A28E8-9029-4984-AFC2-3FD4EEC51BA7}"/>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0">
                <a:extLst>
                  <a:ext uri="{FF2B5EF4-FFF2-40B4-BE49-F238E27FC236}">
                    <a16:creationId xmlns:a16="http://schemas.microsoft.com/office/drawing/2014/main" id="{15D4F68C-30B2-45C2-BDD1-B6EBEE511F2B}"/>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61">
                <a:extLst>
                  <a:ext uri="{FF2B5EF4-FFF2-40B4-BE49-F238E27FC236}">
                    <a16:creationId xmlns:a16="http://schemas.microsoft.com/office/drawing/2014/main" id="{051ED23E-8584-4999-8EC5-84277C9290D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94A4DDCC-9F42-4948-9645-E86435B98BA5}"/>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E06FD5EE-114E-4722-B4F2-F97B4E5BFF1B}"/>
              </a:ext>
            </a:extLst>
          </p:cNvPr>
          <p:cNvSpPr>
            <a:spLocks noGrp="1"/>
          </p:cNvSpPr>
          <p:nvPr>
            <p:ph idx="1"/>
          </p:nvPr>
        </p:nvSpPr>
        <p:spPr>
          <a:xfrm>
            <a:off x="218263" y="882000"/>
            <a:ext cx="11732718" cy="5328000"/>
          </a:xfrm>
        </p:spPr>
        <p:txBody>
          <a:bodyPr/>
          <a:lstStyle>
            <a:lvl1pPr>
              <a:defRPr sz="1795"/>
            </a:lvl1pPr>
            <a:lvl2pPr>
              <a:defRPr sz="1795"/>
            </a:lvl2pPr>
            <a:lvl3pPr>
              <a:defRPr sz="1795"/>
            </a:lvl3pPr>
            <a:lvl4pPr>
              <a:defRPr sz="1795"/>
            </a:lvl4pPr>
            <a:lvl5pPr>
              <a:defRPr sz="1795"/>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3" name="Straight Connector 32">
            <a:extLst>
              <a:ext uri="{FF2B5EF4-FFF2-40B4-BE49-F238E27FC236}">
                <a16:creationId xmlns:a16="http://schemas.microsoft.com/office/drawing/2014/main" id="{46A4415C-3223-40AA-9C39-316146802F95}"/>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722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grpSp>
        <p:nvGrpSpPr>
          <p:cNvPr id="7" name="Group 35">
            <a:extLst>
              <a:ext uri="{FF2B5EF4-FFF2-40B4-BE49-F238E27FC236}">
                <a16:creationId xmlns:a16="http://schemas.microsoft.com/office/drawing/2014/main" id="{79B5329C-A2C5-4ECB-BC98-1EE910A59C5C}"/>
              </a:ext>
            </a:extLst>
          </p:cNvPr>
          <p:cNvGrpSpPr/>
          <p:nvPr userDrawn="1"/>
        </p:nvGrpSpPr>
        <p:grpSpPr>
          <a:xfrm>
            <a:off x="-6565" y="-3"/>
            <a:ext cx="12269310" cy="6858003"/>
            <a:chOff x="-6566" y="-2"/>
            <a:chExt cx="12269309" cy="6858002"/>
          </a:xfrm>
        </p:grpSpPr>
        <p:sp>
          <p:nvSpPr>
            <p:cNvPr id="8" name="Rectangle 36" hidden="1">
              <a:extLst>
                <a:ext uri="{FF2B5EF4-FFF2-40B4-BE49-F238E27FC236}">
                  <a16:creationId xmlns:a16="http://schemas.microsoft.com/office/drawing/2014/main" id="{C8958B36-AB2D-48BD-9A47-6687DB792AE7}"/>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98" dirty="0"/>
            </a:p>
          </p:txBody>
        </p:sp>
        <p:grpSp>
          <p:nvGrpSpPr>
            <p:cNvPr id="9" name="Group 37" hidden="1">
              <a:extLst>
                <a:ext uri="{FF2B5EF4-FFF2-40B4-BE49-F238E27FC236}">
                  <a16:creationId xmlns:a16="http://schemas.microsoft.com/office/drawing/2014/main" id="{430FC37E-46B5-4BD2-9E97-2B76C0573440}"/>
                </a:ext>
              </a:extLst>
            </p:cNvPr>
            <p:cNvGrpSpPr/>
            <p:nvPr userDrawn="1"/>
          </p:nvGrpSpPr>
          <p:grpSpPr>
            <a:xfrm>
              <a:off x="442260" y="3456849"/>
              <a:ext cx="11820483" cy="2970388"/>
              <a:chOff x="442260" y="3600153"/>
              <a:chExt cx="11820483" cy="2970388"/>
            </a:xfrm>
          </p:grpSpPr>
          <p:cxnSp>
            <p:nvCxnSpPr>
              <p:cNvPr id="10" name="Straight Connector 38">
                <a:extLst>
                  <a:ext uri="{FF2B5EF4-FFF2-40B4-BE49-F238E27FC236}">
                    <a16:creationId xmlns:a16="http://schemas.microsoft.com/office/drawing/2014/main" id="{E63B12F6-68E5-4FD2-AE82-2C61E9FEC371}"/>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39">
                <a:extLst>
                  <a:ext uri="{FF2B5EF4-FFF2-40B4-BE49-F238E27FC236}">
                    <a16:creationId xmlns:a16="http://schemas.microsoft.com/office/drawing/2014/main" id="{3F18698A-2CC1-42F7-AFA2-0ED6A65A0467}"/>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0">
                <a:extLst>
                  <a:ext uri="{FF2B5EF4-FFF2-40B4-BE49-F238E27FC236}">
                    <a16:creationId xmlns:a16="http://schemas.microsoft.com/office/drawing/2014/main" id="{5A3E8D2A-FCB8-46D8-8E13-5DFD77E0857A}"/>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1">
                <a:extLst>
                  <a:ext uri="{FF2B5EF4-FFF2-40B4-BE49-F238E27FC236}">
                    <a16:creationId xmlns:a16="http://schemas.microsoft.com/office/drawing/2014/main" id="{2A1A5DCC-95B9-432D-9319-E61A83F71866}"/>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B8820250-F9E0-4311-BF0C-802AF6875CAD}"/>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388E2DD4-2471-4F2A-8590-D3A12C918E40}"/>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93FCA856-D622-4D05-8EC1-5A1167A0E484}"/>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5">
                <a:extLst>
                  <a:ext uri="{FF2B5EF4-FFF2-40B4-BE49-F238E27FC236}">
                    <a16:creationId xmlns:a16="http://schemas.microsoft.com/office/drawing/2014/main" id="{920EE15C-2FE5-464B-9141-CB9BF0147888}"/>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6">
                <a:extLst>
                  <a:ext uri="{FF2B5EF4-FFF2-40B4-BE49-F238E27FC236}">
                    <a16:creationId xmlns:a16="http://schemas.microsoft.com/office/drawing/2014/main" id="{4B6CEFD2-1B8D-4244-B930-8D2849ED397B}"/>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7">
                <a:extLst>
                  <a:ext uri="{FF2B5EF4-FFF2-40B4-BE49-F238E27FC236}">
                    <a16:creationId xmlns:a16="http://schemas.microsoft.com/office/drawing/2014/main" id="{8A33E851-D6BA-438B-B03A-38CCF7C6E26B}"/>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48">
                <a:extLst>
                  <a:ext uri="{FF2B5EF4-FFF2-40B4-BE49-F238E27FC236}">
                    <a16:creationId xmlns:a16="http://schemas.microsoft.com/office/drawing/2014/main" id="{4A28DC0D-210E-4248-9128-A55D9A06369B}"/>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49">
                <a:extLst>
                  <a:ext uri="{FF2B5EF4-FFF2-40B4-BE49-F238E27FC236}">
                    <a16:creationId xmlns:a16="http://schemas.microsoft.com/office/drawing/2014/main" id="{1464FE7F-7592-47D7-8ADE-D22FEDEBFB3D}"/>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0">
                <a:extLst>
                  <a:ext uri="{FF2B5EF4-FFF2-40B4-BE49-F238E27FC236}">
                    <a16:creationId xmlns:a16="http://schemas.microsoft.com/office/drawing/2014/main" id="{B7EA4283-4EAA-4DD8-8791-6F9976FBC69B}"/>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1">
                <a:extLst>
                  <a:ext uri="{FF2B5EF4-FFF2-40B4-BE49-F238E27FC236}">
                    <a16:creationId xmlns:a16="http://schemas.microsoft.com/office/drawing/2014/main" id="{92F79F70-7C67-441A-BE5F-68EF88D42721}"/>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235AD71C-D9EE-4E4E-81B5-BBAF4D8497D8}"/>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3">
                <a:extLst>
                  <a:ext uri="{FF2B5EF4-FFF2-40B4-BE49-F238E27FC236}">
                    <a16:creationId xmlns:a16="http://schemas.microsoft.com/office/drawing/2014/main" id="{F97E8D7C-177F-4679-88B2-B2A1A0F63008}"/>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4">
                <a:extLst>
                  <a:ext uri="{FF2B5EF4-FFF2-40B4-BE49-F238E27FC236}">
                    <a16:creationId xmlns:a16="http://schemas.microsoft.com/office/drawing/2014/main" id="{CCBF4EED-8DF1-4D4C-9233-2A5AED92FAF5}"/>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5">
                <a:extLst>
                  <a:ext uri="{FF2B5EF4-FFF2-40B4-BE49-F238E27FC236}">
                    <a16:creationId xmlns:a16="http://schemas.microsoft.com/office/drawing/2014/main" id="{FE781963-B521-4090-B33E-52BA0D08DD4D}"/>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6">
                <a:extLst>
                  <a:ext uri="{FF2B5EF4-FFF2-40B4-BE49-F238E27FC236}">
                    <a16:creationId xmlns:a16="http://schemas.microsoft.com/office/drawing/2014/main" id="{97A5F321-E5FD-4460-AB50-6E7982BCF2C1}"/>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7">
                <a:extLst>
                  <a:ext uri="{FF2B5EF4-FFF2-40B4-BE49-F238E27FC236}">
                    <a16:creationId xmlns:a16="http://schemas.microsoft.com/office/drawing/2014/main" id="{77249232-6F79-4387-A6B7-F3681620C2C6}"/>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58">
                <a:extLst>
                  <a:ext uri="{FF2B5EF4-FFF2-40B4-BE49-F238E27FC236}">
                    <a16:creationId xmlns:a16="http://schemas.microsoft.com/office/drawing/2014/main" id="{0B03DDF2-C067-4050-B9E3-973ACB79D110}"/>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59">
                <a:extLst>
                  <a:ext uri="{FF2B5EF4-FFF2-40B4-BE49-F238E27FC236}">
                    <a16:creationId xmlns:a16="http://schemas.microsoft.com/office/drawing/2014/main" id="{2CCD4EA8-14AB-4EF3-AA4F-068028B23FD9}"/>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60">
                <a:extLst>
                  <a:ext uri="{FF2B5EF4-FFF2-40B4-BE49-F238E27FC236}">
                    <a16:creationId xmlns:a16="http://schemas.microsoft.com/office/drawing/2014/main" id="{C8AD15C4-17A1-4D20-A30D-913A27934A98}"/>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61">
                <a:extLst>
                  <a:ext uri="{FF2B5EF4-FFF2-40B4-BE49-F238E27FC236}">
                    <a16:creationId xmlns:a16="http://schemas.microsoft.com/office/drawing/2014/main" id="{53B14BAE-6D30-487C-A35C-CEEAB0526FC6}"/>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4CC007AC-F8AF-47C6-A900-868B5879D788}"/>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5" name="Content Placeholder 2">
            <a:extLst>
              <a:ext uri="{FF2B5EF4-FFF2-40B4-BE49-F238E27FC236}">
                <a16:creationId xmlns:a16="http://schemas.microsoft.com/office/drawing/2014/main" id="{E6A3B02F-74FE-439F-AB2D-C6EF6331C160}"/>
              </a:ext>
            </a:extLst>
          </p:cNvPr>
          <p:cNvSpPr>
            <a:spLocks noGrp="1"/>
          </p:cNvSpPr>
          <p:nvPr>
            <p:ph sz="half" idx="10"/>
          </p:nvPr>
        </p:nvSpPr>
        <p:spPr>
          <a:xfrm>
            <a:off x="218262" y="1674000"/>
            <a:ext cx="5773014" cy="4316400"/>
          </a:xfrm>
        </p:spPr>
        <p:txBody>
          <a:bodyPr/>
          <a:lstStyle>
            <a:lvl1pPr>
              <a:defRPr sz="1795"/>
            </a:lvl1pPr>
            <a:lvl2pPr>
              <a:defRPr sz="1795"/>
            </a:lvl2pPr>
            <a:lvl3pPr>
              <a:defRPr sz="1795"/>
            </a:lvl3pPr>
            <a:lvl4pPr>
              <a:defRPr sz="1795"/>
            </a:lvl4pPr>
            <a:lvl5pPr>
              <a:defRPr sz="1795"/>
            </a:lvl5pPr>
            <a:lvl6pPr>
              <a:defRPr sz="1298"/>
            </a:lvl6pPr>
            <a:lvl7pPr>
              <a:defRPr sz="1298"/>
            </a:lvl7pPr>
            <a:lvl8pPr>
              <a:defRPr sz="1298"/>
            </a:lvl8pPr>
            <a:lvl9pPr>
              <a:defRPr sz="1298"/>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3">
            <a:extLst>
              <a:ext uri="{FF2B5EF4-FFF2-40B4-BE49-F238E27FC236}">
                <a16:creationId xmlns:a16="http://schemas.microsoft.com/office/drawing/2014/main" id="{FBA924DC-7418-41D7-8688-B91299655814}"/>
              </a:ext>
            </a:extLst>
          </p:cNvPr>
          <p:cNvSpPr>
            <a:spLocks noGrp="1"/>
          </p:cNvSpPr>
          <p:nvPr>
            <p:ph sz="half" idx="2"/>
          </p:nvPr>
        </p:nvSpPr>
        <p:spPr>
          <a:xfrm>
            <a:off x="6185885" y="1674000"/>
            <a:ext cx="5762244" cy="4316400"/>
          </a:xfrm>
        </p:spPr>
        <p:txBody>
          <a:bodyPr/>
          <a:lstStyle>
            <a:lvl1pPr>
              <a:defRPr sz="1795"/>
            </a:lvl1pPr>
            <a:lvl2pPr>
              <a:defRPr sz="1795"/>
            </a:lvl2pPr>
            <a:lvl3pPr>
              <a:defRPr sz="1795"/>
            </a:lvl3pPr>
            <a:lvl4pPr>
              <a:defRPr sz="1795"/>
            </a:lvl4pPr>
            <a:lvl5pPr>
              <a:defRPr sz="1795"/>
            </a:lvl5pPr>
            <a:lvl6pPr>
              <a:defRPr sz="1298"/>
            </a:lvl6pPr>
            <a:lvl7pPr>
              <a:defRPr sz="1298"/>
            </a:lvl7pPr>
            <a:lvl8pPr>
              <a:defRPr sz="1298"/>
            </a:lvl8pPr>
            <a:lvl9pPr>
              <a:defRPr sz="1298"/>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6" name="Straight Connector 35">
            <a:extLst>
              <a:ext uri="{FF2B5EF4-FFF2-40B4-BE49-F238E27FC236}">
                <a16:creationId xmlns:a16="http://schemas.microsoft.com/office/drawing/2014/main" id="{474DA607-7660-4BC3-BE10-CE82F2344A79}"/>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024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_COLOUR_BG1">
    <p:bg>
      <p:bgPr>
        <a:solidFill>
          <a:srgbClr val="335E6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E21D1-D3AB-467C-827A-60A3C231CE6D}"/>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4EECD27-029B-4C0A-8414-E1DCA07598E9}"/>
              </a:ext>
            </a:extLst>
          </p:cNvPr>
          <p:cNvSpPr>
            <a:spLocks noGrp="1"/>
          </p:cNvSpPr>
          <p:nvPr>
            <p:ph idx="1"/>
          </p:nvPr>
        </p:nvSpPr>
        <p:spPr>
          <a:xfrm>
            <a:off x="218263" y="882000"/>
            <a:ext cx="11732718" cy="5328000"/>
          </a:xfrm>
        </p:spPr>
        <p:txBody>
          <a:bodyPr/>
          <a:lstStyle>
            <a:lvl1pPr>
              <a:defRPr sz="1795"/>
            </a:lvl1pPr>
            <a:lvl2pPr>
              <a:defRPr sz="1795"/>
            </a:lvl2pPr>
            <a:lvl3pPr>
              <a:defRPr sz="1795"/>
            </a:lvl3pPr>
            <a:lvl4pPr>
              <a:defRPr sz="1795"/>
            </a:lvl4pPr>
            <a:lvl5pPr>
              <a:defRPr sz="1795"/>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FD2C6DB2-558F-4C84-B5E0-4624E082FC47}"/>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99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_COLOUR_BG2">
    <p:bg>
      <p:bgPr>
        <a:solidFill>
          <a:srgbClr val="8197A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54D428-23AE-4B01-BE91-F59947AAFD88}"/>
              </a:ext>
            </a:extLst>
          </p:cNvPr>
          <p:cNvSpPr>
            <a:spLocks noGrp="1"/>
          </p:cNvSpPr>
          <p:nvPr>
            <p:ph type="title" hasCustomPrompt="1"/>
          </p:nvPr>
        </p:nvSpPr>
        <p:spPr>
          <a:xfrm>
            <a:off x="215411" y="154800"/>
            <a:ext cx="10081234" cy="565200"/>
          </a:xfrm>
        </p:spPr>
        <p:txBody>
          <a:bodyPr/>
          <a:lstStyle>
            <a:lvl1pPr>
              <a:defRPr sz="2992"/>
            </a:lvl1p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9536C13B-CB48-4EFE-B92B-E0DF778BBE58}"/>
              </a:ext>
            </a:extLst>
          </p:cNvPr>
          <p:cNvSpPr>
            <a:spLocks noGrp="1"/>
          </p:cNvSpPr>
          <p:nvPr>
            <p:ph idx="1"/>
          </p:nvPr>
        </p:nvSpPr>
        <p:spPr>
          <a:xfrm>
            <a:off x="219001" y="882000"/>
            <a:ext cx="11732718" cy="5328000"/>
          </a:xfrm>
        </p:spPr>
        <p:txBody>
          <a:bodyPr/>
          <a:lstStyle>
            <a:lvl1pPr>
              <a:defRPr sz="1795">
                <a:solidFill>
                  <a:srgbClr val="335E6F"/>
                </a:solidFill>
              </a:defRPr>
            </a:lvl1pPr>
            <a:lvl2pPr>
              <a:defRPr sz="1795">
                <a:solidFill>
                  <a:srgbClr val="335E6F"/>
                </a:solidFill>
              </a:defRPr>
            </a:lvl2pPr>
            <a:lvl3pPr>
              <a:defRPr sz="1795">
                <a:solidFill>
                  <a:srgbClr val="335E6F"/>
                </a:solidFill>
              </a:defRPr>
            </a:lvl3pPr>
            <a:lvl4pPr>
              <a:defRPr sz="1795">
                <a:solidFill>
                  <a:srgbClr val="335E6F"/>
                </a:solidFill>
              </a:defRPr>
            </a:lvl4pPr>
            <a:lvl5pPr>
              <a:defRPr sz="1795">
                <a:solidFill>
                  <a:srgbClr val="335E6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E39F78FA-F6D0-43E1-8D5E-F43274ADA42E}"/>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Box 34">
            <a:extLst>
              <a:ext uri="{FF2B5EF4-FFF2-40B4-BE49-F238E27FC236}">
                <a16:creationId xmlns:a16="http://schemas.microsoft.com/office/drawing/2014/main" id="{EAF7257E-F8F1-46E7-AB31-BEECBE97600D}"/>
              </a:ext>
            </a:extLst>
          </p:cNvPr>
          <p:cNvSpPr txBox="1">
            <a:spLocks noChangeArrowheads="1"/>
          </p:cNvSpPr>
          <p:nvPr userDrawn="1"/>
        </p:nvSpPr>
        <p:spPr bwMode="auto">
          <a:xfrm>
            <a:off x="11648673" y="6202800"/>
            <a:ext cx="27432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798" noProof="1">
                <a:solidFill>
                  <a:schemeClr val="bg1"/>
                </a:solidFill>
                <a:latin typeface="Arial" panose="020B0604020202020204" pitchFamily="34" charset="0"/>
                <a:cs typeface="Arial" panose="020B0604020202020204" pitchFamily="34" charset="0"/>
              </a:rPr>
              <a:t>  </a:t>
            </a:r>
            <a:fld id="{FDAC5C42-9B53-4063-AF51-A40D4C64F718}" type="slidenum">
              <a:rPr lang="it-IT" sz="798" noProof="1" smtClean="0">
                <a:solidFill>
                  <a:schemeClr val="bg1"/>
                </a:solidFill>
                <a:latin typeface="Arial" panose="020B0604020202020204" pitchFamily="34" charset="0"/>
                <a:cs typeface="Arial" panose="020B0604020202020204" pitchFamily="34" charset="0"/>
              </a:rPr>
              <a:t>‹#›</a:t>
            </a:fld>
            <a:endParaRPr lang="en-GB" sz="798" noProof="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1553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_COLOUR_BG3">
    <p:bg>
      <p:bgPr>
        <a:solidFill>
          <a:srgbClr val="008E7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AEE28F-8201-4291-B91D-87424F6B0F90}"/>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56958D4-DB1F-4336-9FAC-F1310EA70DC0}"/>
              </a:ext>
            </a:extLst>
          </p:cNvPr>
          <p:cNvSpPr>
            <a:spLocks noGrp="1"/>
          </p:cNvSpPr>
          <p:nvPr>
            <p:ph idx="1"/>
          </p:nvPr>
        </p:nvSpPr>
        <p:spPr>
          <a:xfrm>
            <a:off x="218263" y="882000"/>
            <a:ext cx="11732718" cy="5328000"/>
          </a:xfrm>
        </p:spPr>
        <p:txBody>
          <a:bodyPr/>
          <a:lstStyle>
            <a:lvl1pPr>
              <a:defRPr sz="1795">
                <a:solidFill>
                  <a:srgbClr val="76C8AE"/>
                </a:solidFill>
              </a:defRPr>
            </a:lvl1pPr>
            <a:lvl2pPr>
              <a:defRPr sz="1795">
                <a:solidFill>
                  <a:srgbClr val="76C8AE"/>
                </a:solidFill>
              </a:defRPr>
            </a:lvl2pPr>
            <a:lvl3pPr>
              <a:defRPr sz="1795">
                <a:solidFill>
                  <a:srgbClr val="76C8AE"/>
                </a:solidFill>
              </a:defRPr>
            </a:lvl3pPr>
            <a:lvl4pPr>
              <a:defRPr sz="1795">
                <a:solidFill>
                  <a:srgbClr val="76C8AE"/>
                </a:solidFill>
              </a:defRPr>
            </a:lvl4pPr>
            <a:lvl5pPr>
              <a:defRPr sz="1795">
                <a:solidFill>
                  <a:srgbClr val="76C8AE"/>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6" name="Straight Connector 5">
            <a:extLst>
              <a:ext uri="{FF2B5EF4-FFF2-40B4-BE49-F238E27FC236}">
                <a16:creationId xmlns:a16="http://schemas.microsoft.com/office/drawing/2014/main" id="{A4F35ECC-E470-43DD-98A9-B01624008E8A}"/>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668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_COLOUR_BG4">
    <p:bg>
      <p:bgPr>
        <a:solidFill>
          <a:srgbClr val="96013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134E1-D455-4C26-B381-3FC697018EB2}"/>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F4CBCA6-6806-4F98-BCC6-89DD1EF3B10B}"/>
              </a:ext>
            </a:extLst>
          </p:cNvPr>
          <p:cNvSpPr>
            <a:spLocks noGrp="1"/>
          </p:cNvSpPr>
          <p:nvPr>
            <p:ph idx="1"/>
          </p:nvPr>
        </p:nvSpPr>
        <p:spPr>
          <a:xfrm>
            <a:off x="218263" y="882000"/>
            <a:ext cx="11732718" cy="5328000"/>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6" name="Straight Connector 5">
            <a:extLst>
              <a:ext uri="{FF2B5EF4-FFF2-40B4-BE49-F238E27FC236}">
                <a16:creationId xmlns:a16="http://schemas.microsoft.com/office/drawing/2014/main" id="{4B574315-B7CB-4D67-938B-343DBD8D47E1}"/>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196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RK_COLOUR_BG5">
    <p:bg>
      <p:bgPr>
        <a:solidFill>
          <a:srgbClr val="F4792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46C08-64B4-42D6-AF34-8AC1C34A0CF1}"/>
              </a:ext>
            </a:extLst>
          </p:cNvPr>
          <p:cNvSpPr>
            <a:spLocks noGrp="1"/>
          </p:cNvSpPr>
          <p:nvPr>
            <p:ph type="title" hasCustomPrompt="1"/>
          </p:nvPr>
        </p:nvSpPr>
        <p:spPr>
          <a:xfrm>
            <a:off x="215411" y="154800"/>
            <a:ext cx="10081234" cy="565200"/>
          </a:xfrm>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6E29B6CC-D6D4-4607-B2F0-95D88CF48646}"/>
              </a:ext>
            </a:extLst>
          </p:cNvPr>
          <p:cNvSpPr>
            <a:spLocks noGrp="1"/>
          </p:cNvSpPr>
          <p:nvPr>
            <p:ph idx="1" hasCustomPrompt="1"/>
          </p:nvPr>
        </p:nvSpPr>
        <p:spPr>
          <a:xfrm>
            <a:off x="218263" y="882000"/>
            <a:ext cx="11732718" cy="5328000"/>
          </a:xfrm>
        </p:spPr>
        <p:txBody>
          <a:bodyPr/>
          <a:lstStyle>
            <a:lvl1pPr>
              <a:defRPr sz="1795">
                <a:solidFill>
                  <a:srgbClr val="FFCC4E"/>
                </a:solidFill>
              </a:defRPr>
            </a:lvl1pPr>
            <a:lvl2pPr>
              <a:defRPr sz="1795">
                <a:solidFill>
                  <a:srgbClr val="FFCC4E"/>
                </a:solidFill>
              </a:defRPr>
            </a:lvl2pPr>
            <a:lvl3pPr>
              <a:defRPr sz="1795">
                <a:solidFill>
                  <a:srgbClr val="FFCC4E"/>
                </a:solidFill>
              </a:defRPr>
            </a:lvl3pPr>
            <a:lvl4pPr>
              <a:defRPr sz="1795">
                <a:solidFill>
                  <a:srgbClr val="FFCC4E"/>
                </a:solidFill>
              </a:defRPr>
            </a:lvl4pPr>
            <a:lvl5pPr>
              <a:defRPr sz="1795">
                <a:solidFill>
                  <a:srgbClr val="FFCC4E"/>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err="1"/>
              <a:t>fth</a:t>
            </a:r>
            <a:r>
              <a:rPr lang="en-GB" noProof="0" dirty="0"/>
              <a:t> level</a:t>
            </a:r>
          </a:p>
        </p:txBody>
      </p:sp>
      <p:cxnSp>
        <p:nvCxnSpPr>
          <p:cNvPr id="5" name="Straight Connector 4">
            <a:extLst>
              <a:ext uri="{FF2B5EF4-FFF2-40B4-BE49-F238E27FC236}">
                <a16:creationId xmlns:a16="http://schemas.microsoft.com/office/drawing/2014/main" id="{8629367B-34A8-4563-A1F3-2FC66FD3EB06}"/>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791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_COLOUR_BG6">
    <p:bg>
      <p:bgPr>
        <a:solidFill>
          <a:srgbClr val="00619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B35B1-EFE6-4875-B916-1BC8765B59D5}"/>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08032693-5FF5-4EE9-BE3E-903A4B28FE4D}"/>
              </a:ext>
            </a:extLst>
          </p:cNvPr>
          <p:cNvSpPr>
            <a:spLocks noGrp="1"/>
          </p:cNvSpPr>
          <p:nvPr>
            <p:ph idx="1"/>
          </p:nvPr>
        </p:nvSpPr>
        <p:spPr>
          <a:xfrm>
            <a:off x="218263" y="882000"/>
            <a:ext cx="11732718" cy="5328000"/>
          </a:xfrm>
        </p:spPr>
        <p:txBody>
          <a:bodyPr/>
          <a:lstStyle>
            <a:lvl1pPr>
              <a:defRPr sz="1795">
                <a:solidFill>
                  <a:srgbClr val="009BDB"/>
                </a:solidFill>
              </a:defRPr>
            </a:lvl1pPr>
            <a:lvl2pPr>
              <a:defRPr sz="1795">
                <a:solidFill>
                  <a:srgbClr val="009BDB"/>
                </a:solidFill>
              </a:defRPr>
            </a:lvl2pPr>
            <a:lvl3pPr>
              <a:defRPr sz="1795">
                <a:solidFill>
                  <a:srgbClr val="009BDB"/>
                </a:solidFill>
              </a:defRPr>
            </a:lvl3pPr>
            <a:lvl4pPr>
              <a:defRPr sz="1795">
                <a:solidFill>
                  <a:srgbClr val="009BDB"/>
                </a:solidFill>
              </a:defRPr>
            </a:lvl4pPr>
            <a:lvl5pPr>
              <a:defRPr sz="1795">
                <a:solidFill>
                  <a:srgbClr val="009BDB"/>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FE75EAA0-B23C-4CF3-8040-68232CDD55A5}"/>
              </a:ext>
            </a:extLst>
          </p:cNvPr>
          <p:cNvCxnSpPr/>
          <p:nvPr userDrawn="1"/>
        </p:nvCxnSpPr>
        <p:spPr>
          <a:xfrm>
            <a:off x="217667" y="882193"/>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367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02"/>
          <p:cNvSpPr>
            <a:spLocks noGrp="1" noChangeArrowheads="1"/>
          </p:cNvSpPr>
          <p:nvPr>
            <p:ph type="dt" sz="half" idx="10"/>
          </p:nvPr>
        </p:nvSpPr>
        <p:spPr>
          <a:ln/>
        </p:spPr>
        <p:txBody>
          <a:bodyPr/>
          <a:lstStyle>
            <a:lvl1pPr>
              <a:defRPr/>
            </a:lvl1pPr>
          </a:lstStyle>
          <a:p>
            <a:pPr>
              <a:defRPr/>
            </a:pPr>
            <a:r>
              <a:rPr lang="en-US"/>
              <a:t>Oct 2022</a:t>
            </a:r>
            <a:endParaRPr lang="en-US" dirty="0"/>
          </a:p>
        </p:txBody>
      </p:sp>
    </p:spTree>
    <p:extLst>
      <p:ext uri="{BB962C8B-B14F-4D97-AF65-F5344CB8AC3E}">
        <p14:creationId xmlns:p14="http://schemas.microsoft.com/office/powerpoint/2010/main" val="3893618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003249"/>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0" y="0"/>
            <a:ext cx="12243834"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5"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86301" y="2011305"/>
            <a:ext cx="2819400" cy="2819035"/>
          </a:xfrm>
          <a:prstGeom prst="rect">
            <a:avLst/>
          </a:prstGeom>
          <a:solidFill>
            <a:srgbClr val="003249"/>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9"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86301" y="4524208"/>
            <a:ext cx="2812780" cy="314495"/>
          </a:xfrm>
          <a:prstGeom prst="rect">
            <a:avLst/>
          </a:prstGeom>
        </p:spPr>
        <p:txBody>
          <a:bodyPr vert="horz" lIns="65971" tIns="32986" rIns="65971" bIns="3298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0"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86301" y="2041527"/>
            <a:ext cx="2819402" cy="2359024"/>
          </a:xfrm>
          <a:prstGeom prst="rect">
            <a:avLst/>
          </a:prstGeom>
        </p:spPr>
        <p:txBody>
          <a:bodyPr anchor="t">
            <a:normAutofit/>
          </a:bodyPr>
          <a:lstStyle>
            <a:lvl1pPr marL="0" indent="0" algn="l">
              <a:buNone/>
              <a:defRPr sz="2134" b="0" baseline="0">
                <a:solidFill>
                  <a:schemeClr val="bg1"/>
                </a:solidFill>
                <a:latin typeface="Arial" charset="0"/>
                <a:ea typeface="Arial" charset="0"/>
                <a:cs typeface="Arial" charset="0"/>
              </a:defRPr>
            </a:lvl1pPr>
            <a:lvl2pPr marL="329845" indent="0">
              <a:buNone/>
              <a:defRPr sz="1443" b="1"/>
            </a:lvl2pPr>
            <a:lvl3pPr marL="659691" indent="0">
              <a:buNone/>
              <a:defRPr sz="1298" b="1"/>
            </a:lvl3pPr>
            <a:lvl4pPr marL="989536" indent="0">
              <a:buNone/>
              <a:defRPr sz="1154" b="1"/>
            </a:lvl4pPr>
            <a:lvl5pPr marL="1319382" indent="0">
              <a:buNone/>
              <a:defRPr sz="1154" b="1"/>
            </a:lvl5pPr>
            <a:lvl6pPr marL="1649227" indent="0">
              <a:buNone/>
              <a:defRPr sz="1154" b="1"/>
            </a:lvl6pPr>
            <a:lvl7pPr marL="1979073" indent="0">
              <a:buNone/>
              <a:defRPr sz="1154" b="1"/>
            </a:lvl7pPr>
            <a:lvl8pPr marL="2308918" indent="0">
              <a:buNone/>
              <a:defRPr sz="1154" b="1"/>
            </a:lvl8pPr>
            <a:lvl9pPr marL="2638764" indent="0">
              <a:buNone/>
              <a:defRPr sz="1154" b="1"/>
            </a:lvl9pPr>
          </a:lstStyle>
          <a:p>
            <a:pPr lvl="0"/>
            <a:r>
              <a:rPr lang="en-US" noProof="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86301" y="1740025"/>
            <a:ext cx="2819402" cy="261521"/>
          </a:xfrm>
          <a:prstGeom prst="rect">
            <a:avLst/>
          </a:prstGeom>
        </p:spPr>
        <p:txBody>
          <a:bodyPr vert="horz" lIns="65971" tIns="32986" rIns="65971" bIns="3298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4" dirty="0">
                <a:solidFill>
                  <a:schemeClr val="bg1"/>
                </a:solidFill>
                <a:latin typeface="Arial" charset="0"/>
                <a:ea typeface="Arial" charset="0"/>
                <a:cs typeface="Arial" charset="0"/>
              </a:rPr>
              <a:t>Produced by</a:t>
            </a:r>
            <a:endParaRPr lang="en-US" sz="794" dirty="0">
              <a:solidFill>
                <a:schemeClr val="bg1"/>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86301" y="4406775"/>
            <a:ext cx="2819402" cy="423565"/>
          </a:xfrm>
          <a:prstGeom prst="rect">
            <a:avLst/>
          </a:prstGeom>
        </p:spPr>
        <p:txBody>
          <a:bodyPr anchor="ctr">
            <a:noAutofit/>
          </a:bodyPr>
          <a:lstStyle>
            <a:lvl1pPr marL="0" indent="0" algn="l">
              <a:buNone/>
              <a:defRPr sz="1496" b="0" baseline="0">
                <a:solidFill>
                  <a:schemeClr val="bg1"/>
                </a:solidFill>
                <a:latin typeface="Arial" charset="0"/>
                <a:ea typeface="Arial" charset="0"/>
                <a:cs typeface="Arial" charset="0"/>
              </a:defRPr>
            </a:lvl1pPr>
            <a:lvl2pPr marL="329845" indent="0">
              <a:buNone/>
              <a:defRPr sz="1443" b="1"/>
            </a:lvl2pPr>
            <a:lvl3pPr marL="659691" indent="0">
              <a:buNone/>
              <a:defRPr sz="1298" b="1"/>
            </a:lvl3pPr>
            <a:lvl4pPr marL="989536" indent="0">
              <a:buNone/>
              <a:defRPr sz="1154" b="1"/>
            </a:lvl4pPr>
            <a:lvl5pPr marL="1319382" indent="0">
              <a:buNone/>
              <a:defRPr sz="1154" b="1"/>
            </a:lvl5pPr>
            <a:lvl6pPr marL="1649227" indent="0">
              <a:buNone/>
              <a:defRPr sz="1154" b="1"/>
            </a:lvl6pPr>
            <a:lvl7pPr marL="1979073" indent="0">
              <a:buNone/>
              <a:defRPr sz="1154" b="1"/>
            </a:lvl7pPr>
            <a:lvl8pPr marL="2308918" indent="0">
              <a:buNone/>
              <a:defRPr sz="1154" b="1"/>
            </a:lvl8pPr>
            <a:lvl9pPr marL="2638764" indent="0">
              <a:buNone/>
              <a:defRPr sz="1154" b="1"/>
            </a:lvl9pPr>
          </a:lstStyle>
          <a:p>
            <a:pPr lvl="0"/>
            <a:r>
              <a:rPr lang="en-GB" noProof="0" dirty="0"/>
              <a:t>Click to edit Master text styles</a:t>
            </a:r>
          </a:p>
        </p:txBody>
      </p:sp>
    </p:spTree>
    <p:extLst>
      <p:ext uri="{BB962C8B-B14F-4D97-AF65-F5344CB8AC3E}">
        <p14:creationId xmlns:p14="http://schemas.microsoft.com/office/powerpoint/2010/main" val="3420595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01" y="98520"/>
            <a:ext cx="9566400" cy="553998"/>
          </a:xfrm>
          <a:prstGeom prst="rect">
            <a:avLst/>
          </a:prstGeom>
        </p:spPr>
        <p:txBody>
          <a:bodyPr/>
          <a:lstStyle/>
          <a:p>
            <a:r>
              <a:rPr lang="en-US" noProof="0"/>
              <a:t>Click to edit Master title style</a:t>
            </a:r>
            <a:endParaRPr lang="en-GB" noProof="0" dirty="0"/>
          </a:p>
        </p:txBody>
      </p:sp>
      <p:sp>
        <p:nvSpPr>
          <p:cNvPr id="4" name="Content Placeholder 2"/>
          <p:cNvSpPr>
            <a:spLocks noGrp="1"/>
          </p:cNvSpPr>
          <p:nvPr>
            <p:ph idx="10"/>
          </p:nvPr>
        </p:nvSpPr>
        <p:spPr>
          <a:xfrm>
            <a:off x="172800" y="727200"/>
            <a:ext cx="11864172" cy="5468648"/>
          </a:xfrm>
        </p:spPr>
        <p:txBody>
          <a:bodyPr/>
          <a:lstStyle>
            <a:lvl1pPr marL="341974" indent="-341974">
              <a:buFont typeface="Wingdings" panose="05000000000000000000" pitchFamily="2" charset="2"/>
              <a:buChar char="q"/>
              <a:defRPr baseline="0"/>
            </a:lvl1pPr>
            <a:lvl2pPr marL="622204" indent="-284978">
              <a:lnSpc>
                <a:spcPct val="100000"/>
              </a:lnSpc>
              <a:spcBef>
                <a:spcPts val="0"/>
              </a:spcBef>
              <a:buFont typeface="Courier New" panose="02070309020205020404" pitchFamily="49" charset="0"/>
              <a:buChar char="o"/>
              <a:defRPr sz="1396"/>
            </a:lvl2pPr>
            <a:lvl3pPr marL="933473" indent="-284978">
              <a:lnSpc>
                <a:spcPct val="100000"/>
              </a:lnSpc>
              <a:spcBef>
                <a:spcPts val="0"/>
              </a:spcBef>
              <a:buFont typeface="Arial" panose="020B0604020202020204" pitchFamily="34" charset="0"/>
              <a:buChar char="•"/>
              <a:defRPr sz="1197"/>
            </a:lvl3pPr>
            <a:lvl4pPr marL="1255489" indent="-284978">
              <a:lnSpc>
                <a:spcPct val="100000"/>
              </a:lnSpc>
              <a:spcBef>
                <a:spcPts val="0"/>
              </a:spcBef>
              <a:buFont typeface="Arial" panose="020B0604020202020204" pitchFamily="34" charset="0"/>
              <a:buChar char="•"/>
              <a:defRPr sz="1197"/>
            </a:lvl4pPr>
            <a:lvl5pPr marL="1610129" indent="-284978">
              <a:lnSpc>
                <a:spcPct val="100000"/>
              </a:lnSpc>
              <a:spcBef>
                <a:spcPts val="0"/>
              </a:spcBef>
              <a:buFont typeface="Arial" panose="020B0604020202020204" pitchFamily="34" charset="0"/>
              <a:buChar char="•"/>
              <a:tabLst/>
              <a:defRPr sz="119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Tree>
    <p:extLst>
      <p:ext uri="{BB962C8B-B14F-4D97-AF65-F5344CB8AC3E}">
        <p14:creationId xmlns:p14="http://schemas.microsoft.com/office/powerpoint/2010/main" val="376109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marL="0" indent="-455955">
              <a:buFont typeface="Wingdings" panose="05000000000000000000" pitchFamily="2" charset="2"/>
              <a:buChar char="q"/>
              <a:defRPr baseline="0"/>
            </a:lvl1pPr>
            <a:lvl2pPr marL="829584" indent="-379961">
              <a:lnSpc>
                <a:spcPct val="100000"/>
              </a:lnSpc>
              <a:spcBef>
                <a:spcPts val="0"/>
              </a:spcBef>
              <a:buFont typeface="Courier New" panose="02070309020205020404" pitchFamily="49" charset="0"/>
              <a:buChar char="o"/>
              <a:defRPr sz="1862"/>
            </a:lvl2pPr>
            <a:lvl3pPr marL="1244599" indent="-379961">
              <a:lnSpc>
                <a:spcPct val="100000"/>
              </a:lnSpc>
              <a:spcBef>
                <a:spcPts val="0"/>
              </a:spcBef>
              <a:buFont typeface="Arial" panose="020B0604020202020204" pitchFamily="34" charset="0"/>
              <a:buChar char="•"/>
              <a:defRPr sz="1596"/>
            </a:lvl3pPr>
            <a:lvl4pPr marL="1673943" indent="-379961">
              <a:lnSpc>
                <a:spcPct val="100000"/>
              </a:lnSpc>
              <a:spcBef>
                <a:spcPts val="0"/>
              </a:spcBef>
              <a:buFont typeface="Arial" panose="020B0604020202020204" pitchFamily="34" charset="0"/>
              <a:buChar char="•"/>
              <a:defRPr sz="1596"/>
            </a:lvl4pPr>
            <a:lvl5pPr marL="2146785" indent="-379961">
              <a:lnSpc>
                <a:spcPct val="100000"/>
              </a:lnSpc>
              <a:spcBef>
                <a:spcPts val="0"/>
              </a:spcBef>
              <a:buFont typeface="Arial" panose="020B0604020202020204" pitchFamily="34" charset="0"/>
              <a:buChar char="•"/>
              <a:tabLst/>
              <a:defRPr sz="159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Tree>
    <p:extLst>
      <p:ext uri="{BB962C8B-B14F-4D97-AF65-F5344CB8AC3E}">
        <p14:creationId xmlns:p14="http://schemas.microsoft.com/office/powerpoint/2010/main" val="3205826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01" y="88262"/>
            <a:ext cx="9566400" cy="574516"/>
          </a:xfrm>
          <a:prstGeom prst="rect">
            <a:avLst/>
          </a:prstGeom>
        </p:spPr>
        <p:txBody>
          <a:bodyPr/>
          <a:lstStyle/>
          <a:p>
            <a:r>
              <a:rPr lang="en-US" noProof="0"/>
              <a:t>Click to edit Master title style</a:t>
            </a:r>
            <a:endParaRPr lang="en-GB" noProof="0" dirty="0"/>
          </a:p>
        </p:txBody>
      </p:sp>
      <p:sp>
        <p:nvSpPr>
          <p:cNvPr id="4" name="Content Placeholder 2"/>
          <p:cNvSpPr>
            <a:spLocks noGrp="1"/>
          </p:cNvSpPr>
          <p:nvPr>
            <p:ph idx="10"/>
          </p:nvPr>
        </p:nvSpPr>
        <p:spPr>
          <a:xfrm>
            <a:off x="172801" y="727200"/>
            <a:ext cx="11864172" cy="5468648"/>
          </a:xfrm>
        </p:spPr>
        <p:txBody>
          <a:bodyPr/>
          <a:lstStyle>
            <a:lvl1pPr marL="341965" indent="-341965">
              <a:buFont typeface="Wingdings" panose="05000000000000000000" pitchFamily="2" charset="2"/>
              <a:buChar char="q"/>
              <a:defRPr baseline="0"/>
            </a:lvl1pPr>
            <a:lvl2pPr marL="622188" indent="-284972">
              <a:lnSpc>
                <a:spcPct val="100000"/>
              </a:lnSpc>
              <a:spcBef>
                <a:spcPts val="0"/>
              </a:spcBef>
              <a:buFont typeface="Courier New" panose="02070309020205020404" pitchFamily="49" charset="0"/>
              <a:buChar char="o"/>
              <a:defRPr sz="1396"/>
            </a:lvl2pPr>
            <a:lvl3pPr marL="933450" indent="-284972">
              <a:lnSpc>
                <a:spcPct val="100000"/>
              </a:lnSpc>
              <a:spcBef>
                <a:spcPts val="0"/>
              </a:spcBef>
              <a:buFont typeface="Arial" panose="020B0604020202020204" pitchFamily="34" charset="0"/>
              <a:buChar char="•"/>
              <a:defRPr sz="1197"/>
            </a:lvl3pPr>
            <a:lvl4pPr marL="1255458" indent="-284972">
              <a:lnSpc>
                <a:spcPct val="100000"/>
              </a:lnSpc>
              <a:spcBef>
                <a:spcPts val="0"/>
              </a:spcBef>
              <a:buFont typeface="Arial" panose="020B0604020202020204" pitchFamily="34" charset="0"/>
              <a:buChar char="•"/>
              <a:defRPr sz="1197"/>
            </a:lvl4pPr>
            <a:lvl5pPr marL="1610089" indent="-284972">
              <a:lnSpc>
                <a:spcPct val="100000"/>
              </a:lnSpc>
              <a:spcBef>
                <a:spcPts val="0"/>
              </a:spcBef>
              <a:buFont typeface="Arial" panose="020B0604020202020204" pitchFamily="34" charset="0"/>
              <a:buChar char="•"/>
              <a:tabLst/>
              <a:defRPr sz="119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Tree>
    <p:extLst>
      <p:ext uri="{BB962C8B-B14F-4D97-AF65-F5344CB8AC3E}">
        <p14:creationId xmlns:p14="http://schemas.microsoft.com/office/powerpoint/2010/main" val="22445871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263" y="882193"/>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795"/>
            </a:lvl1pPr>
            <a:lvl2pPr>
              <a:defRPr sz="1795"/>
            </a:lvl2pPr>
            <a:lvl3pPr>
              <a:defRPr sz="1795"/>
            </a:lvl3pPr>
            <a:lvl4pPr>
              <a:defRPr sz="1795"/>
            </a:lvl4pPr>
            <a:lvl5pPr>
              <a:defRPr sz="1795"/>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996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3" name="Picture 169">
            <a:extLst>
              <a:ext uri="{FF2B5EF4-FFF2-40B4-BE49-F238E27FC236}">
                <a16:creationId xmlns:a16="http://schemas.microsoft.com/office/drawing/2014/main" id="{62C2602F-BC1F-4AC9-8F8F-37D4246EC5C5}"/>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
            <a:ext cx="12195851" cy="6878925"/>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1" y="-2"/>
            <a:ext cx="12192000" cy="6878925"/>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5" dirty="0"/>
          </a:p>
        </p:txBody>
      </p:sp>
      <p:sp>
        <p:nvSpPr>
          <p:cNvPr id="56323" name="Rectangle 2"/>
          <p:cNvSpPr>
            <a:spLocks noGrp="1" noChangeArrowheads="1"/>
          </p:cNvSpPr>
          <p:nvPr>
            <p:ph type="subTitle" idx="1" hasCustomPrompt="1"/>
          </p:nvPr>
        </p:nvSpPr>
        <p:spPr>
          <a:xfrm>
            <a:off x="118375" y="5258118"/>
            <a:ext cx="10598400" cy="381451"/>
          </a:xfrm>
          <a:prstGeom prst="rect">
            <a:avLst/>
          </a:prstGeom>
        </p:spPr>
        <p:txBody>
          <a:bodyPr wrap="square">
            <a:spAutoFit/>
          </a:bodyPr>
          <a:lstStyle>
            <a:lvl1pPr marL="0" indent="0">
              <a:buFont typeface="Verdana" pitchFamily="34" charset="0"/>
              <a:buNone/>
              <a:defRPr sz="1731"/>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25656" y="3351588"/>
            <a:ext cx="11833243" cy="707886"/>
          </a:xfrm>
          <a:prstGeom prst="rect">
            <a:avLst/>
          </a:prstGeom>
        </p:spPr>
        <p:txBody>
          <a:bodyPr/>
          <a:lstStyle>
            <a:lvl1pPr algn="l">
              <a:defRPr sz="3989">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2434" y="6429376"/>
            <a:ext cx="668866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0" noProof="0" dirty="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userDrawn="1"/>
        </p:nvCxnSpPr>
        <p:spPr>
          <a:xfrm>
            <a:off x="221435" y="6422971"/>
            <a:ext cx="11736001"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2591" y="4106871"/>
            <a:ext cx="1173630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userDrawn="1"/>
        </p:nvSpPr>
        <p:spPr bwMode="auto">
          <a:xfrm>
            <a:off x="11801313" y="5406991"/>
            <a:ext cx="227325" cy="276999"/>
          </a:xfrm>
          <a:prstGeom prst="rect">
            <a:avLst/>
          </a:prstGeom>
          <a:noFill/>
          <a:ln>
            <a:noFill/>
          </a:ln>
          <a:effectLst/>
        </p:spPr>
        <p:txBody>
          <a:bodyPr wrap="none">
            <a:spAutoFit/>
          </a:bodyPr>
          <a:lstStyle/>
          <a:p>
            <a:pPr algn="r">
              <a:spcBef>
                <a:spcPts val="0"/>
              </a:spcBef>
            </a:pPr>
            <a:r>
              <a:rPr lang="en-GB" sz="1197" dirty="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userDrawn="1"/>
        </p:nvSpPr>
        <p:spPr bwMode="auto">
          <a:xfrm>
            <a:off x="11779244" y="6156810"/>
            <a:ext cx="227326" cy="276999"/>
          </a:xfrm>
          <a:prstGeom prst="rect">
            <a:avLst/>
          </a:prstGeom>
          <a:noFill/>
          <a:ln>
            <a:noFill/>
          </a:ln>
          <a:effectLst/>
        </p:spPr>
        <p:txBody>
          <a:bodyPr wrap="none">
            <a:spAutoFit/>
          </a:bodyPr>
          <a:lstStyle/>
          <a:p>
            <a:pPr algn="r">
              <a:spcBef>
                <a:spcPts val="0"/>
              </a:spcBef>
            </a:pPr>
            <a:r>
              <a:rPr lang="en-GB" sz="1197" dirty="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userDrawn="1"/>
        </p:nvSpPr>
        <p:spPr>
          <a:xfrm>
            <a:off x="11094664" y="5811879"/>
            <a:ext cx="911906"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197" dirty="0">
                <a:latin typeface="Arial" panose="020B0604020202020204" pitchFamily="34" charset="0"/>
                <a:cs typeface="Arial" panose="020B0604020202020204" pitchFamily="34" charset="0"/>
              </a:rPr>
              <a:t> </a:t>
            </a:r>
          </a:p>
        </p:txBody>
      </p:sp>
      <p:sp>
        <p:nvSpPr>
          <p:cNvPr id="10" name="Text Box 58"/>
          <p:cNvSpPr txBox="1">
            <a:spLocks noChangeArrowheads="1"/>
          </p:cNvSpPr>
          <p:nvPr userDrawn="1"/>
        </p:nvSpPr>
        <p:spPr bwMode="auto">
          <a:xfrm>
            <a:off x="222592" y="6213933"/>
            <a:ext cx="668866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798" noProof="0" dirty="0">
                <a:solidFill>
                  <a:srgbClr val="8197A6"/>
                </a:solidFill>
                <a:latin typeface="Arial" panose="020B0604020202020204" pitchFamily="34" charset="0"/>
                <a:cs typeface="Arial" panose="020B0604020202020204" pitchFamily="34" charset="0"/>
              </a:rPr>
              <a:t>ESA UNCLASSIFIED - For ESA Official Use Only</a:t>
            </a:r>
          </a:p>
        </p:txBody>
      </p:sp>
      <p:sp>
        <p:nvSpPr>
          <p:cNvPr id="4" name="Text Box 34">
            <a:extLst>
              <a:ext uri="{FF2B5EF4-FFF2-40B4-BE49-F238E27FC236}">
                <a16:creationId xmlns:a16="http://schemas.microsoft.com/office/drawing/2014/main" id="{936521E2-36D7-4AF3-B70B-FA4D9649E46F}"/>
              </a:ext>
            </a:extLst>
          </p:cNvPr>
          <p:cNvSpPr txBox="1">
            <a:spLocks noChangeArrowheads="1"/>
          </p:cNvSpPr>
          <p:nvPr userDrawn="1"/>
        </p:nvSpPr>
        <p:spPr bwMode="auto">
          <a:xfrm>
            <a:off x="11648673" y="6202801"/>
            <a:ext cx="274325" cy="2151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798" noProof="1">
                <a:solidFill>
                  <a:schemeClr val="bg1"/>
                </a:solidFill>
                <a:latin typeface="Arial" panose="020B0604020202020204" pitchFamily="34" charset="0"/>
                <a:cs typeface="Arial" panose="020B0604020202020204" pitchFamily="34" charset="0"/>
              </a:rPr>
              <a:t>  </a:t>
            </a:r>
            <a:fld id="{FDAC5C42-9B53-4063-AF51-A40D4C64F718}" type="slidenum">
              <a:rPr lang="it-IT" sz="798" noProof="1" smtClean="0">
                <a:solidFill>
                  <a:schemeClr val="bg1"/>
                </a:solidFill>
                <a:latin typeface="Arial" panose="020B0604020202020204" pitchFamily="34" charset="0"/>
                <a:cs typeface="Arial" panose="020B0604020202020204" pitchFamily="34" charset="0"/>
              </a:rPr>
              <a:t>‹#›</a:t>
            </a:fld>
            <a:endParaRPr lang="en-GB" sz="798" noProof="1">
              <a:solidFill>
                <a:schemeClr val="bg1"/>
              </a:solidFill>
              <a:latin typeface="Arial" panose="020B0604020202020204" pitchFamily="34" charset="0"/>
              <a:cs typeface="Arial" panose="020B0604020202020204" pitchFamily="34" charset="0"/>
            </a:endParaRPr>
          </a:p>
        </p:txBody>
      </p:sp>
      <p:pic>
        <p:nvPicPr>
          <p:cNvPr id="63" name="Picture 6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pic>
        <p:nvPicPr>
          <p:cNvPr id="65" name="Picture 5">
            <a:extLst>
              <a:ext uri="{FF2B5EF4-FFF2-40B4-BE49-F238E27FC236}">
                <a16:creationId xmlns:a16="http://schemas.microsoft.com/office/drawing/2014/main" id="{BBC9EEE5-B210-445C-81EF-FEA569E56083}"/>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14596" y="6584400"/>
            <a:ext cx="1636920" cy="104400"/>
          </a:xfrm>
          <a:prstGeom prst="rect">
            <a:avLst/>
          </a:prstGeom>
        </p:spPr>
      </p:pic>
      <p:grpSp>
        <p:nvGrpSpPr>
          <p:cNvPr id="66" name="Group 65">
            <a:extLst>
              <a:ext uri="{FF2B5EF4-FFF2-40B4-BE49-F238E27FC236}">
                <a16:creationId xmlns:a16="http://schemas.microsoft.com/office/drawing/2014/main" id="{0BDEE793-43F4-4A4F-BF0B-ADE99A6B95DA}"/>
              </a:ext>
            </a:extLst>
          </p:cNvPr>
          <p:cNvGrpSpPr/>
          <p:nvPr userDrawn="1"/>
        </p:nvGrpSpPr>
        <p:grpSpPr>
          <a:xfrm>
            <a:off x="226070" y="6569736"/>
            <a:ext cx="9602488" cy="144114"/>
            <a:chOff x="1076500" y="4469696"/>
            <a:chExt cx="9628745" cy="144114"/>
          </a:xfrm>
        </p:grpSpPr>
        <p:pic>
          <p:nvPicPr>
            <p:cNvPr id="67" name="Picture 66" descr="de.png">
              <a:extLst>
                <a:ext uri="{FF2B5EF4-FFF2-40B4-BE49-F238E27FC236}">
                  <a16:creationId xmlns:a16="http://schemas.microsoft.com/office/drawing/2014/main" id="{6B75858F-9A67-41AA-8B94-F6B4B7AAF3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8" name="Picture 67" descr="at.png">
              <a:extLst>
                <a:ext uri="{FF2B5EF4-FFF2-40B4-BE49-F238E27FC236}">
                  <a16:creationId xmlns:a16="http://schemas.microsoft.com/office/drawing/2014/main" id="{70A516BE-5CC6-4CE9-853F-31AEC336A00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69" name="Picture 68" descr="be.png">
              <a:extLst>
                <a:ext uri="{FF2B5EF4-FFF2-40B4-BE49-F238E27FC236}">
                  <a16:creationId xmlns:a16="http://schemas.microsoft.com/office/drawing/2014/main" id="{203FB4ED-F3AB-494D-862E-A8696D16B74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0" name="Picture 69" descr="dk.png">
              <a:extLst>
                <a:ext uri="{FF2B5EF4-FFF2-40B4-BE49-F238E27FC236}">
                  <a16:creationId xmlns:a16="http://schemas.microsoft.com/office/drawing/2014/main" id="{4DE526DA-3481-446A-A732-98C859DCABA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1" name="Picture 70" descr="es.png">
              <a:extLst>
                <a:ext uri="{FF2B5EF4-FFF2-40B4-BE49-F238E27FC236}">
                  <a16:creationId xmlns:a16="http://schemas.microsoft.com/office/drawing/2014/main" id="{D697FC77-812D-4172-A2ED-06CB6B4A924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2" name="Picture 71" descr="ee.png">
              <a:extLst>
                <a:ext uri="{FF2B5EF4-FFF2-40B4-BE49-F238E27FC236}">
                  <a16:creationId xmlns:a16="http://schemas.microsoft.com/office/drawing/2014/main" id="{42258044-A537-45EF-BA18-8D5B89EF71F4}"/>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3" name="Picture 72" descr="fi.png">
              <a:extLst>
                <a:ext uri="{FF2B5EF4-FFF2-40B4-BE49-F238E27FC236}">
                  <a16:creationId xmlns:a16="http://schemas.microsoft.com/office/drawing/2014/main" id="{F47E81A8-68FF-44CA-902D-07EB98CDAE2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4" name="Picture 73" descr="fr.png">
              <a:extLst>
                <a:ext uri="{FF2B5EF4-FFF2-40B4-BE49-F238E27FC236}">
                  <a16:creationId xmlns:a16="http://schemas.microsoft.com/office/drawing/2014/main" id="{C11EAD1F-6E3E-4517-925A-1B5C889209B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5" name="Picture 74" descr="gr.png">
              <a:extLst>
                <a:ext uri="{FF2B5EF4-FFF2-40B4-BE49-F238E27FC236}">
                  <a16:creationId xmlns:a16="http://schemas.microsoft.com/office/drawing/2014/main" id="{D1B93C23-991F-494B-BDE7-D89CFBBFF60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6" name="Picture 75" descr="hu.png">
              <a:extLst>
                <a:ext uri="{FF2B5EF4-FFF2-40B4-BE49-F238E27FC236}">
                  <a16:creationId xmlns:a16="http://schemas.microsoft.com/office/drawing/2014/main" id="{ADEDA91F-B42F-427D-89BB-3C1A49263B5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7" name="Picture 76" descr="ie.png">
              <a:extLst>
                <a:ext uri="{FF2B5EF4-FFF2-40B4-BE49-F238E27FC236}">
                  <a16:creationId xmlns:a16="http://schemas.microsoft.com/office/drawing/2014/main" id="{69A2BB63-BAF0-40C4-AD9C-10D83E1B0FC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8" name="Picture 77" descr="it.png">
              <a:extLst>
                <a:ext uri="{FF2B5EF4-FFF2-40B4-BE49-F238E27FC236}">
                  <a16:creationId xmlns:a16="http://schemas.microsoft.com/office/drawing/2014/main" id="{F3B8823B-3FE6-48FB-8FD3-17F8F6BB65E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79" name="Picture 78" descr="lu.png">
              <a:extLst>
                <a:ext uri="{FF2B5EF4-FFF2-40B4-BE49-F238E27FC236}">
                  <a16:creationId xmlns:a16="http://schemas.microsoft.com/office/drawing/2014/main" id="{E1DDA7F3-6A6D-4848-9BE9-DE1B48702593}"/>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0" name="Picture 79" descr="no.png">
              <a:extLst>
                <a:ext uri="{FF2B5EF4-FFF2-40B4-BE49-F238E27FC236}">
                  <a16:creationId xmlns:a16="http://schemas.microsoft.com/office/drawing/2014/main" id="{B10F78CA-487C-423E-84DC-EF5A1DB224D4}"/>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1" name="Picture 80" descr="nl.png">
              <a:extLst>
                <a:ext uri="{FF2B5EF4-FFF2-40B4-BE49-F238E27FC236}">
                  <a16:creationId xmlns:a16="http://schemas.microsoft.com/office/drawing/2014/main" id="{75F92B42-7A10-4C91-9DB1-180E4FFD7978}"/>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2" name="Picture 81" descr="pl.png">
              <a:extLst>
                <a:ext uri="{FF2B5EF4-FFF2-40B4-BE49-F238E27FC236}">
                  <a16:creationId xmlns:a16="http://schemas.microsoft.com/office/drawing/2014/main" id="{264146D2-CAAA-4F82-B2C0-B0939A650A4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3" name="Picture 82" descr="pt.png">
              <a:extLst>
                <a:ext uri="{FF2B5EF4-FFF2-40B4-BE49-F238E27FC236}">
                  <a16:creationId xmlns:a16="http://schemas.microsoft.com/office/drawing/2014/main" id="{B68EB404-158C-4653-9050-1BB2E937D2D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4" name="Picture 83" descr="cz.png">
              <a:extLst>
                <a:ext uri="{FF2B5EF4-FFF2-40B4-BE49-F238E27FC236}">
                  <a16:creationId xmlns:a16="http://schemas.microsoft.com/office/drawing/2014/main" id="{CA0747A2-2A55-4B44-99F0-5940853698CB}"/>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5" name="Picture 84" descr="ro.png">
              <a:extLst>
                <a:ext uri="{FF2B5EF4-FFF2-40B4-BE49-F238E27FC236}">
                  <a16:creationId xmlns:a16="http://schemas.microsoft.com/office/drawing/2014/main" id="{13221147-EE6A-4598-8796-60356638B115}"/>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6" name="Picture 85" descr="se.png">
              <a:extLst>
                <a:ext uri="{FF2B5EF4-FFF2-40B4-BE49-F238E27FC236}">
                  <a16:creationId xmlns:a16="http://schemas.microsoft.com/office/drawing/2014/main" id="{F0D10A43-DDF4-4D36-B1FC-63DCC84F1B7C}"/>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7" name="Picture 86" descr="ch.png">
              <a:extLst>
                <a:ext uri="{FF2B5EF4-FFF2-40B4-BE49-F238E27FC236}">
                  <a16:creationId xmlns:a16="http://schemas.microsoft.com/office/drawing/2014/main" id="{3A0ACA4A-31E0-4EF7-9E21-35C445CC4BD5}"/>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8" name="Picture 87" descr="uk.png">
              <a:extLst>
                <a:ext uri="{FF2B5EF4-FFF2-40B4-BE49-F238E27FC236}">
                  <a16:creationId xmlns:a16="http://schemas.microsoft.com/office/drawing/2014/main" id="{6486F896-C692-4036-82DC-F23CE9857C9F}"/>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8" name="Picture 97">
              <a:extLst>
                <a:ext uri="{FF2B5EF4-FFF2-40B4-BE49-F238E27FC236}">
                  <a16:creationId xmlns:a16="http://schemas.microsoft.com/office/drawing/2014/main" id="{2EC3C40A-F150-4487-9F1F-147F7CDF9A5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9" name="Picture 98">
              <a:extLst>
                <a:ext uri="{FF2B5EF4-FFF2-40B4-BE49-F238E27FC236}">
                  <a16:creationId xmlns:a16="http://schemas.microsoft.com/office/drawing/2014/main" id="{F0EC0F78-6C83-44D6-AE54-0B212F99CBDE}"/>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100" name="Picture 99" descr="ca.png">
              <a:extLst>
                <a:ext uri="{FF2B5EF4-FFF2-40B4-BE49-F238E27FC236}">
                  <a16:creationId xmlns:a16="http://schemas.microsoft.com/office/drawing/2014/main" id="{473A4F5B-6675-4E40-9FFC-20B1CC23FB0C}"/>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101" name="Picture 100" descr="si.png">
              <a:extLst>
                <a:ext uri="{FF2B5EF4-FFF2-40B4-BE49-F238E27FC236}">
                  <a16:creationId xmlns:a16="http://schemas.microsoft.com/office/drawing/2014/main" id="{AAC5C742-AE53-4BA6-86AB-FDFE5EB690AF}"/>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206142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strips(upRight)">
                                      <p:cBhvr>
                                        <p:cTn id="7" dur="500"/>
                                        <p:tgtEl>
                                          <p:spTgt spid="121"/>
                                        </p:tgtEl>
                                      </p:cBhvr>
                                    </p:animEffect>
                                  </p:childTnLst>
                                </p:cTn>
                              </p:par>
                            </p:childTnLst>
                          </p:cTn>
                        </p:par>
                        <p:par>
                          <p:cTn id="8" fill="hold">
                            <p:stCondLst>
                              <p:cond delay="500"/>
                            </p:stCondLst>
                            <p:childTnLst>
                              <p:par>
                                <p:cTn id="9" presetID="2" presetClass="entr" presetSubtype="12" accel="100000"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0-#ppt_w/2"/>
                                          </p:val>
                                        </p:tav>
                                        <p:tav tm="100000">
                                          <p:val>
                                            <p:strVal val="#ppt_x"/>
                                          </p:val>
                                        </p:tav>
                                      </p:tavLst>
                                    </p:anim>
                                    <p:anim calcmode="lin" valueType="num">
                                      <p:cBhvr additive="base">
                                        <p:cTn id="12" dur="50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18" presetClass="entr" presetSubtype="3" fill="hold"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strips(upRight)">
                                      <p:cBhvr>
                                        <p:cTn id="20" dur="500"/>
                                        <p:tgtEl>
                                          <p:spTgt spid="94"/>
                                        </p:tgtEl>
                                      </p:cBhvr>
                                    </p:animEffect>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43">
                                            <p:txEl>
                                              <p:pRg st="0" end="0"/>
                                            </p:txEl>
                                          </p:spTgt>
                                        </p:tgtEl>
                                        <p:attrNameLst>
                                          <p:attrName>style.visibility</p:attrName>
                                        </p:attrNameLst>
                                      </p:cBhvr>
                                      <p:to>
                                        <p:strVal val="visible"/>
                                      </p:to>
                                    </p:set>
                                    <p:anim calcmode="lin" valueType="num">
                                      <p:cBhvr additive="base">
                                        <p:cTn id="24"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3">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5">
                                            <p:txEl>
                                              <p:pRg st="0" end="0"/>
                                            </p:txEl>
                                          </p:spTgt>
                                        </p:tgtEl>
                                        <p:attrNameLst>
                                          <p:attrName>style.visibility</p:attrName>
                                        </p:attrNameLst>
                                      </p:cBhvr>
                                      <p:to>
                                        <p:strVal val="visible"/>
                                      </p:to>
                                    </p:set>
                                    <p:anim calcmode="lin" valueType="num">
                                      <p:cBhvr additive="base">
                                        <p:cTn id="2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5">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 calcmode="lin" valueType="num">
                                      <p:cBhvr additive="base">
                                        <p:cTn id="32"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4">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45">
                                            <p:txEl>
                                              <p:pRg st="0" end="0"/>
                                            </p:txEl>
                                          </p:spTgt>
                                        </p:tgtEl>
                                        <p:attrNameLst>
                                          <p:attrName>style.visibility</p:attrName>
                                        </p:attrNameLst>
                                      </p:cBhvr>
                                      <p:to>
                                        <p:strVal val="visible"/>
                                      </p:to>
                                    </p:set>
                                    <p:anim calcmode="lin" valueType="num">
                                      <p:cBhvr additive="base">
                                        <p:cTn id="36"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1" presetClass="entr" presetSubtype="0"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wipe(left)">
                                      <p:cBhvr>
                                        <p:cTn id="44" dur="500"/>
                                        <p:tgtEl>
                                          <p:spTgt spid="65"/>
                                        </p:tgtEl>
                                      </p:cBhvr>
                                    </p:animEffect>
                                  </p:childTnLst>
                                </p:cTn>
                              </p:par>
                            </p:childTnLst>
                          </p:cTn>
                        </p:par>
                        <p:par>
                          <p:cTn id="45" fill="hold">
                            <p:stCondLst>
                              <p:cond delay="3000"/>
                            </p:stCondLst>
                            <p:childTnLst>
                              <p:par>
                                <p:cTn id="46" presetID="2" presetClass="entr" presetSubtype="8"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1500" fill="hold"/>
                                        <p:tgtEl>
                                          <p:spTgt spid="66"/>
                                        </p:tgtEl>
                                        <p:attrNameLst>
                                          <p:attrName>ppt_x</p:attrName>
                                        </p:attrNameLst>
                                      </p:cBhvr>
                                      <p:tavLst>
                                        <p:tav tm="0">
                                          <p:val>
                                            <p:strVal val="0-#ppt_w/2"/>
                                          </p:val>
                                        </p:tav>
                                        <p:tav tm="100000">
                                          <p:val>
                                            <p:strVal val="#ppt_x"/>
                                          </p:val>
                                        </p:tav>
                                      </p:tavLst>
                                    </p:anim>
                                    <p:anim calcmode="lin" valueType="num">
                                      <p:cBhvr additive="base">
                                        <p:cTn id="49" dur="1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43" grpId="0" build="allAtOnce"/>
      <p:bldP spid="44" grpId="0" build="allAtOnce"/>
      <p:bldP spid="45" grpId="0" build="allAtOnce"/>
      <p:bldP spid="10" grpId="0"/>
    </p:bldLst>
  </p:timing>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userDrawn="1"/>
        </p:nvSpPr>
        <p:spPr>
          <a:xfrm>
            <a:off x="0" y="0"/>
            <a:ext cx="12192000"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69" dirty="0"/>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dirty="0"/>
              <a:t>CLICK TO EDIT MASTER TITLE STYLE</a:t>
            </a:r>
            <a:endParaRPr lang="en-GB" noProof="0" dirty="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219001" y="882196"/>
            <a:ext cx="11732718" cy="5328000"/>
          </a:xfrm>
        </p:spPr>
        <p:txBody>
          <a:bodyPr/>
          <a:lstStyle>
            <a:lvl1pPr>
              <a:defRPr sz="1795"/>
            </a:lvl1pPr>
            <a:lvl2pPr>
              <a:defRPr sz="1795"/>
            </a:lvl2pPr>
            <a:lvl3pPr>
              <a:defRPr sz="1795"/>
            </a:lvl3pPr>
            <a:lvl4pPr>
              <a:defRPr sz="1795"/>
            </a:lvl4pPr>
            <a:lvl5pPr>
              <a:defRPr sz="1795"/>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cxnSp>
        <p:nvCxnSpPr>
          <p:cNvPr id="10" name="Straight Connector 9">
            <a:extLst>
              <a:ext uri="{FF2B5EF4-FFF2-40B4-BE49-F238E27FC236}">
                <a16:creationId xmlns:a16="http://schemas.microsoft.com/office/drawing/2014/main" id="{DFD03D16-060D-4760-9512-2863FE01A681}"/>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7907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263" y="882193"/>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795"/>
            </a:lvl1pPr>
            <a:lvl2pPr>
              <a:defRPr sz="1795"/>
            </a:lvl2pPr>
            <a:lvl3pPr>
              <a:defRPr sz="1795"/>
            </a:lvl3pPr>
            <a:lvl4pPr>
              <a:defRPr sz="1795"/>
            </a:lvl4pPr>
            <a:lvl5pPr>
              <a:defRPr sz="1795"/>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23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001" y="882193"/>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795"/>
            </a:lvl1pPr>
            <a:lvl2pPr>
              <a:defRPr sz="1795"/>
            </a:lvl2pPr>
            <a:lvl3pPr>
              <a:defRPr sz="1795"/>
            </a:lvl3pPr>
            <a:lvl4pPr>
              <a:defRPr sz="1795"/>
            </a:lvl4pPr>
            <a:lvl5pPr>
              <a:defRPr sz="1795"/>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2667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dirty="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218263" y="1673225"/>
            <a:ext cx="5788844" cy="4318000"/>
          </a:xfrm>
        </p:spPr>
        <p:txBody>
          <a:bodyPr/>
          <a:lstStyle>
            <a:lvl1pPr>
              <a:defRPr sz="1795"/>
            </a:lvl1pPr>
            <a:lvl2pPr>
              <a:defRPr sz="1795"/>
            </a:lvl2pPr>
            <a:lvl3pPr>
              <a:defRPr sz="1795"/>
            </a:lvl3pPr>
            <a:lvl4pPr>
              <a:defRPr sz="1795"/>
            </a:lvl4pPr>
            <a:lvl5pPr>
              <a:defRPr sz="1795"/>
            </a:lvl5pPr>
            <a:lvl6pPr>
              <a:defRPr sz="1298"/>
            </a:lvl6pPr>
            <a:lvl7pPr>
              <a:defRPr sz="1298"/>
            </a:lvl7pPr>
            <a:lvl8pPr>
              <a:defRPr sz="1298"/>
            </a:lvl8pPr>
            <a:lvl9pPr>
              <a:defRPr sz="1298"/>
            </a:lvl9pPr>
          </a:lstStyle>
          <a:p>
            <a:pPr lvl="0"/>
            <a:r>
              <a:rPr lang="en-US" noProof="0" dirty="0"/>
              <a:t>Click to edit </a:t>
            </a:r>
            <a:r>
              <a:rPr lang="en-GB" noProof="0" dirty="0"/>
              <a:t>Master</a:t>
            </a:r>
            <a:r>
              <a:rPr lang="en-US" noProof="0" dirty="0"/>
              <a:t> text styles</a:t>
            </a:r>
          </a:p>
          <a:p>
            <a:pPr lvl="1"/>
            <a:r>
              <a:rPr lang="en-GB" noProof="0" dirty="0"/>
              <a:t>Second</a:t>
            </a:r>
            <a:r>
              <a:rPr lang="en-US" noProof="0" dirty="0"/>
              <a:t> level</a:t>
            </a:r>
          </a:p>
          <a:p>
            <a:pPr lvl="2"/>
            <a:r>
              <a:rPr lang="en-US" noProof="0" dirty="0"/>
              <a:t>Third </a:t>
            </a:r>
            <a:r>
              <a:rPr lang="en-GB" noProof="0" dirty="0"/>
              <a:t>level</a:t>
            </a:r>
          </a:p>
          <a:p>
            <a:pPr lvl="3"/>
            <a:r>
              <a:rPr lang="en-GB" noProof="0" dirty="0"/>
              <a:t>Fourth</a:t>
            </a:r>
            <a:r>
              <a:rPr lang="en-US" noProof="0" dirty="0"/>
              <a:t> level</a:t>
            </a:r>
          </a:p>
          <a:p>
            <a:pPr lvl="4"/>
            <a:r>
              <a:rPr lang="en-GB" noProof="0" dirty="0"/>
              <a:t>Fifth</a:t>
            </a:r>
            <a:r>
              <a:rPr lang="en-US" noProof="0" dirty="0"/>
              <a:t> level</a:t>
            </a:r>
            <a:endParaRPr lang="en-GB" noProof="0" dirty="0"/>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6210297" y="1673225"/>
            <a:ext cx="5747139" cy="4318000"/>
          </a:xfrm>
        </p:spPr>
        <p:txBody>
          <a:bodyPr/>
          <a:lstStyle>
            <a:lvl1pPr>
              <a:defRPr sz="1795"/>
            </a:lvl1pPr>
            <a:lvl2pPr>
              <a:defRPr sz="1795"/>
            </a:lvl2pPr>
            <a:lvl3pPr>
              <a:defRPr sz="1795"/>
            </a:lvl3pPr>
            <a:lvl4pPr>
              <a:defRPr sz="1795"/>
            </a:lvl4pPr>
            <a:lvl5pPr>
              <a:defRPr sz="1795"/>
            </a:lvl5pPr>
            <a:lvl6pPr>
              <a:defRPr sz="1298"/>
            </a:lvl6pPr>
            <a:lvl7pPr>
              <a:defRPr sz="1298"/>
            </a:lvl7pPr>
            <a:lvl8pPr>
              <a:defRPr sz="1298"/>
            </a:lvl8pPr>
            <a:lvl9pPr>
              <a:defRPr sz="1298"/>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8" name="Straight Connector 7">
            <a:extLst>
              <a:ext uri="{FF2B5EF4-FFF2-40B4-BE49-F238E27FC236}">
                <a16:creationId xmlns:a16="http://schemas.microsoft.com/office/drawing/2014/main" id="{8FE92DEE-E179-466F-A2E3-A937D4BD20BC}"/>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69D56B-45C7-41CE-AF85-CFBD7346FBEF}"/>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822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02"/>
          <p:cNvSpPr>
            <a:spLocks noGrp="1" noChangeArrowheads="1"/>
          </p:cNvSpPr>
          <p:nvPr>
            <p:ph type="dt" sz="half" idx="10"/>
          </p:nvPr>
        </p:nvSpPr>
        <p:spPr>
          <a:ln/>
        </p:spPr>
        <p:txBody>
          <a:bodyPr/>
          <a:lstStyle>
            <a:lvl1pPr>
              <a:defRPr/>
            </a:lvl1pPr>
          </a:lstStyle>
          <a:p>
            <a:pPr>
              <a:defRPr/>
            </a:pPr>
            <a:r>
              <a:rPr lang="en-US"/>
              <a:t>Oct 2022</a:t>
            </a:r>
            <a:endParaRPr lang="en-US" dirty="0"/>
          </a:p>
        </p:txBody>
      </p:sp>
    </p:spTree>
    <p:extLst>
      <p:ext uri="{BB962C8B-B14F-4D97-AF65-F5344CB8AC3E}">
        <p14:creationId xmlns:p14="http://schemas.microsoft.com/office/powerpoint/2010/main" val="14857932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EAR_COLOUR_BG1">
    <p:bg>
      <p:bgPr>
        <a:solidFill>
          <a:srgbClr val="E8E9E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001" y="882000"/>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795"/>
            </a:lvl1pPr>
            <a:lvl2pPr>
              <a:defRPr sz="1795"/>
            </a:lvl2pPr>
            <a:lvl3pPr>
              <a:defRPr sz="1795"/>
            </a:lvl3pPr>
            <a:lvl4pPr>
              <a:defRPr sz="1795"/>
            </a:lvl4pPr>
            <a:lvl5pPr>
              <a:defRPr sz="1795"/>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8" name="Straight Connector 7">
            <a:extLst>
              <a:ext uri="{FF2B5EF4-FFF2-40B4-BE49-F238E27FC236}">
                <a16:creationId xmlns:a16="http://schemas.microsoft.com/office/drawing/2014/main" id="{DA993C77-CBED-4B2B-A114-59C4D8D6CE97}"/>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B86A34-E450-424B-A07C-89D1870D3D25}"/>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7200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LEAR_COLOUR_BG2">
    <p:bg>
      <p:bgPr>
        <a:solidFill>
          <a:srgbClr val="76C8A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7" name="Rectangle 2">
            <a:extLst>
              <a:ext uri="{FF2B5EF4-FFF2-40B4-BE49-F238E27FC236}">
                <a16:creationId xmlns:a16="http://schemas.microsoft.com/office/drawing/2014/main" id="{8770F7F7-54D2-419E-ACE8-1E203802996C}"/>
              </a:ext>
            </a:extLst>
          </p:cNvPr>
          <p:cNvSpPr>
            <a:spLocks noGrp="1" noChangeArrowheads="1"/>
          </p:cNvSpPr>
          <p:nvPr>
            <p:ph idx="1"/>
          </p:nvPr>
        </p:nvSpPr>
        <p:spPr bwMode="auto">
          <a:xfrm>
            <a:off x="218263" y="882000"/>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795">
                <a:solidFill>
                  <a:srgbClr val="006762"/>
                </a:solidFill>
              </a:defRPr>
            </a:lvl1pPr>
            <a:lvl2pPr>
              <a:defRPr sz="1795">
                <a:solidFill>
                  <a:srgbClr val="006762"/>
                </a:solidFill>
              </a:defRPr>
            </a:lvl2pPr>
            <a:lvl3pPr>
              <a:defRPr sz="1795">
                <a:solidFill>
                  <a:srgbClr val="006762"/>
                </a:solidFill>
              </a:defRPr>
            </a:lvl3pPr>
            <a:lvl4pPr>
              <a:defRPr sz="1795">
                <a:solidFill>
                  <a:srgbClr val="006762"/>
                </a:solidFill>
              </a:defRPr>
            </a:lvl4pPr>
            <a:lvl5pPr>
              <a:defRPr sz="1795">
                <a:solidFill>
                  <a:srgbClr val="006762"/>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6" name="Straight Connector 5">
            <a:extLst>
              <a:ext uri="{FF2B5EF4-FFF2-40B4-BE49-F238E27FC236}">
                <a16:creationId xmlns:a16="http://schemas.microsoft.com/office/drawing/2014/main" id="{9CE16786-8A3C-4C82-B63C-69D03B24564C}"/>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28B05E-06E9-4FF8-9E34-30F8C9AD5155}"/>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1952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EAR_COLOUR_BG3">
    <p:bg>
      <p:bgPr>
        <a:solidFill>
          <a:srgbClr val="F1666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7" name="Rectangle 2">
            <a:extLst>
              <a:ext uri="{FF2B5EF4-FFF2-40B4-BE49-F238E27FC236}">
                <a16:creationId xmlns:a16="http://schemas.microsoft.com/office/drawing/2014/main" id="{424FBA6A-9B37-4307-AF0B-2FB195B99602}"/>
              </a:ext>
            </a:extLst>
          </p:cNvPr>
          <p:cNvSpPr>
            <a:spLocks noGrp="1" noChangeArrowheads="1"/>
          </p:cNvSpPr>
          <p:nvPr>
            <p:ph idx="1"/>
          </p:nvPr>
        </p:nvSpPr>
        <p:spPr bwMode="auto">
          <a:xfrm>
            <a:off x="218263" y="882000"/>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795">
                <a:solidFill>
                  <a:srgbClr val="960136"/>
                </a:solidFill>
              </a:defRPr>
            </a:lvl1pPr>
            <a:lvl2pPr>
              <a:defRPr sz="1795">
                <a:solidFill>
                  <a:srgbClr val="960136"/>
                </a:solidFill>
              </a:defRPr>
            </a:lvl2pPr>
            <a:lvl3pPr>
              <a:defRPr sz="1795">
                <a:solidFill>
                  <a:srgbClr val="960136"/>
                </a:solidFill>
              </a:defRPr>
            </a:lvl3pPr>
            <a:lvl4pPr>
              <a:defRPr sz="1795">
                <a:solidFill>
                  <a:srgbClr val="960136"/>
                </a:solidFill>
              </a:defRPr>
            </a:lvl4pPr>
            <a:lvl5pPr>
              <a:defRPr sz="1795">
                <a:solidFill>
                  <a:srgbClr val="960136"/>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6" name="Straight Connector 5">
            <a:extLst>
              <a:ext uri="{FF2B5EF4-FFF2-40B4-BE49-F238E27FC236}">
                <a16:creationId xmlns:a16="http://schemas.microsoft.com/office/drawing/2014/main" id="{48935B88-E3A5-4B18-A1DA-E525414B3B33}"/>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DC6253-9DAC-40B0-A41B-C4BC48EE2683}"/>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830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EAR_COLOUR_BG4">
    <p:bg>
      <p:bgPr>
        <a:solidFill>
          <a:srgbClr val="FFCC4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3" name="Content Placeholder 2">
            <a:extLst>
              <a:ext uri="{FF2B5EF4-FFF2-40B4-BE49-F238E27FC236}">
                <a16:creationId xmlns:a16="http://schemas.microsoft.com/office/drawing/2014/main" id="{C3B7504A-25CB-4BBC-AA4B-1A27FA922557}"/>
              </a:ext>
            </a:extLst>
          </p:cNvPr>
          <p:cNvSpPr>
            <a:spLocks noGrp="1" noChangeArrowheads="1"/>
          </p:cNvSpPr>
          <p:nvPr>
            <p:ph idx="1"/>
          </p:nvPr>
        </p:nvSpPr>
        <p:spPr bwMode="auto">
          <a:xfrm>
            <a:off x="218263" y="882192"/>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795">
                <a:solidFill>
                  <a:srgbClr val="A75534"/>
                </a:solidFill>
              </a:defRPr>
            </a:lvl1pPr>
            <a:lvl2pPr>
              <a:defRPr sz="1795">
                <a:solidFill>
                  <a:srgbClr val="A75534"/>
                </a:solidFill>
              </a:defRPr>
            </a:lvl2pPr>
            <a:lvl3pPr>
              <a:defRPr sz="1795">
                <a:solidFill>
                  <a:srgbClr val="A75534"/>
                </a:solidFill>
              </a:defRPr>
            </a:lvl3pPr>
            <a:lvl4pPr>
              <a:defRPr sz="1795">
                <a:solidFill>
                  <a:srgbClr val="A75534"/>
                </a:solidFill>
              </a:defRPr>
            </a:lvl4pPr>
            <a:lvl5pPr>
              <a:defRPr sz="1795">
                <a:solidFill>
                  <a:srgbClr val="A75534"/>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4" name="Straight Connector 3">
            <a:extLst>
              <a:ext uri="{FF2B5EF4-FFF2-40B4-BE49-F238E27FC236}">
                <a16:creationId xmlns:a16="http://schemas.microsoft.com/office/drawing/2014/main" id="{13C96752-03D4-47C1-AF65-AB9BE9940335}"/>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99C38FE-3D95-4F29-9E13-19A29AD5EFC2}"/>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7659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EAR_COLOUR_BG5">
    <p:bg>
      <p:bgPr>
        <a:solidFill>
          <a:srgbClr val="6DCFF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4" name="Rectangle 2">
            <a:extLst>
              <a:ext uri="{FF2B5EF4-FFF2-40B4-BE49-F238E27FC236}">
                <a16:creationId xmlns:a16="http://schemas.microsoft.com/office/drawing/2014/main" id="{BA34D9EA-0CED-4E85-B2F0-17341F16C1AB}"/>
              </a:ext>
            </a:extLst>
          </p:cNvPr>
          <p:cNvSpPr>
            <a:spLocks noGrp="1" noChangeArrowheads="1"/>
          </p:cNvSpPr>
          <p:nvPr>
            <p:ph idx="1"/>
          </p:nvPr>
        </p:nvSpPr>
        <p:spPr bwMode="auto">
          <a:xfrm>
            <a:off x="218263" y="882192"/>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795">
                <a:solidFill>
                  <a:srgbClr val="1E3378"/>
                </a:solidFill>
              </a:defRPr>
            </a:lvl1pPr>
            <a:lvl2pPr>
              <a:defRPr sz="1795">
                <a:solidFill>
                  <a:srgbClr val="1E3378"/>
                </a:solidFill>
              </a:defRPr>
            </a:lvl2pPr>
            <a:lvl3pPr>
              <a:defRPr sz="1795">
                <a:solidFill>
                  <a:srgbClr val="1E3378"/>
                </a:solidFill>
              </a:defRPr>
            </a:lvl3pPr>
            <a:lvl4pPr>
              <a:defRPr sz="1795">
                <a:solidFill>
                  <a:srgbClr val="1E3378"/>
                </a:solidFill>
              </a:defRPr>
            </a:lvl4pPr>
            <a:lvl5pPr>
              <a:defRPr sz="1795">
                <a:solidFill>
                  <a:srgbClr val="1E3378"/>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7" name="Straight Connector 6">
            <a:extLst>
              <a:ext uri="{FF2B5EF4-FFF2-40B4-BE49-F238E27FC236}">
                <a16:creationId xmlns:a16="http://schemas.microsoft.com/office/drawing/2014/main" id="{CF711926-946D-4031-95C0-4DF8DCFCC3F0}"/>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3F0612-5267-4585-B281-9C491C4E1A35}"/>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542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6DCFF6"/>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368656" y="0"/>
            <a:ext cx="125606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5"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86301" y="2011305"/>
            <a:ext cx="2819400" cy="2819035"/>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9"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86301" y="4524208"/>
            <a:ext cx="2812780" cy="314495"/>
          </a:xfrm>
          <a:prstGeom prst="rect">
            <a:avLst/>
          </a:prstGeom>
        </p:spPr>
        <p:txBody>
          <a:bodyPr vert="horz" lIns="65971" tIns="32986" rIns="65971" bIns="3298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0"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86301" y="2041527"/>
            <a:ext cx="2819402" cy="2359024"/>
          </a:xfrm>
          <a:prstGeom prst="rect">
            <a:avLst/>
          </a:prstGeom>
        </p:spPr>
        <p:txBody>
          <a:bodyPr anchor="t">
            <a:normAutofit/>
          </a:bodyPr>
          <a:lstStyle>
            <a:lvl1pPr marL="0" indent="0" algn="l">
              <a:buNone/>
              <a:defRPr sz="2134" b="0" baseline="0">
                <a:solidFill>
                  <a:srgbClr val="003249"/>
                </a:solidFill>
                <a:latin typeface="Arial" charset="0"/>
                <a:ea typeface="Arial" charset="0"/>
                <a:cs typeface="Arial" charset="0"/>
              </a:defRPr>
            </a:lvl1pPr>
            <a:lvl2pPr marL="329845" indent="0">
              <a:buNone/>
              <a:defRPr sz="1443" b="1"/>
            </a:lvl2pPr>
            <a:lvl3pPr marL="659691" indent="0">
              <a:buNone/>
              <a:defRPr sz="1298" b="1"/>
            </a:lvl3pPr>
            <a:lvl4pPr marL="989536" indent="0">
              <a:buNone/>
              <a:defRPr sz="1154" b="1"/>
            </a:lvl4pPr>
            <a:lvl5pPr marL="1319382" indent="0">
              <a:buNone/>
              <a:defRPr sz="1154" b="1"/>
            </a:lvl5pPr>
            <a:lvl6pPr marL="1649227" indent="0">
              <a:buNone/>
              <a:defRPr sz="1154" b="1"/>
            </a:lvl6pPr>
            <a:lvl7pPr marL="1979073" indent="0">
              <a:buNone/>
              <a:defRPr sz="1154" b="1"/>
            </a:lvl7pPr>
            <a:lvl8pPr marL="2308918" indent="0">
              <a:buNone/>
              <a:defRPr sz="1154" b="1"/>
            </a:lvl8pPr>
            <a:lvl9pPr marL="2638764" indent="0">
              <a:buNone/>
              <a:defRPr sz="1154" b="1"/>
            </a:lvl9pPr>
          </a:lstStyle>
          <a:p>
            <a:pPr lvl="0"/>
            <a:r>
              <a:rPr lang="en-GB" noProof="0" dirty="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86301" y="1740025"/>
            <a:ext cx="2819402" cy="261521"/>
          </a:xfrm>
          <a:prstGeom prst="rect">
            <a:avLst/>
          </a:prstGeom>
        </p:spPr>
        <p:txBody>
          <a:bodyPr vert="horz" lIns="65971" tIns="32986" rIns="65971" bIns="3298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4" dirty="0">
                <a:solidFill>
                  <a:srgbClr val="8197A6"/>
                </a:solidFill>
                <a:latin typeface="Arial" charset="0"/>
                <a:ea typeface="Arial" charset="0"/>
                <a:cs typeface="Arial" charset="0"/>
              </a:rPr>
              <a:t>Produced by</a:t>
            </a:r>
            <a:endParaRPr lang="en-US" sz="794" dirty="0">
              <a:solidFill>
                <a:srgbClr val="8197A6"/>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86301" y="4406775"/>
            <a:ext cx="2819402" cy="423565"/>
          </a:xfrm>
          <a:prstGeom prst="rect">
            <a:avLst/>
          </a:prstGeom>
        </p:spPr>
        <p:txBody>
          <a:bodyPr anchor="ctr">
            <a:noAutofit/>
          </a:bodyPr>
          <a:lstStyle>
            <a:lvl1pPr marL="0" indent="0" algn="l">
              <a:buNone/>
              <a:defRPr sz="1496" b="0" baseline="0">
                <a:solidFill>
                  <a:srgbClr val="003249"/>
                </a:solidFill>
                <a:latin typeface="Arial" charset="0"/>
                <a:ea typeface="Arial" charset="0"/>
                <a:cs typeface="Arial" charset="0"/>
              </a:defRPr>
            </a:lvl1pPr>
            <a:lvl2pPr marL="329845" indent="0">
              <a:buNone/>
              <a:defRPr sz="1443" b="1"/>
            </a:lvl2pPr>
            <a:lvl3pPr marL="659691" indent="0">
              <a:buNone/>
              <a:defRPr sz="1298" b="1"/>
            </a:lvl3pPr>
            <a:lvl4pPr marL="989536" indent="0">
              <a:buNone/>
              <a:defRPr sz="1154" b="1"/>
            </a:lvl4pPr>
            <a:lvl5pPr marL="1319382" indent="0">
              <a:buNone/>
              <a:defRPr sz="1154" b="1"/>
            </a:lvl5pPr>
            <a:lvl6pPr marL="1649227" indent="0">
              <a:buNone/>
              <a:defRPr sz="1154" b="1"/>
            </a:lvl6pPr>
            <a:lvl7pPr marL="1979073" indent="0">
              <a:buNone/>
              <a:defRPr sz="1154" b="1"/>
            </a:lvl7pPr>
            <a:lvl8pPr marL="2308918" indent="0">
              <a:buNone/>
              <a:defRPr sz="1154" b="1"/>
            </a:lvl8pPr>
            <a:lvl9pPr marL="2638764" indent="0">
              <a:buNone/>
              <a:defRPr sz="1154" b="1"/>
            </a:lvl9pPr>
          </a:lstStyle>
          <a:p>
            <a:pPr lvl="0"/>
            <a:r>
              <a:rPr lang="en-GB" noProof="0" dirty="0"/>
              <a:t>Click to edit Master text styles</a:t>
            </a:r>
          </a:p>
        </p:txBody>
      </p:sp>
    </p:spTree>
    <p:extLst>
      <p:ext uri="{BB962C8B-B14F-4D97-AF65-F5344CB8AC3E}">
        <p14:creationId xmlns:p14="http://schemas.microsoft.com/office/powerpoint/2010/main" val="36625476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609600" y="1600204"/>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54381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221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38" name="Picture 37" descr="16950723446_e7d8e1bfb9_o.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52" b="48267"/>
          <a:stretch/>
        </p:blipFill>
        <p:spPr>
          <a:xfrm rot="5400000">
            <a:off x="2667002" y="-2666999"/>
            <a:ext cx="6858002" cy="12192001"/>
          </a:xfrm>
          <a:prstGeom prst="rect">
            <a:avLst/>
          </a:prstGeom>
        </p:spPr>
      </p:pic>
      <p:sp>
        <p:nvSpPr>
          <p:cNvPr id="56323" name="Rectangle 2"/>
          <p:cNvSpPr>
            <a:spLocks noGrp="1" noChangeArrowheads="1"/>
          </p:cNvSpPr>
          <p:nvPr>
            <p:ph type="subTitle" idx="1"/>
          </p:nvPr>
        </p:nvSpPr>
        <p:spPr>
          <a:xfrm>
            <a:off x="819148" y="3886200"/>
            <a:ext cx="10598400" cy="419100"/>
          </a:xfrm>
          <a:prstGeom prst="rect">
            <a:avLst/>
          </a:prstGeom>
        </p:spPr>
        <p:txBody>
          <a:bodyPr wrap="square">
            <a:spAutoFit/>
          </a:bodyPr>
          <a:lstStyle>
            <a:lvl1pPr marL="0" indent="0">
              <a:buFont typeface="Verdana" pitchFamily="34" charset="0"/>
              <a:buNone/>
              <a:defRPr sz="1800"/>
            </a:lvl1pPr>
          </a:lstStyle>
          <a:p>
            <a:pPr lvl="0"/>
            <a:r>
              <a:rPr lang="en-US" noProof="0"/>
              <a:t>Click to edit Master subtitle style</a:t>
            </a:r>
            <a:endParaRPr lang="en-GB" noProof="0" dirty="0"/>
          </a:p>
        </p:txBody>
      </p:sp>
      <p:sp>
        <p:nvSpPr>
          <p:cNvPr id="56347" name="Text Box 27"/>
          <p:cNvSpPr txBox="1">
            <a:spLocks noChangeArrowheads="1"/>
          </p:cNvSpPr>
          <p:nvPr userDrawn="1"/>
        </p:nvSpPr>
        <p:spPr bwMode="auto">
          <a:xfrm>
            <a:off x="395967" y="5849827"/>
            <a:ext cx="668866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pic>
        <p:nvPicPr>
          <p:cNvPr id="34" name="Picture 33"/>
          <p:cNvPicPr>
            <a:picLocks noChangeAspect="1"/>
          </p:cNvPicPr>
          <p:nvPr userDrawn="1"/>
        </p:nvPicPr>
        <p:blipFill rotWithShape="1">
          <a:blip r:embed="rId3" cstate="print">
            <a:extLst>
              <a:ext uri="{28A0092B-C50C-407E-A947-70E740481C1C}">
                <a14:useLocalDpi xmlns:a14="http://schemas.microsoft.com/office/drawing/2010/main" val="0"/>
              </a:ext>
            </a:extLst>
          </a:blip>
          <a:srcRect t="83098" b="-5313"/>
          <a:stretch/>
        </p:blipFill>
        <p:spPr>
          <a:xfrm>
            <a:off x="10384235" y="6611881"/>
            <a:ext cx="1595883" cy="144000"/>
          </a:xfrm>
          <a:prstGeom prst="rect">
            <a:avLst/>
          </a:prstGeom>
        </p:spPr>
      </p:pic>
      <p:cxnSp>
        <p:nvCxnSpPr>
          <p:cNvPr id="35" name="Straight Connector 34"/>
          <p:cNvCxnSpPr/>
          <p:nvPr userDrawn="1"/>
        </p:nvCxnSpPr>
        <p:spPr>
          <a:xfrm>
            <a:off x="221243" y="6504478"/>
            <a:ext cx="1176637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rotWithShape="1">
          <a:blip r:embed="rId4" cstate="print">
            <a:extLst>
              <a:ext uri="{28A0092B-C50C-407E-A947-70E740481C1C}">
                <a14:useLocalDpi xmlns:a14="http://schemas.microsoft.com/office/drawing/2010/main" val="0"/>
              </a:ext>
            </a:extLst>
          </a:blip>
          <a:srcRect t="-2" b="28614"/>
          <a:stretch/>
        </p:blipFill>
        <p:spPr>
          <a:xfrm>
            <a:off x="10383890" y="156199"/>
            <a:ext cx="1613941" cy="468000"/>
          </a:xfrm>
          <a:prstGeom prst="rect">
            <a:avLst/>
          </a:prstGeom>
        </p:spPr>
      </p:pic>
      <p:sp>
        <p:nvSpPr>
          <p:cNvPr id="56325" name="Rectangle 6"/>
          <p:cNvSpPr>
            <a:spLocks noGrp="1" noChangeArrowheads="1"/>
          </p:cNvSpPr>
          <p:nvPr>
            <p:ph type="ctrTitle"/>
          </p:nvPr>
        </p:nvSpPr>
        <p:spPr>
          <a:xfrm>
            <a:off x="783166" y="2574925"/>
            <a:ext cx="10596033" cy="579438"/>
          </a:xfrm>
          <a:prstGeom prst="rect">
            <a:avLst/>
          </a:prstGeom>
        </p:spPr>
        <p:txBody>
          <a:bodyPr/>
          <a:lstStyle>
            <a:lvl1pPr algn="l" rtl="0" eaLnBrk="1" fontAlgn="base" hangingPunct="1">
              <a:spcBef>
                <a:spcPct val="0"/>
              </a:spcBef>
              <a:spcAft>
                <a:spcPct val="0"/>
              </a:spcAft>
              <a:defRPr lang="en-GB" sz="3200" b="0" noProof="0" dirty="0" smtClean="0">
                <a:solidFill>
                  <a:schemeClr val="bg1">
                    <a:lumMod val="95000"/>
                  </a:schemeClr>
                </a:solidFill>
                <a:latin typeface="Verdana"/>
                <a:ea typeface="+mj-ea"/>
                <a:cs typeface="Verdana"/>
              </a:defRPr>
            </a:lvl1pPr>
          </a:lstStyle>
          <a:p>
            <a:pPr lvl="0"/>
            <a:r>
              <a:rPr lang="en-US" noProof="0"/>
              <a:t>Click to edit Master title style</a:t>
            </a:r>
            <a:endParaRPr lang="en-GB" noProof="0" dirty="0"/>
          </a:p>
        </p:txBody>
      </p:sp>
      <p:sp>
        <p:nvSpPr>
          <p:cNvPr id="42" name="Text Box 58"/>
          <p:cNvSpPr txBox="1">
            <a:spLocks noChangeArrowheads="1"/>
          </p:cNvSpPr>
          <p:nvPr userDrawn="1"/>
        </p:nvSpPr>
        <p:spPr bwMode="auto">
          <a:xfrm>
            <a:off x="104042" y="6287709"/>
            <a:ext cx="668866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spcBef>
                <a:spcPct val="50000"/>
              </a:spcBef>
            </a:pPr>
            <a:r>
              <a:rPr lang="en-GB" sz="800" noProof="0">
                <a:solidFill>
                  <a:schemeClr val="bg1"/>
                </a:solidFill>
              </a:rPr>
              <a:t>ESA UNCLASSIFIED - For Official Use</a:t>
            </a:r>
            <a:endParaRPr lang="en-GB" sz="800" noProof="0" dirty="0">
              <a:solidFill>
                <a:schemeClr val="bg1"/>
              </a:solidFill>
            </a:endParaRPr>
          </a:p>
        </p:txBody>
      </p:sp>
      <p:grpSp>
        <p:nvGrpSpPr>
          <p:cNvPr id="37" name="Group 36"/>
          <p:cNvGrpSpPr/>
          <p:nvPr userDrawn="1"/>
        </p:nvGrpSpPr>
        <p:grpSpPr>
          <a:xfrm>
            <a:off x="221243" y="6623024"/>
            <a:ext cx="9102221" cy="111519"/>
            <a:chOff x="172269" y="6621494"/>
            <a:chExt cx="6826666" cy="111519"/>
          </a:xfrm>
        </p:grpSpPr>
        <p:pic>
          <p:nvPicPr>
            <p:cNvPr id="39" name="Picture 38" descr="at.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40" name="Picture 39" descr="b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41" name="Picture 40" descr="ca.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43" name="Picture 42" descr="ch.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44" name="Picture 43" descr="cz.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45" name="Picture 44" descr="d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46" name="Picture 45" descr="dk.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47" name="Picture 46" descr="e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48" name="Picture 47" descr="es.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49" name="Picture 48" descr="fi.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50" name="Picture 49" descr="fr.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51" name="Picture 50" descr="gr.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52" name="Picture 51" descr="hu.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53" name="Picture 52" descr="i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54" name="Picture 53" descr="it.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55" name="Picture 54" descr="lu.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56" name="Picture 55" descr="nl.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57" name="Picture 56" descr="no.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58" name="Picture 57" descr="pl.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59" name="Picture 58" descr="pt.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60" name="Picture 59" descr="r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61" name="Picture 60" descr="s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62" name="Picture 61" descr="uk.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63" name="Picture 62" descr="si.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extLst>
      <p:ext uri="{BB962C8B-B14F-4D97-AF65-F5344CB8AC3E}">
        <p14:creationId xmlns:p14="http://schemas.microsoft.com/office/powerpoint/2010/main" val="2213574771"/>
      </p:ext>
    </p:extLst>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427608"/>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a:t>Click to edit Master title style</a:t>
            </a:r>
          </a:p>
        </p:txBody>
      </p:sp>
      <p:sp>
        <p:nvSpPr>
          <p:cNvPr id="4" name="Rectangle 1003"/>
          <p:cNvSpPr>
            <a:spLocks noChangeArrowheads="1"/>
          </p:cNvSpPr>
          <p:nvPr userDrawn="1"/>
        </p:nvSpPr>
        <p:spPr bwMode="auto">
          <a:xfrm>
            <a:off x="10179683" y="6610297"/>
            <a:ext cx="1422473"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dirty="0">
                <a:solidFill>
                  <a:srgbClr val="333399"/>
                </a:solidFill>
              </a:rPr>
              <a:t>21-Oct-2021-SOIS-</a:t>
            </a:r>
            <a:fld id="{A695BC2C-BEAC-4E31-AADE-93F4F0C57784}" type="slidenum">
              <a:rPr lang="en-US" sz="1000" smtClean="0">
                <a:solidFill>
                  <a:srgbClr val="333399"/>
                </a:solidFill>
              </a:rPr>
              <a:pPr defTabSz="820738" eaLnBrk="0" hangingPunct="0">
                <a:defRPr/>
              </a:pPr>
              <a:t>‹#›</a:t>
            </a:fld>
            <a:endParaRPr lang="en-US" sz="1000" dirty="0">
              <a:solidFill>
                <a:srgbClr val="333399"/>
              </a:solidFill>
            </a:endParaRPr>
          </a:p>
        </p:txBody>
      </p:sp>
    </p:spTree>
    <p:extLst>
      <p:ext uri="{BB962C8B-B14F-4D97-AF65-F5344CB8AC3E}">
        <p14:creationId xmlns:p14="http://schemas.microsoft.com/office/powerpoint/2010/main" val="1002998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02"/>
          <p:cNvSpPr>
            <a:spLocks noGrp="1" noChangeArrowheads="1"/>
          </p:cNvSpPr>
          <p:nvPr>
            <p:ph type="dt" sz="half" idx="10"/>
          </p:nvPr>
        </p:nvSpPr>
        <p:spPr>
          <a:ln/>
        </p:spPr>
        <p:txBody>
          <a:bodyPr/>
          <a:lstStyle>
            <a:lvl1pPr>
              <a:defRPr/>
            </a:lvl1pPr>
          </a:lstStyle>
          <a:p>
            <a:pPr>
              <a:defRPr/>
            </a:pPr>
            <a:r>
              <a:rPr lang="en-US"/>
              <a:t>Oct 2022</a:t>
            </a:r>
          </a:p>
        </p:txBody>
      </p:sp>
    </p:spTree>
    <p:extLst>
      <p:ext uri="{BB962C8B-B14F-4D97-AF65-F5344CB8AC3E}">
        <p14:creationId xmlns:p14="http://schemas.microsoft.com/office/powerpoint/2010/main" val="11645147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427608"/>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a:t>Click to edit Master title style</a:t>
            </a:r>
          </a:p>
        </p:txBody>
      </p:sp>
      <p:sp>
        <p:nvSpPr>
          <p:cNvPr id="4" name="Rectangle 1003"/>
          <p:cNvSpPr>
            <a:spLocks noChangeArrowheads="1"/>
          </p:cNvSpPr>
          <p:nvPr userDrawn="1"/>
        </p:nvSpPr>
        <p:spPr bwMode="auto">
          <a:xfrm>
            <a:off x="10179683" y="6610297"/>
            <a:ext cx="1422473"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dirty="0">
                <a:solidFill>
                  <a:srgbClr val="333399"/>
                </a:solidFill>
              </a:rPr>
              <a:t>21-Oct-2021-SOIS-</a:t>
            </a:r>
            <a:fld id="{A695BC2C-BEAC-4E31-AADE-93F4F0C57784}" type="slidenum">
              <a:rPr lang="en-US" sz="1000" smtClean="0">
                <a:solidFill>
                  <a:srgbClr val="333399"/>
                </a:solidFill>
              </a:rPr>
              <a:pPr defTabSz="820738" eaLnBrk="0" hangingPunct="0">
                <a:defRPr/>
              </a:pPr>
              <a:t>‹#›</a:t>
            </a:fld>
            <a:endParaRPr lang="en-US" sz="1000" dirty="0">
              <a:solidFill>
                <a:srgbClr val="333399"/>
              </a:solidFill>
            </a:endParaRPr>
          </a:p>
        </p:txBody>
      </p:sp>
    </p:spTree>
    <p:extLst>
      <p:ext uri="{BB962C8B-B14F-4D97-AF65-F5344CB8AC3E}">
        <p14:creationId xmlns:p14="http://schemas.microsoft.com/office/powerpoint/2010/main" val="9317594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427608"/>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a:t>Click to edit Master title style</a:t>
            </a:r>
          </a:p>
        </p:txBody>
      </p:sp>
      <p:sp>
        <p:nvSpPr>
          <p:cNvPr id="4" name="Rectangle 1003"/>
          <p:cNvSpPr>
            <a:spLocks noChangeArrowheads="1"/>
          </p:cNvSpPr>
          <p:nvPr userDrawn="1"/>
        </p:nvSpPr>
        <p:spPr bwMode="auto">
          <a:xfrm>
            <a:off x="10179683" y="6610297"/>
            <a:ext cx="1422473"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dirty="0">
                <a:solidFill>
                  <a:srgbClr val="333399"/>
                </a:solidFill>
              </a:rPr>
              <a:t>21-Oct-2021-SOIS-</a:t>
            </a:r>
            <a:fld id="{A695BC2C-BEAC-4E31-AADE-93F4F0C57784}" type="slidenum">
              <a:rPr lang="en-US" sz="1000" smtClean="0">
                <a:solidFill>
                  <a:srgbClr val="333399"/>
                </a:solidFill>
              </a:rPr>
              <a:pPr defTabSz="820738" eaLnBrk="0" hangingPunct="0">
                <a:defRPr/>
              </a:pPr>
              <a:t>‹#›</a:t>
            </a:fld>
            <a:endParaRPr lang="en-US" sz="1000" dirty="0">
              <a:solidFill>
                <a:srgbClr val="333399"/>
              </a:solidFill>
            </a:endParaRPr>
          </a:p>
        </p:txBody>
      </p:sp>
    </p:spTree>
    <p:extLst>
      <p:ext uri="{BB962C8B-B14F-4D97-AF65-F5344CB8AC3E}">
        <p14:creationId xmlns:p14="http://schemas.microsoft.com/office/powerpoint/2010/main" val="1855654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9358" y="6658035"/>
            <a:ext cx="1003935" cy="153888"/>
          </a:xfrm>
        </p:spPr>
        <p:txBody>
          <a:bodyPr lIns="0" tIns="0" rIns="0" bIns="0"/>
          <a:lstStyle>
            <a:lvl1pPr>
              <a:defRPr sz="1000" b="1" i="0">
                <a:solidFill>
                  <a:srgbClr val="333399"/>
                </a:solidFill>
                <a:latin typeface="Arial"/>
                <a:cs typeface="Arial"/>
              </a:defRPr>
            </a:lvl1pPr>
          </a:lstStyle>
          <a:p>
            <a:pPr marL="12700">
              <a:spcBef>
                <a:spcPts val="5"/>
              </a:spcBef>
            </a:pPr>
            <a:r>
              <a:rPr lang="en-US" dirty="0"/>
              <a:t>7</a:t>
            </a:r>
            <a:r>
              <a:rPr lang="en-US" spc="-45" dirty="0"/>
              <a:t> </a:t>
            </a:r>
            <a:r>
              <a:rPr lang="en-US" spc="-5" dirty="0"/>
              <a:t>May</a:t>
            </a:r>
            <a:r>
              <a:rPr lang="en-US" spc="-40" dirty="0"/>
              <a:t> </a:t>
            </a:r>
            <a:r>
              <a:rPr lang="en-US" spc="-5" dirty="0"/>
              <a:t>2023</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975162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0099"/>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a:xfrm>
            <a:off x="69358" y="6658035"/>
            <a:ext cx="1003935" cy="153888"/>
          </a:xfrm>
        </p:spPr>
        <p:txBody>
          <a:bodyPr lIns="0" tIns="0" rIns="0" bIns="0"/>
          <a:lstStyle>
            <a:lvl1pPr>
              <a:defRPr sz="1000" b="1" i="0">
                <a:solidFill>
                  <a:srgbClr val="333399"/>
                </a:solidFill>
                <a:latin typeface="Arial"/>
                <a:cs typeface="Arial"/>
              </a:defRPr>
            </a:lvl1pPr>
          </a:lstStyle>
          <a:p>
            <a:pPr marL="12700">
              <a:spcBef>
                <a:spcPts val="5"/>
              </a:spcBef>
            </a:pPr>
            <a:r>
              <a:rPr lang="en-US" dirty="0"/>
              <a:t>7</a:t>
            </a:r>
            <a:r>
              <a:rPr lang="en-US" spc="-45" dirty="0"/>
              <a:t> </a:t>
            </a:r>
            <a:r>
              <a:rPr lang="en-US" spc="-5" dirty="0"/>
              <a:t>May</a:t>
            </a:r>
            <a:r>
              <a:rPr lang="en-US" spc="-40" dirty="0"/>
              <a:t> </a:t>
            </a:r>
            <a:r>
              <a:rPr lang="en-US" spc="-5" dirty="0"/>
              <a:t>2023</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940433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0099"/>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69358" y="6658035"/>
            <a:ext cx="1003935" cy="153888"/>
          </a:xfrm>
        </p:spPr>
        <p:txBody>
          <a:bodyPr lIns="0" tIns="0" rIns="0" bIns="0"/>
          <a:lstStyle>
            <a:lvl1pPr>
              <a:defRPr sz="1000" b="1" i="0">
                <a:solidFill>
                  <a:srgbClr val="333399"/>
                </a:solidFill>
                <a:latin typeface="Arial"/>
                <a:cs typeface="Arial"/>
              </a:defRPr>
            </a:lvl1pPr>
          </a:lstStyle>
          <a:p>
            <a:pPr marL="12700">
              <a:spcBef>
                <a:spcPts val="5"/>
              </a:spcBef>
            </a:pPr>
            <a:r>
              <a:rPr lang="en-US" spc="-45" dirty="0"/>
              <a:t>7 </a:t>
            </a:r>
            <a:r>
              <a:rPr lang="en-US" spc="-5" dirty="0"/>
              <a:t>May</a:t>
            </a:r>
            <a:r>
              <a:rPr lang="en-US" spc="-40" dirty="0"/>
              <a:t> </a:t>
            </a:r>
            <a:r>
              <a:rPr lang="en-US" spc="-5" dirty="0"/>
              <a:t>2021</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416148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0099"/>
                </a:solidFill>
                <a:latin typeface="Calibri"/>
                <a:cs typeface="Calibri"/>
              </a:defRPr>
            </a:lvl1pPr>
          </a:lstStyle>
          <a:p>
            <a:endParaRPr/>
          </a:p>
        </p:txBody>
      </p:sp>
      <p:sp>
        <p:nvSpPr>
          <p:cNvPr id="3" name="Holder 3"/>
          <p:cNvSpPr>
            <a:spLocks noGrp="1"/>
          </p:cNvSpPr>
          <p:nvPr>
            <p:ph type="ftr" sz="quarter" idx="5"/>
          </p:nvPr>
        </p:nvSpPr>
        <p:spPr>
          <a:xfrm>
            <a:off x="69358" y="6658035"/>
            <a:ext cx="1003935" cy="153888"/>
          </a:xfrm>
        </p:spPr>
        <p:txBody>
          <a:bodyPr lIns="0" tIns="0" rIns="0" bIns="0"/>
          <a:lstStyle>
            <a:lvl1pPr>
              <a:defRPr sz="1000" b="1" i="0">
                <a:solidFill>
                  <a:srgbClr val="333399"/>
                </a:solidFill>
                <a:latin typeface="Arial"/>
                <a:cs typeface="Arial"/>
              </a:defRPr>
            </a:lvl1pPr>
          </a:lstStyle>
          <a:p>
            <a:pPr marL="12700">
              <a:spcBef>
                <a:spcPts val="5"/>
              </a:spcBef>
            </a:pPr>
            <a:r>
              <a:rPr lang="en-US" spc="-45" dirty="0"/>
              <a:t>7 </a:t>
            </a:r>
            <a:r>
              <a:rPr lang="en-US" spc="-5" dirty="0"/>
              <a:t>May</a:t>
            </a:r>
            <a:r>
              <a:rPr lang="en-US" spc="-40" dirty="0"/>
              <a:t> </a:t>
            </a:r>
            <a:r>
              <a:rPr lang="en-US" spc="-5" dirty="0"/>
              <a:t>2023</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247743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69358" y="6658035"/>
            <a:ext cx="1003935" cy="153888"/>
          </a:xfrm>
        </p:spPr>
        <p:txBody>
          <a:bodyPr lIns="0" tIns="0" rIns="0" bIns="0"/>
          <a:lstStyle>
            <a:lvl1pPr>
              <a:defRPr sz="1000" b="1" i="0">
                <a:solidFill>
                  <a:srgbClr val="333399"/>
                </a:solidFill>
                <a:latin typeface="Arial"/>
                <a:cs typeface="Arial"/>
              </a:defRPr>
            </a:lvl1pPr>
          </a:lstStyle>
          <a:p>
            <a:pPr marL="12700">
              <a:spcBef>
                <a:spcPts val="5"/>
              </a:spcBef>
            </a:pPr>
            <a:r>
              <a:rPr lang="en-US" dirty="0"/>
              <a:t>7</a:t>
            </a:r>
            <a:r>
              <a:rPr lang="en-US" spc="-45" dirty="0"/>
              <a:t> </a:t>
            </a:r>
            <a:r>
              <a:rPr lang="en-US" spc="-5" dirty="0"/>
              <a:t>May</a:t>
            </a:r>
            <a:r>
              <a:rPr lang="en-US" spc="-40" dirty="0"/>
              <a:t> </a:t>
            </a:r>
            <a:r>
              <a:rPr lang="en-US" spc="-5" dirty="0"/>
              <a:t>2023</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012465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609601" y="2814520"/>
            <a:ext cx="10863100" cy="238111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1">
            <a:extLst>
              <a:ext uri="{FF2B5EF4-FFF2-40B4-BE49-F238E27FC236}">
                <a16:creationId xmlns:a16="http://schemas.microsoft.com/office/drawing/2014/main" id="{81807C27-7755-1A46-9113-68F263AFA634}"/>
              </a:ext>
            </a:extLst>
          </p:cNvPr>
          <p:cNvSpPr>
            <a:spLocks noGrp="1"/>
          </p:cNvSpPr>
          <p:nvPr>
            <p:ph type="dt" sz="half" idx="2"/>
          </p:nvPr>
        </p:nvSpPr>
        <p:spPr>
          <a:xfrm>
            <a:off x="0" y="64782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 May 2023</a:t>
            </a:r>
          </a:p>
        </p:txBody>
      </p:sp>
      <p:sp>
        <p:nvSpPr>
          <p:cNvPr id="7" name="Slide Number Placeholder 2">
            <a:extLst>
              <a:ext uri="{FF2B5EF4-FFF2-40B4-BE49-F238E27FC236}">
                <a16:creationId xmlns:a16="http://schemas.microsoft.com/office/drawing/2014/main" id="{027D9114-D379-BF4E-8285-358237A4177D}"/>
              </a:ext>
            </a:extLst>
          </p:cNvPr>
          <p:cNvSpPr>
            <a:spLocks noGrp="1"/>
          </p:cNvSpPr>
          <p:nvPr>
            <p:ph type="sldNum" sz="quarter" idx="4"/>
          </p:nvPr>
        </p:nvSpPr>
        <p:spPr>
          <a:xfrm>
            <a:off x="9448800" y="64782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 - </a:t>
            </a:r>
            <a:fld id="{1B5D8CFD-37D9-8A41-B2FC-209452CD0164}" type="slidenum">
              <a:rPr lang="en-US" smtClean="0"/>
              <a:t>‹#›</a:t>
            </a:fld>
            <a:endParaRPr lang="en-US" dirty="0"/>
          </a:p>
        </p:txBody>
      </p:sp>
    </p:spTree>
    <p:extLst>
      <p:ext uri="{BB962C8B-B14F-4D97-AF65-F5344CB8AC3E}">
        <p14:creationId xmlns:p14="http://schemas.microsoft.com/office/powerpoint/2010/main" val="18770228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06533A-A24A-AE44-A622-6E271D82A377}"/>
              </a:ext>
            </a:extLst>
          </p:cNvPr>
          <p:cNvSpPr>
            <a:spLocks noGrp="1"/>
          </p:cNvSpPr>
          <p:nvPr>
            <p:ph type="dt" sz="half" idx="2"/>
          </p:nvPr>
        </p:nvSpPr>
        <p:spPr>
          <a:xfrm>
            <a:off x="0" y="64782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 May 2023</a:t>
            </a:r>
          </a:p>
        </p:txBody>
      </p:sp>
      <p:sp>
        <p:nvSpPr>
          <p:cNvPr id="3" name="Slide Number Placeholder 2">
            <a:extLst>
              <a:ext uri="{FF2B5EF4-FFF2-40B4-BE49-F238E27FC236}">
                <a16:creationId xmlns:a16="http://schemas.microsoft.com/office/drawing/2014/main" id="{28CCD634-6843-E942-B454-655AF083B9E4}"/>
              </a:ext>
            </a:extLst>
          </p:cNvPr>
          <p:cNvSpPr>
            <a:spLocks noGrp="1"/>
          </p:cNvSpPr>
          <p:nvPr>
            <p:ph type="sldNum" sz="quarter" idx="4"/>
          </p:nvPr>
        </p:nvSpPr>
        <p:spPr>
          <a:xfrm>
            <a:off x="9448800" y="64782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 - </a:t>
            </a:r>
            <a:fld id="{1B5D8CFD-37D9-8A41-B2FC-209452CD0164}" type="slidenum">
              <a:rPr lang="en-US" smtClean="0"/>
              <a:t>‹#›</a:t>
            </a:fld>
            <a:endParaRPr lang="en-US" dirty="0"/>
          </a:p>
        </p:txBody>
      </p:sp>
      <p:sp>
        <p:nvSpPr>
          <p:cNvPr id="4" name="Title 3">
            <a:extLst>
              <a:ext uri="{FF2B5EF4-FFF2-40B4-BE49-F238E27FC236}">
                <a16:creationId xmlns:a16="http://schemas.microsoft.com/office/drawing/2014/main" id="{38425625-3BCD-2747-A822-60B00B07BF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069007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lvl1pPr>
              <a:defRPr>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
            <a:extLst>
              <a:ext uri="{FF2B5EF4-FFF2-40B4-BE49-F238E27FC236}">
                <a16:creationId xmlns:a16="http://schemas.microsoft.com/office/drawing/2014/main" id="{4008E2A9-9281-E842-8863-CD4B46758000}"/>
              </a:ext>
            </a:extLst>
          </p:cNvPr>
          <p:cNvSpPr>
            <a:spLocks noGrp="1"/>
          </p:cNvSpPr>
          <p:nvPr>
            <p:ph type="dt" sz="half" idx="2"/>
          </p:nvPr>
        </p:nvSpPr>
        <p:spPr>
          <a:xfrm>
            <a:off x="0" y="64782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 May 2023</a:t>
            </a:r>
          </a:p>
        </p:txBody>
      </p:sp>
      <p:sp>
        <p:nvSpPr>
          <p:cNvPr id="5" name="Slide Number Placeholder 2">
            <a:extLst>
              <a:ext uri="{FF2B5EF4-FFF2-40B4-BE49-F238E27FC236}">
                <a16:creationId xmlns:a16="http://schemas.microsoft.com/office/drawing/2014/main" id="{80A7625E-F7FC-194F-B82F-CA3CA81B7477}"/>
              </a:ext>
            </a:extLst>
          </p:cNvPr>
          <p:cNvSpPr>
            <a:spLocks noGrp="1"/>
          </p:cNvSpPr>
          <p:nvPr>
            <p:ph type="sldNum" sz="quarter" idx="4"/>
          </p:nvPr>
        </p:nvSpPr>
        <p:spPr>
          <a:xfrm>
            <a:off x="9448800" y="64782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 - </a:t>
            </a:r>
            <a:fld id="{1B5D8CFD-37D9-8A41-B2FC-209452CD0164}" type="slidenum">
              <a:rPr lang="en-US" smtClean="0"/>
              <a:t>‹#›</a:t>
            </a:fld>
            <a:endParaRPr lang="en-US" dirty="0"/>
          </a:p>
        </p:txBody>
      </p:sp>
    </p:spTree>
    <p:extLst>
      <p:ext uri="{BB962C8B-B14F-4D97-AF65-F5344CB8AC3E}">
        <p14:creationId xmlns:p14="http://schemas.microsoft.com/office/powerpoint/2010/main" val="231415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02"/>
          <p:cNvSpPr>
            <a:spLocks noGrp="1" noChangeArrowheads="1"/>
          </p:cNvSpPr>
          <p:nvPr>
            <p:ph type="dt" sz="half" idx="10"/>
          </p:nvPr>
        </p:nvSpPr>
        <p:spPr>
          <a:ln/>
        </p:spPr>
        <p:txBody>
          <a:bodyPr/>
          <a:lstStyle>
            <a:lvl1pPr>
              <a:defRPr/>
            </a:lvl1pPr>
          </a:lstStyle>
          <a:p>
            <a:pPr>
              <a:defRPr/>
            </a:pPr>
            <a:r>
              <a:rPr lang="en-US"/>
              <a:t>Oct 2022</a:t>
            </a:r>
          </a:p>
        </p:txBody>
      </p:sp>
    </p:spTree>
    <p:extLst>
      <p:ext uri="{BB962C8B-B14F-4D97-AF65-F5344CB8AC3E}">
        <p14:creationId xmlns:p14="http://schemas.microsoft.com/office/powerpoint/2010/main" val="17969385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13B5DC-1BAC-E842-8336-C9D0AE155C62}"/>
              </a:ext>
            </a:extLst>
          </p:cNvPr>
          <p:cNvSpPr>
            <a:spLocks noGrp="1"/>
          </p:cNvSpPr>
          <p:nvPr>
            <p:ph type="dt" sz="half" idx="2"/>
          </p:nvPr>
        </p:nvSpPr>
        <p:spPr>
          <a:xfrm>
            <a:off x="0" y="64782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 May 2023</a:t>
            </a:r>
          </a:p>
        </p:txBody>
      </p:sp>
      <p:sp>
        <p:nvSpPr>
          <p:cNvPr id="3" name="Slide Number Placeholder 2">
            <a:extLst>
              <a:ext uri="{FF2B5EF4-FFF2-40B4-BE49-F238E27FC236}">
                <a16:creationId xmlns:a16="http://schemas.microsoft.com/office/drawing/2014/main" id="{56C7F8F8-090B-A54B-97EC-C9A383D26F0E}"/>
              </a:ext>
            </a:extLst>
          </p:cNvPr>
          <p:cNvSpPr>
            <a:spLocks noGrp="1"/>
          </p:cNvSpPr>
          <p:nvPr>
            <p:ph type="sldNum" sz="quarter" idx="4"/>
          </p:nvPr>
        </p:nvSpPr>
        <p:spPr>
          <a:xfrm>
            <a:off x="9448800" y="64782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 - </a:t>
            </a:r>
            <a:fld id="{1B5D8CFD-37D9-8A41-B2FC-209452CD0164}" type="slidenum">
              <a:rPr lang="en-US" smtClean="0"/>
              <a:t>‹#›</a:t>
            </a:fld>
            <a:endParaRPr lang="en-US" dirty="0"/>
          </a:p>
        </p:txBody>
      </p:sp>
    </p:spTree>
    <p:extLst>
      <p:ext uri="{BB962C8B-B14F-4D97-AF65-F5344CB8AC3E}">
        <p14:creationId xmlns:p14="http://schemas.microsoft.com/office/powerpoint/2010/main" val="39460564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4470400" y="6488114"/>
          <a:ext cx="34544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3"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400" y="6488114"/>
                        <a:ext cx="34544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4"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7272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ine 1001"/>
          <p:cNvSpPr>
            <a:spLocks noChangeShapeType="1"/>
          </p:cNvSpPr>
          <p:nvPr/>
        </p:nvSpPr>
        <p:spPr bwMode="auto">
          <a:xfrm>
            <a:off x="649818" y="685800"/>
            <a:ext cx="10991849"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6" name="Rectangle 1003"/>
          <p:cNvSpPr>
            <a:spLocks noChangeArrowheads="1"/>
          </p:cNvSpPr>
          <p:nvPr/>
        </p:nvSpPr>
        <p:spPr bwMode="auto">
          <a:xfrm>
            <a:off x="11351684" y="6624639"/>
            <a:ext cx="620972"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1C6867A-A690-EA45-93A8-A8F53C9DE089}" type="slidenum">
              <a:rPr lang="en-US" sz="1000" b="0">
                <a:solidFill>
                  <a:srgbClr val="333399"/>
                </a:solidFill>
              </a:rPr>
              <a:pPr defTabSz="820738" eaLnBrk="0" hangingPunct="0"/>
              <a:t>‹#›</a:t>
            </a:fld>
            <a:endParaRPr lang="en-US" sz="1000" b="0">
              <a:solidFill>
                <a:srgbClr val="333399"/>
              </a:solidFill>
            </a:endParaRPr>
          </a:p>
        </p:txBody>
      </p:sp>
      <p:pic>
        <p:nvPicPr>
          <p:cNvPr id="7" name="Picture 10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77552" y="76200"/>
            <a:ext cx="1212849"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9" name="Rectangle 1002">
            <a:extLst>
              <a:ext uri="{FF2B5EF4-FFF2-40B4-BE49-F238E27FC236}">
                <a16:creationId xmlns:a16="http://schemas.microsoft.com/office/drawing/2014/main" id="{1DAA37FD-9AEE-7F48-AD6F-94BE33B9762A}"/>
              </a:ext>
            </a:extLst>
          </p:cNvPr>
          <p:cNvSpPr>
            <a:spLocks noGrp="1" noChangeArrowheads="1"/>
          </p:cNvSpPr>
          <p:nvPr>
            <p:ph type="dt" sz="half" idx="2"/>
          </p:nvPr>
        </p:nvSpPr>
        <p:spPr bwMode="auto">
          <a:xfrm>
            <a:off x="1" y="6553200"/>
            <a:ext cx="2309284"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8 May 2023</a:t>
            </a:r>
            <a:endParaRPr lang="en-US" dirty="0"/>
          </a:p>
        </p:txBody>
      </p:sp>
    </p:spTree>
    <p:extLst>
      <p:ext uri="{BB962C8B-B14F-4D97-AF65-F5344CB8AC3E}">
        <p14:creationId xmlns:p14="http://schemas.microsoft.com/office/powerpoint/2010/main" val="161354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02"/>
          <p:cNvSpPr>
            <a:spLocks noGrp="1" noChangeArrowheads="1"/>
          </p:cNvSpPr>
          <p:nvPr>
            <p:ph type="dt" sz="half" idx="10"/>
          </p:nvPr>
        </p:nvSpPr>
        <p:spPr>
          <a:ln/>
        </p:spPr>
        <p:txBody>
          <a:bodyPr/>
          <a:lstStyle>
            <a:lvl1pPr>
              <a:defRPr/>
            </a:lvl1pPr>
          </a:lstStyle>
          <a:p>
            <a:pPr>
              <a:defRPr/>
            </a:pPr>
            <a:r>
              <a:rPr lang="en-US"/>
              <a:t>Oct 2022</a:t>
            </a:r>
          </a:p>
        </p:txBody>
      </p:sp>
    </p:spTree>
    <p:extLst>
      <p:ext uri="{BB962C8B-B14F-4D97-AF65-F5344CB8AC3E}">
        <p14:creationId xmlns:p14="http://schemas.microsoft.com/office/powerpoint/2010/main" val="120205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Rectangle 1002"/>
          <p:cNvSpPr>
            <a:spLocks noGrp="1" noChangeArrowheads="1"/>
          </p:cNvSpPr>
          <p:nvPr>
            <p:ph type="dt" sz="half" idx="10"/>
          </p:nvPr>
        </p:nvSpPr>
        <p:spPr>
          <a:ln/>
        </p:spPr>
        <p:txBody>
          <a:bodyPr/>
          <a:lstStyle>
            <a:lvl1pPr>
              <a:defRPr/>
            </a:lvl1pPr>
          </a:lstStyle>
          <a:p>
            <a:pPr>
              <a:defRPr/>
            </a:pPr>
            <a:r>
              <a:rPr lang="en-US"/>
              <a:t>Oct 2022</a:t>
            </a:r>
          </a:p>
        </p:txBody>
      </p:sp>
    </p:spTree>
    <p:extLst>
      <p:ext uri="{BB962C8B-B14F-4D97-AF65-F5344CB8AC3E}">
        <p14:creationId xmlns:p14="http://schemas.microsoft.com/office/powerpoint/2010/main" val="2874173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02"/>
          <p:cNvSpPr>
            <a:spLocks noGrp="1" noChangeArrowheads="1"/>
          </p:cNvSpPr>
          <p:nvPr>
            <p:ph type="dt" sz="half" idx="10"/>
          </p:nvPr>
        </p:nvSpPr>
        <p:spPr>
          <a:ln/>
        </p:spPr>
        <p:txBody>
          <a:bodyPr/>
          <a:lstStyle>
            <a:lvl1pPr>
              <a:defRPr/>
            </a:lvl1pPr>
          </a:lstStyle>
          <a:p>
            <a:pPr>
              <a:defRPr/>
            </a:pPr>
            <a:r>
              <a:rPr lang="en-US"/>
              <a:t>Oct 2022</a:t>
            </a:r>
            <a:endParaRPr lang="en-US" dirty="0"/>
          </a:p>
        </p:txBody>
      </p:sp>
    </p:spTree>
    <p:extLst>
      <p:ext uri="{BB962C8B-B14F-4D97-AF65-F5344CB8AC3E}">
        <p14:creationId xmlns:p14="http://schemas.microsoft.com/office/powerpoint/2010/main" val="3753606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image" Target="../media/image7.png"/><Relationship Id="rId39" Type="http://schemas.openxmlformats.org/officeDocument/2006/relationships/image" Target="../media/image20.png"/><Relationship Id="rId21" Type="http://schemas.openxmlformats.org/officeDocument/2006/relationships/slideLayout" Target="../slideLayouts/slideLayout34.xml"/><Relationship Id="rId34" Type="http://schemas.openxmlformats.org/officeDocument/2006/relationships/image" Target="../media/image15.png"/><Relationship Id="rId42" Type="http://schemas.openxmlformats.org/officeDocument/2006/relationships/image" Target="../media/image23.png"/><Relationship Id="rId47" Type="http://schemas.openxmlformats.org/officeDocument/2006/relationships/image" Target="../media/image28.png"/><Relationship Id="rId50" Type="http://schemas.openxmlformats.org/officeDocument/2006/relationships/image" Target="../media/image31.png"/><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image" Target="../media/image10.png"/><Relationship Id="rId11" Type="http://schemas.openxmlformats.org/officeDocument/2006/relationships/slideLayout" Target="../slideLayouts/slideLayout24.xml"/><Relationship Id="rId24" Type="http://schemas.openxmlformats.org/officeDocument/2006/relationships/image" Target="../media/image5.png"/><Relationship Id="rId32" Type="http://schemas.openxmlformats.org/officeDocument/2006/relationships/image" Target="../media/image13.png"/><Relationship Id="rId37" Type="http://schemas.openxmlformats.org/officeDocument/2006/relationships/image" Target="../media/image18.png"/><Relationship Id="rId40" Type="http://schemas.openxmlformats.org/officeDocument/2006/relationships/image" Target="../media/image21.png"/><Relationship Id="rId45" Type="http://schemas.openxmlformats.org/officeDocument/2006/relationships/image" Target="../media/image26.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4.jpeg"/><Relationship Id="rId28" Type="http://schemas.openxmlformats.org/officeDocument/2006/relationships/image" Target="../media/image9.png"/><Relationship Id="rId36" Type="http://schemas.openxmlformats.org/officeDocument/2006/relationships/image" Target="../media/image17.png"/><Relationship Id="rId49" Type="http://schemas.openxmlformats.org/officeDocument/2006/relationships/image" Target="../media/image30.emf"/><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image" Target="../media/image12.png"/><Relationship Id="rId44" Type="http://schemas.openxmlformats.org/officeDocument/2006/relationships/image" Target="../media/image25.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3.xml"/><Relationship Id="rId27" Type="http://schemas.openxmlformats.org/officeDocument/2006/relationships/image" Target="../media/image8.png"/><Relationship Id="rId30" Type="http://schemas.openxmlformats.org/officeDocument/2006/relationships/image" Target="../media/image11.png"/><Relationship Id="rId35" Type="http://schemas.openxmlformats.org/officeDocument/2006/relationships/image" Target="../media/image16.png"/><Relationship Id="rId43" Type="http://schemas.openxmlformats.org/officeDocument/2006/relationships/image" Target="../media/image24.png"/><Relationship Id="rId48" Type="http://schemas.openxmlformats.org/officeDocument/2006/relationships/image" Target="../media/image29.png"/><Relationship Id="rId8" Type="http://schemas.openxmlformats.org/officeDocument/2006/relationships/slideLayout" Target="../slideLayouts/slideLayout21.xml"/><Relationship Id="rId51" Type="http://schemas.openxmlformats.org/officeDocument/2006/relationships/image" Target="../media/image32.png"/><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6.png"/><Relationship Id="rId33" Type="http://schemas.openxmlformats.org/officeDocument/2006/relationships/image" Target="../media/image14.png"/><Relationship Id="rId38" Type="http://schemas.openxmlformats.org/officeDocument/2006/relationships/image" Target="../media/image19.png"/><Relationship Id="rId46" Type="http://schemas.openxmlformats.org/officeDocument/2006/relationships/image" Target="../media/image27.png"/><Relationship Id="rId20" Type="http://schemas.openxmlformats.org/officeDocument/2006/relationships/slideLayout" Target="../slideLayouts/slideLayout33.xml"/><Relationship Id="rId41"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13" Type="http://schemas.openxmlformats.org/officeDocument/2006/relationships/image" Target="../media/image39.png"/><Relationship Id="rId18" Type="http://schemas.openxmlformats.org/officeDocument/2006/relationships/image" Target="../media/image11.png"/><Relationship Id="rId26" Type="http://schemas.openxmlformats.org/officeDocument/2006/relationships/image" Target="../media/image19.png"/><Relationship Id="rId39" Type="http://schemas.openxmlformats.org/officeDocument/2006/relationships/image" Target="../media/image32.png"/><Relationship Id="rId21" Type="http://schemas.openxmlformats.org/officeDocument/2006/relationships/image" Target="../media/image14.png"/><Relationship Id="rId34" Type="http://schemas.openxmlformats.org/officeDocument/2006/relationships/image" Target="../media/image27.png"/><Relationship Id="rId7" Type="http://schemas.openxmlformats.org/officeDocument/2006/relationships/slideLayout" Target="../slideLayouts/slideLayout41.xml"/><Relationship Id="rId12" Type="http://schemas.openxmlformats.org/officeDocument/2006/relationships/theme" Target="../theme/theme4.xml"/><Relationship Id="rId17" Type="http://schemas.openxmlformats.org/officeDocument/2006/relationships/image" Target="../media/image10.png"/><Relationship Id="rId25" Type="http://schemas.openxmlformats.org/officeDocument/2006/relationships/image" Target="../media/image18.png"/><Relationship Id="rId33" Type="http://schemas.openxmlformats.org/officeDocument/2006/relationships/image" Target="../media/image26.png"/><Relationship Id="rId38" Type="http://schemas.openxmlformats.org/officeDocument/2006/relationships/image" Target="../media/image31.png"/><Relationship Id="rId2" Type="http://schemas.openxmlformats.org/officeDocument/2006/relationships/slideLayout" Target="../slideLayouts/slideLayout36.xml"/><Relationship Id="rId16" Type="http://schemas.openxmlformats.org/officeDocument/2006/relationships/image" Target="../media/image9.png"/><Relationship Id="rId20" Type="http://schemas.openxmlformats.org/officeDocument/2006/relationships/image" Target="../media/image13.png"/><Relationship Id="rId29" Type="http://schemas.openxmlformats.org/officeDocument/2006/relationships/image" Target="../media/image22.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17.png"/><Relationship Id="rId32" Type="http://schemas.openxmlformats.org/officeDocument/2006/relationships/image" Target="../media/image25.png"/><Relationship Id="rId37" Type="http://schemas.openxmlformats.org/officeDocument/2006/relationships/image" Target="../media/image30.emf"/><Relationship Id="rId40" Type="http://schemas.openxmlformats.org/officeDocument/2006/relationships/image" Target="../media/image40.png"/><Relationship Id="rId5" Type="http://schemas.openxmlformats.org/officeDocument/2006/relationships/slideLayout" Target="../slideLayouts/slideLayout39.xml"/><Relationship Id="rId15" Type="http://schemas.openxmlformats.org/officeDocument/2006/relationships/image" Target="../media/image8.png"/><Relationship Id="rId23" Type="http://schemas.openxmlformats.org/officeDocument/2006/relationships/image" Target="../media/image16.png"/><Relationship Id="rId28" Type="http://schemas.openxmlformats.org/officeDocument/2006/relationships/image" Target="../media/image21.png"/><Relationship Id="rId36" Type="http://schemas.openxmlformats.org/officeDocument/2006/relationships/image" Target="../media/image29.png"/><Relationship Id="rId10" Type="http://schemas.openxmlformats.org/officeDocument/2006/relationships/slideLayout" Target="../slideLayouts/slideLayout44.xml"/><Relationship Id="rId19" Type="http://schemas.openxmlformats.org/officeDocument/2006/relationships/image" Target="../media/image12.png"/><Relationship Id="rId31" Type="http://schemas.openxmlformats.org/officeDocument/2006/relationships/image" Target="../media/image24.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7.png"/><Relationship Id="rId22" Type="http://schemas.openxmlformats.org/officeDocument/2006/relationships/image" Target="../media/image15.png"/><Relationship Id="rId27" Type="http://schemas.openxmlformats.org/officeDocument/2006/relationships/image" Target="../media/image20.png"/><Relationship Id="rId30" Type="http://schemas.openxmlformats.org/officeDocument/2006/relationships/image" Target="../media/image23.png"/><Relationship Id="rId35" Type="http://schemas.openxmlformats.org/officeDocument/2006/relationships/image" Target="../media/image28.png"/><Relationship Id="rId8" Type="http://schemas.openxmlformats.org/officeDocument/2006/relationships/slideLayout" Target="../slideLayouts/slideLayout42.xml"/><Relationship Id="rId3"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image" Target="../media/image68.jp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6.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7" Type="http://schemas.openxmlformats.org/officeDocument/2006/relationships/image" Target="../media/image70.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1.png"/><Relationship Id="rId5" Type="http://schemas.openxmlformats.org/officeDocument/2006/relationships/image" Target="../media/image69.png"/><Relationship Id="rId4" Type="http://schemas.openxmlformats.org/officeDocument/2006/relationships/oleObject" Target="../embeddings/oleObject1.bin"/></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image" Target="../media/image70.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image" Target="../media/image69.png"/><Relationship Id="rId5" Type="http://schemas.openxmlformats.org/officeDocument/2006/relationships/oleObject" Target="../embeddings/oleObject1.bin"/><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00"/>
          <p:cNvPicPr>
            <a:picLocks noChangeAspect="1" noChangeArrowheads="1"/>
          </p:cNvPicPr>
          <p:nvPr userDrawn="1"/>
        </p:nvPicPr>
        <p:blipFill>
          <a:blip r:embed="rId4" cstate="print"/>
          <a:srcRect/>
          <a:stretch>
            <a:fillRect/>
          </a:stretch>
        </p:blipFill>
        <p:spPr bwMode="auto">
          <a:xfrm>
            <a:off x="0" y="3"/>
            <a:ext cx="1727200" cy="569913"/>
          </a:xfrm>
          <a:prstGeom prst="rect">
            <a:avLst/>
          </a:prstGeom>
          <a:noFill/>
          <a:ln w="9525">
            <a:noFill/>
            <a:miter lim="800000"/>
            <a:headEnd/>
            <a:tailEnd/>
          </a:ln>
        </p:spPr>
      </p:pic>
      <p:sp>
        <p:nvSpPr>
          <p:cNvPr id="540649" name="Line 1001"/>
          <p:cNvSpPr>
            <a:spLocks noChangeShapeType="1"/>
          </p:cNvSpPr>
          <p:nvPr userDrawn="1"/>
        </p:nvSpPr>
        <p:spPr bwMode="auto">
          <a:xfrm>
            <a:off x="649820" y="685800"/>
            <a:ext cx="10991849"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p>
        </p:txBody>
      </p:sp>
      <p:sp>
        <p:nvSpPr>
          <p:cNvPr id="6" name="Rectangle 1003"/>
          <p:cNvSpPr>
            <a:spLocks noChangeArrowheads="1"/>
          </p:cNvSpPr>
          <p:nvPr userDrawn="1"/>
        </p:nvSpPr>
        <p:spPr bwMode="auto">
          <a:xfrm>
            <a:off x="11556601" y="6621252"/>
            <a:ext cx="635399"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dirty="0" err="1">
                <a:solidFill>
                  <a:srgbClr val="333399"/>
                </a:solidFill>
              </a:rPr>
              <a:t>cesg</a:t>
            </a:r>
            <a:r>
              <a:rPr lang="en-US" sz="1000" dirty="0">
                <a:solidFill>
                  <a:srgbClr val="333399"/>
                </a:solidFill>
              </a:rPr>
              <a:t>-</a:t>
            </a:r>
            <a:fld id="{A695BC2C-BEAC-4E31-AADE-93F4F0C57784}" type="slidenum">
              <a:rPr lang="en-US" sz="1000" smtClean="0">
                <a:solidFill>
                  <a:srgbClr val="333399"/>
                </a:solidFill>
              </a:rPr>
              <a:pPr defTabSz="820738" eaLnBrk="0" hangingPunct="0">
                <a:defRPr/>
              </a:pPr>
              <a:t>‹#›</a:t>
            </a:fld>
            <a:endParaRPr lang="en-US" sz="1000" dirty="0">
              <a:solidFill>
                <a:srgbClr val="333399"/>
              </a:solidFill>
            </a:endParaRPr>
          </a:p>
        </p:txBody>
      </p:sp>
      <p:sp>
        <p:nvSpPr>
          <p:cNvPr id="5" name="Rectangle 2017"/>
          <p:cNvSpPr>
            <a:spLocks noChangeArrowheads="1"/>
          </p:cNvSpPr>
          <p:nvPr userDrawn="1"/>
        </p:nvSpPr>
        <p:spPr bwMode="auto">
          <a:xfrm>
            <a:off x="2" y="6621463"/>
            <a:ext cx="90791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b="1" baseline="0" dirty="0">
                <a:solidFill>
                  <a:srgbClr val="333399"/>
                </a:solidFill>
                <a:latin typeface="Arial" charset="0"/>
              </a:rPr>
              <a:t>08 May </a:t>
            </a:r>
            <a:r>
              <a:rPr lang="en-US" sz="1000" b="1" dirty="0">
                <a:solidFill>
                  <a:srgbClr val="333399"/>
                </a:solidFill>
                <a:latin typeface="Arial" charset="0"/>
              </a:rPr>
              <a:t>2023</a:t>
            </a:r>
          </a:p>
        </p:txBody>
      </p:sp>
    </p:spTree>
    <p:extLst>
      <p:ext uri="{BB962C8B-B14F-4D97-AF65-F5344CB8AC3E}">
        <p14:creationId xmlns:p14="http://schemas.microsoft.com/office/powerpoint/2010/main" val="1045005480"/>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0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17272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1001"/>
          <p:cNvSpPr>
            <a:spLocks noChangeShapeType="1"/>
          </p:cNvSpPr>
          <p:nvPr/>
        </p:nvSpPr>
        <p:spPr bwMode="auto">
          <a:xfrm>
            <a:off x="649818" y="685800"/>
            <a:ext cx="10991849" cy="0"/>
          </a:xfrm>
          <a:prstGeom prst="line">
            <a:avLst/>
          </a:prstGeom>
          <a:noFill/>
          <a:ln w="1651">
            <a:solidFill>
              <a:srgbClr val="333399"/>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540650" name="Rectangle 1002"/>
          <p:cNvSpPr>
            <a:spLocks noGrp="1" noChangeArrowheads="1"/>
          </p:cNvSpPr>
          <p:nvPr>
            <p:ph type="dt" sz="half" idx="2"/>
          </p:nvPr>
        </p:nvSpPr>
        <p:spPr bwMode="auto">
          <a:xfrm>
            <a:off x="1" y="6553200"/>
            <a:ext cx="2309284"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a:lnSpc>
                <a:spcPct val="100000"/>
              </a:lnSpc>
              <a:spcAft>
                <a:spcPct val="0"/>
              </a:spcAft>
              <a:buSzTx/>
              <a:defRPr sz="1000" b="0" dirty="0" smtClean="0">
                <a:solidFill>
                  <a:srgbClr val="333399"/>
                </a:solidFill>
                <a:ea typeface="+mn-ea"/>
                <a:cs typeface="+mn-cs"/>
              </a:defRPr>
            </a:lvl1pPr>
          </a:lstStyle>
          <a:p>
            <a:pPr>
              <a:defRPr/>
            </a:pPr>
            <a:r>
              <a:rPr lang="en-US"/>
              <a:t>Oct 2022</a:t>
            </a:r>
            <a:endParaRPr lang="en-US" dirty="0"/>
          </a:p>
        </p:txBody>
      </p:sp>
      <p:sp>
        <p:nvSpPr>
          <p:cNvPr id="1029" name="Rectangle 1003"/>
          <p:cNvSpPr>
            <a:spLocks noChangeArrowheads="1"/>
          </p:cNvSpPr>
          <p:nvPr/>
        </p:nvSpPr>
        <p:spPr bwMode="auto">
          <a:xfrm>
            <a:off x="11087101" y="6624639"/>
            <a:ext cx="826156" cy="23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2058" tIns="41029" rIns="82058" bIns="41029">
            <a:spAutoFit/>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pPr>
              <a:lnSpc>
                <a:spcPct val="100000"/>
              </a:lnSpc>
              <a:spcAft>
                <a:spcPct val="0"/>
              </a:spcAft>
              <a:buSzTx/>
            </a:pPr>
            <a:r>
              <a:rPr lang="en-US" altLang="en-US" sz="1000" b="0">
                <a:solidFill>
                  <a:srgbClr val="333399"/>
                </a:solidFill>
              </a:rPr>
              <a:t>SEA/PS-</a:t>
            </a:r>
            <a:fld id="{165FFAD7-6555-2D45-B32D-B278F8D1C6BC}" type="slidenum">
              <a:rPr lang="en-US" altLang="en-US" sz="1000" b="0">
                <a:solidFill>
                  <a:srgbClr val="333399"/>
                </a:solidFill>
              </a:rPr>
              <a:pPr>
                <a:lnSpc>
                  <a:spcPct val="100000"/>
                </a:lnSpc>
                <a:spcAft>
                  <a:spcPct val="0"/>
                </a:spcAft>
                <a:buSzTx/>
              </a:pPr>
              <a:t>‹#›</a:t>
            </a:fld>
            <a:endParaRPr lang="en-US" altLang="en-US" sz="1000" b="0">
              <a:solidFill>
                <a:srgbClr val="333399"/>
              </a:solidFill>
            </a:endParaRPr>
          </a:p>
        </p:txBody>
      </p:sp>
      <p:pic>
        <p:nvPicPr>
          <p:cNvPr id="1030" name="Picture 1" descr="part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368800" y="6477001"/>
            <a:ext cx="34544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68001" y="38100"/>
            <a:ext cx="130175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31818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p:txStyles>
    <p:titleStyle>
      <a:lvl1pPr algn="ctr" rtl="0" eaLnBrk="0" fontAlgn="base" hangingPunct="0">
        <a:lnSpc>
          <a:spcPct val="90000"/>
        </a:lnSpc>
        <a:spcBef>
          <a:spcPct val="0"/>
        </a:spcBef>
        <a:spcAft>
          <a:spcPct val="0"/>
        </a:spcAft>
        <a:defRPr sz="2500" b="1">
          <a:solidFill>
            <a:schemeClr val="hlink"/>
          </a:solidFill>
          <a:latin typeface="+mj-lt"/>
          <a:ea typeface="ＭＳ Ｐゴシック" charset="-128"/>
          <a:cs typeface="ＭＳ Ｐゴシック" charset="-128"/>
        </a:defRPr>
      </a:lvl1pPr>
      <a:lvl2pPr algn="ctr" rtl="0" eaLnBrk="0" fontAlgn="base" hangingPunct="0">
        <a:lnSpc>
          <a:spcPct val="90000"/>
        </a:lnSpc>
        <a:spcBef>
          <a:spcPct val="0"/>
        </a:spcBef>
        <a:spcAft>
          <a:spcPct val="0"/>
        </a:spcAft>
        <a:defRPr sz="2500" b="1">
          <a:solidFill>
            <a:schemeClr val="hlink"/>
          </a:solidFill>
          <a:latin typeface="Arial" charset="0"/>
          <a:ea typeface="ＭＳ Ｐゴシック" charset="-128"/>
          <a:cs typeface="ＭＳ Ｐゴシック" charset="-128"/>
        </a:defRPr>
      </a:lvl2pPr>
      <a:lvl3pPr algn="ctr" rtl="0" eaLnBrk="0" fontAlgn="base" hangingPunct="0">
        <a:lnSpc>
          <a:spcPct val="90000"/>
        </a:lnSpc>
        <a:spcBef>
          <a:spcPct val="0"/>
        </a:spcBef>
        <a:spcAft>
          <a:spcPct val="0"/>
        </a:spcAft>
        <a:defRPr sz="2500" b="1">
          <a:solidFill>
            <a:schemeClr val="hlink"/>
          </a:solidFill>
          <a:latin typeface="Arial" charset="0"/>
          <a:ea typeface="ＭＳ Ｐゴシック" charset="-128"/>
          <a:cs typeface="ＭＳ Ｐゴシック" charset="-128"/>
        </a:defRPr>
      </a:lvl3pPr>
      <a:lvl4pPr algn="ctr" rtl="0" eaLnBrk="0" fontAlgn="base" hangingPunct="0">
        <a:lnSpc>
          <a:spcPct val="90000"/>
        </a:lnSpc>
        <a:spcBef>
          <a:spcPct val="0"/>
        </a:spcBef>
        <a:spcAft>
          <a:spcPct val="0"/>
        </a:spcAft>
        <a:defRPr sz="2500" b="1">
          <a:solidFill>
            <a:schemeClr val="hlink"/>
          </a:solidFill>
          <a:latin typeface="Arial" charset="0"/>
          <a:ea typeface="ＭＳ Ｐゴシック" charset="-128"/>
          <a:cs typeface="ＭＳ Ｐゴシック" charset="-128"/>
        </a:defRPr>
      </a:lvl4pPr>
      <a:lvl5pPr algn="ctr" rtl="0" eaLnBrk="0" fontAlgn="base" hangingPunct="0">
        <a:lnSpc>
          <a:spcPct val="90000"/>
        </a:lnSpc>
        <a:spcBef>
          <a:spcPct val="0"/>
        </a:spcBef>
        <a:spcAft>
          <a:spcPct val="0"/>
        </a:spcAft>
        <a:defRPr sz="2500" b="1">
          <a:solidFill>
            <a:schemeClr val="hlink"/>
          </a:solidFill>
          <a:latin typeface="Arial" charset="0"/>
          <a:ea typeface="ＭＳ Ｐゴシック" charset="-128"/>
          <a:cs typeface="ＭＳ Ｐゴシック" charset="-128"/>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charset="-128"/>
          <a:cs typeface="ＭＳ Ｐゴシック"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53249"/>
        </a:solidFill>
        <a:effectLst/>
      </p:bgPr>
    </p:bg>
    <p:spTree>
      <p:nvGrpSpPr>
        <p:cNvPr id="1" name=""/>
        <p:cNvGrpSpPr/>
        <p:nvPr/>
      </p:nvGrpSpPr>
      <p:grpSpPr>
        <a:xfrm>
          <a:off x="0" y="0"/>
          <a:ext cx="0" cy="0"/>
          <a:chOff x="0" y="0"/>
          <a:chExt cx="0" cy="0"/>
        </a:xfrm>
      </p:grpSpPr>
      <p:sp>
        <p:nvSpPr>
          <p:cNvPr id="14" name="Text Box 38"/>
          <p:cNvSpPr txBox="1">
            <a:spLocks noChangeArrowheads="1"/>
          </p:cNvSpPr>
          <p:nvPr userDrawn="1"/>
        </p:nvSpPr>
        <p:spPr bwMode="auto">
          <a:xfrm>
            <a:off x="220801" y="6202800"/>
            <a:ext cx="12085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798" noProof="0">
                <a:solidFill>
                  <a:srgbClr val="8197A6"/>
                </a:solidFill>
                <a:latin typeface="Arial" panose="020B0604020202020204" pitchFamily="34" charset="0"/>
                <a:cs typeface="Arial" panose="020B0604020202020204" pitchFamily="34" charset="0"/>
              </a:rPr>
              <a:t> </a:t>
            </a:r>
          </a:p>
        </p:txBody>
      </p:sp>
      <p:pic>
        <p:nvPicPr>
          <p:cNvPr id="3" name="Picture 35" hidden="1">
            <a:extLst>
              <a:ext uri="{FF2B5EF4-FFF2-40B4-BE49-F238E27FC236}">
                <a16:creationId xmlns:a16="http://schemas.microsoft.com/office/drawing/2014/main" id="{C995CFAD-3BA1-4EC9-867D-60423D76AD7D}"/>
              </a:ext>
            </a:extLst>
          </p:cNvPr>
          <p:cNvPicPr>
            <a:picLocks noChangeAspect="1"/>
          </p:cNvPicPr>
          <p:nvPr userDrawn="1"/>
        </p:nvPicPr>
        <p:blipFill rotWithShape="1">
          <a:blip r:embed="rId2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Text Box DG"/>
          <p:cNvSpPr txBox="1">
            <a:spLocks noChangeArrowheads="1"/>
          </p:cNvSpPr>
          <p:nvPr userDrawn="1"/>
        </p:nvSpPr>
        <p:spPr bwMode="auto">
          <a:xfrm>
            <a:off x="770887" y="447366"/>
            <a:ext cx="668866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0" noProof="0"/>
          </a:p>
        </p:txBody>
      </p:sp>
      <p:sp>
        <p:nvSpPr>
          <p:cNvPr id="10" name="Rectangle 6"/>
          <p:cNvSpPr>
            <a:spLocks noGrp="1" noChangeArrowheads="1"/>
          </p:cNvSpPr>
          <p:nvPr>
            <p:ph type="title"/>
          </p:nvPr>
        </p:nvSpPr>
        <p:spPr bwMode="auto">
          <a:xfrm>
            <a:off x="215411" y="154800"/>
            <a:ext cx="10081234"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ltLang="en-US" noProof="0"/>
              <a:t>Click to edit Master title style</a:t>
            </a:r>
            <a:endParaRPr lang="en-GB" noProof="0"/>
          </a:p>
        </p:txBody>
      </p:sp>
      <p:sp>
        <p:nvSpPr>
          <p:cNvPr id="72" name="Rectangle 2">
            <a:extLst>
              <a:ext uri="{FF2B5EF4-FFF2-40B4-BE49-F238E27FC236}">
                <a16:creationId xmlns:a16="http://schemas.microsoft.com/office/drawing/2014/main" id="{F152A04D-5063-4E95-9CB5-5C50E37A6E5E}"/>
              </a:ext>
            </a:extLst>
          </p:cNvPr>
          <p:cNvSpPr>
            <a:spLocks noGrp="1" noChangeArrowheads="1"/>
          </p:cNvSpPr>
          <p:nvPr>
            <p:ph type="body" idx="1"/>
          </p:nvPr>
        </p:nvSpPr>
        <p:spPr bwMode="auto">
          <a:xfrm>
            <a:off x="219001" y="882000"/>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39" name="Text Box 34"/>
          <p:cNvSpPr txBox="1">
            <a:spLocks noChangeArrowheads="1"/>
          </p:cNvSpPr>
          <p:nvPr userDrawn="1"/>
        </p:nvSpPr>
        <p:spPr bwMode="auto">
          <a:xfrm>
            <a:off x="11648673" y="6202801"/>
            <a:ext cx="274325" cy="2151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798" noProof="1">
                <a:solidFill>
                  <a:schemeClr val="bg1"/>
                </a:solidFill>
                <a:latin typeface="Arial" panose="020B0604020202020204" pitchFamily="34" charset="0"/>
                <a:cs typeface="Arial" panose="020B0604020202020204" pitchFamily="34" charset="0"/>
              </a:rPr>
              <a:t>  </a:t>
            </a:r>
            <a:fld id="{FDAC5C42-9B53-4063-AF51-A40D4C64F718}" type="slidenum">
              <a:rPr lang="it-IT" sz="798" noProof="1" smtClean="0">
                <a:solidFill>
                  <a:srgbClr val="8197A6"/>
                </a:solidFill>
                <a:latin typeface="Arial" panose="020B0604020202020204" pitchFamily="34" charset="0"/>
                <a:cs typeface="Arial" panose="020B0604020202020204" pitchFamily="34" charset="0"/>
              </a:rPr>
              <a:t>‹#›</a:t>
            </a:fld>
            <a:endParaRPr lang="en-GB" sz="798"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6C34021B-66EB-9E45-8BD1-64D5855A5802}"/>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cxnSp>
        <p:nvCxnSpPr>
          <p:cNvPr id="38" name="Straight Connector 37">
            <a:extLst>
              <a:ext uri="{FF2B5EF4-FFF2-40B4-BE49-F238E27FC236}">
                <a16:creationId xmlns:a16="http://schemas.microsoft.com/office/drawing/2014/main" id="{EE71E5B5-6921-4FB2-A9C4-9C2A029FF0B3}"/>
              </a:ext>
            </a:extLst>
          </p:cNvPr>
          <p:cNvCxnSpPr>
            <a:cxnSpLocks/>
          </p:cNvCxnSpPr>
          <p:nvPr userDrawn="1"/>
        </p:nvCxnSpPr>
        <p:spPr>
          <a:xfrm>
            <a:off x="220831" y="6422971"/>
            <a:ext cx="11703996"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0" name="Picture 5">
            <a:extLst>
              <a:ext uri="{FF2B5EF4-FFF2-40B4-BE49-F238E27FC236}">
                <a16:creationId xmlns:a16="http://schemas.microsoft.com/office/drawing/2014/main" id="{7B88B654-6870-4EB8-A79A-306A0238640A}"/>
              </a:ext>
            </a:extLst>
          </p:cNvPr>
          <p:cNvPicPr>
            <a:picLocks/>
          </p:cNvPicPr>
          <p:nvPr userDrawn="1"/>
        </p:nvPicPr>
        <p:blipFill>
          <a:blip r:embed="rId25" cstate="email">
            <a:extLst>
              <a:ext uri="{28A0092B-C50C-407E-A947-70E740481C1C}">
                <a14:useLocalDpi xmlns:a14="http://schemas.microsoft.com/office/drawing/2010/main"/>
              </a:ext>
            </a:extLst>
          </a:blip>
          <a:stretch>
            <a:fillRect/>
          </a:stretch>
        </p:blipFill>
        <p:spPr>
          <a:xfrm>
            <a:off x="10314596" y="6584400"/>
            <a:ext cx="1633533" cy="104400"/>
          </a:xfrm>
          <a:prstGeom prst="rect">
            <a:avLst/>
          </a:prstGeom>
        </p:spPr>
      </p:pic>
      <p:grpSp>
        <p:nvGrpSpPr>
          <p:cNvPr id="41" name="Group 40">
            <a:extLst>
              <a:ext uri="{FF2B5EF4-FFF2-40B4-BE49-F238E27FC236}">
                <a16:creationId xmlns:a16="http://schemas.microsoft.com/office/drawing/2014/main" id="{AD208BC8-A4CD-468B-A92C-D874A6D486C7}"/>
              </a:ext>
            </a:extLst>
          </p:cNvPr>
          <p:cNvGrpSpPr/>
          <p:nvPr userDrawn="1"/>
        </p:nvGrpSpPr>
        <p:grpSpPr>
          <a:xfrm>
            <a:off x="226070" y="6569736"/>
            <a:ext cx="9602488" cy="144114"/>
            <a:chOff x="1076500" y="4469696"/>
            <a:chExt cx="9628745" cy="144114"/>
          </a:xfrm>
        </p:grpSpPr>
        <p:pic>
          <p:nvPicPr>
            <p:cNvPr id="42" name="Picture 41" descr="de.png">
              <a:extLst>
                <a:ext uri="{FF2B5EF4-FFF2-40B4-BE49-F238E27FC236}">
                  <a16:creationId xmlns:a16="http://schemas.microsoft.com/office/drawing/2014/main" id="{A5241CAB-ADA2-4417-AD58-366D3382722A}"/>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43" name="Picture 42" descr="at.png">
              <a:extLst>
                <a:ext uri="{FF2B5EF4-FFF2-40B4-BE49-F238E27FC236}">
                  <a16:creationId xmlns:a16="http://schemas.microsoft.com/office/drawing/2014/main" id="{E44B6718-7132-4112-86F4-EB97255A038F}"/>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44" name="Picture 43" descr="be.png">
              <a:extLst>
                <a:ext uri="{FF2B5EF4-FFF2-40B4-BE49-F238E27FC236}">
                  <a16:creationId xmlns:a16="http://schemas.microsoft.com/office/drawing/2014/main" id="{0F720296-2A62-4DA7-837E-02D677FAAC83}"/>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45" name="Picture 44" descr="dk.png">
              <a:extLst>
                <a:ext uri="{FF2B5EF4-FFF2-40B4-BE49-F238E27FC236}">
                  <a16:creationId xmlns:a16="http://schemas.microsoft.com/office/drawing/2014/main" id="{D73A6867-7859-4C9C-BB7B-F223F064EB09}"/>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46" name="Picture 45" descr="es.png">
              <a:extLst>
                <a:ext uri="{FF2B5EF4-FFF2-40B4-BE49-F238E27FC236}">
                  <a16:creationId xmlns:a16="http://schemas.microsoft.com/office/drawing/2014/main" id="{1493C1A0-A11D-42B6-8DCB-162F826EEF13}"/>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47" name="Picture 46" descr="ee.png">
              <a:extLst>
                <a:ext uri="{FF2B5EF4-FFF2-40B4-BE49-F238E27FC236}">
                  <a16:creationId xmlns:a16="http://schemas.microsoft.com/office/drawing/2014/main" id="{0122824D-D8E9-4094-8057-406813DC2DB3}"/>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48" name="Picture 47" descr="fi.png">
              <a:extLst>
                <a:ext uri="{FF2B5EF4-FFF2-40B4-BE49-F238E27FC236}">
                  <a16:creationId xmlns:a16="http://schemas.microsoft.com/office/drawing/2014/main" id="{4D5DC57B-4AEE-4812-9DD4-84980F6022A7}"/>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49" name="Picture 48" descr="fr.png">
              <a:extLst>
                <a:ext uri="{FF2B5EF4-FFF2-40B4-BE49-F238E27FC236}">
                  <a16:creationId xmlns:a16="http://schemas.microsoft.com/office/drawing/2014/main" id="{FCDCEAFB-665D-48AD-9E34-D9CFF731FC7A}"/>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50" name="Picture 49" descr="gr.png">
              <a:extLst>
                <a:ext uri="{FF2B5EF4-FFF2-40B4-BE49-F238E27FC236}">
                  <a16:creationId xmlns:a16="http://schemas.microsoft.com/office/drawing/2014/main" id="{F2E0A474-2FAE-477F-AB8D-C50F384AA0C5}"/>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51" name="Picture 50" descr="hu.png">
              <a:extLst>
                <a:ext uri="{FF2B5EF4-FFF2-40B4-BE49-F238E27FC236}">
                  <a16:creationId xmlns:a16="http://schemas.microsoft.com/office/drawing/2014/main" id="{10168A5E-064A-4ABA-B5A6-59999CBC49AC}"/>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52" name="Picture 51" descr="ie.png">
              <a:extLst>
                <a:ext uri="{FF2B5EF4-FFF2-40B4-BE49-F238E27FC236}">
                  <a16:creationId xmlns:a16="http://schemas.microsoft.com/office/drawing/2014/main" id="{5A32E48C-2D3D-4EEC-BE4D-423F2F39F1C7}"/>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53" name="Picture 52" descr="it.png">
              <a:extLst>
                <a:ext uri="{FF2B5EF4-FFF2-40B4-BE49-F238E27FC236}">
                  <a16:creationId xmlns:a16="http://schemas.microsoft.com/office/drawing/2014/main" id="{4C3D6A8C-E062-466C-B2D8-52D1B3FC4EFA}"/>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54" name="Picture 53" descr="lu.png">
              <a:extLst>
                <a:ext uri="{FF2B5EF4-FFF2-40B4-BE49-F238E27FC236}">
                  <a16:creationId xmlns:a16="http://schemas.microsoft.com/office/drawing/2014/main" id="{7A3219A7-1E00-4C98-81AF-1C2E67E1026C}"/>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55" name="Picture 54" descr="no.png">
              <a:extLst>
                <a:ext uri="{FF2B5EF4-FFF2-40B4-BE49-F238E27FC236}">
                  <a16:creationId xmlns:a16="http://schemas.microsoft.com/office/drawing/2014/main" id="{56F0B3F4-5ADA-41BD-8413-E2B2699C41F5}"/>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56" name="Picture 55" descr="nl.png">
              <a:extLst>
                <a:ext uri="{FF2B5EF4-FFF2-40B4-BE49-F238E27FC236}">
                  <a16:creationId xmlns:a16="http://schemas.microsoft.com/office/drawing/2014/main" id="{5CEDEC63-C26E-491B-A8CC-1F1F2EF2A84C}"/>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57" name="Picture 56" descr="pl.png">
              <a:extLst>
                <a:ext uri="{FF2B5EF4-FFF2-40B4-BE49-F238E27FC236}">
                  <a16:creationId xmlns:a16="http://schemas.microsoft.com/office/drawing/2014/main" id="{163376FE-C97D-4E6A-BE37-CCCC5BA436B3}"/>
                </a:ext>
              </a:extLst>
            </p:cNvPr>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58" name="Picture 57" descr="pt.png">
              <a:extLst>
                <a:ext uri="{FF2B5EF4-FFF2-40B4-BE49-F238E27FC236}">
                  <a16:creationId xmlns:a16="http://schemas.microsoft.com/office/drawing/2014/main" id="{3BE778F5-B33E-4FAB-8AC1-1FCA0478FFF0}"/>
                </a:ext>
              </a:extLst>
            </p:cNvPr>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59" name="Picture 58" descr="cz.png">
              <a:extLst>
                <a:ext uri="{FF2B5EF4-FFF2-40B4-BE49-F238E27FC236}">
                  <a16:creationId xmlns:a16="http://schemas.microsoft.com/office/drawing/2014/main" id="{A0ADC83A-EDBF-4D1F-9CC6-78C91183AC48}"/>
                </a:ext>
              </a:extLst>
            </p:cNvPr>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60" name="Picture 59" descr="ro.png">
              <a:extLst>
                <a:ext uri="{FF2B5EF4-FFF2-40B4-BE49-F238E27FC236}">
                  <a16:creationId xmlns:a16="http://schemas.microsoft.com/office/drawing/2014/main" id="{28F27ED4-7917-422D-9E5F-265059B3F406}"/>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61" name="Picture 60" descr="se.png">
              <a:extLst>
                <a:ext uri="{FF2B5EF4-FFF2-40B4-BE49-F238E27FC236}">
                  <a16:creationId xmlns:a16="http://schemas.microsoft.com/office/drawing/2014/main" id="{2AEDE91D-4CAE-4409-9544-1513C16F6AED}"/>
                </a:ext>
              </a:extLst>
            </p:cNvPr>
            <p:cNvPicPr>
              <a:picLocks noChangeAspect="1"/>
            </p:cNvPicPr>
            <p:nvPr userDrawn="1"/>
          </p:nvPicPr>
          <p:blipFill>
            <a:blip r:embed="rId45"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62" name="Picture 61" descr="ch.png">
              <a:extLst>
                <a:ext uri="{FF2B5EF4-FFF2-40B4-BE49-F238E27FC236}">
                  <a16:creationId xmlns:a16="http://schemas.microsoft.com/office/drawing/2014/main" id="{D580BA20-050E-47FB-9E7A-385336FDC0B4}"/>
                </a:ext>
              </a:extLst>
            </p:cNvPr>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9" name="Picture 88" descr="uk.png">
              <a:extLst>
                <a:ext uri="{FF2B5EF4-FFF2-40B4-BE49-F238E27FC236}">
                  <a16:creationId xmlns:a16="http://schemas.microsoft.com/office/drawing/2014/main" id="{26EB49F8-5DE5-4BA4-824D-55A8BFEA8223}"/>
                </a:ext>
              </a:extLst>
            </p:cNvPr>
            <p:cNvPicPr>
              <a:picLocks noChangeAspect="1"/>
            </p:cNvPicPr>
            <p:nvPr userDrawn="1"/>
          </p:nvPicPr>
          <p:blipFill>
            <a:blip r:embed="rId47"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1" name="Picture 90">
              <a:extLst>
                <a:ext uri="{FF2B5EF4-FFF2-40B4-BE49-F238E27FC236}">
                  <a16:creationId xmlns:a16="http://schemas.microsoft.com/office/drawing/2014/main" id="{F2E67ACB-30B1-4DC0-A0F1-7AA87A88874D}"/>
                </a:ext>
              </a:extLst>
            </p:cNvPr>
            <p:cNvPicPr>
              <a:picLocks noChangeAspect="1"/>
            </p:cNvPicPr>
            <p:nvPr userDrawn="1"/>
          </p:nvPicPr>
          <p:blipFill>
            <a:blip r:embed="rId48"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2" name="Picture 91">
              <a:extLst>
                <a:ext uri="{FF2B5EF4-FFF2-40B4-BE49-F238E27FC236}">
                  <a16:creationId xmlns:a16="http://schemas.microsoft.com/office/drawing/2014/main" id="{05FED7DC-B78B-4C40-8E7D-8BA59B450805}"/>
                </a:ext>
              </a:extLst>
            </p:cNvPr>
            <p:cNvPicPr>
              <a:picLocks noChangeAspect="1"/>
            </p:cNvPicPr>
            <p:nvPr userDrawn="1"/>
          </p:nvPicPr>
          <p:blipFill>
            <a:blip r:embed="rId49"/>
            <a:stretch>
              <a:fillRect/>
            </a:stretch>
          </p:blipFill>
          <p:spPr>
            <a:xfrm>
              <a:off x="9768386" y="4469696"/>
              <a:ext cx="216000" cy="144000"/>
            </a:xfrm>
            <a:prstGeom prst="rect">
              <a:avLst/>
            </a:prstGeom>
          </p:spPr>
        </p:pic>
        <p:pic>
          <p:nvPicPr>
            <p:cNvPr id="93" name="Picture 92" descr="ca.png">
              <a:extLst>
                <a:ext uri="{FF2B5EF4-FFF2-40B4-BE49-F238E27FC236}">
                  <a16:creationId xmlns:a16="http://schemas.microsoft.com/office/drawing/2014/main" id="{3A0D12A6-06A1-4C98-99F3-70AC0D50706B}"/>
                </a:ext>
              </a:extLst>
            </p:cNvPr>
            <p:cNvPicPr>
              <a:picLocks noChangeAspect="1"/>
            </p:cNvPicPr>
            <p:nvPr userDrawn="1"/>
          </p:nvPicPr>
          <p:blipFill>
            <a:blip r:embed="rId50"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4" name="Picture 93" descr="si.png">
              <a:extLst>
                <a:ext uri="{FF2B5EF4-FFF2-40B4-BE49-F238E27FC236}">
                  <a16:creationId xmlns:a16="http://schemas.microsoft.com/office/drawing/2014/main" id="{7FB1B9B6-BD48-4410-9682-BA491E97DB0A}"/>
                </a:ext>
              </a:extLst>
            </p:cNvPr>
            <p:cNvPicPr>
              <a:picLocks noChangeAspect="1"/>
            </p:cNvPicPr>
            <p:nvPr userDrawn="1"/>
          </p:nvPicPr>
          <p:blipFill>
            <a:blip r:embed="rId51"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232522699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Lst>
  <p:hf hdr="0" dt="0"/>
  <p:txStyles>
    <p:titleStyle>
      <a:lvl1pPr algn="l" rtl="0" eaLnBrk="1" fontAlgn="base" hangingPunct="1">
        <a:spcBef>
          <a:spcPct val="0"/>
        </a:spcBef>
        <a:spcAft>
          <a:spcPct val="0"/>
        </a:spcAft>
        <a:defRPr lang="en-GB" sz="2992" b="1" dirty="0" smtClean="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116" b="1">
          <a:solidFill>
            <a:schemeClr val="bg1"/>
          </a:solidFill>
          <a:latin typeface="Verdana" pitchFamily="34" charset="0"/>
        </a:defRPr>
      </a:lvl2pPr>
      <a:lvl3pPr algn="l" rtl="0" eaLnBrk="1" fontAlgn="base" hangingPunct="1">
        <a:spcBef>
          <a:spcPct val="0"/>
        </a:spcBef>
        <a:spcAft>
          <a:spcPct val="0"/>
        </a:spcAft>
        <a:defRPr sz="2116" b="1">
          <a:solidFill>
            <a:schemeClr val="bg1"/>
          </a:solidFill>
          <a:latin typeface="Verdana" pitchFamily="34" charset="0"/>
        </a:defRPr>
      </a:lvl3pPr>
      <a:lvl4pPr algn="l" rtl="0" eaLnBrk="1" fontAlgn="base" hangingPunct="1">
        <a:spcBef>
          <a:spcPct val="0"/>
        </a:spcBef>
        <a:spcAft>
          <a:spcPct val="0"/>
        </a:spcAft>
        <a:defRPr sz="2116" b="1">
          <a:solidFill>
            <a:schemeClr val="bg1"/>
          </a:solidFill>
          <a:latin typeface="Verdana" pitchFamily="34" charset="0"/>
        </a:defRPr>
      </a:lvl4pPr>
      <a:lvl5pPr algn="l" rtl="0" eaLnBrk="1" fontAlgn="base" hangingPunct="1">
        <a:spcBef>
          <a:spcPct val="0"/>
        </a:spcBef>
        <a:spcAft>
          <a:spcPct val="0"/>
        </a:spcAft>
        <a:defRPr sz="2116" b="1">
          <a:solidFill>
            <a:schemeClr val="bg1"/>
          </a:solidFill>
          <a:latin typeface="Verdana" pitchFamily="34" charset="0"/>
        </a:defRPr>
      </a:lvl5pPr>
      <a:lvl6pPr marL="439824" algn="l" rtl="0" eaLnBrk="1" fontAlgn="base" hangingPunct="1">
        <a:spcBef>
          <a:spcPct val="0"/>
        </a:spcBef>
        <a:spcAft>
          <a:spcPct val="0"/>
        </a:spcAft>
        <a:defRPr sz="2116" b="1">
          <a:solidFill>
            <a:schemeClr val="bg1"/>
          </a:solidFill>
          <a:latin typeface="Verdana" pitchFamily="34" charset="0"/>
        </a:defRPr>
      </a:lvl6pPr>
      <a:lvl7pPr marL="879649" algn="l" rtl="0" eaLnBrk="1" fontAlgn="base" hangingPunct="1">
        <a:spcBef>
          <a:spcPct val="0"/>
        </a:spcBef>
        <a:spcAft>
          <a:spcPct val="0"/>
        </a:spcAft>
        <a:defRPr sz="2116" b="1">
          <a:solidFill>
            <a:schemeClr val="bg1"/>
          </a:solidFill>
          <a:latin typeface="Verdana" pitchFamily="34" charset="0"/>
        </a:defRPr>
      </a:lvl7pPr>
      <a:lvl8pPr marL="1319473" algn="l" rtl="0" eaLnBrk="1" fontAlgn="base" hangingPunct="1">
        <a:spcBef>
          <a:spcPct val="0"/>
        </a:spcBef>
        <a:spcAft>
          <a:spcPct val="0"/>
        </a:spcAft>
        <a:defRPr sz="2116" b="1">
          <a:solidFill>
            <a:schemeClr val="bg1"/>
          </a:solidFill>
          <a:latin typeface="Verdana" pitchFamily="34" charset="0"/>
        </a:defRPr>
      </a:lvl8pPr>
      <a:lvl9pPr marL="1759297" algn="l" rtl="0" eaLnBrk="1" fontAlgn="base" hangingPunct="1">
        <a:spcBef>
          <a:spcPct val="0"/>
        </a:spcBef>
        <a:spcAft>
          <a:spcPct val="0"/>
        </a:spcAft>
        <a:defRPr sz="2116"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795" dirty="0" smtClean="0">
          <a:solidFill>
            <a:srgbClr val="8197A6"/>
          </a:solidFill>
          <a:latin typeface="Arial" panose="020B0604020202020204" pitchFamily="34" charset="0"/>
          <a:ea typeface="+mn-ea"/>
          <a:cs typeface="Arial" panose="020B0604020202020204" pitchFamily="34" charset="0"/>
        </a:defRPr>
      </a:lvl1pPr>
      <a:lvl2pPr marL="779216" indent="0" algn="l" rtl="0" eaLnBrk="1" fontAlgn="base" hangingPunct="1">
        <a:lnSpc>
          <a:spcPct val="119000"/>
        </a:lnSpc>
        <a:spcBef>
          <a:spcPct val="20000"/>
        </a:spcBef>
        <a:spcAft>
          <a:spcPct val="0"/>
        </a:spcAft>
        <a:buClr>
          <a:schemeClr val="accent1"/>
        </a:buClr>
        <a:buFont typeface="Verdana" pitchFamily="34" charset="0"/>
        <a:buNone/>
        <a:defRPr lang="en-GB" sz="1795" dirty="0" smtClean="0">
          <a:solidFill>
            <a:srgbClr val="8197A6"/>
          </a:solidFill>
          <a:latin typeface="Arial" panose="020B0604020202020204" pitchFamily="34" charset="0"/>
          <a:ea typeface="+mn-ea"/>
          <a:cs typeface="Arial" panose="020B0604020202020204" pitchFamily="34" charset="0"/>
        </a:defRPr>
      </a:lvl2pPr>
      <a:lvl3pPr marL="1354105" indent="0" algn="l" rtl="0" eaLnBrk="1" fontAlgn="base" hangingPunct="1">
        <a:lnSpc>
          <a:spcPct val="119000"/>
        </a:lnSpc>
        <a:spcBef>
          <a:spcPct val="20000"/>
        </a:spcBef>
        <a:spcAft>
          <a:spcPct val="0"/>
        </a:spcAft>
        <a:buClr>
          <a:schemeClr val="accent1"/>
        </a:buClr>
        <a:buFont typeface="Verdana" pitchFamily="34" charset="0"/>
        <a:buNone/>
        <a:defRPr lang="en-GB" sz="1795" dirty="0" smtClean="0">
          <a:solidFill>
            <a:srgbClr val="8197A6"/>
          </a:solidFill>
          <a:latin typeface="Arial" panose="020B0604020202020204" pitchFamily="34" charset="0"/>
          <a:ea typeface="+mn-ea"/>
          <a:cs typeface="Arial" panose="020B0604020202020204" pitchFamily="34" charset="0"/>
        </a:defRPr>
      </a:lvl3pPr>
      <a:lvl4pPr marL="1928994" indent="0" algn="l" rtl="0" eaLnBrk="1" fontAlgn="base" hangingPunct="1">
        <a:lnSpc>
          <a:spcPct val="119000"/>
        </a:lnSpc>
        <a:spcBef>
          <a:spcPct val="20000"/>
        </a:spcBef>
        <a:spcAft>
          <a:spcPct val="0"/>
        </a:spcAft>
        <a:buClr>
          <a:schemeClr val="accent1"/>
        </a:buClr>
        <a:buFont typeface="Verdana" pitchFamily="34" charset="0"/>
        <a:buNone/>
        <a:defRPr lang="en-GB" sz="1795" dirty="0" smtClean="0">
          <a:solidFill>
            <a:srgbClr val="8197A6"/>
          </a:solidFill>
          <a:latin typeface="Arial" panose="020B0604020202020204" pitchFamily="34" charset="0"/>
          <a:ea typeface="+mn-ea"/>
          <a:cs typeface="Arial" panose="020B0604020202020204" pitchFamily="34" charset="0"/>
        </a:defRPr>
      </a:lvl4pPr>
      <a:lvl5pPr marL="2503882" indent="0" algn="l" rtl="0" eaLnBrk="1" fontAlgn="base" hangingPunct="1">
        <a:lnSpc>
          <a:spcPct val="119000"/>
        </a:lnSpc>
        <a:spcBef>
          <a:spcPct val="20000"/>
        </a:spcBef>
        <a:spcAft>
          <a:spcPct val="0"/>
        </a:spcAft>
        <a:buClr>
          <a:schemeClr val="accent1"/>
        </a:buClr>
        <a:buFont typeface="Verdana" pitchFamily="34" charset="0"/>
        <a:buNone/>
        <a:defRPr lang="en-GB" sz="1795" dirty="0" smtClean="0">
          <a:solidFill>
            <a:srgbClr val="8197A6"/>
          </a:solidFill>
          <a:latin typeface="Arial" panose="020B0604020202020204" pitchFamily="34" charset="0"/>
          <a:ea typeface="+mn-ea"/>
          <a:cs typeface="Arial" panose="020B0604020202020204" pitchFamily="34" charset="0"/>
        </a:defRPr>
      </a:lvl5pPr>
      <a:lvl6pPr marL="3347552" indent="-403172" algn="l" rtl="0" eaLnBrk="1" fontAlgn="base" hangingPunct="1">
        <a:lnSpc>
          <a:spcPct val="119000"/>
        </a:lnSpc>
        <a:spcBef>
          <a:spcPct val="20000"/>
        </a:spcBef>
        <a:spcAft>
          <a:spcPct val="0"/>
        </a:spcAft>
        <a:buClr>
          <a:schemeClr val="accent1"/>
        </a:buClr>
        <a:buFont typeface="Verdana" pitchFamily="34" charset="0"/>
        <a:buChar char="–"/>
        <a:defRPr sz="1539">
          <a:solidFill>
            <a:schemeClr val="bg2"/>
          </a:solidFill>
          <a:latin typeface="+mn-lt"/>
        </a:defRPr>
      </a:lvl6pPr>
      <a:lvl7pPr marL="3787376" indent="-403172" algn="l" rtl="0" eaLnBrk="1" fontAlgn="base" hangingPunct="1">
        <a:lnSpc>
          <a:spcPct val="119000"/>
        </a:lnSpc>
        <a:spcBef>
          <a:spcPct val="20000"/>
        </a:spcBef>
        <a:spcAft>
          <a:spcPct val="0"/>
        </a:spcAft>
        <a:buClr>
          <a:schemeClr val="accent1"/>
        </a:buClr>
        <a:buFont typeface="Verdana" pitchFamily="34" charset="0"/>
        <a:buChar char="–"/>
        <a:defRPr sz="1539">
          <a:solidFill>
            <a:schemeClr val="bg2"/>
          </a:solidFill>
          <a:latin typeface="+mn-lt"/>
        </a:defRPr>
      </a:lvl7pPr>
      <a:lvl8pPr marL="4227201" indent="-403172" algn="l" rtl="0" eaLnBrk="1" fontAlgn="base" hangingPunct="1">
        <a:lnSpc>
          <a:spcPct val="119000"/>
        </a:lnSpc>
        <a:spcBef>
          <a:spcPct val="20000"/>
        </a:spcBef>
        <a:spcAft>
          <a:spcPct val="0"/>
        </a:spcAft>
        <a:buClr>
          <a:schemeClr val="accent1"/>
        </a:buClr>
        <a:buFont typeface="Verdana" pitchFamily="34" charset="0"/>
        <a:buChar char="–"/>
        <a:defRPr sz="1539">
          <a:solidFill>
            <a:schemeClr val="bg2"/>
          </a:solidFill>
          <a:latin typeface="+mn-lt"/>
        </a:defRPr>
      </a:lvl8pPr>
      <a:lvl9pPr marL="4667025" indent="-403172" algn="l" rtl="0" eaLnBrk="1" fontAlgn="base" hangingPunct="1">
        <a:lnSpc>
          <a:spcPct val="119000"/>
        </a:lnSpc>
        <a:spcBef>
          <a:spcPct val="20000"/>
        </a:spcBef>
        <a:spcAft>
          <a:spcPct val="0"/>
        </a:spcAft>
        <a:buClr>
          <a:schemeClr val="accent1"/>
        </a:buClr>
        <a:buFont typeface="Verdana" pitchFamily="34" charset="0"/>
        <a:buChar char="–"/>
        <a:defRPr sz="1539">
          <a:solidFill>
            <a:schemeClr val="bg2"/>
          </a:solidFill>
          <a:latin typeface="+mn-lt"/>
        </a:defRPr>
      </a:lvl9pPr>
    </p:bodyStyle>
    <p:otherStyle>
      <a:defPPr>
        <a:defRPr lang="en-US"/>
      </a:defPPr>
      <a:lvl1pPr marL="0" algn="l" defTabSz="879649" rtl="0" eaLnBrk="1" latinLnBrk="0" hangingPunct="1">
        <a:defRPr sz="1731" kern="1200">
          <a:solidFill>
            <a:schemeClr val="tx1"/>
          </a:solidFill>
          <a:latin typeface="+mn-lt"/>
          <a:ea typeface="+mn-ea"/>
          <a:cs typeface="+mn-cs"/>
        </a:defRPr>
      </a:lvl1pPr>
      <a:lvl2pPr marL="439824" algn="l" defTabSz="879649" rtl="0" eaLnBrk="1" latinLnBrk="0" hangingPunct="1">
        <a:defRPr sz="1731" kern="1200">
          <a:solidFill>
            <a:schemeClr val="tx1"/>
          </a:solidFill>
          <a:latin typeface="+mn-lt"/>
          <a:ea typeface="+mn-ea"/>
          <a:cs typeface="+mn-cs"/>
        </a:defRPr>
      </a:lvl2pPr>
      <a:lvl3pPr marL="879649" algn="l" defTabSz="879649" rtl="0" eaLnBrk="1" latinLnBrk="0" hangingPunct="1">
        <a:defRPr sz="1731" kern="1200">
          <a:solidFill>
            <a:schemeClr val="tx1"/>
          </a:solidFill>
          <a:latin typeface="+mn-lt"/>
          <a:ea typeface="+mn-ea"/>
          <a:cs typeface="+mn-cs"/>
        </a:defRPr>
      </a:lvl3pPr>
      <a:lvl4pPr marL="1319473" algn="l" defTabSz="879649" rtl="0" eaLnBrk="1" latinLnBrk="0" hangingPunct="1">
        <a:defRPr sz="1731" kern="1200">
          <a:solidFill>
            <a:schemeClr val="tx1"/>
          </a:solidFill>
          <a:latin typeface="+mn-lt"/>
          <a:ea typeface="+mn-ea"/>
          <a:cs typeface="+mn-cs"/>
        </a:defRPr>
      </a:lvl4pPr>
      <a:lvl5pPr marL="1759297" algn="l" defTabSz="879649" rtl="0" eaLnBrk="1" latinLnBrk="0" hangingPunct="1">
        <a:defRPr sz="1731" kern="1200">
          <a:solidFill>
            <a:schemeClr val="tx1"/>
          </a:solidFill>
          <a:latin typeface="+mn-lt"/>
          <a:ea typeface="+mn-ea"/>
          <a:cs typeface="+mn-cs"/>
        </a:defRPr>
      </a:lvl5pPr>
      <a:lvl6pPr marL="2199122" algn="l" defTabSz="879649" rtl="0" eaLnBrk="1" latinLnBrk="0" hangingPunct="1">
        <a:defRPr sz="1731" kern="1200">
          <a:solidFill>
            <a:schemeClr val="tx1"/>
          </a:solidFill>
          <a:latin typeface="+mn-lt"/>
          <a:ea typeface="+mn-ea"/>
          <a:cs typeface="+mn-cs"/>
        </a:defRPr>
      </a:lvl6pPr>
      <a:lvl7pPr marL="2638947" algn="l" defTabSz="879649" rtl="0" eaLnBrk="1" latinLnBrk="0" hangingPunct="1">
        <a:defRPr sz="1731" kern="1200">
          <a:solidFill>
            <a:schemeClr val="tx1"/>
          </a:solidFill>
          <a:latin typeface="+mn-lt"/>
          <a:ea typeface="+mn-ea"/>
          <a:cs typeface="+mn-cs"/>
        </a:defRPr>
      </a:lvl7pPr>
      <a:lvl8pPr marL="3078771" algn="l" defTabSz="879649" rtl="0" eaLnBrk="1" latinLnBrk="0" hangingPunct="1">
        <a:defRPr sz="1731" kern="1200">
          <a:solidFill>
            <a:schemeClr val="tx1"/>
          </a:solidFill>
          <a:latin typeface="+mn-lt"/>
          <a:ea typeface="+mn-ea"/>
          <a:cs typeface="+mn-cs"/>
        </a:defRPr>
      </a:lvl8pPr>
      <a:lvl9pPr marL="3518595" algn="l" defTabSz="879649" rtl="0" eaLnBrk="1" latinLnBrk="0" hangingPunct="1">
        <a:defRPr sz="173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5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0887" y="447366"/>
            <a:ext cx="668866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0" noProof="0"/>
          </a:p>
        </p:txBody>
      </p:sp>
      <p:sp>
        <p:nvSpPr>
          <p:cNvPr id="10" name="Rectangle 6"/>
          <p:cNvSpPr>
            <a:spLocks noGrp="1" noChangeArrowheads="1"/>
          </p:cNvSpPr>
          <p:nvPr>
            <p:ph type="title"/>
          </p:nvPr>
        </p:nvSpPr>
        <p:spPr bwMode="auto">
          <a:xfrm>
            <a:off x="215411" y="154800"/>
            <a:ext cx="10081234"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9001" y="882000"/>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0887" y="447366"/>
            <a:ext cx="668866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0" noProof="0"/>
          </a:p>
        </p:txBody>
      </p:sp>
      <p:sp>
        <p:nvSpPr>
          <p:cNvPr id="14" name="Text Box 38"/>
          <p:cNvSpPr txBox="1">
            <a:spLocks noChangeArrowheads="1"/>
          </p:cNvSpPr>
          <p:nvPr userDrawn="1"/>
        </p:nvSpPr>
        <p:spPr bwMode="auto">
          <a:xfrm>
            <a:off x="220801" y="6202800"/>
            <a:ext cx="12085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798" noProof="0">
                <a:solidFill>
                  <a:srgbClr val="8197A6"/>
                </a:solidFill>
                <a:latin typeface="Arial" panose="020B0604020202020204" pitchFamily="34" charset="0"/>
                <a:cs typeface="Arial" panose="020B0604020202020204" pitchFamily="34" charset="0"/>
              </a:rPr>
              <a:t> </a:t>
            </a: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11648673" y="6202801"/>
            <a:ext cx="274325" cy="2151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798" noProof="1">
                <a:solidFill>
                  <a:schemeClr val="bg1"/>
                </a:solidFill>
                <a:latin typeface="Arial" panose="020B0604020202020204" pitchFamily="34" charset="0"/>
                <a:cs typeface="Arial" panose="020B0604020202020204" pitchFamily="34" charset="0"/>
              </a:rPr>
              <a:t>  </a:t>
            </a:r>
            <a:fld id="{FDAC5C42-9B53-4063-AF51-A40D4C64F718}" type="slidenum">
              <a:rPr lang="it-IT" sz="798" noProof="1" smtClean="0">
                <a:solidFill>
                  <a:srgbClr val="8197A6"/>
                </a:solidFill>
                <a:latin typeface="Arial" panose="020B0604020202020204" pitchFamily="34" charset="0"/>
                <a:cs typeface="Arial" panose="020B0604020202020204" pitchFamily="34" charset="0"/>
              </a:rPr>
              <a:t>‹#›</a:t>
            </a:fld>
            <a:endParaRPr lang="en-GB" sz="798" noProof="1">
              <a:solidFill>
                <a:srgbClr val="8197A6"/>
              </a:solidFill>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AA5060D9-A09D-4130-9267-1E715CE49C5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15039" y="6585917"/>
            <a:ext cx="1632456" cy="105918"/>
          </a:xfrm>
          <a:prstGeom prst="rect">
            <a:avLst/>
          </a:prstGeom>
        </p:spPr>
      </p:pic>
      <p:grpSp>
        <p:nvGrpSpPr>
          <p:cNvPr id="66" name="Group 65">
            <a:extLst>
              <a:ext uri="{FF2B5EF4-FFF2-40B4-BE49-F238E27FC236}">
                <a16:creationId xmlns:a16="http://schemas.microsoft.com/office/drawing/2014/main" id="{1ED6276D-5177-4E2E-AB64-34E17BB727A4}"/>
              </a:ext>
            </a:extLst>
          </p:cNvPr>
          <p:cNvGrpSpPr/>
          <p:nvPr userDrawn="1"/>
        </p:nvGrpSpPr>
        <p:grpSpPr>
          <a:xfrm>
            <a:off x="226070" y="6569736"/>
            <a:ext cx="9602488" cy="144114"/>
            <a:chOff x="1076500" y="4469696"/>
            <a:chExt cx="9628745" cy="144114"/>
          </a:xfrm>
        </p:grpSpPr>
        <p:pic>
          <p:nvPicPr>
            <p:cNvPr id="68" name="Picture 67" descr="de.png">
              <a:extLst>
                <a:ext uri="{FF2B5EF4-FFF2-40B4-BE49-F238E27FC236}">
                  <a16:creationId xmlns:a16="http://schemas.microsoft.com/office/drawing/2014/main" id="{5DC7C9DE-2330-4D19-B00A-88DF473A181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9" name="Picture 68" descr="at.png">
              <a:extLst>
                <a:ext uri="{FF2B5EF4-FFF2-40B4-BE49-F238E27FC236}">
                  <a16:creationId xmlns:a16="http://schemas.microsoft.com/office/drawing/2014/main" id="{5F39B928-F085-435A-836B-6E4FE886F2A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70" name="Picture 69" descr="be.png">
              <a:extLst>
                <a:ext uri="{FF2B5EF4-FFF2-40B4-BE49-F238E27FC236}">
                  <a16:creationId xmlns:a16="http://schemas.microsoft.com/office/drawing/2014/main" id="{92D70443-A035-445C-90B8-D0F13DFE47B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1" name="Picture 70" descr="dk.png">
              <a:extLst>
                <a:ext uri="{FF2B5EF4-FFF2-40B4-BE49-F238E27FC236}">
                  <a16:creationId xmlns:a16="http://schemas.microsoft.com/office/drawing/2014/main" id="{5F8CB58C-F834-4E4A-9D36-00EDDA273C0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2" name="Picture 71" descr="es.png">
              <a:extLst>
                <a:ext uri="{FF2B5EF4-FFF2-40B4-BE49-F238E27FC236}">
                  <a16:creationId xmlns:a16="http://schemas.microsoft.com/office/drawing/2014/main" id="{7055F594-4C26-4AD7-9BA5-8139C8061CE5}"/>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3" name="Picture 72" descr="ee.png">
              <a:extLst>
                <a:ext uri="{FF2B5EF4-FFF2-40B4-BE49-F238E27FC236}">
                  <a16:creationId xmlns:a16="http://schemas.microsoft.com/office/drawing/2014/main" id="{765A40EF-5597-4C60-86E4-9801C3D24F4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4" name="Picture 73" descr="fi.png">
              <a:extLst>
                <a:ext uri="{FF2B5EF4-FFF2-40B4-BE49-F238E27FC236}">
                  <a16:creationId xmlns:a16="http://schemas.microsoft.com/office/drawing/2014/main" id="{573C7DF2-41EA-4200-ADCE-18BD651E2CC4}"/>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5" name="Picture 74" descr="fr.png">
              <a:extLst>
                <a:ext uri="{FF2B5EF4-FFF2-40B4-BE49-F238E27FC236}">
                  <a16:creationId xmlns:a16="http://schemas.microsoft.com/office/drawing/2014/main" id="{17B26722-8F9C-427E-A30C-B936DC9F088D}"/>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6" name="Picture 75" descr="gr.png">
              <a:extLst>
                <a:ext uri="{FF2B5EF4-FFF2-40B4-BE49-F238E27FC236}">
                  <a16:creationId xmlns:a16="http://schemas.microsoft.com/office/drawing/2014/main" id="{57245A63-3018-4055-B9A1-29F620FCA10F}"/>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7" name="Picture 76" descr="hu.png">
              <a:extLst>
                <a:ext uri="{FF2B5EF4-FFF2-40B4-BE49-F238E27FC236}">
                  <a16:creationId xmlns:a16="http://schemas.microsoft.com/office/drawing/2014/main" id="{E729147B-9380-484B-8D1E-AE9F256BEC03}"/>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8" name="Picture 77" descr="ie.png">
              <a:extLst>
                <a:ext uri="{FF2B5EF4-FFF2-40B4-BE49-F238E27FC236}">
                  <a16:creationId xmlns:a16="http://schemas.microsoft.com/office/drawing/2014/main" id="{C5506F1C-B0F4-416B-ACCE-17C303EF5D6F}"/>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9" name="Picture 78" descr="it.png">
              <a:extLst>
                <a:ext uri="{FF2B5EF4-FFF2-40B4-BE49-F238E27FC236}">
                  <a16:creationId xmlns:a16="http://schemas.microsoft.com/office/drawing/2014/main" id="{AC0C54D4-FAA0-4101-8893-24CAD97FB587}"/>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80" name="Picture 79" descr="lu.png">
              <a:extLst>
                <a:ext uri="{FF2B5EF4-FFF2-40B4-BE49-F238E27FC236}">
                  <a16:creationId xmlns:a16="http://schemas.microsoft.com/office/drawing/2014/main" id="{B31F1A5A-62D9-43BC-A07B-F35AC0607DD9}"/>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1" name="Picture 80" descr="no.png">
              <a:extLst>
                <a:ext uri="{FF2B5EF4-FFF2-40B4-BE49-F238E27FC236}">
                  <a16:creationId xmlns:a16="http://schemas.microsoft.com/office/drawing/2014/main" id="{4B9F7D4D-96E0-459F-A2BD-5AFD632EE64D}"/>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2" name="Picture 81" descr="nl.png">
              <a:extLst>
                <a:ext uri="{FF2B5EF4-FFF2-40B4-BE49-F238E27FC236}">
                  <a16:creationId xmlns:a16="http://schemas.microsoft.com/office/drawing/2014/main" id="{41B0898E-ECC6-49EC-9A66-65D60F4DB019}"/>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3" name="Picture 82" descr="pl.png">
              <a:extLst>
                <a:ext uri="{FF2B5EF4-FFF2-40B4-BE49-F238E27FC236}">
                  <a16:creationId xmlns:a16="http://schemas.microsoft.com/office/drawing/2014/main" id="{E31CCE68-7B56-415F-918C-A42EB35BF371}"/>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4" name="Picture 83" descr="pt.png">
              <a:extLst>
                <a:ext uri="{FF2B5EF4-FFF2-40B4-BE49-F238E27FC236}">
                  <a16:creationId xmlns:a16="http://schemas.microsoft.com/office/drawing/2014/main" id="{D0CFE0B0-E42C-4904-983B-D1DB39955362}"/>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5" name="Picture 84" descr="cz.png">
              <a:extLst>
                <a:ext uri="{FF2B5EF4-FFF2-40B4-BE49-F238E27FC236}">
                  <a16:creationId xmlns:a16="http://schemas.microsoft.com/office/drawing/2014/main" id="{2841A212-CE30-4B0A-AB08-084EDB27E5A2}"/>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6" name="Picture 85" descr="ro.png">
              <a:extLst>
                <a:ext uri="{FF2B5EF4-FFF2-40B4-BE49-F238E27FC236}">
                  <a16:creationId xmlns:a16="http://schemas.microsoft.com/office/drawing/2014/main" id="{318B1B61-BFDA-445A-AA59-2B35F11EF750}"/>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7" name="Picture 86" descr="se.png">
              <a:extLst>
                <a:ext uri="{FF2B5EF4-FFF2-40B4-BE49-F238E27FC236}">
                  <a16:creationId xmlns:a16="http://schemas.microsoft.com/office/drawing/2014/main" id="{B2DB8ECC-5001-4C88-9624-94FFBBC7D9AC}"/>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8" name="Picture 87" descr="ch.png">
              <a:extLst>
                <a:ext uri="{FF2B5EF4-FFF2-40B4-BE49-F238E27FC236}">
                  <a16:creationId xmlns:a16="http://schemas.microsoft.com/office/drawing/2014/main" id="{A17E3AC4-4F9D-40D5-B3A4-C4898F5BB4CF}"/>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9" name="Picture 88" descr="uk.png">
              <a:extLst>
                <a:ext uri="{FF2B5EF4-FFF2-40B4-BE49-F238E27FC236}">
                  <a16:creationId xmlns:a16="http://schemas.microsoft.com/office/drawing/2014/main" id="{4EDF34B2-51C8-45DA-A8CC-BA9740B640D4}"/>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0" name="Picture 89">
              <a:extLst>
                <a:ext uri="{FF2B5EF4-FFF2-40B4-BE49-F238E27FC236}">
                  <a16:creationId xmlns:a16="http://schemas.microsoft.com/office/drawing/2014/main" id="{DC6B473C-D093-4B7A-BE75-C5354C57963E}"/>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1" name="Picture 90">
              <a:extLst>
                <a:ext uri="{FF2B5EF4-FFF2-40B4-BE49-F238E27FC236}">
                  <a16:creationId xmlns:a16="http://schemas.microsoft.com/office/drawing/2014/main" id="{019E3EBB-F3EE-4591-B1D9-65F8A408FA98}"/>
                </a:ext>
              </a:extLst>
            </p:cNvPr>
            <p:cNvPicPr>
              <a:picLocks noChangeAspect="1"/>
            </p:cNvPicPr>
            <p:nvPr userDrawn="1"/>
          </p:nvPicPr>
          <p:blipFill>
            <a:blip r:embed="rId37"/>
            <a:stretch>
              <a:fillRect/>
            </a:stretch>
          </p:blipFill>
          <p:spPr>
            <a:xfrm>
              <a:off x="9768386" y="4469696"/>
              <a:ext cx="216000" cy="144000"/>
            </a:xfrm>
            <a:prstGeom prst="rect">
              <a:avLst/>
            </a:prstGeom>
          </p:spPr>
        </p:pic>
        <p:pic>
          <p:nvPicPr>
            <p:cNvPr id="92" name="Picture 91" descr="ca.png">
              <a:extLst>
                <a:ext uri="{FF2B5EF4-FFF2-40B4-BE49-F238E27FC236}">
                  <a16:creationId xmlns:a16="http://schemas.microsoft.com/office/drawing/2014/main" id="{8C30F0CE-49F3-43C9-961D-EABF29DABAC3}"/>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3" name="Picture 92" descr="si.png">
              <a:extLst>
                <a:ext uri="{FF2B5EF4-FFF2-40B4-BE49-F238E27FC236}">
                  <a16:creationId xmlns:a16="http://schemas.microsoft.com/office/drawing/2014/main" id="{FA9D8F01-E979-4766-8D8A-F86C445CFE6D}"/>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pic>
        <p:nvPicPr>
          <p:cNvPr id="94" name="Picture 93">
            <a:extLst>
              <a:ext uri="{FF2B5EF4-FFF2-40B4-BE49-F238E27FC236}">
                <a16:creationId xmlns:a16="http://schemas.microsoft.com/office/drawing/2014/main" id="{4732B035-7DC9-457A-B11E-1F17E69F566A}"/>
              </a:ext>
            </a:extLst>
          </p:cNvPr>
          <p:cNvPicPr>
            <a:picLocks/>
          </p:cNvPicPr>
          <p:nvPr userDrawn="1"/>
        </p:nvPicPr>
        <p:blipFill>
          <a:blip r:embed="rId40" cstate="print">
            <a:extLst>
              <a:ext uri="{28A0092B-C50C-407E-A947-70E740481C1C}">
                <a14:useLocalDpi xmlns:a14="http://schemas.microsoft.com/office/drawing/2010/main" val="0"/>
              </a:ext>
            </a:extLst>
          </a:blip>
          <a:stretch>
            <a:fillRect/>
          </a:stretch>
        </p:blipFill>
        <p:spPr>
          <a:xfrm>
            <a:off x="10303316" y="-215904"/>
            <a:ext cx="2089486" cy="1314000"/>
          </a:xfrm>
          <a:prstGeom prst="rect">
            <a:avLst/>
          </a:prstGeom>
        </p:spPr>
      </p:pic>
    </p:spTree>
    <p:extLst>
      <p:ext uri="{BB962C8B-B14F-4D97-AF65-F5344CB8AC3E}">
        <p14:creationId xmlns:p14="http://schemas.microsoft.com/office/powerpoint/2010/main" val="288160472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dt="0"/>
  <p:txStyles>
    <p:titleStyle>
      <a:lvl1pPr algn="just" rtl="0" fontAlgn="base">
        <a:spcBef>
          <a:spcPct val="0"/>
        </a:spcBef>
        <a:spcAft>
          <a:spcPct val="0"/>
        </a:spcAft>
        <a:defRPr lang="en-GB" sz="2992"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16" b="1">
          <a:solidFill>
            <a:schemeClr val="bg1"/>
          </a:solidFill>
          <a:latin typeface="Verdana" pitchFamily="34" charset="0"/>
        </a:defRPr>
      </a:lvl2pPr>
      <a:lvl3pPr algn="l" rtl="0" fontAlgn="base">
        <a:spcBef>
          <a:spcPct val="0"/>
        </a:spcBef>
        <a:spcAft>
          <a:spcPct val="0"/>
        </a:spcAft>
        <a:defRPr sz="2116" b="1">
          <a:solidFill>
            <a:schemeClr val="bg1"/>
          </a:solidFill>
          <a:latin typeface="Verdana" pitchFamily="34" charset="0"/>
        </a:defRPr>
      </a:lvl3pPr>
      <a:lvl4pPr algn="l" rtl="0" fontAlgn="base">
        <a:spcBef>
          <a:spcPct val="0"/>
        </a:spcBef>
        <a:spcAft>
          <a:spcPct val="0"/>
        </a:spcAft>
        <a:defRPr sz="2116" b="1">
          <a:solidFill>
            <a:schemeClr val="bg1"/>
          </a:solidFill>
          <a:latin typeface="Verdana" pitchFamily="34" charset="0"/>
        </a:defRPr>
      </a:lvl4pPr>
      <a:lvl5pPr algn="l" rtl="0" fontAlgn="base">
        <a:spcBef>
          <a:spcPct val="0"/>
        </a:spcBef>
        <a:spcAft>
          <a:spcPct val="0"/>
        </a:spcAft>
        <a:defRPr sz="2116" b="1">
          <a:solidFill>
            <a:schemeClr val="bg1"/>
          </a:solidFill>
          <a:latin typeface="Verdana" pitchFamily="34" charset="0"/>
        </a:defRPr>
      </a:lvl5pPr>
      <a:lvl6pPr marL="439824" algn="l" rtl="0" fontAlgn="base">
        <a:spcBef>
          <a:spcPct val="0"/>
        </a:spcBef>
        <a:spcAft>
          <a:spcPct val="0"/>
        </a:spcAft>
        <a:defRPr sz="2116" b="1">
          <a:solidFill>
            <a:schemeClr val="bg1"/>
          </a:solidFill>
          <a:latin typeface="Verdana" pitchFamily="34" charset="0"/>
        </a:defRPr>
      </a:lvl6pPr>
      <a:lvl7pPr marL="879649" algn="l" rtl="0" fontAlgn="base">
        <a:spcBef>
          <a:spcPct val="0"/>
        </a:spcBef>
        <a:spcAft>
          <a:spcPct val="0"/>
        </a:spcAft>
        <a:defRPr sz="2116" b="1">
          <a:solidFill>
            <a:schemeClr val="bg1"/>
          </a:solidFill>
          <a:latin typeface="Verdana" pitchFamily="34" charset="0"/>
        </a:defRPr>
      </a:lvl7pPr>
      <a:lvl8pPr marL="1319473" algn="l" rtl="0" fontAlgn="base">
        <a:spcBef>
          <a:spcPct val="0"/>
        </a:spcBef>
        <a:spcAft>
          <a:spcPct val="0"/>
        </a:spcAft>
        <a:defRPr sz="2116" b="1">
          <a:solidFill>
            <a:schemeClr val="bg1"/>
          </a:solidFill>
          <a:latin typeface="Verdana" pitchFamily="34" charset="0"/>
        </a:defRPr>
      </a:lvl8pPr>
      <a:lvl9pPr marL="1759297" algn="l" rtl="0" fontAlgn="base">
        <a:spcBef>
          <a:spcPct val="0"/>
        </a:spcBef>
        <a:spcAft>
          <a:spcPct val="0"/>
        </a:spcAft>
        <a:defRPr sz="2116"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795" dirty="0">
          <a:solidFill>
            <a:srgbClr val="8197A6"/>
          </a:solidFill>
          <a:latin typeface="Arial" panose="020B0604020202020204" pitchFamily="34" charset="0"/>
          <a:ea typeface="MS PGothic" pitchFamily="34" charset="-128"/>
          <a:cs typeface="Arial" panose="020B0604020202020204" pitchFamily="34" charset="0"/>
        </a:defRPr>
      </a:lvl1pPr>
      <a:lvl2pPr marL="779216" indent="0" algn="l" rtl="0" eaLnBrk="0" fontAlgn="base" hangingPunct="0">
        <a:lnSpc>
          <a:spcPct val="119000"/>
        </a:lnSpc>
        <a:spcBef>
          <a:spcPct val="20000"/>
        </a:spcBef>
        <a:spcAft>
          <a:spcPct val="0"/>
        </a:spcAft>
        <a:buClr>
          <a:schemeClr val="accent1"/>
        </a:buClr>
        <a:buFont typeface="Verdana" pitchFamily="34" charset="0"/>
        <a:buNone/>
        <a:defRPr lang="en-US" altLang="en-US" sz="1795" dirty="0">
          <a:solidFill>
            <a:srgbClr val="8197A6"/>
          </a:solidFill>
          <a:latin typeface="Arial" panose="020B0604020202020204" pitchFamily="34" charset="0"/>
          <a:ea typeface="MS PGothic" pitchFamily="34" charset="-128"/>
          <a:cs typeface="Arial" panose="020B0604020202020204" pitchFamily="34" charset="0"/>
        </a:defRPr>
      </a:lvl2pPr>
      <a:lvl3pPr marL="1354105" indent="0" algn="l" rtl="0" eaLnBrk="0" fontAlgn="base" hangingPunct="0">
        <a:lnSpc>
          <a:spcPct val="119000"/>
        </a:lnSpc>
        <a:spcBef>
          <a:spcPct val="20000"/>
        </a:spcBef>
        <a:spcAft>
          <a:spcPct val="0"/>
        </a:spcAft>
        <a:buClr>
          <a:schemeClr val="accent1"/>
        </a:buClr>
        <a:buFont typeface="Verdana" pitchFamily="34" charset="0"/>
        <a:buNone/>
        <a:defRPr lang="en-US" altLang="en-US" sz="1795" dirty="0">
          <a:solidFill>
            <a:srgbClr val="8197A6"/>
          </a:solidFill>
          <a:latin typeface="Arial" panose="020B0604020202020204" pitchFamily="34" charset="0"/>
          <a:ea typeface="MS PGothic" pitchFamily="34" charset="-128"/>
          <a:cs typeface="Arial" panose="020B0604020202020204" pitchFamily="34" charset="0"/>
        </a:defRPr>
      </a:lvl3pPr>
      <a:lvl4pPr marL="1928994" indent="0" algn="l" rtl="0" eaLnBrk="0" fontAlgn="base" hangingPunct="0">
        <a:lnSpc>
          <a:spcPct val="119000"/>
        </a:lnSpc>
        <a:spcBef>
          <a:spcPct val="20000"/>
        </a:spcBef>
        <a:spcAft>
          <a:spcPct val="0"/>
        </a:spcAft>
        <a:buClr>
          <a:schemeClr val="accent1"/>
        </a:buClr>
        <a:buFont typeface="Verdana" pitchFamily="34" charset="0"/>
        <a:buNone/>
        <a:defRPr lang="en-US" altLang="en-US" sz="1795" dirty="0">
          <a:solidFill>
            <a:srgbClr val="8197A6"/>
          </a:solidFill>
          <a:latin typeface="Arial" charset="0"/>
          <a:ea typeface="MS PGothic" pitchFamily="34" charset="-128"/>
          <a:cs typeface="Arial" charset="0"/>
        </a:defRPr>
      </a:lvl4pPr>
      <a:lvl5pPr marL="2503882" indent="0" algn="l" rtl="0" eaLnBrk="0" fontAlgn="base" hangingPunct="0">
        <a:lnSpc>
          <a:spcPct val="119000"/>
        </a:lnSpc>
        <a:spcBef>
          <a:spcPct val="20000"/>
        </a:spcBef>
        <a:spcAft>
          <a:spcPct val="0"/>
        </a:spcAft>
        <a:buClr>
          <a:schemeClr val="accent1"/>
        </a:buClr>
        <a:buFont typeface="Verdana" pitchFamily="34" charset="0"/>
        <a:buNone/>
        <a:defRPr lang="en-GB" altLang="en-US" sz="1795" dirty="0">
          <a:solidFill>
            <a:srgbClr val="8197A6"/>
          </a:solidFill>
          <a:latin typeface="Arial" charset="0"/>
          <a:ea typeface="MS PGothic" pitchFamily="34" charset="-128"/>
          <a:cs typeface="Arial" charset="0"/>
        </a:defRPr>
      </a:lvl5pPr>
      <a:lvl6pPr marL="3347552" indent="-403172" algn="l" rtl="0" fontAlgn="base">
        <a:lnSpc>
          <a:spcPct val="119000"/>
        </a:lnSpc>
        <a:spcBef>
          <a:spcPct val="20000"/>
        </a:spcBef>
        <a:spcAft>
          <a:spcPct val="0"/>
        </a:spcAft>
        <a:buClr>
          <a:schemeClr val="accent1"/>
        </a:buClr>
        <a:buFont typeface="Verdana" pitchFamily="34" charset="0"/>
        <a:buChar char="–"/>
        <a:defRPr sz="1539">
          <a:solidFill>
            <a:schemeClr val="bg2"/>
          </a:solidFill>
          <a:latin typeface="+mn-lt"/>
        </a:defRPr>
      </a:lvl6pPr>
      <a:lvl7pPr marL="3787376" indent="-403172" algn="l" rtl="0" fontAlgn="base">
        <a:lnSpc>
          <a:spcPct val="119000"/>
        </a:lnSpc>
        <a:spcBef>
          <a:spcPct val="20000"/>
        </a:spcBef>
        <a:spcAft>
          <a:spcPct val="0"/>
        </a:spcAft>
        <a:buClr>
          <a:schemeClr val="accent1"/>
        </a:buClr>
        <a:buFont typeface="Verdana" pitchFamily="34" charset="0"/>
        <a:buChar char="–"/>
        <a:defRPr sz="1539">
          <a:solidFill>
            <a:schemeClr val="bg2"/>
          </a:solidFill>
          <a:latin typeface="+mn-lt"/>
        </a:defRPr>
      </a:lvl7pPr>
      <a:lvl8pPr marL="4227201" indent="-403172" algn="l" rtl="0" fontAlgn="base">
        <a:lnSpc>
          <a:spcPct val="119000"/>
        </a:lnSpc>
        <a:spcBef>
          <a:spcPct val="20000"/>
        </a:spcBef>
        <a:spcAft>
          <a:spcPct val="0"/>
        </a:spcAft>
        <a:buClr>
          <a:schemeClr val="accent1"/>
        </a:buClr>
        <a:buFont typeface="Verdana" pitchFamily="34" charset="0"/>
        <a:buChar char="–"/>
        <a:defRPr sz="1539">
          <a:solidFill>
            <a:schemeClr val="bg2"/>
          </a:solidFill>
          <a:latin typeface="+mn-lt"/>
        </a:defRPr>
      </a:lvl8pPr>
      <a:lvl9pPr marL="4667025" indent="-403172" algn="l" rtl="0" fontAlgn="base">
        <a:lnSpc>
          <a:spcPct val="119000"/>
        </a:lnSpc>
        <a:spcBef>
          <a:spcPct val="20000"/>
        </a:spcBef>
        <a:spcAft>
          <a:spcPct val="0"/>
        </a:spcAft>
        <a:buClr>
          <a:schemeClr val="accent1"/>
        </a:buClr>
        <a:buFont typeface="Verdana" pitchFamily="34" charset="0"/>
        <a:buChar char="–"/>
        <a:defRPr sz="1539">
          <a:solidFill>
            <a:schemeClr val="bg2"/>
          </a:solidFill>
          <a:latin typeface="+mn-lt"/>
        </a:defRPr>
      </a:lvl9pPr>
    </p:bodyStyle>
    <p:otherStyle>
      <a:defPPr>
        <a:defRPr lang="en-US"/>
      </a:defPPr>
      <a:lvl1pPr marL="0" algn="l" defTabSz="879649" rtl="0" eaLnBrk="1" latinLnBrk="0" hangingPunct="1">
        <a:defRPr sz="1731" kern="1200">
          <a:solidFill>
            <a:schemeClr val="tx1"/>
          </a:solidFill>
          <a:latin typeface="+mn-lt"/>
          <a:ea typeface="+mn-ea"/>
          <a:cs typeface="+mn-cs"/>
        </a:defRPr>
      </a:lvl1pPr>
      <a:lvl2pPr marL="439824" algn="l" defTabSz="879649" rtl="0" eaLnBrk="1" latinLnBrk="0" hangingPunct="1">
        <a:defRPr sz="1731" kern="1200">
          <a:solidFill>
            <a:schemeClr val="tx1"/>
          </a:solidFill>
          <a:latin typeface="+mn-lt"/>
          <a:ea typeface="+mn-ea"/>
          <a:cs typeface="+mn-cs"/>
        </a:defRPr>
      </a:lvl2pPr>
      <a:lvl3pPr marL="879649" algn="l" defTabSz="879649" rtl="0" eaLnBrk="1" latinLnBrk="0" hangingPunct="1">
        <a:defRPr sz="1731" kern="1200">
          <a:solidFill>
            <a:schemeClr val="tx1"/>
          </a:solidFill>
          <a:latin typeface="+mn-lt"/>
          <a:ea typeface="+mn-ea"/>
          <a:cs typeface="+mn-cs"/>
        </a:defRPr>
      </a:lvl3pPr>
      <a:lvl4pPr marL="1319473" algn="l" defTabSz="879649" rtl="0" eaLnBrk="1" latinLnBrk="0" hangingPunct="1">
        <a:defRPr sz="1731" kern="1200">
          <a:solidFill>
            <a:schemeClr val="tx1"/>
          </a:solidFill>
          <a:latin typeface="+mn-lt"/>
          <a:ea typeface="+mn-ea"/>
          <a:cs typeface="+mn-cs"/>
        </a:defRPr>
      </a:lvl4pPr>
      <a:lvl5pPr marL="1759297" algn="l" defTabSz="879649" rtl="0" eaLnBrk="1" latinLnBrk="0" hangingPunct="1">
        <a:defRPr sz="1731" kern="1200">
          <a:solidFill>
            <a:schemeClr val="tx1"/>
          </a:solidFill>
          <a:latin typeface="+mn-lt"/>
          <a:ea typeface="+mn-ea"/>
          <a:cs typeface="+mn-cs"/>
        </a:defRPr>
      </a:lvl5pPr>
      <a:lvl6pPr marL="2199122" algn="l" defTabSz="879649" rtl="0" eaLnBrk="1" latinLnBrk="0" hangingPunct="1">
        <a:defRPr sz="1731" kern="1200">
          <a:solidFill>
            <a:schemeClr val="tx1"/>
          </a:solidFill>
          <a:latin typeface="+mn-lt"/>
          <a:ea typeface="+mn-ea"/>
          <a:cs typeface="+mn-cs"/>
        </a:defRPr>
      </a:lvl6pPr>
      <a:lvl7pPr marL="2638947" algn="l" defTabSz="879649" rtl="0" eaLnBrk="1" latinLnBrk="0" hangingPunct="1">
        <a:defRPr sz="1731" kern="1200">
          <a:solidFill>
            <a:schemeClr val="tx1"/>
          </a:solidFill>
          <a:latin typeface="+mn-lt"/>
          <a:ea typeface="+mn-ea"/>
          <a:cs typeface="+mn-cs"/>
        </a:defRPr>
      </a:lvl7pPr>
      <a:lvl8pPr marL="3078771" algn="l" defTabSz="879649" rtl="0" eaLnBrk="1" latinLnBrk="0" hangingPunct="1">
        <a:defRPr sz="1731" kern="1200">
          <a:solidFill>
            <a:schemeClr val="tx1"/>
          </a:solidFill>
          <a:latin typeface="+mn-lt"/>
          <a:ea typeface="+mn-ea"/>
          <a:cs typeface="+mn-cs"/>
        </a:defRPr>
      </a:lvl8pPr>
      <a:lvl9pPr marL="3518595" algn="l" defTabSz="879649" rtl="0" eaLnBrk="1" latinLnBrk="0" hangingPunct="1">
        <a:defRPr sz="173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5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00"/>
          <p:cNvPicPr>
            <a:picLocks noChangeAspect="1" noChangeArrowheads="1"/>
          </p:cNvPicPr>
          <p:nvPr userDrawn="1"/>
        </p:nvPicPr>
        <p:blipFill>
          <a:blip r:embed="rId8" cstate="print"/>
          <a:srcRect/>
          <a:stretch>
            <a:fillRect/>
          </a:stretch>
        </p:blipFill>
        <p:spPr bwMode="auto">
          <a:xfrm>
            <a:off x="0" y="3"/>
            <a:ext cx="1727200" cy="569913"/>
          </a:xfrm>
          <a:prstGeom prst="rect">
            <a:avLst/>
          </a:prstGeom>
          <a:noFill/>
          <a:ln w="9525">
            <a:noFill/>
            <a:miter lim="800000"/>
            <a:headEnd/>
            <a:tailEnd/>
          </a:ln>
        </p:spPr>
      </p:pic>
      <p:sp>
        <p:nvSpPr>
          <p:cNvPr id="540649" name="Line 1001"/>
          <p:cNvSpPr>
            <a:spLocks noChangeShapeType="1"/>
          </p:cNvSpPr>
          <p:nvPr userDrawn="1"/>
        </p:nvSpPr>
        <p:spPr bwMode="auto">
          <a:xfrm>
            <a:off x="649820" y="685800"/>
            <a:ext cx="10991849"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p>
        </p:txBody>
      </p:sp>
      <p:sp>
        <p:nvSpPr>
          <p:cNvPr id="6" name="Rectangle 1003"/>
          <p:cNvSpPr>
            <a:spLocks noChangeArrowheads="1"/>
          </p:cNvSpPr>
          <p:nvPr userDrawn="1"/>
        </p:nvSpPr>
        <p:spPr bwMode="auto">
          <a:xfrm>
            <a:off x="11556601" y="6621252"/>
            <a:ext cx="635399"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dirty="0" err="1">
                <a:solidFill>
                  <a:srgbClr val="333399"/>
                </a:solidFill>
              </a:rPr>
              <a:t>cesg</a:t>
            </a:r>
            <a:r>
              <a:rPr lang="en-US" sz="1000" dirty="0">
                <a:solidFill>
                  <a:srgbClr val="333399"/>
                </a:solidFill>
              </a:rPr>
              <a:t>-</a:t>
            </a:r>
            <a:fld id="{A695BC2C-BEAC-4E31-AADE-93F4F0C57784}" type="slidenum">
              <a:rPr lang="en-US" sz="1000" smtClean="0">
                <a:solidFill>
                  <a:srgbClr val="333399"/>
                </a:solidFill>
              </a:rPr>
              <a:pPr defTabSz="820738" eaLnBrk="0" hangingPunct="0">
                <a:defRPr/>
              </a:pPr>
              <a:t>‹#›</a:t>
            </a:fld>
            <a:endParaRPr lang="en-US" sz="1000" dirty="0">
              <a:solidFill>
                <a:srgbClr val="333399"/>
              </a:solidFill>
            </a:endParaRPr>
          </a:p>
        </p:txBody>
      </p:sp>
      <p:sp>
        <p:nvSpPr>
          <p:cNvPr id="5" name="Rectangle 2017"/>
          <p:cNvSpPr>
            <a:spLocks noChangeArrowheads="1"/>
          </p:cNvSpPr>
          <p:nvPr userDrawn="1"/>
        </p:nvSpPr>
        <p:spPr bwMode="auto">
          <a:xfrm>
            <a:off x="2" y="6621463"/>
            <a:ext cx="837377"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b="1" baseline="0" dirty="0">
                <a:solidFill>
                  <a:srgbClr val="333399"/>
                </a:solidFill>
                <a:latin typeface="Arial" charset="0"/>
              </a:rPr>
              <a:t>8 May </a:t>
            </a:r>
            <a:r>
              <a:rPr lang="en-US" sz="1000" b="1" dirty="0">
                <a:solidFill>
                  <a:srgbClr val="333399"/>
                </a:solidFill>
                <a:latin typeface="Arial" charset="0"/>
              </a:rPr>
              <a:t>2023</a:t>
            </a:r>
          </a:p>
        </p:txBody>
      </p:sp>
    </p:spTree>
    <p:extLst>
      <p:ext uri="{BB962C8B-B14F-4D97-AF65-F5344CB8AC3E}">
        <p14:creationId xmlns:p14="http://schemas.microsoft.com/office/powerpoint/2010/main" val="331223962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49986" y="838200"/>
            <a:ext cx="10991850" cy="0"/>
          </a:xfrm>
          <a:custGeom>
            <a:avLst/>
            <a:gdLst/>
            <a:ahLst/>
            <a:cxnLst/>
            <a:rect l="l" t="t" r="r" b="b"/>
            <a:pathLst>
              <a:path w="10991850">
                <a:moveTo>
                  <a:pt x="0" y="0"/>
                </a:moveTo>
                <a:lnTo>
                  <a:pt x="10991850" y="0"/>
                </a:lnTo>
              </a:path>
            </a:pathLst>
          </a:custGeom>
          <a:ln w="3175">
            <a:solidFill>
              <a:srgbClr val="333399"/>
            </a:solidFill>
          </a:ln>
        </p:spPr>
        <p:txBody>
          <a:bodyPr wrap="square" lIns="0" tIns="0" rIns="0" bIns="0" rtlCol="0"/>
          <a:lstStyle/>
          <a:p>
            <a:endParaRPr/>
          </a:p>
        </p:txBody>
      </p:sp>
      <p:pic>
        <p:nvPicPr>
          <p:cNvPr id="17" name="bg object 17"/>
          <p:cNvPicPr/>
          <p:nvPr/>
        </p:nvPicPr>
        <p:blipFill>
          <a:blip r:embed="rId7" cstate="print"/>
          <a:stretch>
            <a:fillRect/>
          </a:stretch>
        </p:blipFill>
        <p:spPr>
          <a:xfrm>
            <a:off x="10058400" y="64769"/>
            <a:ext cx="1879853" cy="621029"/>
          </a:xfrm>
          <a:prstGeom prst="rect">
            <a:avLst/>
          </a:prstGeom>
        </p:spPr>
      </p:pic>
      <p:sp>
        <p:nvSpPr>
          <p:cNvPr id="2" name="Holder 2"/>
          <p:cNvSpPr>
            <a:spLocks noGrp="1"/>
          </p:cNvSpPr>
          <p:nvPr>
            <p:ph type="title"/>
          </p:nvPr>
        </p:nvSpPr>
        <p:spPr>
          <a:xfrm>
            <a:off x="4198618" y="270002"/>
            <a:ext cx="3794762" cy="391159"/>
          </a:xfrm>
          <a:prstGeom prst="rect">
            <a:avLst/>
          </a:prstGeom>
        </p:spPr>
        <p:txBody>
          <a:bodyPr wrap="square" lIns="0" tIns="0" rIns="0" bIns="0">
            <a:spAutoFit/>
          </a:bodyPr>
          <a:lstStyle>
            <a:lvl1pPr>
              <a:defRPr sz="2400" b="1" i="0">
                <a:solidFill>
                  <a:srgbClr val="000099"/>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9358" y="6658035"/>
            <a:ext cx="1003935" cy="153888"/>
          </a:xfrm>
          <a:prstGeom prst="rect">
            <a:avLst/>
          </a:prstGeom>
        </p:spPr>
        <p:txBody>
          <a:bodyPr wrap="square" lIns="0" tIns="0" rIns="0" bIns="0">
            <a:spAutoFit/>
          </a:bodyPr>
          <a:lstStyle>
            <a:lvl1pPr>
              <a:defRPr sz="1000" b="1" i="0">
                <a:solidFill>
                  <a:srgbClr val="333399"/>
                </a:solidFill>
                <a:latin typeface="Arial"/>
                <a:cs typeface="Arial"/>
              </a:defRPr>
            </a:lvl1pPr>
          </a:lstStyle>
          <a:p>
            <a:pPr marL="12700">
              <a:spcBef>
                <a:spcPts val="5"/>
              </a:spcBef>
            </a:pPr>
            <a:r>
              <a:rPr lang="en-US" spc="-45" dirty="0"/>
              <a:t>7 </a:t>
            </a:r>
            <a:r>
              <a:rPr lang="en-US" spc="-5" dirty="0"/>
              <a:t>May</a:t>
            </a:r>
            <a:r>
              <a:rPr lang="en-US" spc="-40" dirty="0"/>
              <a:t> </a:t>
            </a:r>
            <a:r>
              <a:rPr lang="en-US" spc="-5" dirty="0"/>
              <a:t>2023</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5/7/2023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095425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9CD24458-FCFC-684D-A6EA-DA1048B89A01}"/>
              </a:ext>
            </a:extLst>
          </p:cNvPr>
          <p:cNvGraphicFramePr>
            <a:graphicFrameLocks noChangeAspect="1"/>
          </p:cNvGraphicFramePr>
          <p:nvPr userDrawn="1">
            <p:extLst>
              <p:ext uri="{D42A27DB-BD31-4B8C-83A1-F6EECF244321}">
                <p14:modId xmlns:p14="http://schemas.microsoft.com/office/powerpoint/2010/main" val="3739026192"/>
              </p:ext>
            </p:extLst>
          </p:nvPr>
        </p:nvGraphicFramePr>
        <p:xfrm>
          <a:off x="4482990" y="6397423"/>
          <a:ext cx="3226020" cy="460577"/>
        </p:xfrm>
        <a:graphic>
          <a:graphicData uri="http://schemas.openxmlformats.org/presentationml/2006/ole">
            <mc:AlternateContent xmlns:mc="http://schemas.openxmlformats.org/markup-compatibility/2006">
              <mc:Choice xmlns:v="urn:schemas-microsoft-com:vml" Requires="v">
                <p:oleObj name="Bitmap Image" r:id="rId4" imgW="5668166" imgH="809738" progId="">
                  <p:embed/>
                </p:oleObj>
              </mc:Choice>
              <mc:Fallback>
                <p:oleObj name="Bitmap Image" r:id="rId4" imgW="5668166" imgH="809738" progId="">
                  <p:embed/>
                  <p:pic>
                    <p:nvPicPr>
                      <p:cNvPr id="4" name="Object 2">
                        <a:extLst>
                          <a:ext uri="{FF2B5EF4-FFF2-40B4-BE49-F238E27FC236}">
                            <a16:creationId xmlns:a16="http://schemas.microsoft.com/office/drawing/2014/main" id="{9CD24458-FCFC-684D-A6EA-DA1048B89A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2990" y="6397423"/>
                        <a:ext cx="3226020" cy="46057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a:extLst>
              <a:ext uri="{FF2B5EF4-FFF2-40B4-BE49-F238E27FC236}">
                <a16:creationId xmlns:a16="http://schemas.microsoft.com/office/drawing/2014/main" id="{66CE1EDE-FD7C-774B-B999-82F7B97237B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04">
            <a:extLst>
              <a:ext uri="{FF2B5EF4-FFF2-40B4-BE49-F238E27FC236}">
                <a16:creationId xmlns:a16="http://schemas.microsoft.com/office/drawing/2014/main" id="{88590D8A-98B6-DF45-AC77-FB0479F0B545}"/>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090338" y="9705"/>
            <a:ext cx="1101662" cy="6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FE9750D9-1684-B64B-B689-A9A464C86B90}"/>
              </a:ext>
            </a:extLst>
          </p:cNvPr>
          <p:cNvSpPr>
            <a:spLocks noGrp="1"/>
          </p:cNvSpPr>
          <p:nvPr>
            <p:ph type="dt" sz="half" idx="2"/>
          </p:nvPr>
        </p:nvSpPr>
        <p:spPr>
          <a:xfrm>
            <a:off x="0" y="64782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 May 2023</a:t>
            </a:r>
          </a:p>
        </p:txBody>
      </p:sp>
      <p:sp>
        <p:nvSpPr>
          <p:cNvPr id="3" name="Slide Number Placeholder 2">
            <a:extLst>
              <a:ext uri="{FF2B5EF4-FFF2-40B4-BE49-F238E27FC236}">
                <a16:creationId xmlns:a16="http://schemas.microsoft.com/office/drawing/2014/main" id="{305DCCF2-A6A5-EA46-A138-96427428B64F}"/>
              </a:ext>
            </a:extLst>
          </p:cNvPr>
          <p:cNvSpPr>
            <a:spLocks noGrp="1"/>
          </p:cNvSpPr>
          <p:nvPr>
            <p:ph type="sldNum" sz="quarter" idx="4"/>
          </p:nvPr>
        </p:nvSpPr>
        <p:spPr>
          <a:xfrm>
            <a:off x="9448800" y="64782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 - </a:t>
            </a:r>
            <a:fld id="{1B5D8CFD-37D9-8A41-B2FC-209452CD0164}" type="slidenum">
              <a:rPr lang="en-US" smtClean="0"/>
              <a:t>‹#›</a:t>
            </a:fld>
            <a:endParaRPr lang="en-US" dirty="0"/>
          </a:p>
        </p:txBody>
      </p:sp>
    </p:spTree>
    <p:extLst>
      <p:ext uri="{BB962C8B-B14F-4D97-AF65-F5344CB8AC3E}">
        <p14:creationId xmlns:p14="http://schemas.microsoft.com/office/powerpoint/2010/main" val="290740115"/>
      </p:ext>
    </p:extLst>
  </p:cSld>
  <p:clrMap bg1="lt1" tx1="dk1" bg2="lt2" tx2="dk2" accent1="accent1" accent2="accent2" accent3="accent3" accent4="accent4" accent5="accent5" accent6="accent6" hlink="hlink" folHlink="folHlink"/>
  <p:sldLayoutIdLst>
    <p:sldLayoutId id="2147483723" r:id="rId1"/>
    <p:sldLayoutId id="2147483724" r:id="rId2"/>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3DF0C479-FE61-3E47-9E6F-3B24C7D10FD0}"/>
              </a:ext>
            </a:extLst>
          </p:cNvPr>
          <p:cNvSpPr>
            <a:spLocks noGrp="1"/>
          </p:cNvSpPr>
          <p:nvPr>
            <p:ph type="dt" sz="half" idx="2"/>
          </p:nvPr>
        </p:nvSpPr>
        <p:spPr>
          <a:xfrm>
            <a:off x="0" y="64782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 May 2023</a:t>
            </a:r>
          </a:p>
        </p:txBody>
      </p:sp>
      <p:sp>
        <p:nvSpPr>
          <p:cNvPr id="5" name="Slide Number Placeholder 2">
            <a:extLst>
              <a:ext uri="{FF2B5EF4-FFF2-40B4-BE49-F238E27FC236}">
                <a16:creationId xmlns:a16="http://schemas.microsoft.com/office/drawing/2014/main" id="{E93DFFA7-C604-194A-8E38-CDCC20488EE1}"/>
              </a:ext>
            </a:extLst>
          </p:cNvPr>
          <p:cNvSpPr>
            <a:spLocks noGrp="1"/>
          </p:cNvSpPr>
          <p:nvPr>
            <p:ph type="sldNum" sz="quarter" idx="4"/>
          </p:nvPr>
        </p:nvSpPr>
        <p:spPr>
          <a:xfrm>
            <a:off x="9448800" y="64782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 - </a:t>
            </a:r>
            <a:fld id="{1B5D8CFD-37D9-8A41-B2FC-209452CD0164}" type="slidenum">
              <a:rPr lang="en-US" smtClean="0"/>
              <a:t>‹#›</a:t>
            </a:fld>
            <a:endParaRPr lang="en-US" dirty="0"/>
          </a:p>
        </p:txBody>
      </p:sp>
      <p:graphicFrame>
        <p:nvGraphicFramePr>
          <p:cNvPr id="8" name="Object 2">
            <a:extLst>
              <a:ext uri="{FF2B5EF4-FFF2-40B4-BE49-F238E27FC236}">
                <a16:creationId xmlns:a16="http://schemas.microsoft.com/office/drawing/2014/main" id="{273651E2-4570-9F47-9789-F2B1C8D5CE21}"/>
              </a:ext>
            </a:extLst>
          </p:cNvPr>
          <p:cNvGraphicFramePr>
            <a:graphicFrameLocks noChangeAspect="1"/>
          </p:cNvGraphicFramePr>
          <p:nvPr userDrawn="1">
            <p:extLst>
              <p:ext uri="{D42A27DB-BD31-4B8C-83A1-F6EECF244321}">
                <p14:modId xmlns:p14="http://schemas.microsoft.com/office/powerpoint/2010/main" val="4096780094"/>
              </p:ext>
            </p:extLst>
          </p:nvPr>
        </p:nvGraphicFramePr>
        <p:xfrm>
          <a:off x="4482990" y="6397423"/>
          <a:ext cx="3226020" cy="460577"/>
        </p:xfrm>
        <a:graphic>
          <a:graphicData uri="http://schemas.openxmlformats.org/presentationml/2006/ole">
            <mc:AlternateContent xmlns:mc="http://schemas.openxmlformats.org/markup-compatibility/2006">
              <mc:Choice xmlns:v="urn:schemas-microsoft-com:vml" Requires="v">
                <p:oleObj name="Bitmap Image" r:id="rId5" imgW="5668166" imgH="809738" progId="">
                  <p:embed/>
                </p:oleObj>
              </mc:Choice>
              <mc:Fallback>
                <p:oleObj name="Bitmap Image" r:id="rId5" imgW="5668166" imgH="809738" progId="">
                  <p:embed/>
                  <p:pic>
                    <p:nvPicPr>
                      <p:cNvPr id="8" name="Object 2">
                        <a:extLst>
                          <a:ext uri="{FF2B5EF4-FFF2-40B4-BE49-F238E27FC236}">
                            <a16:creationId xmlns:a16="http://schemas.microsoft.com/office/drawing/2014/main" id="{273651E2-4570-9F47-9789-F2B1C8D5CE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2990" y="6397423"/>
                        <a:ext cx="3226020" cy="46057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9" name="Picture 1004">
            <a:extLst>
              <a:ext uri="{FF2B5EF4-FFF2-40B4-BE49-F238E27FC236}">
                <a16:creationId xmlns:a16="http://schemas.microsoft.com/office/drawing/2014/main" id="{59C96141-A5D8-2245-8D61-4DBDF94377CA}"/>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090338" y="9705"/>
            <a:ext cx="1101662" cy="6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00">
            <a:extLst>
              <a:ext uri="{FF2B5EF4-FFF2-40B4-BE49-F238E27FC236}">
                <a16:creationId xmlns:a16="http://schemas.microsoft.com/office/drawing/2014/main" id="{45386333-CC27-DC4F-A281-621360743CC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8419534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rkrosley/ccsds.sois/issues?q=is:open+is:issue" TargetMode="External"/><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3" Type="http://schemas.openxmlformats.org/officeDocument/2006/relationships/image" Target="../media/image83.png"/><Relationship Id="rId18" Type="http://schemas.openxmlformats.org/officeDocument/2006/relationships/image" Target="../media/image88.png"/><Relationship Id="rId26" Type="http://schemas.openxmlformats.org/officeDocument/2006/relationships/image" Target="../media/image94.jpeg"/><Relationship Id="rId21" Type="http://schemas.openxmlformats.org/officeDocument/2006/relationships/image" Target="../media/image91.png"/><Relationship Id="rId34" Type="http://schemas.openxmlformats.org/officeDocument/2006/relationships/image" Target="../media/image102.jp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7.png"/><Relationship Id="rId25" Type="http://schemas.openxmlformats.org/officeDocument/2006/relationships/image" Target="../media/image93.jpeg"/><Relationship Id="rId33" Type="http://schemas.openxmlformats.org/officeDocument/2006/relationships/image" Target="../media/image101.png"/><Relationship Id="rId38" Type="http://schemas.openxmlformats.org/officeDocument/2006/relationships/image" Target="../media/image106.jpg"/><Relationship Id="rId2" Type="http://schemas.openxmlformats.org/officeDocument/2006/relationships/notesSlide" Target="../notesSlides/notesSlide1.xml"/><Relationship Id="rId16" Type="http://schemas.openxmlformats.org/officeDocument/2006/relationships/image" Target="../media/image86.png"/><Relationship Id="rId20" Type="http://schemas.openxmlformats.org/officeDocument/2006/relationships/image" Target="../media/image90.png"/><Relationship Id="rId29"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81.png"/><Relationship Id="rId24" Type="http://schemas.openxmlformats.org/officeDocument/2006/relationships/hyperlink" Target="http://public.ccsds.org/about/AreaDirectors/TakahiroYamada.aspx" TargetMode="External"/><Relationship Id="rId32" Type="http://schemas.openxmlformats.org/officeDocument/2006/relationships/image" Target="../media/image100.png"/><Relationship Id="rId37" Type="http://schemas.openxmlformats.org/officeDocument/2006/relationships/image" Target="../media/image105.jpeg"/><Relationship Id="rId5" Type="http://schemas.openxmlformats.org/officeDocument/2006/relationships/image" Target="../media/image75.png"/><Relationship Id="rId15" Type="http://schemas.openxmlformats.org/officeDocument/2006/relationships/image" Target="../media/image85.png"/><Relationship Id="rId23" Type="http://schemas.openxmlformats.org/officeDocument/2006/relationships/image" Target="../media/image92.jpeg"/><Relationship Id="rId28" Type="http://schemas.openxmlformats.org/officeDocument/2006/relationships/image" Target="../media/image96.png"/><Relationship Id="rId36" Type="http://schemas.openxmlformats.org/officeDocument/2006/relationships/image" Target="../media/image104.jpg"/><Relationship Id="rId10" Type="http://schemas.openxmlformats.org/officeDocument/2006/relationships/image" Target="../media/image80.png"/><Relationship Id="rId19" Type="http://schemas.openxmlformats.org/officeDocument/2006/relationships/image" Target="../media/image89.png"/><Relationship Id="rId31" Type="http://schemas.openxmlformats.org/officeDocument/2006/relationships/image" Target="../media/image99.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 Id="rId22" Type="http://schemas.openxmlformats.org/officeDocument/2006/relationships/hyperlink" Target="http://public.ccsds.org/about/AreaDirectors/GillesMoury.aspx" TargetMode="External"/><Relationship Id="rId27" Type="http://schemas.openxmlformats.org/officeDocument/2006/relationships/image" Target="../media/image95.jpeg"/><Relationship Id="rId30" Type="http://schemas.openxmlformats.org/officeDocument/2006/relationships/image" Target="../media/image98.jpeg"/><Relationship Id="rId35" Type="http://schemas.openxmlformats.org/officeDocument/2006/relationships/image" Target="../media/image103.png"/><Relationship Id="rId8" Type="http://schemas.openxmlformats.org/officeDocument/2006/relationships/image" Target="../media/image78.png"/><Relationship Id="rId3" Type="http://schemas.openxmlformats.org/officeDocument/2006/relationships/image" Target="../media/image7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hyperlink" Target="https://www.thehaguemarriott.n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utal">
            <a:extLst>
              <a:ext uri="{FF2B5EF4-FFF2-40B4-BE49-F238E27FC236}">
                <a16:creationId xmlns:a16="http://schemas.microsoft.com/office/drawing/2014/main" id="{608CECE0-A0C5-4B3F-89B3-5CFB571B8A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549" y="1383887"/>
            <a:ext cx="11218902" cy="40902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5EA93919-E945-413F-AC05-75B9D12B1939}"/>
              </a:ext>
            </a:extLst>
          </p:cNvPr>
          <p:cNvSpPr>
            <a:spLocks noGrp="1"/>
          </p:cNvSpPr>
          <p:nvPr>
            <p:ph type="title"/>
          </p:nvPr>
        </p:nvSpPr>
        <p:spPr/>
        <p:txBody>
          <a:bodyPr/>
          <a:lstStyle/>
          <a:p>
            <a:r>
              <a:rPr lang="en-US" dirty="0"/>
              <a:t> Spring 2023 CCSDS Technical and CESG Meetings</a:t>
            </a:r>
          </a:p>
        </p:txBody>
      </p:sp>
    </p:spTree>
    <p:extLst>
      <p:ext uri="{BB962C8B-B14F-4D97-AF65-F5344CB8AC3E}">
        <p14:creationId xmlns:p14="http://schemas.microsoft.com/office/powerpoint/2010/main" val="29870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Area Directors / Area Directors Overview</a:t>
            </a:r>
            <a:endParaRPr lang="en-GB" dirty="0"/>
          </a:p>
        </p:txBody>
      </p:sp>
      <p:pic>
        <p:nvPicPr>
          <p:cNvPr id="11" name="Content Placeholder 10">
            <a:extLst>
              <a:ext uri="{FF2B5EF4-FFF2-40B4-BE49-F238E27FC236}">
                <a16:creationId xmlns:a16="http://schemas.microsoft.com/office/drawing/2014/main" id="{9D6DF991-852B-4471-8E6C-D0DA0E10A48B}"/>
              </a:ext>
            </a:extLst>
          </p:cNvPr>
          <p:cNvPicPr>
            <a:picLocks noGrp="1" noChangeAspect="1"/>
          </p:cNvPicPr>
          <p:nvPr>
            <p:ph idx="1"/>
          </p:nvPr>
        </p:nvPicPr>
        <p:blipFill>
          <a:blip r:embed="rId2"/>
          <a:stretch>
            <a:fillRect/>
          </a:stretch>
        </p:blipFill>
        <p:spPr>
          <a:xfrm>
            <a:off x="1153178" y="1225550"/>
            <a:ext cx="9865659" cy="4373223"/>
          </a:xfrm>
          <a:prstGeom prst="rect">
            <a:avLst/>
          </a:prstGeom>
        </p:spPr>
      </p:pic>
    </p:spTree>
    <p:extLst>
      <p:ext uri="{BB962C8B-B14F-4D97-AF65-F5344CB8AC3E}">
        <p14:creationId xmlns:p14="http://schemas.microsoft.com/office/powerpoint/2010/main" val="792273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WG Chair / Deputy Chair Overview</a:t>
            </a:r>
            <a:endParaRPr lang="en-GB" dirty="0"/>
          </a:p>
        </p:txBody>
      </p:sp>
      <p:pic>
        <p:nvPicPr>
          <p:cNvPr id="6" name="Content Placeholder 5">
            <a:extLst>
              <a:ext uri="{FF2B5EF4-FFF2-40B4-BE49-F238E27FC236}">
                <a16:creationId xmlns:a16="http://schemas.microsoft.com/office/drawing/2014/main" id="{345F025F-C07F-4EB6-A6EA-6BF38BBEC91F}"/>
              </a:ext>
            </a:extLst>
          </p:cNvPr>
          <p:cNvPicPr>
            <a:picLocks noGrp="1" noChangeAspect="1"/>
          </p:cNvPicPr>
          <p:nvPr>
            <p:ph idx="1"/>
          </p:nvPr>
        </p:nvPicPr>
        <p:blipFill>
          <a:blip r:embed="rId2"/>
          <a:stretch>
            <a:fillRect/>
          </a:stretch>
        </p:blipFill>
        <p:spPr>
          <a:xfrm>
            <a:off x="1798983" y="1261765"/>
            <a:ext cx="8505067" cy="5148973"/>
          </a:xfrm>
          <a:prstGeom prst="rect">
            <a:avLst/>
          </a:prstGeom>
        </p:spPr>
      </p:pic>
    </p:spTree>
    <p:extLst>
      <p:ext uri="{BB962C8B-B14F-4D97-AF65-F5344CB8AC3E}">
        <p14:creationId xmlns:p14="http://schemas.microsoft.com/office/powerpoint/2010/main" val="3598024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pPr eaLnBrk="0" fontAlgn="base" hangingPunct="0">
              <a:spcBef>
                <a:spcPct val="0"/>
              </a:spcBef>
            </a:pPr>
            <a:r>
              <a:rPr lang="en-US" altLang="en-US" sz="1000" b="0">
                <a:solidFill>
                  <a:srgbClr val="333399"/>
                </a:solidFill>
              </a:rPr>
              <a:t>Oct 2022</a:t>
            </a:r>
          </a:p>
        </p:txBody>
      </p:sp>
      <p:pic>
        <p:nvPicPr>
          <p:cNvPr id="153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76201"/>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5"/>
          <p:cNvSpPr>
            <a:spLocks noChangeArrowheads="1"/>
          </p:cNvSpPr>
          <p:nvPr/>
        </p:nvSpPr>
        <p:spPr bwMode="auto">
          <a:xfrm>
            <a:off x="1524000" y="0"/>
            <a:ext cx="1371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pPr eaLnBrk="0" fontAlgn="base" hangingPunct="0">
              <a:lnSpc>
                <a:spcPct val="90000"/>
              </a:lnSpc>
              <a:spcBef>
                <a:spcPct val="0"/>
              </a:spcBef>
              <a:spcAft>
                <a:spcPct val="10000"/>
              </a:spcAft>
              <a:buSzPct val="125000"/>
            </a:pPr>
            <a:endParaRPr lang="en-US" altLang="en-US" sz="1800">
              <a:solidFill>
                <a:srgbClr val="000000"/>
              </a:solidFill>
            </a:endParaRPr>
          </a:p>
        </p:txBody>
      </p:sp>
      <p:sp>
        <p:nvSpPr>
          <p:cNvPr id="15364" name="Rectangle 6"/>
          <p:cNvSpPr>
            <a:spLocks noChangeArrowheads="1"/>
          </p:cNvSpPr>
          <p:nvPr/>
        </p:nvSpPr>
        <p:spPr bwMode="auto">
          <a:xfrm>
            <a:off x="9220200" y="0"/>
            <a:ext cx="1447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pPr eaLnBrk="0" fontAlgn="base" hangingPunct="0">
              <a:lnSpc>
                <a:spcPct val="90000"/>
              </a:lnSpc>
              <a:spcBef>
                <a:spcPct val="0"/>
              </a:spcBef>
              <a:spcAft>
                <a:spcPct val="10000"/>
              </a:spcAft>
              <a:buSzPct val="125000"/>
            </a:pPr>
            <a:endParaRPr lang="en-US" altLang="en-US" sz="1800">
              <a:solidFill>
                <a:srgbClr val="000000"/>
              </a:solidFill>
            </a:endParaRPr>
          </a:p>
        </p:txBody>
      </p:sp>
      <p:sp>
        <p:nvSpPr>
          <p:cNvPr id="15365" name="Rectangle 7"/>
          <p:cNvSpPr>
            <a:spLocks noChangeArrowheads="1"/>
          </p:cNvSpPr>
          <p:nvPr/>
        </p:nvSpPr>
        <p:spPr bwMode="auto">
          <a:xfrm>
            <a:off x="1524000" y="6248400"/>
            <a:ext cx="22098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pPr eaLnBrk="0" fontAlgn="base" hangingPunct="0">
              <a:lnSpc>
                <a:spcPct val="90000"/>
              </a:lnSpc>
              <a:spcBef>
                <a:spcPct val="0"/>
              </a:spcBef>
              <a:spcAft>
                <a:spcPct val="10000"/>
              </a:spcAft>
              <a:buSzPct val="125000"/>
            </a:pPr>
            <a:endParaRPr lang="en-US" altLang="en-US" sz="1400" dirty="0">
              <a:solidFill>
                <a:srgbClr val="0000FF"/>
              </a:solidFill>
            </a:endParaRPr>
          </a:p>
        </p:txBody>
      </p:sp>
      <p:sp>
        <p:nvSpPr>
          <p:cNvPr id="15366" name="Rectangle 8"/>
          <p:cNvSpPr>
            <a:spLocks noChangeArrowheads="1"/>
          </p:cNvSpPr>
          <p:nvPr/>
        </p:nvSpPr>
        <p:spPr bwMode="auto">
          <a:xfrm>
            <a:off x="9296400" y="6248400"/>
            <a:ext cx="1371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pPr eaLnBrk="0" fontAlgn="base" hangingPunct="0">
              <a:lnSpc>
                <a:spcPct val="90000"/>
              </a:lnSpc>
              <a:spcBef>
                <a:spcPct val="0"/>
              </a:spcBef>
              <a:spcAft>
                <a:spcPct val="10000"/>
              </a:spcAft>
              <a:buSzPct val="125000"/>
            </a:pPr>
            <a:endParaRPr lang="en-US" altLang="en-US" sz="1800">
              <a:solidFill>
                <a:srgbClr val="000000"/>
              </a:solidFill>
            </a:endParaRPr>
          </a:p>
        </p:txBody>
      </p:sp>
      <p:sp>
        <p:nvSpPr>
          <p:cNvPr id="15367" name="Rectangle 9"/>
          <p:cNvSpPr>
            <a:spLocks noChangeArrowheads="1"/>
          </p:cNvSpPr>
          <p:nvPr/>
        </p:nvSpPr>
        <p:spPr bwMode="auto">
          <a:xfrm>
            <a:off x="1905000" y="609600"/>
            <a:ext cx="85344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pPr eaLnBrk="0" fontAlgn="base" hangingPunct="0">
              <a:lnSpc>
                <a:spcPct val="90000"/>
              </a:lnSpc>
              <a:spcBef>
                <a:spcPct val="0"/>
              </a:spcBef>
              <a:spcAft>
                <a:spcPct val="10000"/>
              </a:spcAft>
              <a:buSzPct val="125000"/>
            </a:pPr>
            <a:endParaRPr lang="en-US" altLang="en-US" sz="1800">
              <a:solidFill>
                <a:srgbClr val="000000"/>
              </a:solidFill>
            </a:endParaRPr>
          </a:p>
        </p:txBody>
      </p:sp>
      <p:sp>
        <p:nvSpPr>
          <p:cNvPr id="929803" name="Text Box 11"/>
          <p:cNvSpPr txBox="1">
            <a:spLocks noChangeArrowheads="1"/>
          </p:cNvSpPr>
          <p:nvPr/>
        </p:nvSpPr>
        <p:spPr bwMode="auto">
          <a:xfrm>
            <a:off x="2292351" y="1006475"/>
            <a:ext cx="7597775" cy="2492990"/>
          </a:xfrm>
          <a:prstGeom prst="rect">
            <a:avLst/>
          </a:prstGeom>
          <a:noFill/>
          <a:ln w="76200">
            <a:solidFill>
              <a:srgbClr val="000099"/>
            </a:solidFill>
            <a:miter lim="800000"/>
            <a:headEnd type="none" w="sm" len="sm"/>
            <a:tailEnd type="none" w="sm" len="sm"/>
          </a:ln>
          <a:effec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pPr algn="ctr" eaLnBrk="0" fontAlgn="base" hangingPunct="0">
              <a:spcBef>
                <a:spcPct val="0"/>
              </a:spcBef>
              <a:spcAft>
                <a:spcPct val="0"/>
              </a:spcAft>
            </a:pPr>
            <a:endParaRPr lang="en-US" altLang="en-US" sz="2800" dirty="0">
              <a:solidFill>
                <a:srgbClr val="000099"/>
              </a:solidFill>
              <a:effectLst>
                <a:outerShdw blurRad="38100" dist="38100" dir="2700000" algn="tl">
                  <a:srgbClr val="C0C0C0"/>
                </a:outerShdw>
              </a:effectLst>
            </a:endParaRPr>
          </a:p>
          <a:p>
            <a:pPr algn="ctr" eaLnBrk="0" fontAlgn="base" hangingPunct="0">
              <a:spcBef>
                <a:spcPct val="0"/>
              </a:spcBef>
              <a:spcAft>
                <a:spcPct val="0"/>
              </a:spcAft>
            </a:pPr>
            <a:r>
              <a:rPr lang="en-US" altLang="en-US" sz="3200" dirty="0">
                <a:solidFill>
                  <a:srgbClr val="000099"/>
                </a:solidFill>
                <a:effectLst>
                  <a:outerShdw blurRad="38100" dist="38100" dir="2700000" algn="tl">
                    <a:srgbClr val="C0C0C0"/>
                  </a:outerShdw>
                </a:effectLst>
              </a:rPr>
              <a:t>CCSDS Plenary</a:t>
            </a:r>
          </a:p>
          <a:p>
            <a:pPr algn="ctr" eaLnBrk="0" fontAlgn="base" hangingPunct="0">
              <a:spcBef>
                <a:spcPct val="0"/>
              </a:spcBef>
              <a:spcAft>
                <a:spcPct val="0"/>
              </a:spcAft>
            </a:pPr>
            <a:endParaRPr lang="en-US" altLang="en-US" sz="3200" dirty="0">
              <a:solidFill>
                <a:srgbClr val="000099"/>
              </a:solidFill>
              <a:effectLst>
                <a:outerShdw blurRad="38100" dist="38100" dir="2700000" algn="tl">
                  <a:srgbClr val="C0C0C0"/>
                </a:outerShdw>
              </a:effectLst>
            </a:endParaRPr>
          </a:p>
          <a:p>
            <a:pPr algn="ctr" eaLnBrk="0" fontAlgn="base" hangingPunct="0">
              <a:spcBef>
                <a:spcPct val="0"/>
              </a:spcBef>
              <a:spcAft>
                <a:spcPct val="0"/>
              </a:spcAft>
            </a:pPr>
            <a:r>
              <a:rPr lang="en-US" altLang="en-US" sz="3200" dirty="0">
                <a:solidFill>
                  <a:srgbClr val="000099"/>
                </a:solidFill>
                <a:effectLst>
                  <a:outerShdw blurRad="38100" dist="38100" dir="2700000" algn="tl">
                    <a:srgbClr val="C0C0C0"/>
                  </a:outerShdw>
                </a:effectLst>
              </a:rPr>
              <a:t>Role of the CESG </a:t>
            </a:r>
          </a:p>
          <a:p>
            <a:pPr algn="ctr" eaLnBrk="0" fontAlgn="base" hangingPunct="0">
              <a:spcBef>
                <a:spcPct val="0"/>
              </a:spcBef>
              <a:spcAft>
                <a:spcPct val="0"/>
              </a:spcAft>
            </a:pPr>
            <a:endParaRPr lang="en-US" altLang="en-US" sz="3200" dirty="0">
              <a:solidFill>
                <a:srgbClr val="000099"/>
              </a:solidFill>
              <a:effectLst>
                <a:outerShdw blurRad="38100" dist="38100" dir="2700000" algn="tl">
                  <a:srgbClr val="C0C0C0"/>
                </a:outerShdw>
              </a:effectLst>
              <a:latin typeface="Calibri" charset="0"/>
            </a:endParaRPr>
          </a:p>
        </p:txBody>
      </p:sp>
      <p:sp>
        <p:nvSpPr>
          <p:cNvPr id="15369" name="Text Box 12"/>
          <p:cNvSpPr txBox="1">
            <a:spLocks noChangeArrowheads="1"/>
          </p:cNvSpPr>
          <p:nvPr/>
        </p:nvSpPr>
        <p:spPr bwMode="auto">
          <a:xfrm>
            <a:off x="4098145" y="4495800"/>
            <a:ext cx="4087787"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pPr algn="ctr" eaLnBrk="0" fontAlgn="base" hangingPunct="0">
              <a:spcBef>
                <a:spcPct val="0"/>
              </a:spcBef>
              <a:spcAft>
                <a:spcPct val="0"/>
              </a:spcAft>
            </a:pPr>
            <a:endParaRPr lang="en-US" altLang="en-US" dirty="0">
              <a:solidFill>
                <a:srgbClr val="000099"/>
              </a:solidFill>
            </a:endParaRPr>
          </a:p>
          <a:p>
            <a:pPr algn="ctr" eaLnBrk="0" fontAlgn="base" hangingPunct="0">
              <a:spcBef>
                <a:spcPct val="0"/>
              </a:spcBef>
              <a:spcAft>
                <a:spcPct val="0"/>
              </a:spcAft>
            </a:pPr>
            <a:r>
              <a:rPr lang="en-US" altLang="en-US" dirty="0">
                <a:solidFill>
                  <a:srgbClr val="000099"/>
                </a:solidFill>
              </a:rPr>
              <a:t>Peter Shames, SEA AD</a:t>
            </a:r>
          </a:p>
          <a:p>
            <a:pPr algn="ctr" eaLnBrk="0" fontAlgn="base" hangingPunct="0">
              <a:spcBef>
                <a:spcPct val="0"/>
              </a:spcBef>
              <a:spcAft>
                <a:spcPct val="0"/>
              </a:spcAft>
            </a:pPr>
            <a:r>
              <a:rPr lang="en-US" altLang="en-US" dirty="0">
                <a:solidFill>
                  <a:srgbClr val="000099"/>
                </a:solidFill>
              </a:rPr>
              <a:t>NASA, Huntsville, AL, USA</a:t>
            </a:r>
          </a:p>
          <a:p>
            <a:pPr algn="ctr" eaLnBrk="0" fontAlgn="base" hangingPunct="0">
              <a:spcBef>
                <a:spcPct val="0"/>
              </a:spcBef>
              <a:spcAft>
                <a:spcPct val="0"/>
              </a:spcAft>
            </a:pPr>
            <a:endParaRPr lang="en-US" altLang="en-US" sz="1100" u="sng" dirty="0">
              <a:solidFill>
                <a:srgbClr val="618FFD"/>
              </a:solidFill>
            </a:endParaRPr>
          </a:p>
          <a:p>
            <a:pPr algn="ctr" eaLnBrk="0" fontAlgn="base" hangingPunct="0">
              <a:spcBef>
                <a:spcPct val="0"/>
              </a:spcBef>
              <a:spcAft>
                <a:spcPct val="0"/>
              </a:spcAft>
            </a:pPr>
            <a:r>
              <a:rPr lang="en-US" altLang="en-US" dirty="0">
                <a:solidFill>
                  <a:srgbClr val="000099"/>
                </a:solidFill>
              </a:rPr>
              <a:t>May 2023</a:t>
            </a:r>
          </a:p>
          <a:p>
            <a:pPr algn="ctr" eaLnBrk="0" fontAlgn="base" hangingPunct="0">
              <a:spcBef>
                <a:spcPct val="0"/>
              </a:spcBef>
              <a:spcAft>
                <a:spcPct val="0"/>
              </a:spcAft>
            </a:pPr>
            <a:endParaRPr lang="en-US" altLang="en-US" sz="1200" u="sng" dirty="0">
              <a:solidFill>
                <a:srgbClr val="0033CC"/>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pPr eaLnBrk="0" fontAlgn="base" hangingPunct="0">
              <a:spcBef>
                <a:spcPct val="0"/>
              </a:spcBef>
            </a:pPr>
            <a:r>
              <a:rPr lang="en-US" altLang="en-US" sz="1000" b="0">
                <a:solidFill>
                  <a:srgbClr val="333399"/>
                </a:solidFill>
              </a:rPr>
              <a:t>Oct 2022</a:t>
            </a:r>
          </a:p>
        </p:txBody>
      </p:sp>
      <p:sp>
        <p:nvSpPr>
          <p:cNvPr id="17410" name="Rectangle 2"/>
          <p:cNvSpPr>
            <a:spLocks noGrp="1" noChangeArrowheads="1"/>
          </p:cNvSpPr>
          <p:nvPr>
            <p:ph type="title"/>
          </p:nvPr>
        </p:nvSpPr>
        <p:spPr bwMode="auto">
          <a:xfrm>
            <a:off x="2209800" y="152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rgbClr val="002060"/>
                </a:solidFill>
              </a:rPr>
              <a:t>Agenda</a:t>
            </a:r>
          </a:p>
        </p:txBody>
      </p:sp>
      <p:sp>
        <p:nvSpPr>
          <p:cNvPr id="17411" name="Rectangle 3"/>
          <p:cNvSpPr>
            <a:spLocks noGrp="1" noChangeArrowheads="1"/>
          </p:cNvSpPr>
          <p:nvPr>
            <p:ph type="body" idx="1"/>
          </p:nvPr>
        </p:nvSpPr>
        <p:spPr bwMode="auto">
          <a:xfrm>
            <a:off x="1981200" y="914400"/>
            <a:ext cx="86868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dirty="0"/>
              <a:t>An intro to CESG and AD guidelines and norms</a:t>
            </a:r>
          </a:p>
          <a:p>
            <a:endParaRPr lang="en-US" altLang="en-US" sz="2000" dirty="0"/>
          </a:p>
          <a:p>
            <a:r>
              <a:rPr lang="en-US" altLang="en-US" sz="2000" dirty="0"/>
              <a:t>Extracted from “the Bible”, </a:t>
            </a:r>
            <a:r>
              <a:rPr lang="en-US" altLang="en-US" sz="2000" i="1" dirty="0"/>
              <a:t>Organization and Processes for the Consultative Committee for Space Data Systems. </a:t>
            </a:r>
            <a:r>
              <a:rPr lang="en-US" altLang="en-US" sz="2000" dirty="0"/>
              <a:t>Yellow Book. Issue 4, Jan 2016. </a:t>
            </a:r>
          </a:p>
          <a:p>
            <a:pPr lvl="1"/>
            <a:r>
              <a:rPr lang="en-US" altLang="en-US" sz="1600" dirty="0"/>
              <a:t>Text in </a:t>
            </a:r>
            <a:r>
              <a:rPr lang="en-US" altLang="en-US" sz="1600" dirty="0">
                <a:solidFill>
                  <a:srgbClr val="0000FF"/>
                </a:solidFill>
                <a:latin typeface="Times New Roman" panose="02020603050405020304" pitchFamily="18" charset="0"/>
                <a:cs typeface="Times New Roman" panose="02020603050405020304" pitchFamily="18" charset="0"/>
              </a:rPr>
              <a:t>this font, in blue</a:t>
            </a:r>
            <a:r>
              <a:rPr lang="en-US" altLang="en-US" sz="1600" dirty="0"/>
              <a:t>, is quoted from that document</a:t>
            </a:r>
          </a:p>
          <a:p>
            <a:endParaRPr lang="en-US" altLang="en-US" sz="2000" dirty="0"/>
          </a:p>
          <a:p>
            <a:r>
              <a:rPr lang="en-US" altLang="en-US" sz="2000" dirty="0"/>
              <a:t>Just what role is the CESG intended to play?</a:t>
            </a:r>
          </a:p>
          <a:p>
            <a:pPr lvl="1"/>
            <a:r>
              <a:rPr lang="en-US" altLang="en-US" sz="1600" dirty="0"/>
              <a:t>Explore expectations on CESG, ADs, and their WGs</a:t>
            </a:r>
          </a:p>
          <a:p>
            <a:pPr lvl="1"/>
            <a:endParaRPr lang="en-US" altLang="en-US" sz="1600" dirty="0"/>
          </a:p>
          <a:p>
            <a:r>
              <a:rPr lang="en-US" altLang="en-US" sz="2000" dirty="0"/>
              <a:t>Current definitions of guidelines, principles, and responsibilities</a:t>
            </a:r>
          </a:p>
          <a:p>
            <a:endParaRPr lang="en-US" altLang="en-US" sz="2000" dirty="0"/>
          </a:p>
          <a:p>
            <a:r>
              <a:rPr lang="en-US" altLang="en-US" sz="2000" dirty="0"/>
              <a:t>Consensus Process</a:t>
            </a:r>
          </a:p>
          <a:p>
            <a:endParaRPr lang="en-US" altLang="en-US" sz="2000" dirty="0"/>
          </a:p>
          <a:p>
            <a:r>
              <a:rPr lang="en-US" altLang="en-US" sz="2000" dirty="0"/>
              <a:t>Architectural Principles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BFD2E-D931-68D5-A8C9-3F24124AD33A}"/>
              </a:ext>
            </a:extLst>
          </p:cNvPr>
          <p:cNvSpPr>
            <a:spLocks noGrp="1"/>
          </p:cNvSpPr>
          <p:nvPr>
            <p:ph type="title"/>
          </p:nvPr>
        </p:nvSpPr>
        <p:spPr>
          <a:xfrm>
            <a:off x="1981200" y="45392"/>
            <a:ext cx="8229600" cy="1143000"/>
          </a:xfrm>
        </p:spPr>
        <p:txBody>
          <a:bodyPr/>
          <a:lstStyle/>
          <a:p>
            <a:r>
              <a:rPr lang="en-US" dirty="0">
                <a:solidFill>
                  <a:srgbClr val="002060"/>
                </a:solidFill>
              </a:rPr>
              <a:t>CCSDS Org Chart</a:t>
            </a:r>
            <a:br>
              <a:rPr lang="en-US" dirty="0">
                <a:solidFill>
                  <a:srgbClr val="002060"/>
                </a:solidFill>
              </a:rPr>
            </a:br>
            <a:r>
              <a:rPr lang="en-US" sz="1800" dirty="0">
                <a:solidFill>
                  <a:srgbClr val="002060"/>
                </a:solidFill>
              </a:rPr>
              <a:t>(top down view)</a:t>
            </a:r>
            <a:endParaRPr lang="en-US" dirty="0">
              <a:solidFill>
                <a:srgbClr val="002060"/>
              </a:solidFill>
            </a:endParaRPr>
          </a:p>
        </p:txBody>
      </p:sp>
      <p:pic>
        <p:nvPicPr>
          <p:cNvPr id="6" name="Content Placeholder 5">
            <a:extLst>
              <a:ext uri="{FF2B5EF4-FFF2-40B4-BE49-F238E27FC236}">
                <a16:creationId xmlns:a16="http://schemas.microsoft.com/office/drawing/2014/main" id="{0C3C375B-DD1C-0E72-D4EB-BE95E97740D7}"/>
              </a:ext>
            </a:extLst>
          </p:cNvPr>
          <p:cNvPicPr>
            <a:picLocks noGrp="1" noChangeAspect="1"/>
          </p:cNvPicPr>
          <p:nvPr>
            <p:ph idx="1"/>
          </p:nvPr>
        </p:nvPicPr>
        <p:blipFill rotWithShape="1">
          <a:blip r:embed="rId2"/>
          <a:srcRect t="1351"/>
          <a:stretch/>
        </p:blipFill>
        <p:spPr>
          <a:xfrm>
            <a:off x="4648200" y="763475"/>
            <a:ext cx="5181600" cy="6096000"/>
          </a:xfrm>
        </p:spPr>
      </p:pic>
      <p:sp>
        <p:nvSpPr>
          <p:cNvPr id="4" name="Date Placeholder 3">
            <a:extLst>
              <a:ext uri="{FF2B5EF4-FFF2-40B4-BE49-F238E27FC236}">
                <a16:creationId xmlns:a16="http://schemas.microsoft.com/office/drawing/2014/main" id="{5362DBF4-B7C9-A4AC-4141-7F8D6708BEDB}"/>
              </a:ext>
            </a:extLst>
          </p:cNvPr>
          <p:cNvSpPr>
            <a:spLocks noGrp="1"/>
          </p:cNvSpPr>
          <p:nvPr>
            <p:ph type="dt" sz="half" idx="10"/>
          </p:nvPr>
        </p:nvSpPr>
        <p:spPr/>
        <p:txBody>
          <a:bodyPr/>
          <a:lstStyle/>
          <a:p>
            <a:pPr eaLnBrk="0" fontAlgn="base" hangingPunct="0">
              <a:spcBef>
                <a:spcPct val="0"/>
              </a:spcBef>
              <a:defRPr/>
            </a:pPr>
            <a:r>
              <a:rPr lang="en-US">
                <a:latin typeface="Arial" charset="0"/>
              </a:rPr>
              <a:t>Oct 2022</a:t>
            </a:r>
            <a:endParaRPr lang="en-US" dirty="0">
              <a:latin typeface="Arial" charset="0"/>
            </a:endParaRPr>
          </a:p>
        </p:txBody>
      </p:sp>
      <p:grpSp>
        <p:nvGrpSpPr>
          <p:cNvPr id="24" name="Group 23">
            <a:extLst>
              <a:ext uri="{FF2B5EF4-FFF2-40B4-BE49-F238E27FC236}">
                <a16:creationId xmlns:a16="http://schemas.microsoft.com/office/drawing/2014/main" id="{C97E45D0-782E-2515-8055-A8CD866BC487}"/>
              </a:ext>
            </a:extLst>
          </p:cNvPr>
          <p:cNvGrpSpPr/>
          <p:nvPr/>
        </p:nvGrpSpPr>
        <p:grpSpPr>
          <a:xfrm>
            <a:off x="1828800" y="914400"/>
            <a:ext cx="8077200" cy="449262"/>
            <a:chOff x="304800" y="914400"/>
            <a:chExt cx="8077200" cy="449262"/>
          </a:xfrm>
        </p:grpSpPr>
        <p:sp>
          <p:nvSpPr>
            <p:cNvPr id="8" name="TextBox 7">
              <a:extLst>
                <a:ext uri="{FF2B5EF4-FFF2-40B4-BE49-F238E27FC236}">
                  <a16:creationId xmlns:a16="http://schemas.microsoft.com/office/drawing/2014/main" id="{E4C1E740-EBEC-887F-CEEF-E4E07FFAEA49}"/>
                </a:ext>
              </a:extLst>
            </p:cNvPr>
            <p:cNvSpPr txBox="1"/>
            <p:nvPr/>
          </p:nvSpPr>
          <p:spPr>
            <a:xfrm>
              <a:off x="304800" y="972751"/>
              <a:ext cx="4572000" cy="286232"/>
            </a:xfrm>
            <a:prstGeom prst="rect">
              <a:avLst/>
            </a:prstGeom>
            <a:noFill/>
          </p:spPr>
          <p:txBody>
            <a:bodyPr wrap="square">
              <a:spAutoFit/>
            </a:bodyPr>
            <a:lstStyle/>
            <a:p>
              <a:pPr eaLnBrk="0" fontAlgn="base" hangingPunct="0">
                <a:lnSpc>
                  <a:spcPct val="90000"/>
                </a:lnSpc>
                <a:spcBef>
                  <a:spcPct val="0"/>
                </a:spcBef>
                <a:spcAft>
                  <a:spcPct val="10000"/>
                </a:spcAft>
                <a:buSzPct val="125000"/>
              </a:pPr>
              <a:r>
                <a:rPr lang="en-US" sz="1400" b="1" dirty="0">
                  <a:solidFill>
                    <a:srgbClr val="000000"/>
                  </a:solidFill>
                  <a:latin typeface="Arial" charset="0"/>
                  <a:ea typeface="ＭＳ Ｐゴシック" charset="-128"/>
                </a:rPr>
                <a:t>CMC / Agency Approvals</a:t>
              </a:r>
            </a:p>
          </p:txBody>
        </p:sp>
        <p:sp>
          <p:nvSpPr>
            <p:cNvPr id="9" name="Rectangle 8">
              <a:extLst>
                <a:ext uri="{FF2B5EF4-FFF2-40B4-BE49-F238E27FC236}">
                  <a16:creationId xmlns:a16="http://schemas.microsoft.com/office/drawing/2014/main" id="{6F9D6C4A-D970-474D-F356-B2F592670C8F}"/>
                </a:ext>
              </a:extLst>
            </p:cNvPr>
            <p:cNvSpPr/>
            <p:nvPr/>
          </p:nvSpPr>
          <p:spPr bwMode="auto">
            <a:xfrm>
              <a:off x="2895600" y="914400"/>
              <a:ext cx="5486400" cy="449262"/>
            </a:xfrm>
            <a:prstGeom prst="rect">
              <a:avLst/>
            </a:prstGeom>
            <a:noFill/>
            <a:ln w="28575" cap="flat" cmpd="sng" algn="ctr">
              <a:solidFill>
                <a:srgbClr val="C403DA"/>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10000"/>
                </a:spcAft>
                <a:buSzPct val="125000"/>
              </a:pPr>
              <a:endParaRPr lang="en-US" b="1">
                <a:solidFill>
                  <a:srgbClr val="000000"/>
                </a:solidFill>
                <a:latin typeface="Arial" charset="0"/>
                <a:ea typeface="ＭＳ Ｐゴシック" charset="-128"/>
              </a:endParaRPr>
            </a:p>
          </p:txBody>
        </p:sp>
      </p:grpSp>
      <p:grpSp>
        <p:nvGrpSpPr>
          <p:cNvPr id="25" name="Group 24">
            <a:extLst>
              <a:ext uri="{FF2B5EF4-FFF2-40B4-BE49-F238E27FC236}">
                <a16:creationId xmlns:a16="http://schemas.microsoft.com/office/drawing/2014/main" id="{AB8198BB-D966-A6DE-1145-1307EFD2E620}"/>
              </a:ext>
            </a:extLst>
          </p:cNvPr>
          <p:cNvGrpSpPr/>
          <p:nvPr/>
        </p:nvGrpSpPr>
        <p:grpSpPr>
          <a:xfrm>
            <a:off x="2057400" y="1407588"/>
            <a:ext cx="7696200" cy="5450412"/>
            <a:chOff x="533400" y="1407588"/>
            <a:chExt cx="7696200" cy="5450412"/>
          </a:xfrm>
        </p:grpSpPr>
        <p:sp>
          <p:nvSpPr>
            <p:cNvPr id="10" name="Rectangle 9">
              <a:extLst>
                <a:ext uri="{FF2B5EF4-FFF2-40B4-BE49-F238E27FC236}">
                  <a16:creationId xmlns:a16="http://schemas.microsoft.com/office/drawing/2014/main" id="{5E8AF924-57AD-28B6-7E7C-A5731B4CCB2F}"/>
                </a:ext>
              </a:extLst>
            </p:cNvPr>
            <p:cNvSpPr/>
            <p:nvPr/>
          </p:nvSpPr>
          <p:spPr bwMode="auto">
            <a:xfrm>
              <a:off x="3048000" y="1407588"/>
              <a:ext cx="5181600" cy="5450412"/>
            </a:xfrm>
            <a:prstGeom prst="rect">
              <a:avLst/>
            </a:prstGeom>
            <a:noFill/>
            <a:ln w="28575" cap="flat" cmpd="sng" algn="ctr">
              <a:solidFill>
                <a:srgbClr val="00B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10000"/>
                </a:spcAft>
                <a:buSzPct val="125000"/>
              </a:pPr>
              <a:endParaRPr lang="en-US" b="1">
                <a:solidFill>
                  <a:srgbClr val="000000"/>
                </a:solidFill>
                <a:latin typeface="Arial" charset="0"/>
                <a:ea typeface="ＭＳ Ｐゴシック" charset="-128"/>
              </a:endParaRPr>
            </a:p>
          </p:txBody>
        </p:sp>
        <p:sp>
          <p:nvSpPr>
            <p:cNvPr id="11" name="TextBox 10">
              <a:extLst>
                <a:ext uri="{FF2B5EF4-FFF2-40B4-BE49-F238E27FC236}">
                  <a16:creationId xmlns:a16="http://schemas.microsoft.com/office/drawing/2014/main" id="{907ECB99-9FF8-BEB9-4B56-96FDFD7597DC}"/>
                </a:ext>
              </a:extLst>
            </p:cNvPr>
            <p:cNvSpPr txBox="1"/>
            <p:nvPr/>
          </p:nvSpPr>
          <p:spPr>
            <a:xfrm>
              <a:off x="533400" y="1590719"/>
              <a:ext cx="4572000" cy="286232"/>
            </a:xfrm>
            <a:prstGeom prst="rect">
              <a:avLst/>
            </a:prstGeom>
            <a:noFill/>
          </p:spPr>
          <p:txBody>
            <a:bodyPr wrap="square">
              <a:spAutoFit/>
            </a:bodyPr>
            <a:lstStyle/>
            <a:p>
              <a:pPr eaLnBrk="0" fontAlgn="base" hangingPunct="0">
                <a:lnSpc>
                  <a:spcPct val="90000"/>
                </a:lnSpc>
                <a:spcBef>
                  <a:spcPct val="0"/>
                </a:spcBef>
                <a:spcAft>
                  <a:spcPct val="10000"/>
                </a:spcAft>
                <a:buSzPct val="125000"/>
              </a:pPr>
              <a:r>
                <a:rPr lang="en-US" sz="1400" b="1" dirty="0">
                  <a:solidFill>
                    <a:srgbClr val="000000"/>
                  </a:solidFill>
                  <a:latin typeface="Arial" charset="0"/>
                  <a:ea typeface="ＭＳ Ｐゴシック" charset="-128"/>
                </a:rPr>
                <a:t>CESG Technical Approvals</a:t>
              </a:r>
            </a:p>
          </p:txBody>
        </p:sp>
      </p:grpSp>
      <p:sp>
        <p:nvSpPr>
          <p:cNvPr id="15" name="TextBox 14">
            <a:extLst>
              <a:ext uri="{FF2B5EF4-FFF2-40B4-BE49-F238E27FC236}">
                <a16:creationId xmlns:a16="http://schemas.microsoft.com/office/drawing/2014/main" id="{DCA189DD-675F-F14E-1C41-C6F84895E656}"/>
              </a:ext>
            </a:extLst>
          </p:cNvPr>
          <p:cNvSpPr txBox="1"/>
          <p:nvPr/>
        </p:nvSpPr>
        <p:spPr>
          <a:xfrm>
            <a:off x="2484244" y="6265493"/>
            <a:ext cx="4572000" cy="286232"/>
          </a:xfrm>
          <a:prstGeom prst="rect">
            <a:avLst/>
          </a:prstGeom>
          <a:noFill/>
        </p:spPr>
        <p:txBody>
          <a:bodyPr wrap="square">
            <a:spAutoFit/>
          </a:bodyPr>
          <a:lstStyle/>
          <a:p>
            <a:pPr eaLnBrk="0" fontAlgn="base" hangingPunct="0">
              <a:lnSpc>
                <a:spcPct val="90000"/>
              </a:lnSpc>
              <a:spcBef>
                <a:spcPct val="0"/>
              </a:spcBef>
              <a:spcAft>
                <a:spcPct val="10000"/>
              </a:spcAft>
              <a:buSzPct val="125000"/>
            </a:pPr>
            <a:r>
              <a:rPr lang="en-US" sz="1400" b="1" dirty="0">
                <a:solidFill>
                  <a:srgbClr val="FFFFFF">
                    <a:lumMod val="75000"/>
                  </a:srgbClr>
                </a:solidFill>
                <a:latin typeface="Arial" charset="0"/>
                <a:ea typeface="ＭＳ Ｐゴシック" charset="-128"/>
              </a:rPr>
              <a:t>Agency “</a:t>
            </a:r>
            <a:r>
              <a:rPr lang="en-US" sz="1400" b="1" dirty="0" err="1">
                <a:solidFill>
                  <a:srgbClr val="FFFFFF">
                    <a:lumMod val="75000"/>
                  </a:srgbClr>
                </a:solidFill>
                <a:latin typeface="Arial" charset="0"/>
                <a:ea typeface="ＭＳ Ｐゴシック" charset="-128"/>
              </a:rPr>
              <a:t>Desirements</a:t>
            </a:r>
            <a:r>
              <a:rPr lang="en-US" sz="1400" b="1" dirty="0">
                <a:solidFill>
                  <a:srgbClr val="FFFFFF">
                    <a:lumMod val="75000"/>
                  </a:srgbClr>
                </a:solidFill>
                <a:latin typeface="Arial" charset="0"/>
                <a:ea typeface="ＭＳ Ｐゴシック" charset="-128"/>
              </a:rPr>
              <a:t>”</a:t>
            </a:r>
          </a:p>
        </p:txBody>
      </p:sp>
      <p:grpSp>
        <p:nvGrpSpPr>
          <p:cNvPr id="26" name="Group 25">
            <a:extLst>
              <a:ext uri="{FF2B5EF4-FFF2-40B4-BE49-F238E27FC236}">
                <a16:creationId xmlns:a16="http://schemas.microsoft.com/office/drawing/2014/main" id="{DEA05572-68E9-8C90-16D9-FD9D9DC16EE7}"/>
              </a:ext>
            </a:extLst>
          </p:cNvPr>
          <p:cNvGrpSpPr/>
          <p:nvPr/>
        </p:nvGrpSpPr>
        <p:grpSpPr>
          <a:xfrm>
            <a:off x="2297165" y="2010604"/>
            <a:ext cx="7339790" cy="4771198"/>
            <a:chOff x="773165" y="2010604"/>
            <a:chExt cx="7339790" cy="4771198"/>
          </a:xfrm>
        </p:grpSpPr>
        <p:sp>
          <p:nvSpPr>
            <p:cNvPr id="12" name="Rectangle 11">
              <a:extLst>
                <a:ext uri="{FF2B5EF4-FFF2-40B4-BE49-F238E27FC236}">
                  <a16:creationId xmlns:a16="http://schemas.microsoft.com/office/drawing/2014/main" id="{A770D071-C662-2762-D903-AB2C44E38D1B}"/>
                </a:ext>
              </a:extLst>
            </p:cNvPr>
            <p:cNvSpPr/>
            <p:nvPr/>
          </p:nvSpPr>
          <p:spPr bwMode="auto">
            <a:xfrm>
              <a:off x="3276600" y="2014312"/>
              <a:ext cx="838200" cy="4764744"/>
            </a:xfrm>
            <a:prstGeom prst="rect">
              <a:avLst/>
            </a:prstGeom>
            <a:noFill/>
            <a:ln w="28575" cap="flat" cmpd="sng" algn="ctr">
              <a:solidFill>
                <a:srgbClr val="FFC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10000"/>
                </a:spcAft>
                <a:buSzPct val="125000"/>
              </a:pPr>
              <a:endParaRPr lang="en-US" b="1">
                <a:solidFill>
                  <a:srgbClr val="000000"/>
                </a:solidFill>
                <a:latin typeface="Arial" charset="0"/>
                <a:ea typeface="ＭＳ Ｐゴシック" charset="-128"/>
              </a:endParaRPr>
            </a:p>
          </p:txBody>
        </p:sp>
        <p:sp>
          <p:nvSpPr>
            <p:cNvPr id="13" name="TextBox 12">
              <a:extLst>
                <a:ext uri="{FF2B5EF4-FFF2-40B4-BE49-F238E27FC236}">
                  <a16:creationId xmlns:a16="http://schemas.microsoft.com/office/drawing/2014/main" id="{2F1E8DC9-1590-28FB-4E17-A1D4017F95DE}"/>
                </a:ext>
              </a:extLst>
            </p:cNvPr>
            <p:cNvSpPr txBox="1"/>
            <p:nvPr/>
          </p:nvSpPr>
          <p:spPr>
            <a:xfrm>
              <a:off x="773165" y="2308637"/>
              <a:ext cx="4572000" cy="286232"/>
            </a:xfrm>
            <a:prstGeom prst="rect">
              <a:avLst/>
            </a:prstGeom>
            <a:noFill/>
          </p:spPr>
          <p:txBody>
            <a:bodyPr wrap="square">
              <a:spAutoFit/>
            </a:bodyPr>
            <a:lstStyle/>
            <a:p>
              <a:pPr eaLnBrk="0" fontAlgn="base" hangingPunct="0">
                <a:lnSpc>
                  <a:spcPct val="90000"/>
                </a:lnSpc>
                <a:spcBef>
                  <a:spcPct val="0"/>
                </a:spcBef>
                <a:spcAft>
                  <a:spcPct val="10000"/>
                </a:spcAft>
                <a:buSzPct val="125000"/>
              </a:pPr>
              <a:r>
                <a:rPr lang="en-US" sz="1400" b="1" dirty="0">
                  <a:solidFill>
                    <a:srgbClr val="000000"/>
                  </a:solidFill>
                  <a:latin typeface="Arial" charset="0"/>
                  <a:ea typeface="ＭＳ Ｐゴシック" charset="-128"/>
                </a:rPr>
                <a:t>AD Approvals</a:t>
              </a:r>
            </a:p>
          </p:txBody>
        </p:sp>
        <p:sp>
          <p:nvSpPr>
            <p:cNvPr id="16" name="Rectangle 15">
              <a:extLst>
                <a:ext uri="{FF2B5EF4-FFF2-40B4-BE49-F238E27FC236}">
                  <a16:creationId xmlns:a16="http://schemas.microsoft.com/office/drawing/2014/main" id="{EC49C965-DD1D-B097-84C1-BAFEFDE529B0}"/>
                </a:ext>
              </a:extLst>
            </p:cNvPr>
            <p:cNvSpPr/>
            <p:nvPr/>
          </p:nvSpPr>
          <p:spPr bwMode="auto">
            <a:xfrm>
              <a:off x="4110375" y="2020804"/>
              <a:ext cx="838200" cy="4758252"/>
            </a:xfrm>
            <a:prstGeom prst="rect">
              <a:avLst/>
            </a:prstGeom>
            <a:noFill/>
            <a:ln w="28575" cap="flat" cmpd="sng" algn="ctr">
              <a:solidFill>
                <a:srgbClr val="FFC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10000"/>
                </a:spcAft>
                <a:buSzPct val="125000"/>
              </a:pPr>
              <a:endParaRPr lang="en-US" b="1">
                <a:solidFill>
                  <a:srgbClr val="000000"/>
                </a:solidFill>
                <a:latin typeface="Arial" charset="0"/>
                <a:ea typeface="ＭＳ Ｐゴシック" charset="-128"/>
              </a:endParaRPr>
            </a:p>
          </p:txBody>
        </p:sp>
        <p:sp>
          <p:nvSpPr>
            <p:cNvPr id="17" name="Rectangle 16">
              <a:extLst>
                <a:ext uri="{FF2B5EF4-FFF2-40B4-BE49-F238E27FC236}">
                  <a16:creationId xmlns:a16="http://schemas.microsoft.com/office/drawing/2014/main" id="{648516FD-E17B-7318-4A51-23E5F936FEEB}"/>
                </a:ext>
              </a:extLst>
            </p:cNvPr>
            <p:cNvSpPr/>
            <p:nvPr/>
          </p:nvSpPr>
          <p:spPr bwMode="auto">
            <a:xfrm>
              <a:off x="4953000" y="2010604"/>
              <a:ext cx="762000" cy="4768451"/>
            </a:xfrm>
            <a:prstGeom prst="rect">
              <a:avLst/>
            </a:prstGeom>
            <a:noFill/>
            <a:ln w="28575" cap="flat" cmpd="sng" algn="ctr">
              <a:solidFill>
                <a:srgbClr val="FFC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10000"/>
                </a:spcAft>
                <a:buSzPct val="125000"/>
              </a:pPr>
              <a:endParaRPr lang="en-US" b="1">
                <a:solidFill>
                  <a:srgbClr val="000000"/>
                </a:solidFill>
                <a:latin typeface="Arial" charset="0"/>
                <a:ea typeface="ＭＳ Ｐゴシック" charset="-128"/>
              </a:endParaRPr>
            </a:p>
          </p:txBody>
        </p:sp>
        <p:sp>
          <p:nvSpPr>
            <p:cNvPr id="18" name="Rectangle 17">
              <a:extLst>
                <a:ext uri="{FF2B5EF4-FFF2-40B4-BE49-F238E27FC236}">
                  <a16:creationId xmlns:a16="http://schemas.microsoft.com/office/drawing/2014/main" id="{D34A81BA-AF29-D18B-D005-ADDD9E349FD5}"/>
                </a:ext>
              </a:extLst>
            </p:cNvPr>
            <p:cNvSpPr/>
            <p:nvPr/>
          </p:nvSpPr>
          <p:spPr bwMode="auto">
            <a:xfrm>
              <a:off x="5720408" y="2010604"/>
              <a:ext cx="762000" cy="4768451"/>
            </a:xfrm>
            <a:prstGeom prst="rect">
              <a:avLst/>
            </a:prstGeom>
            <a:noFill/>
            <a:ln w="28575" cap="flat" cmpd="sng" algn="ctr">
              <a:solidFill>
                <a:srgbClr val="FFC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10000"/>
                </a:spcAft>
                <a:buSzPct val="125000"/>
              </a:pPr>
              <a:endParaRPr lang="en-US" b="1">
                <a:solidFill>
                  <a:srgbClr val="000000"/>
                </a:solidFill>
                <a:latin typeface="Arial" charset="0"/>
                <a:ea typeface="ＭＳ Ｐゴシック" charset="-128"/>
              </a:endParaRPr>
            </a:p>
          </p:txBody>
        </p:sp>
        <p:sp>
          <p:nvSpPr>
            <p:cNvPr id="19" name="Rectangle 18">
              <a:extLst>
                <a:ext uri="{FF2B5EF4-FFF2-40B4-BE49-F238E27FC236}">
                  <a16:creationId xmlns:a16="http://schemas.microsoft.com/office/drawing/2014/main" id="{B201D5FF-3A94-C732-A815-193745276F9E}"/>
                </a:ext>
              </a:extLst>
            </p:cNvPr>
            <p:cNvSpPr/>
            <p:nvPr/>
          </p:nvSpPr>
          <p:spPr bwMode="auto">
            <a:xfrm>
              <a:off x="6537713" y="2013351"/>
              <a:ext cx="762000" cy="4768450"/>
            </a:xfrm>
            <a:prstGeom prst="rect">
              <a:avLst/>
            </a:prstGeom>
            <a:noFill/>
            <a:ln w="28575" cap="flat" cmpd="sng" algn="ctr">
              <a:solidFill>
                <a:srgbClr val="FFC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10000"/>
                </a:spcAft>
                <a:buSzPct val="125000"/>
              </a:pPr>
              <a:endParaRPr lang="en-US" b="1">
                <a:solidFill>
                  <a:srgbClr val="000000"/>
                </a:solidFill>
                <a:latin typeface="Arial" charset="0"/>
                <a:ea typeface="ＭＳ Ｐゴシック" charset="-128"/>
              </a:endParaRPr>
            </a:p>
          </p:txBody>
        </p:sp>
        <p:sp>
          <p:nvSpPr>
            <p:cNvPr id="20" name="Rectangle 19">
              <a:extLst>
                <a:ext uri="{FF2B5EF4-FFF2-40B4-BE49-F238E27FC236}">
                  <a16:creationId xmlns:a16="http://schemas.microsoft.com/office/drawing/2014/main" id="{4A1BD79A-5CCF-526A-E8CF-3DF2704D607F}"/>
                </a:ext>
              </a:extLst>
            </p:cNvPr>
            <p:cNvSpPr/>
            <p:nvPr/>
          </p:nvSpPr>
          <p:spPr bwMode="auto">
            <a:xfrm>
              <a:off x="7350955" y="2020804"/>
              <a:ext cx="762000" cy="4760998"/>
            </a:xfrm>
            <a:prstGeom prst="rect">
              <a:avLst/>
            </a:prstGeom>
            <a:noFill/>
            <a:ln w="28575" cap="flat" cmpd="sng" algn="ctr">
              <a:solidFill>
                <a:srgbClr val="FFC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10000"/>
                </a:spcAft>
                <a:buSzPct val="125000"/>
              </a:pPr>
              <a:endParaRPr lang="en-US" b="1">
                <a:solidFill>
                  <a:srgbClr val="000000"/>
                </a:solidFill>
                <a:latin typeface="Arial" charset="0"/>
                <a:ea typeface="ＭＳ Ｐゴシック" charset="-128"/>
              </a:endParaRPr>
            </a:p>
          </p:txBody>
        </p:sp>
      </p:grpSp>
      <p:sp>
        <p:nvSpPr>
          <p:cNvPr id="21" name="Down Arrow 20">
            <a:extLst>
              <a:ext uri="{FF2B5EF4-FFF2-40B4-BE49-F238E27FC236}">
                <a16:creationId xmlns:a16="http://schemas.microsoft.com/office/drawing/2014/main" id="{4A4ADE29-0D1F-EB2B-C122-BD95C52AD239}"/>
              </a:ext>
            </a:extLst>
          </p:cNvPr>
          <p:cNvSpPr/>
          <p:nvPr/>
        </p:nvSpPr>
        <p:spPr bwMode="auto">
          <a:xfrm rot="13703577">
            <a:off x="4376105" y="5635349"/>
            <a:ext cx="210729" cy="685800"/>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10000"/>
              </a:spcAft>
              <a:buSzPct val="125000"/>
            </a:pPr>
            <a:endParaRPr lang="en-US" b="1">
              <a:solidFill>
                <a:srgbClr val="000000"/>
              </a:solidFill>
              <a:latin typeface="Arial" charset="0"/>
              <a:ea typeface="ＭＳ Ｐゴシック" charset="-128"/>
            </a:endParaRPr>
          </a:p>
        </p:txBody>
      </p:sp>
      <p:sp>
        <p:nvSpPr>
          <p:cNvPr id="22" name="Down Arrow 21">
            <a:extLst>
              <a:ext uri="{FF2B5EF4-FFF2-40B4-BE49-F238E27FC236}">
                <a16:creationId xmlns:a16="http://schemas.microsoft.com/office/drawing/2014/main" id="{6A2C8DB8-0840-466D-6033-03AD31643F33}"/>
              </a:ext>
            </a:extLst>
          </p:cNvPr>
          <p:cNvSpPr/>
          <p:nvPr/>
        </p:nvSpPr>
        <p:spPr bwMode="auto">
          <a:xfrm rot="15258063">
            <a:off x="4836421" y="5955766"/>
            <a:ext cx="210729" cy="685800"/>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10000"/>
              </a:spcAft>
              <a:buSzPct val="125000"/>
            </a:pPr>
            <a:endParaRPr lang="en-US" b="1">
              <a:solidFill>
                <a:srgbClr val="000000"/>
              </a:solidFill>
              <a:latin typeface="Arial" charset="0"/>
              <a:ea typeface="ＭＳ Ｐゴシック" charset="-128"/>
            </a:endParaRPr>
          </a:p>
        </p:txBody>
      </p:sp>
      <p:grpSp>
        <p:nvGrpSpPr>
          <p:cNvPr id="27" name="Group 26">
            <a:extLst>
              <a:ext uri="{FF2B5EF4-FFF2-40B4-BE49-F238E27FC236}">
                <a16:creationId xmlns:a16="http://schemas.microsoft.com/office/drawing/2014/main" id="{0109CEA1-60F6-A17F-A958-AFAD73C82FF2}"/>
              </a:ext>
            </a:extLst>
          </p:cNvPr>
          <p:cNvGrpSpPr/>
          <p:nvPr/>
        </p:nvGrpSpPr>
        <p:grpSpPr>
          <a:xfrm>
            <a:off x="2572064" y="3352801"/>
            <a:ext cx="4572000" cy="660393"/>
            <a:chOff x="1048064" y="3352800"/>
            <a:chExt cx="4572000" cy="660393"/>
          </a:xfrm>
        </p:grpSpPr>
        <p:sp>
          <p:nvSpPr>
            <p:cNvPr id="14" name="TextBox 13">
              <a:extLst>
                <a:ext uri="{FF2B5EF4-FFF2-40B4-BE49-F238E27FC236}">
                  <a16:creationId xmlns:a16="http://schemas.microsoft.com/office/drawing/2014/main" id="{11133BBA-05E6-4D44-5086-DB995ABE02BD}"/>
                </a:ext>
              </a:extLst>
            </p:cNvPr>
            <p:cNvSpPr txBox="1"/>
            <p:nvPr/>
          </p:nvSpPr>
          <p:spPr>
            <a:xfrm>
              <a:off x="1048064" y="3726961"/>
              <a:ext cx="4572000" cy="286232"/>
            </a:xfrm>
            <a:prstGeom prst="rect">
              <a:avLst/>
            </a:prstGeom>
            <a:noFill/>
          </p:spPr>
          <p:txBody>
            <a:bodyPr wrap="square">
              <a:spAutoFit/>
            </a:bodyPr>
            <a:lstStyle/>
            <a:p>
              <a:pPr eaLnBrk="0" fontAlgn="base" hangingPunct="0">
                <a:lnSpc>
                  <a:spcPct val="90000"/>
                </a:lnSpc>
                <a:spcBef>
                  <a:spcPct val="0"/>
                </a:spcBef>
                <a:spcAft>
                  <a:spcPct val="10000"/>
                </a:spcAft>
                <a:buSzPct val="125000"/>
              </a:pPr>
              <a:r>
                <a:rPr lang="en-US" sz="1400" b="1" dirty="0">
                  <a:solidFill>
                    <a:srgbClr val="000000"/>
                  </a:solidFill>
                  <a:latin typeface="Arial" charset="0"/>
                  <a:ea typeface="ＭＳ Ｐゴシック" charset="-128"/>
                </a:rPr>
                <a:t>Working Groups</a:t>
              </a:r>
            </a:p>
          </p:txBody>
        </p:sp>
        <p:sp>
          <p:nvSpPr>
            <p:cNvPr id="23" name="Rectangle 22">
              <a:extLst>
                <a:ext uri="{FF2B5EF4-FFF2-40B4-BE49-F238E27FC236}">
                  <a16:creationId xmlns:a16="http://schemas.microsoft.com/office/drawing/2014/main" id="{F83F839D-B58B-EB29-6B7E-57E34D3E494B}"/>
                </a:ext>
              </a:extLst>
            </p:cNvPr>
            <p:cNvSpPr/>
            <p:nvPr/>
          </p:nvSpPr>
          <p:spPr bwMode="auto">
            <a:xfrm>
              <a:off x="3367918" y="3352800"/>
              <a:ext cx="687152" cy="660393"/>
            </a:xfrm>
            <a:prstGeom prst="rect">
              <a:avLst/>
            </a:prstGeom>
            <a:noFill/>
            <a:ln w="28575" cap="flat" cmpd="sng" algn="ctr">
              <a:solidFill>
                <a:srgbClr val="0000FF"/>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10000"/>
                </a:spcAft>
                <a:buSzPct val="125000"/>
              </a:pPr>
              <a:endParaRPr lang="en-US" b="1">
                <a:solidFill>
                  <a:srgbClr val="000000"/>
                </a:solidFill>
                <a:latin typeface="Arial" charset="0"/>
                <a:ea typeface="ＭＳ Ｐゴシック" charset="-128"/>
              </a:endParaRPr>
            </a:p>
          </p:txBody>
        </p:sp>
      </p:grpSp>
    </p:spTree>
    <p:extLst>
      <p:ext uri="{BB962C8B-B14F-4D97-AF65-F5344CB8AC3E}">
        <p14:creationId xmlns:p14="http://schemas.microsoft.com/office/powerpoint/2010/main" val="128519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428DD-5176-DCEF-5C6E-FE870F02399A}"/>
              </a:ext>
            </a:extLst>
          </p:cNvPr>
          <p:cNvSpPr>
            <a:spLocks noGrp="1"/>
          </p:cNvSpPr>
          <p:nvPr>
            <p:ph type="title"/>
          </p:nvPr>
        </p:nvSpPr>
        <p:spPr>
          <a:xfrm>
            <a:off x="1981200" y="1"/>
            <a:ext cx="8229600" cy="685799"/>
          </a:xfrm>
        </p:spPr>
        <p:txBody>
          <a:bodyPr/>
          <a:lstStyle/>
          <a:p>
            <a:r>
              <a:rPr lang="en-US" dirty="0">
                <a:solidFill>
                  <a:srgbClr val="002060"/>
                </a:solidFill>
              </a:rPr>
              <a:t>CCSDS Organizational Responsibilities</a:t>
            </a:r>
            <a:br>
              <a:rPr lang="en-US" dirty="0">
                <a:solidFill>
                  <a:srgbClr val="002060"/>
                </a:solidFill>
              </a:rPr>
            </a:br>
            <a:r>
              <a:rPr lang="en-US" sz="2000" dirty="0">
                <a:solidFill>
                  <a:srgbClr val="002060"/>
                </a:solidFill>
              </a:rPr>
              <a:t>Top Down</a:t>
            </a:r>
            <a:endParaRPr lang="en-US" dirty="0">
              <a:solidFill>
                <a:srgbClr val="002060"/>
              </a:solidFill>
            </a:endParaRPr>
          </a:p>
        </p:txBody>
      </p:sp>
      <p:sp>
        <p:nvSpPr>
          <p:cNvPr id="3" name="Content Placeholder 2">
            <a:extLst>
              <a:ext uri="{FF2B5EF4-FFF2-40B4-BE49-F238E27FC236}">
                <a16:creationId xmlns:a16="http://schemas.microsoft.com/office/drawing/2014/main" id="{22631475-872C-ADBF-7F81-EA2EA925C829}"/>
              </a:ext>
            </a:extLst>
          </p:cNvPr>
          <p:cNvSpPr>
            <a:spLocks noGrp="1"/>
          </p:cNvSpPr>
          <p:nvPr>
            <p:ph idx="1"/>
          </p:nvPr>
        </p:nvSpPr>
        <p:spPr>
          <a:xfrm>
            <a:off x="1981200" y="990601"/>
            <a:ext cx="8229600" cy="4525963"/>
          </a:xfrm>
        </p:spPr>
        <p:txBody>
          <a:bodyPr/>
          <a:lstStyle/>
          <a:p>
            <a:r>
              <a:rPr lang="en-US" sz="2400" dirty="0"/>
              <a:t>CMC</a:t>
            </a:r>
          </a:p>
          <a:p>
            <a:pPr lvl="1"/>
            <a:r>
              <a:rPr lang="en-US" sz="2000" dirty="0"/>
              <a:t>Represent Member Agencies, approve observer agencies and associates from their countries</a:t>
            </a:r>
          </a:p>
          <a:p>
            <a:pPr lvl="1"/>
            <a:r>
              <a:rPr lang="en-US" sz="2000" dirty="0"/>
              <a:t>Provide CCSDS resources</a:t>
            </a:r>
          </a:p>
          <a:p>
            <a:pPr lvl="1"/>
            <a:r>
              <a:rPr lang="en-US" sz="2000" dirty="0"/>
              <a:t>Final approval to publish for most CCSDS documents</a:t>
            </a:r>
          </a:p>
          <a:p>
            <a:pPr lvl="1"/>
            <a:endParaRPr lang="en-US" sz="2000" dirty="0"/>
          </a:p>
          <a:p>
            <a:r>
              <a:rPr lang="en-US" sz="2400" dirty="0"/>
              <a:t>CESG </a:t>
            </a:r>
          </a:p>
          <a:p>
            <a:pPr lvl="1"/>
            <a:r>
              <a:rPr lang="en-US" sz="2000" dirty="0"/>
              <a:t>Senior technical architecture body across all CCSDS standards</a:t>
            </a:r>
          </a:p>
          <a:p>
            <a:pPr lvl="1"/>
            <a:r>
              <a:rPr lang="en-US" sz="2000" dirty="0"/>
              <a:t>Ensure consistency, integrity, functionality, and alignment of all CCSDS standards</a:t>
            </a:r>
          </a:p>
          <a:p>
            <a:pPr lvl="1"/>
            <a:r>
              <a:rPr lang="en-US" sz="2000" dirty="0"/>
              <a:t>Responsible for coordination across all Areas</a:t>
            </a:r>
          </a:p>
          <a:p>
            <a:endParaRPr lang="en-US" sz="2400" dirty="0"/>
          </a:p>
          <a:p>
            <a:r>
              <a:rPr lang="en-US" sz="2400" dirty="0"/>
              <a:t>Area Directors</a:t>
            </a:r>
          </a:p>
          <a:p>
            <a:pPr lvl="1"/>
            <a:r>
              <a:rPr lang="en-US" sz="2000" dirty="0"/>
              <a:t>Senior technical leader for a related body of work</a:t>
            </a:r>
          </a:p>
          <a:p>
            <a:pPr lvl="1"/>
            <a:r>
              <a:rPr lang="en-US" sz="2000" dirty="0"/>
              <a:t>Ensure consistency, integrity, functionality and alignment of all standards in their Area</a:t>
            </a:r>
          </a:p>
          <a:p>
            <a:pPr lvl="1"/>
            <a:r>
              <a:rPr lang="en-US" sz="2000" dirty="0"/>
              <a:t>Responsible for coordination across all WGs in their Area</a:t>
            </a:r>
          </a:p>
          <a:p>
            <a:pPr lvl="1"/>
            <a:endParaRPr lang="en-US" sz="2000" dirty="0"/>
          </a:p>
        </p:txBody>
      </p:sp>
      <p:sp>
        <p:nvSpPr>
          <p:cNvPr id="4" name="Date Placeholder 3">
            <a:extLst>
              <a:ext uri="{FF2B5EF4-FFF2-40B4-BE49-F238E27FC236}">
                <a16:creationId xmlns:a16="http://schemas.microsoft.com/office/drawing/2014/main" id="{9181B357-51A5-C3FF-196C-BDBDB06E7456}"/>
              </a:ext>
            </a:extLst>
          </p:cNvPr>
          <p:cNvSpPr>
            <a:spLocks noGrp="1"/>
          </p:cNvSpPr>
          <p:nvPr>
            <p:ph type="dt" sz="half" idx="10"/>
          </p:nvPr>
        </p:nvSpPr>
        <p:spPr/>
        <p:txBody>
          <a:bodyPr/>
          <a:lstStyle/>
          <a:p>
            <a:pPr eaLnBrk="0" fontAlgn="base" hangingPunct="0">
              <a:spcBef>
                <a:spcPct val="0"/>
              </a:spcBef>
              <a:defRPr/>
            </a:pPr>
            <a:r>
              <a:rPr lang="en-US">
                <a:latin typeface="Arial" charset="0"/>
              </a:rPr>
              <a:t>Oct 2022</a:t>
            </a:r>
            <a:endParaRPr lang="en-US" dirty="0">
              <a:latin typeface="Arial" charset="0"/>
            </a:endParaRPr>
          </a:p>
        </p:txBody>
      </p:sp>
      <p:grpSp>
        <p:nvGrpSpPr>
          <p:cNvPr id="9" name="Group 8">
            <a:extLst>
              <a:ext uri="{FF2B5EF4-FFF2-40B4-BE49-F238E27FC236}">
                <a16:creationId xmlns:a16="http://schemas.microsoft.com/office/drawing/2014/main" id="{097571B1-AA52-A2C5-5AEE-9D25C722E2DB}"/>
              </a:ext>
            </a:extLst>
          </p:cNvPr>
          <p:cNvGrpSpPr/>
          <p:nvPr/>
        </p:nvGrpSpPr>
        <p:grpSpPr>
          <a:xfrm>
            <a:off x="1905000" y="914400"/>
            <a:ext cx="9296400" cy="1600200"/>
            <a:chOff x="381000" y="1295400"/>
            <a:chExt cx="9296400" cy="1600200"/>
          </a:xfrm>
        </p:grpSpPr>
        <p:sp>
          <p:nvSpPr>
            <p:cNvPr id="5" name="Rectangle 4">
              <a:extLst>
                <a:ext uri="{FF2B5EF4-FFF2-40B4-BE49-F238E27FC236}">
                  <a16:creationId xmlns:a16="http://schemas.microsoft.com/office/drawing/2014/main" id="{DEB5D456-27B7-7657-DA28-0CDF9F3C6087}"/>
                </a:ext>
              </a:extLst>
            </p:cNvPr>
            <p:cNvSpPr/>
            <p:nvPr/>
          </p:nvSpPr>
          <p:spPr bwMode="auto">
            <a:xfrm>
              <a:off x="381000" y="1295400"/>
              <a:ext cx="8382000" cy="1600200"/>
            </a:xfrm>
            <a:prstGeom prst="rect">
              <a:avLst/>
            </a:prstGeom>
            <a:noFill/>
            <a:ln w="28575" cap="flat" cmpd="sng" algn="ctr">
              <a:solidFill>
                <a:srgbClr val="C403DA"/>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10000"/>
                </a:spcAft>
                <a:buSzPct val="125000"/>
              </a:pPr>
              <a:endParaRPr lang="en-US" b="1">
                <a:solidFill>
                  <a:srgbClr val="000000"/>
                </a:solidFill>
                <a:latin typeface="Arial" charset="0"/>
                <a:ea typeface="ＭＳ Ｐゴシック" charset="-128"/>
              </a:endParaRPr>
            </a:p>
          </p:txBody>
        </p:sp>
        <p:sp>
          <p:nvSpPr>
            <p:cNvPr id="7" name="TextBox 6">
              <a:extLst>
                <a:ext uri="{FF2B5EF4-FFF2-40B4-BE49-F238E27FC236}">
                  <a16:creationId xmlns:a16="http://schemas.microsoft.com/office/drawing/2014/main" id="{7B1179D7-38D1-576E-24C5-ED836C2D4C41}"/>
                </a:ext>
              </a:extLst>
            </p:cNvPr>
            <p:cNvSpPr txBox="1"/>
            <p:nvPr/>
          </p:nvSpPr>
          <p:spPr>
            <a:xfrm>
              <a:off x="5105400" y="1417638"/>
              <a:ext cx="4572000" cy="286232"/>
            </a:xfrm>
            <a:prstGeom prst="rect">
              <a:avLst/>
            </a:prstGeom>
            <a:noFill/>
          </p:spPr>
          <p:txBody>
            <a:bodyPr wrap="square">
              <a:spAutoFit/>
            </a:bodyPr>
            <a:lstStyle/>
            <a:p>
              <a:pPr eaLnBrk="0" fontAlgn="base" hangingPunct="0">
                <a:lnSpc>
                  <a:spcPct val="90000"/>
                </a:lnSpc>
                <a:spcBef>
                  <a:spcPct val="0"/>
                </a:spcBef>
                <a:spcAft>
                  <a:spcPct val="10000"/>
                </a:spcAft>
                <a:buSzPct val="125000"/>
              </a:pPr>
              <a:r>
                <a:rPr lang="en-US" sz="1400" b="1" dirty="0">
                  <a:solidFill>
                    <a:srgbClr val="C403DA"/>
                  </a:solidFill>
                  <a:latin typeface="Arial" charset="0"/>
                  <a:ea typeface="ＭＳ Ｐゴシック" charset="-128"/>
                </a:rPr>
                <a:t>CMC Agency Approvals</a:t>
              </a:r>
            </a:p>
          </p:txBody>
        </p:sp>
      </p:grpSp>
      <p:grpSp>
        <p:nvGrpSpPr>
          <p:cNvPr id="10" name="Group 9">
            <a:extLst>
              <a:ext uri="{FF2B5EF4-FFF2-40B4-BE49-F238E27FC236}">
                <a16:creationId xmlns:a16="http://schemas.microsoft.com/office/drawing/2014/main" id="{069B8782-1C33-75AE-FBDA-BBD1B3B1ACA4}"/>
              </a:ext>
            </a:extLst>
          </p:cNvPr>
          <p:cNvGrpSpPr/>
          <p:nvPr/>
        </p:nvGrpSpPr>
        <p:grpSpPr>
          <a:xfrm>
            <a:off x="1905000" y="2713804"/>
            <a:ext cx="9296400" cy="1858197"/>
            <a:chOff x="381000" y="3094803"/>
            <a:chExt cx="9296400" cy="1858197"/>
          </a:xfrm>
        </p:grpSpPr>
        <p:sp>
          <p:nvSpPr>
            <p:cNvPr id="6" name="Rectangle 5">
              <a:extLst>
                <a:ext uri="{FF2B5EF4-FFF2-40B4-BE49-F238E27FC236}">
                  <a16:creationId xmlns:a16="http://schemas.microsoft.com/office/drawing/2014/main" id="{98E8E7DA-7488-672D-EAE6-13E9F60B11F8}"/>
                </a:ext>
              </a:extLst>
            </p:cNvPr>
            <p:cNvSpPr/>
            <p:nvPr/>
          </p:nvSpPr>
          <p:spPr bwMode="auto">
            <a:xfrm>
              <a:off x="381000" y="3094803"/>
              <a:ext cx="8382000" cy="1858197"/>
            </a:xfrm>
            <a:prstGeom prst="rect">
              <a:avLst/>
            </a:prstGeom>
            <a:noFill/>
            <a:ln w="28575" cap="flat" cmpd="sng" algn="ctr">
              <a:solidFill>
                <a:srgbClr val="00B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10000"/>
                </a:spcAft>
                <a:buSzPct val="125000"/>
              </a:pPr>
              <a:endParaRPr lang="en-US" b="1">
                <a:solidFill>
                  <a:srgbClr val="000000"/>
                </a:solidFill>
                <a:latin typeface="Arial" charset="0"/>
                <a:ea typeface="ＭＳ Ｐゴシック" charset="-128"/>
              </a:endParaRPr>
            </a:p>
          </p:txBody>
        </p:sp>
        <p:sp>
          <p:nvSpPr>
            <p:cNvPr id="8" name="TextBox 7">
              <a:extLst>
                <a:ext uri="{FF2B5EF4-FFF2-40B4-BE49-F238E27FC236}">
                  <a16:creationId xmlns:a16="http://schemas.microsoft.com/office/drawing/2014/main" id="{7B83496B-5533-2618-888B-E2279A59E145}"/>
                </a:ext>
              </a:extLst>
            </p:cNvPr>
            <p:cNvSpPr txBox="1"/>
            <p:nvPr/>
          </p:nvSpPr>
          <p:spPr>
            <a:xfrm>
              <a:off x="5105400" y="3200400"/>
              <a:ext cx="4572000" cy="286232"/>
            </a:xfrm>
            <a:prstGeom prst="rect">
              <a:avLst/>
            </a:prstGeom>
            <a:noFill/>
          </p:spPr>
          <p:txBody>
            <a:bodyPr wrap="square">
              <a:spAutoFit/>
            </a:bodyPr>
            <a:lstStyle/>
            <a:p>
              <a:pPr eaLnBrk="0" fontAlgn="base" hangingPunct="0">
                <a:lnSpc>
                  <a:spcPct val="90000"/>
                </a:lnSpc>
                <a:spcBef>
                  <a:spcPct val="0"/>
                </a:spcBef>
                <a:spcAft>
                  <a:spcPct val="10000"/>
                </a:spcAft>
                <a:buSzPct val="125000"/>
              </a:pPr>
              <a:r>
                <a:rPr lang="en-US" sz="1400" b="1" dirty="0">
                  <a:solidFill>
                    <a:srgbClr val="00B050"/>
                  </a:solidFill>
                  <a:latin typeface="Arial" charset="0"/>
                  <a:ea typeface="ＭＳ Ｐゴシック" charset="-128"/>
                </a:rPr>
                <a:t>CESG Cross-Area Technical Approvals</a:t>
              </a:r>
            </a:p>
          </p:txBody>
        </p:sp>
      </p:grpSp>
      <p:grpSp>
        <p:nvGrpSpPr>
          <p:cNvPr id="13" name="Group 12">
            <a:extLst>
              <a:ext uri="{FF2B5EF4-FFF2-40B4-BE49-F238E27FC236}">
                <a16:creationId xmlns:a16="http://schemas.microsoft.com/office/drawing/2014/main" id="{7B22D2C3-0DA0-6F29-10F7-318E5BAFB5B6}"/>
              </a:ext>
            </a:extLst>
          </p:cNvPr>
          <p:cNvGrpSpPr/>
          <p:nvPr/>
        </p:nvGrpSpPr>
        <p:grpSpPr>
          <a:xfrm>
            <a:off x="1905000" y="4920859"/>
            <a:ext cx="9296400" cy="1556141"/>
            <a:chOff x="381000" y="4920858"/>
            <a:chExt cx="9296400" cy="1556141"/>
          </a:xfrm>
        </p:grpSpPr>
        <p:sp>
          <p:nvSpPr>
            <p:cNvPr id="11" name="Rectangle 10">
              <a:extLst>
                <a:ext uri="{FF2B5EF4-FFF2-40B4-BE49-F238E27FC236}">
                  <a16:creationId xmlns:a16="http://schemas.microsoft.com/office/drawing/2014/main" id="{B5A9AD64-F5BE-9F2E-0025-F6045772BECD}"/>
                </a:ext>
              </a:extLst>
            </p:cNvPr>
            <p:cNvSpPr/>
            <p:nvPr/>
          </p:nvSpPr>
          <p:spPr bwMode="auto">
            <a:xfrm>
              <a:off x="381000" y="4920858"/>
              <a:ext cx="8382000" cy="1556141"/>
            </a:xfrm>
            <a:prstGeom prst="rect">
              <a:avLst/>
            </a:prstGeom>
            <a:noFill/>
            <a:ln w="28575" cap="flat" cmpd="sng" algn="ctr">
              <a:solidFill>
                <a:srgbClr val="FFC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10000"/>
                </a:spcAft>
                <a:buSzPct val="125000"/>
              </a:pPr>
              <a:endParaRPr lang="en-US" b="1">
                <a:solidFill>
                  <a:srgbClr val="000000"/>
                </a:solidFill>
                <a:latin typeface="Arial" charset="0"/>
                <a:ea typeface="ＭＳ Ｐゴシック" charset="-128"/>
              </a:endParaRPr>
            </a:p>
          </p:txBody>
        </p:sp>
        <p:sp>
          <p:nvSpPr>
            <p:cNvPr id="12" name="TextBox 11">
              <a:extLst>
                <a:ext uri="{FF2B5EF4-FFF2-40B4-BE49-F238E27FC236}">
                  <a16:creationId xmlns:a16="http://schemas.microsoft.com/office/drawing/2014/main" id="{04781693-E02D-BE1A-B5EC-C95364F95F6E}"/>
                </a:ext>
              </a:extLst>
            </p:cNvPr>
            <p:cNvSpPr txBox="1"/>
            <p:nvPr/>
          </p:nvSpPr>
          <p:spPr>
            <a:xfrm>
              <a:off x="5105400" y="5018952"/>
              <a:ext cx="4572000" cy="286232"/>
            </a:xfrm>
            <a:prstGeom prst="rect">
              <a:avLst/>
            </a:prstGeom>
            <a:noFill/>
          </p:spPr>
          <p:txBody>
            <a:bodyPr wrap="square">
              <a:spAutoFit/>
            </a:bodyPr>
            <a:lstStyle/>
            <a:p>
              <a:pPr eaLnBrk="0" fontAlgn="base" hangingPunct="0">
                <a:lnSpc>
                  <a:spcPct val="90000"/>
                </a:lnSpc>
                <a:spcBef>
                  <a:spcPct val="0"/>
                </a:spcBef>
                <a:spcAft>
                  <a:spcPct val="10000"/>
                </a:spcAft>
                <a:buSzPct val="125000"/>
              </a:pPr>
              <a:r>
                <a:rPr lang="en-US" sz="1400" b="1" dirty="0">
                  <a:solidFill>
                    <a:srgbClr val="FFC000"/>
                  </a:solidFill>
                  <a:latin typeface="Arial" charset="0"/>
                  <a:ea typeface="ＭＳ Ｐゴシック" charset="-128"/>
                </a:rPr>
                <a:t>Area &amp; WG Approvals</a:t>
              </a:r>
            </a:p>
          </p:txBody>
        </p:sp>
      </p:grpSp>
    </p:spTree>
    <p:extLst>
      <p:ext uri="{BB962C8B-B14F-4D97-AF65-F5344CB8AC3E}">
        <p14:creationId xmlns:p14="http://schemas.microsoft.com/office/powerpoint/2010/main" val="120688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rgbClr val="002060"/>
                </a:solidFill>
              </a:rPr>
              <a:t>CESG Responsibilities (1 of 2)</a:t>
            </a:r>
          </a:p>
        </p:txBody>
      </p:sp>
      <p:sp>
        <p:nvSpPr>
          <p:cNvPr id="36866" name="Content Placeholder 2"/>
          <p:cNvSpPr>
            <a:spLocks noGrp="1"/>
          </p:cNvSpPr>
          <p:nvPr>
            <p:ph idx="1"/>
          </p:nvPr>
        </p:nvSpPr>
        <p:spPr bwMode="auto">
          <a:xfrm>
            <a:off x="2147889" y="914400"/>
            <a:ext cx="8015287"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400" dirty="0">
                <a:solidFill>
                  <a:srgbClr val="0000FF"/>
                </a:solidFill>
                <a:latin typeface="Times New Roman" panose="02020603050405020304" pitchFamily="18" charset="0"/>
                <a:cs typeface="Times New Roman" panose="02020603050405020304" pitchFamily="18" charset="0"/>
              </a:rPr>
              <a:t>The CESG is specifically responsible for the following:</a:t>
            </a:r>
          </a:p>
          <a:p>
            <a:pPr marL="0" indent="0">
              <a:buNone/>
            </a:pPr>
            <a:endParaRPr lang="en-US" altLang="en-US" sz="2400" dirty="0">
              <a:solidFill>
                <a:srgbClr val="0000FF"/>
              </a:solidFill>
              <a:latin typeface="Times New Roman" panose="02020603050405020304" pitchFamily="18" charset="0"/>
              <a:cs typeface="Times New Roman" panose="02020603050405020304" pitchFamily="18" charset="0"/>
            </a:endParaRPr>
          </a:p>
          <a:p>
            <a:pPr marL="0" indent="0">
              <a:buNone/>
            </a:pPr>
            <a:r>
              <a:rPr lang="en-US" altLang="en-US" sz="1800" dirty="0">
                <a:solidFill>
                  <a:srgbClr val="E814F5"/>
                </a:solidFill>
                <a:latin typeface="Times New Roman" panose="02020603050405020304" pitchFamily="18" charset="0"/>
                <a:cs typeface="Times New Roman" panose="02020603050405020304" pitchFamily="18" charset="0"/>
              </a:rPr>
              <a:t>a) maintaining and upholding the overall technical quality and consistency of the evolving set of CCSDS Recommended Standards and Practices;</a:t>
            </a:r>
          </a:p>
          <a:p>
            <a:pPr marL="0" indent="0">
              <a:buNone/>
            </a:pPr>
            <a:r>
              <a:rPr lang="en-US" altLang="en-US" sz="1800" dirty="0">
                <a:solidFill>
                  <a:srgbClr val="0000FF"/>
                </a:solidFill>
                <a:latin typeface="Times New Roman" panose="02020603050405020304" pitchFamily="18" charset="0"/>
                <a:cs typeface="Times New Roman" panose="02020603050405020304" pitchFamily="18" charset="0"/>
              </a:rPr>
              <a:t>b) providing the CCSDS-wide forum where the work programs of the Areas may be coordinated and synchronized in the context of an overall architecture for space- mission cross support and the needs of individual customers;</a:t>
            </a:r>
          </a:p>
          <a:p>
            <a:pPr marL="0" indent="0">
              <a:buNone/>
            </a:pPr>
            <a:r>
              <a:rPr lang="en-US" altLang="en-US" sz="1800" dirty="0">
                <a:solidFill>
                  <a:srgbClr val="E814F5"/>
                </a:solidFill>
                <a:latin typeface="Times New Roman" panose="02020603050405020304" pitchFamily="18" charset="0"/>
                <a:cs typeface="Times New Roman" panose="02020603050405020304" pitchFamily="18" charset="0"/>
              </a:rPr>
              <a:t>c) reviewing the proposed composition and program of work of all new WGs in each Area to ensure that they are technically consistent, contribute to a cohesive set of CCSDS architectural concepts, </a:t>
            </a:r>
            <a:r>
              <a:rPr lang="en-US" altLang="en-US" sz="1800" dirty="0">
                <a:solidFill>
                  <a:srgbClr val="0000FF"/>
                </a:solidFill>
                <a:latin typeface="Times New Roman" panose="02020603050405020304" pitchFamily="18" charset="0"/>
                <a:cs typeface="Times New Roman" panose="02020603050405020304" pitchFamily="18" charset="0"/>
              </a:rPr>
              <a:t>properly respect the need for smooth evolution of the large installed base of CCSDS-compatible systems, and are not otherwise disruptive to the needs of customers;</a:t>
            </a:r>
          </a:p>
          <a:p>
            <a:pPr marL="0" indent="0">
              <a:buNone/>
            </a:pPr>
            <a:r>
              <a:rPr lang="en-US" altLang="en-US" sz="1800" dirty="0">
                <a:solidFill>
                  <a:srgbClr val="0000FF"/>
                </a:solidFill>
                <a:latin typeface="Times New Roman" panose="02020603050405020304" pitchFamily="18" charset="0"/>
                <a:cs typeface="Times New Roman" panose="02020603050405020304" pitchFamily="18" charset="0"/>
              </a:rPr>
              <a:t>d) making recommendations to the CMC concerning which new WGs should be approved;</a:t>
            </a:r>
          </a:p>
          <a:p>
            <a:pPr marL="0" indent="0">
              <a:buNone/>
            </a:pPr>
            <a:r>
              <a:rPr lang="en-US" altLang="en-US" sz="1800" dirty="0">
                <a:solidFill>
                  <a:srgbClr val="0000FF"/>
                </a:solidFill>
                <a:latin typeface="Times New Roman" panose="02020603050405020304" pitchFamily="18" charset="0"/>
                <a:cs typeface="Times New Roman" panose="02020603050405020304" pitchFamily="18" charset="0"/>
              </a:rPr>
              <a:t>e) ensuring that the resource requirements of all WGs are addressed, identified, and approved by the CMC prior to initiating new work;</a:t>
            </a:r>
          </a:p>
          <a:p>
            <a:pPr marL="0" indent="0">
              <a:buNone/>
            </a:pPr>
            <a:r>
              <a:rPr lang="en-US" altLang="en-US" sz="1800" dirty="0">
                <a:solidFill>
                  <a:srgbClr val="0000FF"/>
                </a:solidFill>
                <a:latin typeface="Times New Roman" panose="02020603050405020304" pitchFamily="18" charset="0"/>
                <a:cs typeface="Times New Roman" panose="02020603050405020304" pitchFamily="18" charset="0"/>
              </a:rPr>
              <a:t>f) hearing appeals from any BOF whose proposal to form a WG was rejected by an AD;</a:t>
            </a:r>
          </a:p>
          <a:p>
            <a:pPr marL="0" indent="0">
              <a:buNone/>
            </a:pPr>
            <a:r>
              <a:rPr lang="en-US" altLang="en-US" sz="1800" dirty="0">
                <a:solidFill>
                  <a:srgbClr val="E814F5"/>
                </a:solidFill>
                <a:latin typeface="Times New Roman" panose="02020603050405020304" pitchFamily="18" charset="0"/>
                <a:cs typeface="Times New Roman" panose="02020603050405020304" pitchFamily="18" charset="0"/>
              </a:rPr>
              <a:t>g) deciding and recommending to the CMC the appropriate “track” assignment for a particular work item, and monitoring the work item’s progression through various stages of maturity;</a:t>
            </a:r>
          </a:p>
          <a:p>
            <a:pPr marL="0" indent="0">
              <a:buNone/>
            </a:pPr>
            <a:endParaRPr lang="en-US" altLang="en-US" sz="1800" dirty="0">
              <a:solidFill>
                <a:srgbClr val="0000FF"/>
              </a:solidFill>
              <a:latin typeface="Times New Roman" panose="02020603050405020304" pitchFamily="18" charset="0"/>
              <a:cs typeface="Times New Roman" panose="02020603050405020304" pitchFamily="18" charset="0"/>
            </a:endParaRPr>
          </a:p>
        </p:txBody>
      </p:sp>
      <p:sp>
        <p:nvSpPr>
          <p:cNvPr id="3686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pPr eaLnBrk="0" fontAlgn="base" hangingPunct="0">
              <a:spcBef>
                <a:spcPct val="0"/>
              </a:spcBef>
            </a:pPr>
            <a:r>
              <a:rPr lang="en-US" altLang="en-US" sz="1000" b="0">
                <a:solidFill>
                  <a:srgbClr val="333399"/>
                </a:solidFill>
              </a:rPr>
              <a:t>Oct 2022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pPr eaLnBrk="0" fontAlgn="base" hangingPunct="0">
              <a:spcBef>
                <a:spcPct val="0"/>
              </a:spcBef>
            </a:pPr>
            <a:r>
              <a:rPr lang="en-US" altLang="en-US" sz="1000" b="0">
                <a:solidFill>
                  <a:srgbClr val="333399"/>
                </a:solidFill>
              </a:rPr>
              <a:t>Oct 2022</a:t>
            </a:r>
          </a:p>
        </p:txBody>
      </p:sp>
      <p:sp>
        <p:nvSpPr>
          <p:cNvPr id="37890" name="Rectangle 2"/>
          <p:cNvSpPr>
            <a:spLocks noGrp="1" noChangeArrowheads="1"/>
          </p:cNvSpPr>
          <p:nvPr>
            <p:ph type="title"/>
          </p:nvPr>
        </p:nvSpPr>
        <p:spPr bwMode="auto">
          <a:xfrm>
            <a:off x="2209800" y="152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rgbClr val="002060"/>
                </a:solidFill>
              </a:rPr>
              <a:t>CESG Responsibilities (2 of 2)</a:t>
            </a:r>
          </a:p>
        </p:txBody>
      </p:sp>
      <p:sp>
        <p:nvSpPr>
          <p:cNvPr id="37891" name="Rectangle 3"/>
          <p:cNvSpPr>
            <a:spLocks noGrp="1" noChangeArrowheads="1"/>
          </p:cNvSpPr>
          <p:nvPr>
            <p:ph type="body" idx="1"/>
          </p:nvPr>
        </p:nvSpPr>
        <p:spPr bwMode="auto">
          <a:xfrm>
            <a:off x="2147889" y="1089026"/>
            <a:ext cx="8015287" cy="5006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1600" dirty="0">
                <a:solidFill>
                  <a:srgbClr val="E814F5"/>
                </a:solidFill>
                <a:latin typeface="Times New Roman" panose="02020603050405020304" pitchFamily="18" charset="0"/>
                <a:cs typeface="Times New Roman" panose="02020603050405020304" pitchFamily="18" charset="0"/>
              </a:rPr>
              <a:t>h) reviewing requests from ADs to advance specifications in their Areas along the various document tracks, and making consensus recommendations to the CMC </a:t>
            </a:r>
            <a:r>
              <a:rPr lang="en-US" altLang="en-US" sz="1600" dirty="0">
                <a:solidFill>
                  <a:srgbClr val="0000FF"/>
                </a:solidFill>
                <a:latin typeface="Times New Roman" panose="02020603050405020304" pitchFamily="18" charset="0"/>
                <a:cs typeface="Times New Roman" panose="02020603050405020304" pitchFamily="18" charset="0"/>
              </a:rPr>
              <a:t>when it feels that documents and related materials are ready for publication as CCSDS products, in their various interim and final stages of maturity;</a:t>
            </a:r>
          </a:p>
          <a:p>
            <a:pPr marL="0" indent="0">
              <a:buNone/>
            </a:pPr>
            <a:r>
              <a:rPr lang="en-US" altLang="en-US" sz="1600" dirty="0" err="1">
                <a:solidFill>
                  <a:srgbClr val="0000FF"/>
                </a:solidFill>
                <a:latin typeface="Times New Roman" panose="02020603050405020304" pitchFamily="18" charset="0"/>
                <a:cs typeface="Times New Roman" panose="02020603050405020304" pitchFamily="18" charset="0"/>
              </a:rPr>
              <a:t>i</a:t>
            </a:r>
            <a:r>
              <a:rPr lang="en-US" altLang="en-US" sz="1600" dirty="0">
                <a:solidFill>
                  <a:srgbClr val="0000FF"/>
                </a:solidFill>
                <a:latin typeface="Times New Roman" panose="02020603050405020304" pitchFamily="18" charset="0"/>
                <a:cs typeface="Times New Roman" panose="02020603050405020304" pitchFamily="18" charset="0"/>
              </a:rPr>
              <a:t>) periodically reviewing the technical work of each Area to ensure that it is progressing toward common goals, that the process of consensus is being observed and that the needs of CCSDS stakeholders (2.2) are being satisfied in a timely manner (the ADs shall be responsible for reporting on all work items within their Area);</a:t>
            </a:r>
          </a:p>
          <a:p>
            <a:pPr marL="0" indent="0">
              <a:buNone/>
            </a:pPr>
            <a:r>
              <a:rPr lang="en-US" altLang="en-US" sz="1600" dirty="0">
                <a:solidFill>
                  <a:srgbClr val="E814F5"/>
                </a:solidFill>
                <a:latin typeface="Times New Roman" panose="02020603050405020304" pitchFamily="18" charset="0"/>
                <a:cs typeface="Times New Roman" panose="02020603050405020304" pitchFamily="18" charset="0"/>
              </a:rPr>
              <a:t>j) identifying “red flag” items where technical work in a proposed CCSDS document is not of the required quality or nature, </a:t>
            </a:r>
            <a:r>
              <a:rPr lang="en-US" altLang="en-US" sz="1600" dirty="0">
                <a:solidFill>
                  <a:srgbClr val="0000FF"/>
                </a:solidFill>
                <a:latin typeface="Times New Roman" panose="02020603050405020304" pitchFamily="18" charset="0"/>
                <a:cs typeface="Times New Roman" panose="02020603050405020304" pitchFamily="18" charset="0"/>
              </a:rPr>
              <a:t>where technical work is not progressing satisfactorily, where resources are inadequate, or where significant issues exist, and raising these to the attention of the CMC for corrective action;</a:t>
            </a:r>
          </a:p>
          <a:p>
            <a:pPr marL="0" indent="0">
              <a:buNone/>
            </a:pPr>
            <a:r>
              <a:rPr lang="en-US" altLang="en-US" sz="1600" dirty="0">
                <a:solidFill>
                  <a:srgbClr val="0000FF"/>
                </a:solidFill>
                <a:latin typeface="Times New Roman" panose="02020603050405020304" pitchFamily="18" charset="0"/>
                <a:cs typeface="Times New Roman" panose="02020603050405020304" pitchFamily="18" charset="0"/>
              </a:rPr>
              <a:t>k) maintaining records of the status of all CCSDS work items, including completed WG deliverables that have been deployed into operational use;</a:t>
            </a:r>
          </a:p>
          <a:p>
            <a:pPr marL="0" indent="0">
              <a:buNone/>
            </a:pPr>
            <a:r>
              <a:rPr lang="en-US" altLang="en-US" sz="1600" dirty="0">
                <a:solidFill>
                  <a:srgbClr val="0000FF"/>
                </a:solidFill>
                <a:latin typeface="Times New Roman" panose="02020603050405020304" pitchFamily="18" charset="0"/>
                <a:cs typeface="Times New Roman" panose="02020603050405020304" pitchFamily="18" charset="0"/>
              </a:rPr>
              <a:t>l) making recommendations to the CMC concerning when to reconvene a WG to refresh a standard that has been finalized and deployed into operational use;</a:t>
            </a:r>
          </a:p>
          <a:p>
            <a:pPr marL="0" indent="0">
              <a:buNone/>
            </a:pPr>
            <a:r>
              <a:rPr lang="en-US" altLang="en-US" sz="1600" dirty="0">
                <a:solidFill>
                  <a:srgbClr val="0000FF"/>
                </a:solidFill>
                <a:latin typeface="Times New Roman" panose="02020603050405020304" pitchFamily="18" charset="0"/>
                <a:cs typeface="Times New Roman" panose="02020603050405020304" pitchFamily="18" charset="0"/>
              </a:rPr>
              <a:t>m) making recommendations to the CMC concerning when to retire a standard based on its obsolescence;</a:t>
            </a:r>
          </a:p>
          <a:p>
            <a:pPr marL="0" indent="0">
              <a:buNone/>
            </a:pPr>
            <a:r>
              <a:rPr lang="en-US" altLang="en-US" sz="1600" dirty="0">
                <a:solidFill>
                  <a:srgbClr val="E814F5"/>
                </a:solidFill>
                <a:latin typeface="Times New Roman" panose="02020603050405020304" pitchFamily="18" charset="0"/>
                <a:cs typeface="Times New Roman" panose="02020603050405020304" pitchFamily="18" charset="0"/>
              </a:rPr>
              <a:t>n) approving WG Chairs and Deputy Chairs;</a:t>
            </a:r>
          </a:p>
          <a:p>
            <a:pPr marL="0" indent="0">
              <a:buNone/>
            </a:pPr>
            <a:r>
              <a:rPr lang="en-US" altLang="en-US" sz="1600" dirty="0">
                <a:solidFill>
                  <a:srgbClr val="0000FF"/>
                </a:solidFill>
                <a:latin typeface="Times New Roman" panose="02020603050405020304" pitchFamily="18" charset="0"/>
                <a:cs typeface="Times New Roman" panose="02020603050405020304" pitchFamily="18" charset="0"/>
              </a:rPr>
              <a:t>NOTE – BOF and SIG chairs are not subject to CESG approval.</a:t>
            </a:r>
          </a:p>
          <a:p>
            <a:pPr marL="0" indent="0">
              <a:buNone/>
            </a:pPr>
            <a:r>
              <a:rPr lang="en-US" altLang="en-US" sz="1600" dirty="0">
                <a:solidFill>
                  <a:srgbClr val="0000FF"/>
                </a:solidFill>
                <a:latin typeface="Times New Roman" panose="02020603050405020304" pitchFamily="18" charset="0"/>
                <a:cs typeface="Times New Roman" panose="02020603050405020304" pitchFamily="18" charset="0"/>
              </a:rPr>
              <a:t>o) monitoring the need for and triggering periodic maintenance of published CCSDS documents.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pPr eaLnBrk="0" fontAlgn="base" hangingPunct="0">
              <a:spcBef>
                <a:spcPct val="0"/>
              </a:spcBef>
            </a:pPr>
            <a:r>
              <a:rPr lang="en-US" altLang="en-US" sz="1000" b="0">
                <a:solidFill>
                  <a:srgbClr val="333399"/>
                </a:solidFill>
              </a:rPr>
              <a:t>Oct 2022</a:t>
            </a:r>
          </a:p>
        </p:txBody>
      </p:sp>
      <p:sp>
        <p:nvSpPr>
          <p:cNvPr id="39938" name="Rectangle 2"/>
          <p:cNvSpPr>
            <a:spLocks noGrp="1" noChangeArrowheads="1"/>
          </p:cNvSpPr>
          <p:nvPr>
            <p:ph type="title"/>
          </p:nvPr>
        </p:nvSpPr>
        <p:spPr bwMode="auto">
          <a:xfrm>
            <a:off x="2209800" y="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solidFill>
                  <a:srgbClr val="002060"/>
                </a:solidFill>
              </a:rPr>
              <a:t>Consensus Process</a:t>
            </a:r>
            <a:br>
              <a:rPr lang="en-US" altLang="en-US" sz="2400" dirty="0">
                <a:solidFill>
                  <a:srgbClr val="002060"/>
                </a:solidFill>
              </a:rPr>
            </a:br>
            <a:r>
              <a:rPr lang="en-US" altLang="en-US" sz="1800" dirty="0">
                <a:solidFill>
                  <a:srgbClr val="002060"/>
                </a:solidFill>
              </a:rPr>
              <a:t>(Annex G)</a:t>
            </a:r>
            <a:endParaRPr lang="en-US" altLang="en-US" sz="2400" dirty="0">
              <a:solidFill>
                <a:srgbClr val="002060"/>
              </a:solidFill>
            </a:endParaRPr>
          </a:p>
        </p:txBody>
      </p:sp>
      <p:sp>
        <p:nvSpPr>
          <p:cNvPr id="2" name="Content Placeholder 1">
            <a:extLst>
              <a:ext uri="{FF2B5EF4-FFF2-40B4-BE49-F238E27FC236}">
                <a16:creationId xmlns:a16="http://schemas.microsoft.com/office/drawing/2014/main" id="{3E356A9C-929C-A97B-8134-823E7B895788}"/>
              </a:ext>
            </a:extLst>
          </p:cNvPr>
          <p:cNvSpPr>
            <a:spLocks noGrp="1"/>
          </p:cNvSpPr>
          <p:nvPr>
            <p:ph idx="1"/>
          </p:nvPr>
        </p:nvSpPr>
        <p:spPr>
          <a:xfrm>
            <a:off x="1981200" y="838201"/>
            <a:ext cx="8229600" cy="5287963"/>
          </a:xfrm>
        </p:spPr>
        <p:txBody>
          <a:bodyPr/>
          <a:lstStyle/>
          <a:p>
            <a:r>
              <a:rPr lang="en-US" sz="1400" dirty="0">
                <a:solidFill>
                  <a:srgbClr val="0000FF"/>
                </a:solidFill>
                <a:latin typeface="TimesNewRomanPSMT"/>
              </a:rPr>
              <a:t>The entire CCSDS technical organization is run by a process of consensus, and it is the CESG that decides if the standardization process has come up with a result that reflects a real consensus. Consensus does not necessarily mean that unanimous agreement has been reached, but that the result incorporates the best set of compromises that all parties can agree to. The principle of consensus applies to the decisions made at the CMC, CESG, and WG levels. </a:t>
            </a:r>
            <a:endParaRPr lang="en-US" sz="1400" dirty="0">
              <a:solidFill>
                <a:srgbClr val="0000FF"/>
              </a:solidFill>
            </a:endParaRPr>
          </a:p>
          <a:p>
            <a:r>
              <a:rPr lang="en-US" sz="1400" dirty="0">
                <a:solidFill>
                  <a:srgbClr val="0000FF"/>
                </a:solidFill>
                <a:latin typeface="TimesNewRomanPSMT"/>
              </a:rPr>
              <a:t>Coming to consensus is a matter of understanding, considering, eliminating disagreements, and arriving at the best set of compromises. Consensus is achieved when all significant issues are addressed, but not necessarily accommodated. </a:t>
            </a:r>
            <a:endParaRPr lang="en-US" sz="1400" dirty="0">
              <a:solidFill>
                <a:srgbClr val="0000FF"/>
              </a:solidFill>
            </a:endParaRPr>
          </a:p>
          <a:p>
            <a:endParaRPr lang="en-US" sz="1400" dirty="0"/>
          </a:p>
        </p:txBody>
      </p:sp>
      <p:pic>
        <p:nvPicPr>
          <p:cNvPr id="6" name="Picture 5">
            <a:extLst>
              <a:ext uri="{FF2B5EF4-FFF2-40B4-BE49-F238E27FC236}">
                <a16:creationId xmlns:a16="http://schemas.microsoft.com/office/drawing/2014/main" id="{FDC314FE-80D0-50D5-422A-463D1D71FC8D}"/>
              </a:ext>
            </a:extLst>
          </p:cNvPr>
          <p:cNvPicPr>
            <a:picLocks noChangeAspect="1"/>
          </p:cNvPicPr>
          <p:nvPr/>
        </p:nvPicPr>
        <p:blipFill>
          <a:blip r:embed="rId3"/>
          <a:stretch>
            <a:fillRect/>
          </a:stretch>
        </p:blipFill>
        <p:spPr>
          <a:xfrm>
            <a:off x="3124201" y="2328632"/>
            <a:ext cx="5724565" cy="452936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pPr eaLnBrk="0" fontAlgn="base" hangingPunct="0">
              <a:spcBef>
                <a:spcPct val="0"/>
              </a:spcBef>
            </a:pPr>
            <a:r>
              <a:rPr lang="en-US" altLang="en-US" sz="1000" b="0">
                <a:solidFill>
                  <a:srgbClr val="333399"/>
                </a:solidFill>
              </a:rPr>
              <a:t>Oct 2022</a:t>
            </a:r>
          </a:p>
        </p:txBody>
      </p:sp>
      <p:sp>
        <p:nvSpPr>
          <p:cNvPr id="39938" name="Rectangle 2"/>
          <p:cNvSpPr>
            <a:spLocks noGrp="1" noChangeArrowheads="1"/>
          </p:cNvSpPr>
          <p:nvPr>
            <p:ph type="title"/>
          </p:nvPr>
        </p:nvSpPr>
        <p:spPr bwMode="auto">
          <a:xfrm>
            <a:off x="2209800" y="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solidFill>
                  <a:srgbClr val="002060"/>
                </a:solidFill>
              </a:rPr>
              <a:t>Architectural Principles</a:t>
            </a:r>
            <a:br>
              <a:rPr lang="en-US" altLang="en-US" sz="2400" dirty="0">
                <a:solidFill>
                  <a:srgbClr val="002060"/>
                </a:solidFill>
              </a:rPr>
            </a:br>
            <a:r>
              <a:rPr lang="en-US" altLang="en-US" sz="1800" dirty="0">
                <a:solidFill>
                  <a:srgbClr val="002060"/>
                </a:solidFill>
              </a:rPr>
              <a:t>(Annex A)</a:t>
            </a:r>
            <a:endParaRPr lang="en-US" altLang="en-US" sz="2400" dirty="0">
              <a:solidFill>
                <a:srgbClr val="002060"/>
              </a:solidFill>
            </a:endParaRPr>
          </a:p>
        </p:txBody>
      </p:sp>
      <p:sp>
        <p:nvSpPr>
          <p:cNvPr id="2" name="Content Placeholder 1">
            <a:extLst>
              <a:ext uri="{FF2B5EF4-FFF2-40B4-BE49-F238E27FC236}">
                <a16:creationId xmlns:a16="http://schemas.microsoft.com/office/drawing/2014/main" id="{7A5D41BF-1FA3-8B33-40CF-FDCEC6B5CE91}"/>
              </a:ext>
            </a:extLst>
          </p:cNvPr>
          <p:cNvSpPr>
            <a:spLocks noGrp="1"/>
          </p:cNvSpPr>
          <p:nvPr>
            <p:ph idx="1"/>
          </p:nvPr>
        </p:nvSpPr>
        <p:spPr>
          <a:xfrm>
            <a:off x="1981200" y="873106"/>
            <a:ext cx="8229600" cy="5287963"/>
          </a:xfrm>
        </p:spPr>
        <p:txBody>
          <a:bodyPr/>
          <a:lstStyle/>
          <a:p>
            <a:pPr marL="0" indent="0">
              <a:buNone/>
            </a:pPr>
            <a:r>
              <a:rPr lang="en-US" sz="1400" dirty="0">
                <a:solidFill>
                  <a:srgbClr val="0000FF"/>
                </a:solidFill>
                <a:latin typeface="TimesNewRomanPSMT"/>
              </a:rPr>
              <a:t>CESG Chair Responsibility, Sec 2.3.4.3.2</a:t>
            </a:r>
          </a:p>
          <a:p>
            <a:pPr marL="0" indent="0">
              <a:buNone/>
            </a:pPr>
            <a:r>
              <a:rPr lang="en-US" sz="1400" dirty="0">
                <a:solidFill>
                  <a:srgbClr val="0000FF"/>
                </a:solidFill>
                <a:latin typeface="TimesNewRomanPSMT"/>
              </a:rPr>
              <a:t>d)  ensuring that all CCSDS work follows the </a:t>
            </a:r>
            <a:r>
              <a:rPr lang="en-US" sz="1400" dirty="0">
                <a:solidFill>
                  <a:srgbClr val="E814F5"/>
                </a:solidFill>
                <a:latin typeface="TimesNewRomanPSMT"/>
              </a:rPr>
              <a:t>agreed set of architectural principles </a:t>
            </a:r>
            <a:r>
              <a:rPr lang="en-US" sz="1400" dirty="0">
                <a:solidFill>
                  <a:srgbClr val="0000FF"/>
                </a:solidFill>
                <a:latin typeface="TimesNewRomanPSMT"/>
              </a:rPr>
              <a:t>and is properly synchronized with the smooth evolution of the large installed base of CCSDS-compatible mission support infrastructure; </a:t>
            </a:r>
            <a:endParaRPr lang="en-US" sz="1100" dirty="0">
              <a:solidFill>
                <a:srgbClr val="0000FF"/>
              </a:solidFill>
              <a:latin typeface="TimesNewRomanPS"/>
            </a:endParaRPr>
          </a:p>
          <a:p>
            <a:pPr marL="0" indent="0">
              <a:buNone/>
            </a:pPr>
            <a:endParaRPr lang="en-US" sz="1100" dirty="0">
              <a:solidFill>
                <a:srgbClr val="0000FF"/>
              </a:solidFill>
              <a:latin typeface="TimesNewRomanPS"/>
            </a:endParaRPr>
          </a:p>
          <a:p>
            <a:pPr marL="0" indent="0">
              <a:buNone/>
            </a:pPr>
            <a:r>
              <a:rPr lang="en-US" sz="1400" dirty="0">
                <a:solidFill>
                  <a:srgbClr val="0000FF"/>
                </a:solidFill>
                <a:latin typeface="TimesNewRomanPS"/>
              </a:rPr>
              <a:t>A2 DEVELOP LEADING STANDARDS </a:t>
            </a:r>
            <a:endParaRPr lang="en-US" sz="2000" dirty="0">
              <a:solidFill>
                <a:srgbClr val="0000FF"/>
              </a:solidFill>
            </a:endParaRPr>
          </a:p>
          <a:p>
            <a:pPr marL="346075" lvl="1" indent="0">
              <a:buNone/>
            </a:pPr>
            <a:r>
              <a:rPr lang="en-US" sz="1200" dirty="0">
                <a:solidFill>
                  <a:srgbClr val="0000FF"/>
                </a:solidFill>
                <a:latin typeface="TimesNewRomanPSMT"/>
              </a:rPr>
              <a:t>Statement: Develop Leading Standards to Meet Aggregate Future Multi-Mission Requirements </a:t>
            </a:r>
          </a:p>
          <a:p>
            <a:pPr marL="0" indent="0">
              <a:buNone/>
            </a:pPr>
            <a:r>
              <a:rPr lang="en-US" sz="1400" dirty="0">
                <a:solidFill>
                  <a:srgbClr val="0000FF"/>
                </a:solidFill>
                <a:latin typeface="TimesNewRomanPS"/>
              </a:rPr>
              <a:t>A3 PROVIDE CROSS SUPPORT </a:t>
            </a:r>
            <a:endParaRPr lang="en-US" sz="2000" dirty="0">
              <a:solidFill>
                <a:srgbClr val="0000FF"/>
              </a:solidFill>
            </a:endParaRPr>
          </a:p>
          <a:p>
            <a:pPr marL="346075" lvl="1" indent="0">
              <a:buNone/>
            </a:pPr>
            <a:r>
              <a:rPr lang="en-US" sz="1200" dirty="0">
                <a:solidFill>
                  <a:srgbClr val="0000FF"/>
                </a:solidFill>
                <a:latin typeface="TimesNewRomanPSMT"/>
              </a:rPr>
              <a:t>Statement: Provide Cross Support Capabilities Among Different Organizations </a:t>
            </a:r>
            <a:endParaRPr lang="en-US" sz="1800" dirty="0">
              <a:solidFill>
                <a:srgbClr val="0000FF"/>
              </a:solidFill>
            </a:endParaRPr>
          </a:p>
          <a:p>
            <a:pPr marL="0" indent="0">
              <a:buNone/>
            </a:pPr>
            <a:r>
              <a:rPr lang="en-US" sz="1400" dirty="0">
                <a:solidFill>
                  <a:srgbClr val="0000FF"/>
                </a:solidFill>
                <a:latin typeface="TimesNewRomanPS"/>
              </a:rPr>
              <a:t>A4 MINIMIZE DISRUPTIONS </a:t>
            </a:r>
            <a:endParaRPr lang="en-US" sz="2000" dirty="0">
              <a:solidFill>
                <a:srgbClr val="0000FF"/>
              </a:solidFill>
            </a:endParaRPr>
          </a:p>
          <a:p>
            <a:pPr marL="346075" lvl="1" indent="0">
              <a:buNone/>
            </a:pPr>
            <a:r>
              <a:rPr lang="en-US" sz="1200" dirty="0">
                <a:solidFill>
                  <a:srgbClr val="0000FF"/>
                </a:solidFill>
                <a:latin typeface="TimesNewRomanPSMT"/>
              </a:rPr>
              <a:t>Statement: Minimize Disruptions to Existing Standards and Installed Systems </a:t>
            </a:r>
            <a:endParaRPr lang="en-US" sz="1800" dirty="0">
              <a:solidFill>
                <a:srgbClr val="0000FF"/>
              </a:solidFill>
            </a:endParaRPr>
          </a:p>
          <a:p>
            <a:pPr marL="0" indent="0">
              <a:buNone/>
            </a:pPr>
            <a:r>
              <a:rPr lang="en-US" sz="1400" dirty="0">
                <a:solidFill>
                  <a:srgbClr val="0000FF"/>
                </a:solidFill>
                <a:latin typeface="TimesNewRomanPS"/>
              </a:rPr>
              <a:t>A5 ADOPT, ADAPT, DEVELOP </a:t>
            </a:r>
            <a:endParaRPr lang="en-US" sz="2000" dirty="0">
              <a:solidFill>
                <a:srgbClr val="0000FF"/>
              </a:solidFill>
            </a:endParaRPr>
          </a:p>
          <a:p>
            <a:pPr marL="346075" lvl="1" indent="0">
              <a:buNone/>
            </a:pPr>
            <a:r>
              <a:rPr lang="en-US" sz="1200" dirty="0">
                <a:solidFill>
                  <a:srgbClr val="0000FF"/>
                </a:solidFill>
                <a:latin typeface="TimesNewRomanPSMT"/>
              </a:rPr>
              <a:t>Statement: Adopt, Adapt, Develop (i.e., only develop new standards when necessary) </a:t>
            </a:r>
            <a:endParaRPr lang="en-US" sz="1800" dirty="0">
              <a:solidFill>
                <a:srgbClr val="0000FF"/>
              </a:solidFill>
            </a:endParaRPr>
          </a:p>
          <a:p>
            <a:pPr marL="0" indent="0">
              <a:buNone/>
            </a:pPr>
            <a:r>
              <a:rPr lang="en-US" sz="1400" dirty="0">
                <a:solidFill>
                  <a:srgbClr val="0000FF"/>
                </a:solidFill>
                <a:latin typeface="TimesNewRomanPS"/>
              </a:rPr>
              <a:t>A6 USE FREELY AVAILABLE TECHNOLOGY </a:t>
            </a:r>
            <a:endParaRPr lang="en-US" sz="2000" dirty="0">
              <a:solidFill>
                <a:srgbClr val="0000FF"/>
              </a:solidFill>
            </a:endParaRPr>
          </a:p>
          <a:p>
            <a:pPr marL="346075" lvl="1" indent="0">
              <a:buNone/>
            </a:pPr>
            <a:r>
              <a:rPr lang="en-US" sz="1200" dirty="0">
                <a:solidFill>
                  <a:srgbClr val="0000FF"/>
                </a:solidFill>
                <a:latin typeface="TimesNewRomanPSMT"/>
              </a:rPr>
              <a:t>Statement: Define Standards Using Unpatented or Royalty Free, Internationally Available, Free Technology Independent of Specific Agency or Vendor </a:t>
            </a:r>
            <a:endParaRPr lang="en-US" sz="1800" dirty="0">
              <a:solidFill>
                <a:srgbClr val="0000FF"/>
              </a:solidFill>
            </a:endParaRPr>
          </a:p>
          <a:p>
            <a:pPr marL="0" indent="0">
              <a:buNone/>
            </a:pPr>
            <a:r>
              <a:rPr lang="en-US" sz="1400" dirty="0">
                <a:solidFill>
                  <a:srgbClr val="0000FF"/>
                </a:solidFill>
                <a:latin typeface="TimesNewRomanPS"/>
              </a:rPr>
              <a:t>A7 ADOPT NATURAL, MODULAR BOUNDARIES </a:t>
            </a:r>
            <a:endParaRPr lang="en-US" sz="2000" dirty="0">
              <a:solidFill>
                <a:srgbClr val="0000FF"/>
              </a:solidFill>
            </a:endParaRPr>
          </a:p>
          <a:p>
            <a:pPr marL="346075" lvl="1" indent="0">
              <a:buNone/>
            </a:pPr>
            <a:r>
              <a:rPr lang="en-US" sz="1200" dirty="0">
                <a:solidFill>
                  <a:srgbClr val="0000FF"/>
                </a:solidFill>
                <a:latin typeface="TimesNewRomanPSMT"/>
              </a:rPr>
              <a:t>Statement: Define Interfaces at Natural Boundaries, Adopt Modularity and Loose Coupling, Reduce Integration Complexity </a:t>
            </a:r>
            <a:endParaRPr lang="en-US" sz="1800" dirty="0">
              <a:solidFill>
                <a:srgbClr val="0000FF"/>
              </a:solidFill>
            </a:endParaRPr>
          </a:p>
          <a:p>
            <a:pPr marL="0" indent="0">
              <a:buNone/>
            </a:pPr>
            <a:r>
              <a:rPr lang="en-US" sz="1400" dirty="0">
                <a:solidFill>
                  <a:srgbClr val="0000FF"/>
                </a:solidFill>
                <a:latin typeface="TimesNewRomanPS"/>
              </a:rPr>
              <a:t>A8 INTEROPERABILITY IS ESSENTIAL </a:t>
            </a:r>
            <a:endParaRPr lang="en-US" sz="2000" dirty="0">
              <a:solidFill>
                <a:srgbClr val="0000FF"/>
              </a:solidFill>
            </a:endParaRPr>
          </a:p>
          <a:p>
            <a:pPr marL="346075" lvl="1" indent="0">
              <a:buNone/>
            </a:pPr>
            <a:r>
              <a:rPr lang="en-US" sz="1200" dirty="0">
                <a:solidFill>
                  <a:srgbClr val="0000FF"/>
                </a:solidFill>
                <a:latin typeface="TimesNewRomanPSMT"/>
              </a:rPr>
              <a:t>Statement: Interoperability is Essential and Must Be Demonstrated, Use Testing for Early Standards Validation and Defect Elimination </a:t>
            </a:r>
            <a:endParaRPr lang="en-US" sz="1800" dirty="0">
              <a:solidFill>
                <a:srgbClr val="0000FF"/>
              </a:solidFill>
            </a:endParaRPr>
          </a:p>
          <a:p>
            <a:pPr marL="0" indent="0">
              <a:buNone/>
            </a:pPr>
            <a:r>
              <a:rPr lang="en-US" sz="1400" dirty="0">
                <a:solidFill>
                  <a:srgbClr val="0000FF"/>
                </a:solidFill>
                <a:latin typeface="TimesNewRomanPS"/>
              </a:rPr>
              <a:t>A9 SEEK SCALABILITY AND EXTENSIBILITY </a:t>
            </a:r>
            <a:endParaRPr lang="en-US" sz="2000" dirty="0">
              <a:solidFill>
                <a:srgbClr val="0000FF"/>
              </a:solidFill>
            </a:endParaRPr>
          </a:p>
          <a:p>
            <a:pPr marL="346075" lvl="1" indent="0">
              <a:buNone/>
            </a:pPr>
            <a:r>
              <a:rPr lang="en-US" sz="1200" dirty="0">
                <a:solidFill>
                  <a:srgbClr val="0000FF"/>
                </a:solidFill>
                <a:latin typeface="TimesNewRomanPSMT"/>
              </a:rPr>
              <a:t>Statement: Seek Scalability and Extensibility Across Different Deployments (single mission / interdependent missions, near Earth / in Situ, Deep Space, low cost / flagship, robotic / manned) </a:t>
            </a:r>
            <a:endParaRPr lang="en-US" sz="1800" dirty="0">
              <a:solidFill>
                <a:srgbClr val="0000FF"/>
              </a:solidFill>
            </a:endParaRPr>
          </a:p>
          <a:p>
            <a:pPr marL="0" indent="0">
              <a:buNone/>
            </a:pPr>
            <a:r>
              <a:rPr lang="en-US" sz="1400" dirty="0">
                <a:solidFill>
                  <a:srgbClr val="0000FF"/>
                </a:solidFill>
                <a:latin typeface="TimesNewRomanPS"/>
              </a:rPr>
              <a:t>A10 STRIVE FOR SIMPLICITY AND CLARITY </a:t>
            </a:r>
            <a:endParaRPr lang="en-US" sz="2000" dirty="0">
              <a:solidFill>
                <a:srgbClr val="0000FF"/>
              </a:solidFill>
            </a:endParaRPr>
          </a:p>
          <a:p>
            <a:pPr marL="346075" lvl="1" indent="0">
              <a:buNone/>
            </a:pPr>
            <a:r>
              <a:rPr lang="en-US" sz="1200" dirty="0">
                <a:solidFill>
                  <a:srgbClr val="0000FF"/>
                </a:solidFill>
                <a:latin typeface="TimesNewRomanPSMT"/>
              </a:rPr>
              <a:t>Statement: Strive for Simplicity and Clarity in Design and Documentation </a:t>
            </a:r>
            <a:endParaRPr lang="en-US" sz="1800" dirty="0">
              <a:solidFill>
                <a:srgbClr val="0000FF"/>
              </a:solidFill>
            </a:endParaRPr>
          </a:p>
          <a:p>
            <a:pPr marL="0" indent="0">
              <a:buNone/>
            </a:pPr>
            <a:r>
              <a:rPr lang="en-US" sz="1400" dirty="0">
                <a:solidFill>
                  <a:srgbClr val="0000FF"/>
                </a:solidFill>
                <a:latin typeface="TimesNewRomanPS"/>
              </a:rPr>
              <a:t>A11 USE COMMON VOCABULARY AND DEFINITIONS </a:t>
            </a:r>
          </a:p>
          <a:p>
            <a:pPr marL="346075" lvl="1" indent="0">
              <a:buNone/>
            </a:pPr>
            <a:r>
              <a:rPr lang="en-US" sz="1200" dirty="0">
                <a:solidFill>
                  <a:srgbClr val="0000FF"/>
                </a:solidFill>
                <a:latin typeface="TimesNewRomanPSMT"/>
              </a:rPr>
              <a:t>Statement: Develop and Utilize Common Vocabulary and Data Definitions </a:t>
            </a:r>
          </a:p>
          <a:p>
            <a:pPr marL="0" indent="0">
              <a:buNone/>
            </a:pPr>
            <a:endParaRPr lang="en-US" sz="2000" dirty="0">
              <a:solidFill>
                <a:srgbClr val="0000FF"/>
              </a:solidFill>
            </a:endParaRPr>
          </a:p>
          <a:p>
            <a:pPr marL="0" indent="0">
              <a:buNone/>
            </a:pPr>
            <a:endParaRPr lang="en-US" sz="2000" dirty="0">
              <a:solidFill>
                <a:srgbClr val="0000FF"/>
              </a:solidFill>
            </a:endParaRPr>
          </a:p>
        </p:txBody>
      </p:sp>
    </p:spTree>
    <p:extLst>
      <p:ext uri="{BB962C8B-B14F-4D97-AF65-F5344CB8AC3E}">
        <p14:creationId xmlns:p14="http://schemas.microsoft.com/office/powerpoint/2010/main" val="2483562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DD4104D-0D84-4908-8C70-1E186329B775}"/>
              </a:ext>
            </a:extLst>
          </p:cNvPr>
          <p:cNvGraphicFramePr>
            <a:graphicFrameLocks noGrp="1"/>
          </p:cNvGraphicFramePr>
          <p:nvPr>
            <p:extLst>
              <p:ext uri="{D42A27DB-BD31-4B8C-83A1-F6EECF244321}">
                <p14:modId xmlns:p14="http://schemas.microsoft.com/office/powerpoint/2010/main" val="3304704601"/>
              </p:ext>
            </p:extLst>
          </p:nvPr>
        </p:nvGraphicFramePr>
        <p:xfrm>
          <a:off x="755374" y="1508760"/>
          <a:ext cx="11039061" cy="3840480"/>
        </p:xfrm>
        <a:graphic>
          <a:graphicData uri="http://schemas.openxmlformats.org/drawingml/2006/table">
            <a:tbl>
              <a:tblPr firstRow="1" firstCol="1" bandRow="1">
                <a:tableStyleId>{5C22544A-7EE6-4342-B048-85BDC9FD1C3A}</a:tableStyleId>
              </a:tblPr>
              <a:tblGrid>
                <a:gridCol w="1289339">
                  <a:extLst>
                    <a:ext uri="{9D8B030D-6E8A-4147-A177-3AD203B41FA5}">
                      <a16:colId xmlns:a16="http://schemas.microsoft.com/office/drawing/2014/main" val="3229857096"/>
                    </a:ext>
                  </a:extLst>
                </a:gridCol>
                <a:gridCol w="1308087">
                  <a:extLst>
                    <a:ext uri="{9D8B030D-6E8A-4147-A177-3AD203B41FA5}">
                      <a16:colId xmlns:a16="http://schemas.microsoft.com/office/drawing/2014/main" val="7498540"/>
                    </a:ext>
                  </a:extLst>
                </a:gridCol>
                <a:gridCol w="3338027">
                  <a:extLst>
                    <a:ext uri="{9D8B030D-6E8A-4147-A177-3AD203B41FA5}">
                      <a16:colId xmlns:a16="http://schemas.microsoft.com/office/drawing/2014/main" val="1885541873"/>
                    </a:ext>
                  </a:extLst>
                </a:gridCol>
                <a:gridCol w="5103608">
                  <a:extLst>
                    <a:ext uri="{9D8B030D-6E8A-4147-A177-3AD203B41FA5}">
                      <a16:colId xmlns:a16="http://schemas.microsoft.com/office/drawing/2014/main" val="3158938247"/>
                    </a:ext>
                  </a:extLst>
                </a:gridCol>
              </a:tblGrid>
              <a:tr h="0">
                <a:tc>
                  <a:txBody>
                    <a:bodyPr/>
                    <a:lstStyle/>
                    <a:p>
                      <a:pPr marL="0" marR="0" algn="ctr">
                        <a:spcBef>
                          <a:spcPts val="0"/>
                        </a:spcBef>
                        <a:spcAft>
                          <a:spcPts val="0"/>
                        </a:spcAft>
                      </a:pPr>
                      <a:r>
                        <a:rPr lang="en-US" sz="1800" dirty="0">
                          <a:effectLst/>
                        </a:rPr>
                        <a:t>Time (UTC)</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800" dirty="0">
                          <a:effectLst/>
                        </a:rPr>
                        <a:t>Duration</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800" dirty="0">
                          <a:effectLst/>
                        </a:rPr>
                        <a:t>Topic</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800" dirty="0">
                          <a:effectLst/>
                        </a:rPr>
                        <a:t>Presenter</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346173355"/>
                  </a:ext>
                </a:extLst>
              </a:tr>
              <a:tr h="0">
                <a:tc>
                  <a:txBody>
                    <a:bodyPr/>
                    <a:lstStyle/>
                    <a:p>
                      <a:pPr marL="0" marR="0">
                        <a:spcBef>
                          <a:spcPts val="0"/>
                        </a:spcBef>
                        <a:spcAft>
                          <a:spcPts val="0"/>
                        </a:spcAft>
                      </a:pPr>
                      <a:r>
                        <a:rPr lang="en-US" sz="1800" dirty="0">
                          <a:effectLst/>
                          <a:latin typeface="+mn-lt"/>
                          <a:ea typeface="Calibri" panose="020F0502020204030204" pitchFamily="34" charset="0"/>
                        </a:rPr>
                        <a:t>14:00</a:t>
                      </a:r>
                    </a:p>
                  </a:txBody>
                  <a:tcPr marL="68580" marR="68580" marT="0" marB="0"/>
                </a:tc>
                <a:tc>
                  <a:txBody>
                    <a:bodyPr/>
                    <a:lstStyle/>
                    <a:p>
                      <a:pPr marL="0" marR="0">
                        <a:spcBef>
                          <a:spcPts val="0"/>
                        </a:spcBef>
                        <a:spcAft>
                          <a:spcPts val="0"/>
                        </a:spcAft>
                      </a:pPr>
                      <a:r>
                        <a:rPr lang="en-US" sz="1800" dirty="0">
                          <a:effectLst/>
                          <a:latin typeface="+mn-lt"/>
                          <a:ea typeface="Calibri" panose="020F0502020204030204" pitchFamily="34" charset="0"/>
                        </a:rPr>
                        <a:t>10 minutes</a:t>
                      </a:r>
                    </a:p>
                  </a:txBody>
                  <a:tcPr marL="68580" marR="68580" marT="0" marB="0"/>
                </a:tc>
                <a:tc>
                  <a:txBody>
                    <a:bodyPr/>
                    <a:lstStyle/>
                    <a:p>
                      <a:pPr marL="0" marR="0">
                        <a:spcBef>
                          <a:spcPts val="0"/>
                        </a:spcBef>
                        <a:spcAft>
                          <a:spcPts val="0"/>
                        </a:spcAft>
                      </a:pPr>
                      <a:r>
                        <a:rPr lang="en-US" sz="1800" dirty="0">
                          <a:effectLst/>
                          <a:latin typeface="+mn-lt"/>
                          <a:ea typeface="Calibri" panose="020F0502020204030204" pitchFamily="34" charset="0"/>
                        </a:rPr>
                        <a:t>Welcome – NASA Marshall Space Flight Center </a:t>
                      </a:r>
                    </a:p>
                  </a:txBody>
                  <a:tcPr marL="68580" marR="68580" marT="0" marB="0"/>
                </a:tc>
                <a:tc>
                  <a:txBody>
                    <a:bodyPr/>
                    <a:lstStyle/>
                    <a:p>
                      <a:pPr marL="0" marR="0">
                        <a:spcBef>
                          <a:spcPts val="0"/>
                        </a:spcBef>
                        <a:spcAft>
                          <a:spcPts val="0"/>
                        </a:spcAft>
                      </a:pPr>
                      <a:r>
                        <a:rPr lang="en-US" sz="1800" dirty="0">
                          <a:effectLst/>
                          <a:latin typeface="+mn-lt"/>
                          <a:ea typeface="Calibri" panose="020F0502020204030204" pitchFamily="34" charset="0"/>
                        </a:rPr>
                        <a:t>Ivica (Vinny) Ristovski </a:t>
                      </a:r>
                    </a:p>
                    <a:p>
                      <a:pPr marL="0" marR="0">
                        <a:spcBef>
                          <a:spcPts val="0"/>
                        </a:spcBef>
                        <a:spcAft>
                          <a:spcPts val="0"/>
                        </a:spcAft>
                      </a:pPr>
                      <a:r>
                        <a:rPr lang="en-US" sz="1800" dirty="0">
                          <a:effectLst/>
                          <a:latin typeface="+mn-lt"/>
                          <a:ea typeface="Calibri" panose="020F0502020204030204" pitchFamily="34" charset="0"/>
                        </a:rPr>
                        <a:t>Mason Hall</a:t>
                      </a:r>
                    </a:p>
                  </a:txBody>
                  <a:tcPr marL="68580" marR="68580" marT="0" marB="0"/>
                </a:tc>
                <a:extLst>
                  <a:ext uri="{0D108BD9-81ED-4DB2-BD59-A6C34878D82A}">
                    <a16:rowId xmlns:a16="http://schemas.microsoft.com/office/drawing/2014/main" val="3784688123"/>
                  </a:ext>
                </a:extLst>
              </a:tr>
              <a:tr h="0">
                <a:tc>
                  <a:txBody>
                    <a:bodyPr/>
                    <a:lstStyle/>
                    <a:p>
                      <a:pPr marL="0" marR="0">
                        <a:spcBef>
                          <a:spcPts val="0"/>
                        </a:spcBef>
                        <a:spcAft>
                          <a:spcPts val="0"/>
                        </a:spcAft>
                      </a:pPr>
                      <a:r>
                        <a:rPr lang="en-US" sz="1800" dirty="0">
                          <a:effectLst/>
                        </a:rPr>
                        <a:t>14:10</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10 minutes</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a:effectLst/>
                        </a:rPr>
                        <a:t>Introduction</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Klaus-Juergen Schulz – CESG Chair</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982459907"/>
                  </a:ext>
                </a:extLst>
              </a:tr>
              <a:tr h="0">
                <a:tc>
                  <a:txBody>
                    <a:bodyPr/>
                    <a:lstStyle/>
                    <a:p>
                      <a:pPr marL="0" marR="0">
                        <a:spcBef>
                          <a:spcPts val="0"/>
                        </a:spcBef>
                        <a:spcAft>
                          <a:spcPts val="0"/>
                        </a:spcAft>
                      </a:pPr>
                      <a:r>
                        <a:rPr lang="en-US" sz="1800" dirty="0">
                          <a:effectLst/>
                        </a:rPr>
                        <a:t>14:20</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10 minutes</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Role of the CESG</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Peter Shames – SEA Area Director</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261920386"/>
                  </a:ext>
                </a:extLst>
              </a:tr>
              <a:tr h="97971">
                <a:tc>
                  <a:txBody>
                    <a:bodyPr/>
                    <a:lstStyle/>
                    <a:p>
                      <a:pPr marL="0" marR="0">
                        <a:spcBef>
                          <a:spcPts val="0"/>
                        </a:spcBef>
                        <a:spcAft>
                          <a:spcPts val="0"/>
                        </a:spcAft>
                      </a:pPr>
                      <a:r>
                        <a:rPr lang="en-US" sz="1800" dirty="0">
                          <a:effectLst/>
                        </a:rPr>
                        <a:t>14:25</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10 minutes</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MOIMS Workplan</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Daniel Fischer – MOIMS Area Director</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569974258"/>
                  </a:ext>
                </a:extLst>
              </a:tr>
              <a:tr h="0">
                <a:tc>
                  <a:txBody>
                    <a:bodyPr/>
                    <a:lstStyle/>
                    <a:p>
                      <a:pPr marL="0" marR="0">
                        <a:spcBef>
                          <a:spcPts val="0"/>
                        </a:spcBef>
                        <a:spcAft>
                          <a:spcPts val="0"/>
                        </a:spcAft>
                      </a:pPr>
                      <a:r>
                        <a:rPr lang="en-US" sz="1800" dirty="0">
                          <a:effectLst/>
                        </a:rPr>
                        <a:t>14:30</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10 minutes</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SIS Workplan</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i="0" dirty="0">
                          <a:effectLst/>
                        </a:rPr>
                        <a:t>Rodney Grubbs – SIS Deputy Area Director</a:t>
                      </a:r>
                      <a:endParaRPr lang="en-US" sz="1800" i="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790515784"/>
                  </a:ext>
                </a:extLst>
              </a:tr>
              <a:tr h="0">
                <a:tc>
                  <a:txBody>
                    <a:bodyPr/>
                    <a:lstStyle/>
                    <a:p>
                      <a:pPr marL="0" marR="0">
                        <a:spcBef>
                          <a:spcPts val="0"/>
                        </a:spcBef>
                        <a:spcAft>
                          <a:spcPts val="0"/>
                        </a:spcAft>
                      </a:pPr>
                      <a:r>
                        <a:rPr lang="en-US" sz="1800" dirty="0">
                          <a:effectLst/>
                        </a:rPr>
                        <a:t>14:35</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a:effectLst/>
                        </a:rPr>
                        <a:t>10 minutes</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SLS Workplan</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Ignacio Aguilar – SLS Area Director</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550424536"/>
                  </a:ext>
                </a:extLst>
              </a:tr>
              <a:tr h="0">
                <a:tc>
                  <a:txBody>
                    <a:bodyPr/>
                    <a:lstStyle/>
                    <a:p>
                      <a:pPr marL="0" marR="0">
                        <a:spcBef>
                          <a:spcPts val="0"/>
                        </a:spcBef>
                        <a:spcAft>
                          <a:spcPts val="0"/>
                        </a:spcAft>
                      </a:pPr>
                      <a:r>
                        <a:rPr lang="en-US" sz="1800" dirty="0">
                          <a:effectLst/>
                        </a:rPr>
                        <a:t>14:40</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a:effectLst/>
                        </a:rPr>
                        <a:t>10 minutes</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SOIS Workplan</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Jonathan Wilmot – SOIS Area Director</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96966303"/>
                  </a:ext>
                </a:extLst>
              </a:tr>
              <a:tr h="140931">
                <a:tc>
                  <a:txBody>
                    <a:bodyPr/>
                    <a:lstStyle/>
                    <a:p>
                      <a:pPr marL="0" marR="0">
                        <a:spcBef>
                          <a:spcPts val="0"/>
                        </a:spcBef>
                        <a:spcAft>
                          <a:spcPts val="0"/>
                        </a:spcAft>
                      </a:pPr>
                      <a:r>
                        <a:rPr lang="en-US" sz="1800" dirty="0">
                          <a:effectLst/>
                        </a:rPr>
                        <a:t>14:45</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10 minutes</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CSS Workplan</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Holger Dreihahn– CSS Deputy Area Director</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092247856"/>
                  </a:ext>
                </a:extLst>
              </a:tr>
              <a:tr h="0">
                <a:tc>
                  <a:txBody>
                    <a:bodyPr/>
                    <a:lstStyle/>
                    <a:p>
                      <a:pPr marL="0" marR="0">
                        <a:spcBef>
                          <a:spcPts val="0"/>
                        </a:spcBef>
                        <a:spcAft>
                          <a:spcPts val="0"/>
                        </a:spcAft>
                      </a:pPr>
                      <a:r>
                        <a:rPr lang="en-US" sz="1800" dirty="0">
                          <a:effectLst/>
                        </a:rPr>
                        <a:t>14:50</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10 minutes</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SEA Workplan</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Peter Shames – SEA Area Director</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299475843"/>
                  </a:ext>
                </a:extLst>
              </a:tr>
              <a:tr h="0">
                <a:tc>
                  <a:txBody>
                    <a:bodyPr/>
                    <a:lstStyle/>
                    <a:p>
                      <a:pPr marL="0" marR="0">
                        <a:spcBef>
                          <a:spcPts val="0"/>
                        </a:spcBef>
                        <a:spcAft>
                          <a:spcPts val="0"/>
                        </a:spcAft>
                      </a:pPr>
                      <a:r>
                        <a:rPr lang="en-US" sz="1800" dirty="0">
                          <a:effectLst/>
                        </a:rPr>
                        <a:t>14:55</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Additional Topics </a:t>
                      </a:r>
                    </a:p>
                  </a:txBody>
                  <a:tcPr marL="68580" marR="68580" marT="0" marB="0"/>
                </a:tc>
                <a:tc>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948969830"/>
                  </a:ext>
                </a:extLst>
              </a:tr>
              <a:tr h="0">
                <a:tc>
                  <a:txBody>
                    <a:bodyPr/>
                    <a:lstStyle/>
                    <a:p>
                      <a:pPr marL="0" marR="0">
                        <a:spcBef>
                          <a:spcPts val="0"/>
                        </a:spcBef>
                        <a:spcAft>
                          <a:spcPts val="0"/>
                        </a:spcAft>
                      </a:pPr>
                      <a:r>
                        <a:rPr lang="en-US" sz="1800" dirty="0">
                          <a:effectLst/>
                        </a:rPr>
                        <a:t>15:00</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Adjournment</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effectLst/>
                        </a:rPr>
                        <a:t>Klaus-Juergen Schulz – CESG Chair</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815795373"/>
                  </a:ext>
                </a:extLst>
              </a:tr>
            </a:tbl>
          </a:graphicData>
        </a:graphic>
      </p:graphicFrame>
    </p:spTree>
    <p:extLst>
      <p:ext uri="{BB962C8B-B14F-4D97-AF65-F5344CB8AC3E}">
        <p14:creationId xmlns:p14="http://schemas.microsoft.com/office/powerpoint/2010/main" val="2335625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rgbClr val="002060"/>
                </a:solidFill>
              </a:rPr>
              <a:t>References</a:t>
            </a:r>
          </a:p>
        </p:txBody>
      </p:sp>
      <p:sp>
        <p:nvSpPr>
          <p:cNvPr id="58370" name="Content Placeholder 2"/>
          <p:cNvSpPr>
            <a:spLocks noGrp="1"/>
          </p:cNvSpPr>
          <p:nvPr>
            <p:ph idx="1"/>
          </p:nvPr>
        </p:nvSpPr>
        <p:spPr bwMode="auto">
          <a:xfrm>
            <a:off x="1981200" y="884238"/>
            <a:ext cx="8229600" cy="536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i="1" dirty="0"/>
              <a:t>Organization and Processes for the Consultative Committee for Space Data Systems. </a:t>
            </a:r>
            <a:r>
              <a:rPr lang="en-US" altLang="en-US" sz="2000" dirty="0"/>
              <a:t>CCSDS A02.1-Y-4</a:t>
            </a:r>
            <a:r>
              <a:rPr lang="en-US" altLang="en-US" sz="2000" i="1" dirty="0"/>
              <a:t>, </a:t>
            </a:r>
            <a:r>
              <a:rPr lang="en-US" altLang="en-US" sz="2000" dirty="0"/>
              <a:t>Yellow Book. Issue 4, Corrigendum 2. Jan 2016.</a:t>
            </a:r>
          </a:p>
          <a:p>
            <a:endParaRPr lang="en-US" altLang="en-US" sz="2000" dirty="0"/>
          </a:p>
          <a:p>
            <a:r>
              <a:rPr lang="en-US" altLang="en-US" sz="2000" i="1" dirty="0"/>
              <a:t>CCSDS Publications Manual. </a:t>
            </a:r>
            <a:r>
              <a:rPr lang="en-US" altLang="en-US" sz="2000" dirty="0"/>
              <a:t>CCSDS A20.0-Y-4</a:t>
            </a:r>
            <a:r>
              <a:rPr lang="en-US" altLang="en-US" sz="2000" i="1" dirty="0"/>
              <a:t>, </a:t>
            </a:r>
            <a:r>
              <a:rPr lang="en-US" altLang="en-US" sz="2000" dirty="0"/>
              <a:t>Yellow Book. Issue 4, Corrigendum 1. Feb 2015.</a:t>
            </a:r>
          </a:p>
          <a:p>
            <a:endParaRPr lang="en-US" altLang="en-US" sz="2000" dirty="0"/>
          </a:p>
          <a:p>
            <a:r>
              <a:rPr lang="en-US" altLang="en-US" sz="2000" i="1" dirty="0"/>
              <a:t>CCSDS Implementation Conformance Statements</a:t>
            </a:r>
            <a:r>
              <a:rPr lang="en-US" altLang="en-US" sz="2000" dirty="0"/>
              <a:t>, CCSDS A20.1-Y-1, Yellow Book, Issue 1, April 2014. </a:t>
            </a:r>
          </a:p>
          <a:p>
            <a:endParaRPr lang="en-US" altLang="en-US" sz="2000" dirty="0"/>
          </a:p>
          <a:p>
            <a:r>
              <a:rPr lang="en-US" sz="2000" i="1" dirty="0"/>
              <a:t>Space Assigned Numbers Authority (SANA)—Role, Responsibilities, Policies, and Procedures</a:t>
            </a:r>
            <a:r>
              <a:rPr lang="en-US" sz="2000" dirty="0"/>
              <a:t>, CCSDS 313.0-Y-3, Issue 3, Oct 2020.</a:t>
            </a:r>
          </a:p>
          <a:p>
            <a:endParaRPr lang="en-US" sz="2000" i="1" dirty="0"/>
          </a:p>
          <a:p>
            <a:r>
              <a:rPr lang="en-US" sz="2000" i="1" dirty="0"/>
              <a:t>CCSDS Registry Management Policy, </a:t>
            </a:r>
            <a:r>
              <a:rPr lang="en-US" sz="2000" dirty="0"/>
              <a:t>CCSDS 313.1-Y-2, Issue 2, Oct 2020.</a:t>
            </a:r>
          </a:p>
          <a:p>
            <a:endParaRPr lang="en-US" sz="2000" dirty="0"/>
          </a:p>
          <a:p>
            <a:r>
              <a:rPr lang="en-US" sz="2000" i="1" dirty="0"/>
              <a:t>Procedures for SANA Registry Specification</a:t>
            </a:r>
            <a:r>
              <a:rPr lang="en-US" sz="2000" dirty="0"/>
              <a:t>, CCSDS 313.2-Y-2, Issue 2, Oct 2020.</a:t>
            </a:r>
          </a:p>
          <a:p>
            <a:endParaRPr lang="en-US" altLang="en-US" sz="2000" dirty="0"/>
          </a:p>
          <a:p>
            <a:endParaRPr lang="en-US" altLang="en-US" sz="2000" i="1" dirty="0"/>
          </a:p>
          <a:p>
            <a:endParaRPr lang="en-US" altLang="en-US" sz="2000" dirty="0"/>
          </a:p>
          <a:p>
            <a:pPr>
              <a:buFontTx/>
              <a:buNone/>
            </a:pPr>
            <a:endParaRPr lang="en-US" altLang="en-US" sz="2000" dirty="0">
              <a:solidFill>
                <a:srgbClr val="BFBFBF"/>
              </a:solidFill>
            </a:endParaRPr>
          </a:p>
        </p:txBody>
      </p:sp>
      <p:sp>
        <p:nvSpPr>
          <p:cNvPr id="583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pPr eaLnBrk="0" fontAlgn="base" hangingPunct="0">
              <a:spcBef>
                <a:spcPct val="0"/>
              </a:spcBef>
            </a:pPr>
            <a:r>
              <a:rPr lang="en-US" altLang="en-US" sz="1000" b="0">
                <a:solidFill>
                  <a:srgbClr val="333399"/>
                </a:solidFill>
              </a:rPr>
              <a:t>Oct 2022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125656" y="1580012"/>
            <a:ext cx="11880914" cy="254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61" tIns="43981" rIns="87961" bIns="43981" numCol="1" anchor="b" anchorCtr="0" compatLnSpc="1">
            <a:prstTxWarp prst="textNoShape">
              <a:avLst/>
            </a:prstTxWarp>
            <a:spAutoFit/>
          </a:bodyPr>
          <a:lstStyle/>
          <a:p>
            <a:pPr defTabSz="879649" fontAlgn="base">
              <a:spcBef>
                <a:spcPct val="0"/>
              </a:spcBef>
              <a:spcAft>
                <a:spcPct val="0"/>
              </a:spcAft>
              <a:defRPr/>
            </a:pPr>
            <a:r>
              <a:rPr lang="en-GB" sz="3989" b="1" dirty="0">
                <a:solidFill>
                  <a:srgbClr val="FEFFFF"/>
                </a:solidFill>
                <a:latin typeface="Arial" panose="020B0604020202020204" pitchFamily="34" charset="0"/>
                <a:cs typeface="Arial" panose="020B0604020202020204" pitchFamily="34" charset="0"/>
              </a:rPr>
              <a:t>Mission Operations and Information Management Services Area (MOIMS)</a:t>
            </a:r>
          </a:p>
          <a:p>
            <a:pPr defTabSz="879649" fontAlgn="base">
              <a:spcBef>
                <a:spcPct val="0"/>
              </a:spcBef>
              <a:spcAft>
                <a:spcPct val="0"/>
              </a:spcAft>
              <a:defRPr/>
            </a:pPr>
            <a:endParaRPr lang="en-GB" sz="3989" b="1" dirty="0">
              <a:solidFill>
                <a:srgbClr val="FEFFFF"/>
              </a:solidFill>
              <a:latin typeface="Arial" panose="020B0604020202020204" pitchFamily="34" charset="0"/>
              <a:cs typeface="Arial" panose="020B0604020202020204" pitchFamily="34" charset="0"/>
            </a:endParaRPr>
          </a:p>
          <a:p>
            <a:pPr defTabSz="879649" fontAlgn="base">
              <a:spcBef>
                <a:spcPct val="0"/>
              </a:spcBef>
              <a:spcAft>
                <a:spcPct val="0"/>
              </a:spcAft>
              <a:defRPr/>
            </a:pPr>
            <a:r>
              <a:rPr lang="en-GB" sz="3989" b="1" dirty="0">
                <a:solidFill>
                  <a:srgbClr val="FEFFFF"/>
                </a:solidFill>
                <a:latin typeface="Arial" panose="020B0604020202020204" pitchFamily="34" charset="0"/>
                <a:cs typeface="Arial" panose="020B0604020202020204" pitchFamily="34" charset="0"/>
              </a:rPr>
              <a:t>CCSDS Plenary</a:t>
            </a:r>
          </a:p>
        </p:txBody>
      </p:sp>
      <p:sp>
        <p:nvSpPr>
          <p:cNvPr id="7" name="Text Box 24"/>
          <p:cNvSpPr txBox="1">
            <a:spLocks noChangeArrowheads="1"/>
          </p:cNvSpPr>
          <p:nvPr/>
        </p:nvSpPr>
        <p:spPr bwMode="auto">
          <a:xfrm>
            <a:off x="6896847" y="5219249"/>
            <a:ext cx="5109724" cy="276244"/>
          </a:xfrm>
          <a:prstGeom prst="rect">
            <a:avLst/>
          </a:prstGeom>
          <a:noFill/>
          <a:ln>
            <a:noFill/>
          </a:ln>
          <a:effectLst/>
        </p:spPr>
        <p:txBody>
          <a:bodyPr wrap="square">
            <a:spAutoFit/>
          </a:bodyPr>
          <a:lstStyle/>
          <a:p>
            <a:pPr algn="r" defTabSz="911931" fontAlgn="base">
              <a:spcAft>
                <a:spcPct val="0"/>
              </a:spcAft>
            </a:pPr>
            <a:r>
              <a:rPr lang="en-GB" sz="1197" dirty="0">
                <a:solidFill>
                  <a:srgbClr val="FEFFFF"/>
                </a:solidFill>
                <a:latin typeface="Arial" panose="020B0604020202020204" pitchFamily="34" charset="0"/>
                <a:cs typeface="Arial" panose="020B0604020202020204" pitchFamily="34" charset="0"/>
              </a:rPr>
              <a:t>Daniel Fischer (ESA), Marc Duhaze (CNES)</a:t>
            </a:r>
          </a:p>
        </p:txBody>
      </p:sp>
      <p:sp>
        <p:nvSpPr>
          <p:cNvPr id="8" name="Text Box 25"/>
          <p:cNvSpPr txBox="1">
            <a:spLocks noChangeArrowheads="1"/>
          </p:cNvSpPr>
          <p:nvPr/>
        </p:nvSpPr>
        <p:spPr bwMode="auto">
          <a:xfrm>
            <a:off x="6896822" y="5878769"/>
            <a:ext cx="5109748" cy="276244"/>
          </a:xfrm>
          <a:prstGeom prst="rect">
            <a:avLst/>
          </a:prstGeom>
          <a:noFill/>
          <a:ln>
            <a:noFill/>
          </a:ln>
          <a:effectLst/>
        </p:spPr>
        <p:txBody>
          <a:bodyPr wrap="square">
            <a:spAutoFit/>
          </a:bodyPr>
          <a:lstStyle/>
          <a:p>
            <a:pPr algn="r" defTabSz="911931" fontAlgn="base">
              <a:spcAft>
                <a:spcPct val="0"/>
              </a:spcAft>
            </a:pPr>
            <a:r>
              <a:rPr lang="en-GB" sz="1197" dirty="0">
                <a:solidFill>
                  <a:srgbClr val="FEFFFF"/>
                </a:solidFill>
                <a:latin typeface="Arial" panose="020B0604020202020204" pitchFamily="34" charset="0"/>
                <a:cs typeface="Arial" panose="020B0604020202020204" pitchFamily="34" charset="0"/>
              </a:rPr>
              <a:t>8 May 2023</a:t>
            </a:r>
          </a:p>
        </p:txBody>
      </p:sp>
      <p:sp>
        <p:nvSpPr>
          <p:cNvPr id="2" name="Text Box 99">
            <a:extLst>
              <a:ext uri="{FF2B5EF4-FFF2-40B4-BE49-F238E27FC236}">
                <a16:creationId xmlns:a16="http://schemas.microsoft.com/office/drawing/2014/main" id="{B06A49EE-0921-4A0E-99D9-29F5A2AC6E1F}"/>
              </a:ext>
            </a:extLst>
          </p:cNvPr>
          <p:cNvSpPr/>
          <p:nvPr/>
        </p:nvSpPr>
        <p:spPr>
          <a:xfrm>
            <a:off x="7268691" y="5584764"/>
            <a:ext cx="4737879" cy="216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1931" fontAlgn="base">
              <a:spcBef>
                <a:spcPct val="0"/>
              </a:spcBef>
              <a:spcAft>
                <a:spcPct val="0"/>
              </a:spcAft>
            </a:pPr>
            <a:endParaRPr lang="en-GB" sz="1197" dirty="0">
              <a:solidFill>
                <a:srgbClr val="FE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nodePh="1">
                                  <p:stCondLst>
                                    <p:cond delay="0"/>
                                  </p:stCondLst>
                                  <p:endCondLst>
                                    <p:cond evt="begin" delay="0">
                                      <p:tn val="14"/>
                                    </p:cond>
                                  </p:end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allAtOnce"/>
      <p:bldP spid="8" grpId="0" build="allAtOnce"/>
      <p:bldP spid="2"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GB" dirty="0"/>
              <a:t>CCSDS/MOIMS Document Status (Nov22-Apr23)-1</a:t>
            </a:r>
          </a:p>
        </p:txBody>
      </p:sp>
      <p:sp>
        <p:nvSpPr>
          <p:cNvPr id="7" name="Rectangle 3">
            <a:extLst>
              <a:ext uri="{FF2B5EF4-FFF2-40B4-BE49-F238E27FC236}">
                <a16:creationId xmlns:a16="http://schemas.microsoft.com/office/drawing/2014/main" id="{43F76342-8CF2-449C-8950-964652B2D48F}"/>
              </a:ext>
            </a:extLst>
          </p:cNvPr>
          <p:cNvSpPr>
            <a:spLocks noChangeArrowheads="1"/>
          </p:cNvSpPr>
          <p:nvPr/>
        </p:nvSpPr>
        <p:spPr bwMode="auto">
          <a:xfrm>
            <a:off x="303968" y="906791"/>
            <a:ext cx="11753462" cy="5277472"/>
          </a:xfrm>
          <a:prstGeom prst="rect">
            <a:avLst/>
          </a:prstGeom>
          <a:noFill/>
          <a:ln w="9525">
            <a:noFill/>
            <a:miter lim="800000"/>
            <a:headEnd/>
            <a:tailEnd/>
          </a:ln>
        </p:spPr>
        <p:txBody>
          <a:bodyPr lIns="107977" tIns="53040" rIns="107977" bIns="53040"/>
          <a:lstStyle/>
          <a:p>
            <a:pPr marL="306074" indent="-306074" defTabSz="911931" eaLnBrk="0" fontAlgn="base" hangingPunct="0">
              <a:spcBef>
                <a:spcPct val="0"/>
              </a:spcBef>
              <a:spcAft>
                <a:spcPct val="0"/>
              </a:spcAft>
              <a:buSzPct val="125000"/>
              <a:buFontTx/>
              <a:buChar char="•"/>
            </a:pPr>
            <a:r>
              <a:rPr lang="en-GB" sz="2593" b="1" dirty="0">
                <a:solidFill>
                  <a:srgbClr val="A50021"/>
                </a:solidFill>
                <a:latin typeface="Calibri" pitchFamily="34" charset="0"/>
              </a:rPr>
              <a:t>Data Archive Interoperability WG (DAI)</a:t>
            </a:r>
            <a:endParaRPr lang="en-GB" sz="2593" b="1" dirty="0">
              <a:solidFill>
                <a:srgbClr val="000000"/>
              </a:solidFill>
              <a:latin typeface="Calibri" pitchFamily="34" charset="0"/>
            </a:endParaRPr>
          </a:p>
          <a:p>
            <a:pPr marL="755683" lvl="1" indent="-295519" defTabSz="911931" eaLnBrk="0" fontAlgn="base" hangingPunct="0">
              <a:spcBef>
                <a:spcPct val="0"/>
              </a:spcBef>
              <a:spcAft>
                <a:spcPct val="0"/>
              </a:spcAft>
              <a:buSzPct val="125000"/>
              <a:buFontTx/>
              <a:buChar char="•"/>
              <a:tabLst>
                <a:tab pos="7633010" algn="l"/>
              </a:tabLst>
            </a:pPr>
            <a:r>
              <a:rPr lang="en-GB" sz="1596" b="1" dirty="0">
                <a:solidFill>
                  <a:srgbClr val="FF3399"/>
                </a:solidFill>
                <a:latin typeface="Calibri" pitchFamily="34" charset="0"/>
              </a:rPr>
              <a:t>MB:</a:t>
            </a:r>
            <a:r>
              <a:rPr lang="en-GB" sz="1596" dirty="0">
                <a:solidFill>
                  <a:srgbClr val="FF3399"/>
                </a:solidFill>
                <a:latin typeface="Calibri" pitchFamily="34" charset="0"/>
              </a:rPr>
              <a:t> </a:t>
            </a:r>
            <a:r>
              <a:rPr lang="en-GB" sz="1596" b="1" dirty="0">
                <a:solidFill>
                  <a:srgbClr val="000000"/>
                </a:solidFill>
                <a:latin typeface="Calibri" pitchFamily="34" charset="0"/>
              </a:rPr>
              <a:t>650.0 Open Archival Information System (OAIS): 5y revision	Completed AR. CCSDS/ISO issue resolved</a:t>
            </a:r>
          </a:p>
          <a:p>
            <a:pPr marL="755683" lvl="1" indent="-295519" defTabSz="911931" eaLnBrk="0" fontAlgn="base" hangingPunct="0">
              <a:spcBef>
                <a:spcPct val="0"/>
              </a:spcBef>
              <a:spcAft>
                <a:spcPct val="0"/>
              </a:spcAft>
              <a:buSzPct val="125000"/>
              <a:buFontTx/>
              <a:buChar char="•"/>
              <a:tabLst>
                <a:tab pos="7633010" algn="l"/>
              </a:tabLst>
            </a:pPr>
            <a:r>
              <a:rPr lang="en-GB" sz="1596" b="1" dirty="0">
                <a:solidFill>
                  <a:srgbClr val="FF3399"/>
                </a:solidFill>
                <a:latin typeface="Calibri" pitchFamily="34" charset="0"/>
              </a:rPr>
              <a:t>MB: </a:t>
            </a:r>
            <a:r>
              <a:rPr lang="en-GB" sz="1596" b="1" dirty="0">
                <a:solidFill>
                  <a:srgbClr val="000000"/>
                </a:solidFill>
                <a:latin typeface="Calibri" pitchFamily="34" charset="0"/>
              </a:rPr>
              <a:t>652.0 Audit and Certification of Trustworthy Digital Repositories: 5y revision 	Completed AR. CCSDS/ISO issue resolved</a:t>
            </a:r>
            <a:endParaRPr lang="en-GB" sz="1596" b="1" dirty="0">
              <a:solidFill>
                <a:srgbClr val="003249"/>
              </a:solidFill>
              <a:latin typeface="Calibri" pitchFamily="34" charset="0"/>
            </a:endParaRPr>
          </a:p>
          <a:p>
            <a:pPr marL="755683" lvl="1" indent="-295519" defTabSz="911931" eaLnBrk="0" fontAlgn="base" hangingPunct="0">
              <a:spcBef>
                <a:spcPct val="0"/>
              </a:spcBef>
              <a:spcAft>
                <a:spcPct val="0"/>
              </a:spcAft>
              <a:buSzPct val="125000"/>
              <a:buFontTx/>
              <a:buChar char="•"/>
              <a:tabLst>
                <a:tab pos="7633010" algn="l"/>
              </a:tabLst>
            </a:pPr>
            <a:r>
              <a:rPr lang="en-GB" sz="1596" b="1" dirty="0">
                <a:solidFill>
                  <a:srgbClr val="FF3399"/>
                </a:solidFill>
                <a:latin typeface="Calibri" pitchFamily="34" charset="0"/>
              </a:rPr>
              <a:t>MB: </a:t>
            </a:r>
            <a:r>
              <a:rPr lang="en-GB" sz="1596" b="1" dirty="0">
                <a:solidFill>
                  <a:srgbClr val="000000"/>
                </a:solidFill>
                <a:latin typeface="Calibri" pitchFamily="34" charset="0"/>
              </a:rPr>
              <a:t>653.0 Information Preparation to Enable Long Term Use (IPELTU)	Completed AR. CCSDS/ISO issue resolved</a:t>
            </a:r>
            <a:endParaRPr lang="en-GB" sz="1596" b="1" dirty="0">
              <a:solidFill>
                <a:srgbClr val="003249"/>
              </a:solidFill>
              <a:latin typeface="Calibri" pitchFamily="34" charset="0"/>
            </a:endParaRPr>
          </a:p>
          <a:p>
            <a:pPr marL="755683" lvl="1" indent="-295519" defTabSz="911931" eaLnBrk="0" fontAlgn="base" hangingPunct="0">
              <a:spcBef>
                <a:spcPct val="0"/>
              </a:spcBef>
              <a:spcAft>
                <a:spcPct val="0"/>
              </a:spcAft>
              <a:buSzPct val="125000"/>
              <a:buFontTx/>
              <a:buChar char="•"/>
              <a:tabLst>
                <a:tab pos="7633010" algn="l"/>
              </a:tabLst>
            </a:pPr>
            <a:r>
              <a:rPr lang="en-GB" sz="1596" b="1" dirty="0">
                <a:solidFill>
                  <a:srgbClr val="FF3399"/>
                </a:solidFill>
                <a:latin typeface="Calibri" pitchFamily="34" charset="0"/>
              </a:rPr>
              <a:t>MB: </a:t>
            </a:r>
            <a:r>
              <a:rPr lang="en-GB" sz="1596" b="1" dirty="0">
                <a:solidFill>
                  <a:srgbClr val="000000"/>
                </a:solidFill>
                <a:latin typeface="Calibri" pitchFamily="34" charset="0"/>
              </a:rPr>
              <a:t>652.1 Requirements</a:t>
            </a:r>
            <a:r>
              <a:rPr lang="en-GB" sz="1596" b="1" dirty="0">
                <a:solidFill>
                  <a:srgbClr val="FF3399"/>
                </a:solidFill>
                <a:latin typeface="Calibri" pitchFamily="34" charset="0"/>
              </a:rPr>
              <a:t> </a:t>
            </a:r>
            <a:r>
              <a:rPr lang="en-GB" sz="1596" b="1" dirty="0">
                <a:solidFill>
                  <a:srgbClr val="000000"/>
                </a:solidFill>
                <a:latin typeface="Calibri" pitchFamily="34" charset="0"/>
              </a:rPr>
              <a:t>for Bodies Providing Audit and Certification of </a:t>
            </a:r>
            <a:br>
              <a:rPr lang="en-GB" sz="1596" b="1" dirty="0">
                <a:solidFill>
                  <a:srgbClr val="000000"/>
                </a:solidFill>
                <a:latin typeface="Calibri" pitchFamily="34" charset="0"/>
              </a:rPr>
            </a:br>
            <a:r>
              <a:rPr lang="en-GB" sz="1596" b="1" dirty="0">
                <a:solidFill>
                  <a:srgbClr val="000000"/>
                </a:solidFill>
                <a:latin typeface="Calibri" pitchFamily="34" charset="0"/>
              </a:rPr>
              <a:t>Trustworthy Digital Repository: 5y revision 	disposing CCSDS RIDs</a:t>
            </a:r>
          </a:p>
          <a:p>
            <a:pPr marL="755683" lvl="1" indent="-295519" defTabSz="911931" eaLnBrk="0" fontAlgn="base" hangingPunct="0">
              <a:spcBef>
                <a:spcPct val="0"/>
              </a:spcBef>
              <a:spcAft>
                <a:spcPct val="0"/>
              </a:spcAft>
              <a:buSzPct val="125000"/>
              <a:buFontTx/>
              <a:buChar char="•"/>
              <a:tabLst>
                <a:tab pos="7633010" algn="l"/>
              </a:tabLst>
            </a:pPr>
            <a:r>
              <a:rPr lang="en-GB" sz="1596" b="1" dirty="0">
                <a:solidFill>
                  <a:srgbClr val="FF3399"/>
                </a:solidFill>
                <a:latin typeface="Calibri" pitchFamily="34" charset="0"/>
              </a:rPr>
              <a:t>MB: </a:t>
            </a:r>
            <a:r>
              <a:rPr lang="en-GB" sz="1596" b="1" dirty="0">
                <a:solidFill>
                  <a:srgbClr val="000000"/>
                </a:solidFill>
                <a:latin typeface="Calibri" pitchFamily="34" charset="0"/>
              </a:rPr>
              <a:t>671.0 Open Archive Information Systems Interoperability </a:t>
            </a:r>
            <a:br>
              <a:rPr lang="en-GB" sz="1596" b="1" dirty="0">
                <a:solidFill>
                  <a:srgbClr val="000000"/>
                </a:solidFill>
                <a:latin typeface="Calibri" pitchFamily="34" charset="0"/>
              </a:rPr>
            </a:br>
            <a:r>
              <a:rPr lang="en-GB" sz="1596" b="1" dirty="0">
                <a:solidFill>
                  <a:srgbClr val="000000"/>
                </a:solidFill>
                <a:latin typeface="Calibri" pitchFamily="34" charset="0"/>
              </a:rPr>
              <a:t>Framework (OAIS-IF) Architecture Description 	On-going	</a:t>
            </a:r>
          </a:p>
          <a:p>
            <a:pPr marL="460165" lvl="1" defTabSz="911931" eaLnBrk="0" fontAlgn="base" hangingPunct="0">
              <a:spcBef>
                <a:spcPct val="0"/>
              </a:spcBef>
              <a:spcAft>
                <a:spcPct val="0"/>
              </a:spcAft>
              <a:buSzPct val="125000"/>
            </a:pPr>
            <a:endParaRPr lang="en-GB" sz="2660" b="1" dirty="0">
              <a:solidFill>
                <a:srgbClr val="000000"/>
              </a:solidFill>
              <a:latin typeface="Calibri" pitchFamily="34" charset="0"/>
            </a:endParaRPr>
          </a:p>
          <a:p>
            <a:pPr marL="306074" indent="-306074" defTabSz="911931" eaLnBrk="0" fontAlgn="base" hangingPunct="0">
              <a:spcBef>
                <a:spcPct val="0"/>
              </a:spcBef>
              <a:spcAft>
                <a:spcPct val="0"/>
              </a:spcAft>
              <a:buSzPct val="125000"/>
              <a:buFontTx/>
              <a:buChar char="•"/>
            </a:pPr>
            <a:r>
              <a:rPr lang="en-GB" sz="2593" b="1" dirty="0">
                <a:solidFill>
                  <a:srgbClr val="A50021"/>
                </a:solidFill>
                <a:latin typeface="Calibri" pitchFamily="34" charset="0"/>
              </a:rPr>
              <a:t>Navigation WG (NAV)</a:t>
            </a:r>
            <a:endParaRPr lang="en-GB" sz="2593" b="1" dirty="0">
              <a:solidFill>
                <a:srgbClr val="000000"/>
              </a:solidFill>
              <a:latin typeface="Calibri" pitchFamily="34" charset="0"/>
            </a:endParaRPr>
          </a:p>
          <a:p>
            <a:pPr marL="755683" lvl="1" indent="-295519" defTabSz="911931" eaLnBrk="0" fontAlgn="base" hangingPunct="0">
              <a:spcBef>
                <a:spcPct val="0"/>
              </a:spcBef>
              <a:spcAft>
                <a:spcPct val="0"/>
              </a:spcAft>
              <a:buSzPct val="125000"/>
              <a:buFontTx/>
              <a:buChar char="•"/>
              <a:tabLst>
                <a:tab pos="7633010" algn="l"/>
              </a:tabLst>
            </a:pPr>
            <a:r>
              <a:rPr lang="en-GB" sz="1596" b="1" dirty="0">
                <a:solidFill>
                  <a:srgbClr val="00AE00"/>
                </a:solidFill>
                <a:latin typeface="Calibri" pitchFamily="34" charset="0"/>
              </a:rPr>
              <a:t>GB: </a:t>
            </a:r>
            <a:r>
              <a:rPr lang="en-GB" sz="1596" b="1" dirty="0">
                <a:solidFill>
                  <a:srgbClr val="000000"/>
                </a:solidFill>
                <a:latin typeface="Calibri" pitchFamily="34" charset="0"/>
              </a:rPr>
              <a:t>500.2 Navigation Data Messages Overview: 5y revision (v3) </a:t>
            </a:r>
            <a:r>
              <a:rPr lang="en-US" sz="1596" b="1" dirty="0">
                <a:solidFill>
                  <a:srgbClr val="000000"/>
                </a:solidFill>
                <a:latin typeface="Calibri" pitchFamily="34" charset="0"/>
              </a:rPr>
              <a:t>	</a:t>
            </a:r>
            <a:r>
              <a:rPr lang="en-GB" sz="1596" b="1" dirty="0">
                <a:solidFill>
                  <a:srgbClr val="000000"/>
                </a:solidFill>
                <a:latin typeface="Calibri" pitchFamily="34" charset="0"/>
              </a:rPr>
              <a:t>Publication complete</a:t>
            </a:r>
            <a:endParaRPr lang="en-US" sz="1596" b="1" dirty="0">
              <a:solidFill>
                <a:srgbClr val="000000"/>
              </a:solidFill>
              <a:latin typeface="Calibri" pitchFamily="34" charset="0"/>
            </a:endParaRPr>
          </a:p>
          <a:p>
            <a:pPr marL="755683" lvl="1" indent="-295519" defTabSz="911931" eaLnBrk="0" fontAlgn="base" hangingPunct="0">
              <a:spcBef>
                <a:spcPct val="0"/>
              </a:spcBef>
              <a:spcAft>
                <a:spcPct val="0"/>
              </a:spcAft>
              <a:buSzPct val="125000"/>
              <a:buFontTx/>
              <a:buChar char="•"/>
              <a:tabLst>
                <a:tab pos="7633010" algn="l"/>
              </a:tabLst>
            </a:pPr>
            <a:r>
              <a:rPr lang="en-GB" sz="1596" b="1" dirty="0">
                <a:solidFill>
                  <a:srgbClr val="618FFD">
                    <a:lumMod val="75000"/>
                  </a:srgbClr>
                </a:solidFill>
                <a:latin typeface="Calibri" pitchFamily="34" charset="0"/>
              </a:rPr>
              <a:t>BB: </a:t>
            </a:r>
            <a:r>
              <a:rPr lang="en-GB" sz="1596" b="1" dirty="0">
                <a:solidFill>
                  <a:srgbClr val="000000"/>
                </a:solidFill>
                <a:latin typeface="Calibri" pitchFamily="34" charset="0"/>
              </a:rPr>
              <a:t>502.0 Orbit Data Message (ODM - NASA, ESA): 5y revision 	Prototyping complete, Approval to publish</a:t>
            </a:r>
          </a:p>
          <a:p>
            <a:pPr marL="755683" lvl="1" indent="-295519" defTabSz="911931" eaLnBrk="0" fontAlgn="base" hangingPunct="0">
              <a:spcBef>
                <a:spcPct val="0"/>
              </a:spcBef>
              <a:spcAft>
                <a:spcPct val="0"/>
              </a:spcAft>
              <a:buSzPct val="125000"/>
              <a:buFontTx/>
              <a:buChar char="•"/>
              <a:tabLst>
                <a:tab pos="7633010" algn="l"/>
              </a:tabLst>
            </a:pPr>
            <a:r>
              <a:rPr lang="en-GB" sz="1596" b="1" dirty="0">
                <a:solidFill>
                  <a:srgbClr val="618FFD">
                    <a:lumMod val="75000"/>
                  </a:srgbClr>
                </a:solidFill>
                <a:latin typeface="Calibri" pitchFamily="34" charset="0"/>
              </a:rPr>
              <a:t>BB: </a:t>
            </a:r>
            <a:r>
              <a:rPr lang="en-GB" sz="1596" b="1" dirty="0">
                <a:solidFill>
                  <a:srgbClr val="000000"/>
                </a:solidFill>
                <a:latin typeface="Calibri" pitchFamily="34" charset="0"/>
              </a:rPr>
              <a:t>503.0 Tracking Data Message (TDM - NASA, ESA): 5y revision 	Continued discussion of Pink Book draft</a:t>
            </a:r>
          </a:p>
          <a:p>
            <a:pPr marL="755683" lvl="1" indent="-295519" defTabSz="911931" eaLnBrk="0" fontAlgn="base" hangingPunct="0">
              <a:spcBef>
                <a:spcPct val="0"/>
              </a:spcBef>
              <a:spcAft>
                <a:spcPct val="0"/>
              </a:spcAft>
              <a:buSzPct val="125000"/>
              <a:buFontTx/>
              <a:buChar char="•"/>
              <a:tabLst>
                <a:tab pos="7633010" algn="l"/>
              </a:tabLst>
            </a:pPr>
            <a:r>
              <a:rPr lang="en-GB" sz="1596" b="1" dirty="0">
                <a:solidFill>
                  <a:srgbClr val="618FFD">
                    <a:lumMod val="75000"/>
                  </a:srgbClr>
                </a:solidFill>
                <a:latin typeface="Calibri" pitchFamily="34" charset="0"/>
              </a:rPr>
              <a:t>BB: </a:t>
            </a:r>
            <a:r>
              <a:rPr lang="en-GB" sz="1596" b="1" dirty="0">
                <a:solidFill>
                  <a:srgbClr val="000000"/>
                </a:solidFill>
                <a:latin typeface="Calibri" pitchFamily="34" charset="0"/>
              </a:rPr>
              <a:t>504.0 Attitude Data Message (ADM - CNES, ESA): 5y revision 	Review testing status, prepare for publication</a:t>
            </a:r>
          </a:p>
          <a:p>
            <a:pPr marL="755683" lvl="1" indent="-295519" defTabSz="911931" eaLnBrk="0" fontAlgn="base" hangingPunct="0">
              <a:spcBef>
                <a:spcPct val="0"/>
              </a:spcBef>
              <a:spcAft>
                <a:spcPct val="0"/>
              </a:spcAft>
              <a:buSzPct val="125000"/>
              <a:buFontTx/>
              <a:buChar char="•"/>
              <a:tabLst>
                <a:tab pos="7633010" algn="l"/>
              </a:tabLst>
            </a:pPr>
            <a:r>
              <a:rPr lang="en-GB" sz="1596" b="1" dirty="0">
                <a:solidFill>
                  <a:srgbClr val="618FFD">
                    <a:lumMod val="75000"/>
                  </a:srgbClr>
                </a:solidFill>
                <a:latin typeface="Calibri" pitchFamily="34" charset="0"/>
              </a:rPr>
              <a:t>BB: </a:t>
            </a:r>
            <a:r>
              <a:rPr lang="en-GB" sz="1596" b="1" dirty="0">
                <a:solidFill>
                  <a:srgbClr val="000000"/>
                </a:solidFill>
                <a:latin typeface="Calibri" pitchFamily="34" charset="0"/>
              </a:rPr>
              <a:t>505.0 Navigation Data Message XML Specs (NDM - no prototype): 5y revision	Approval to publish (v4)</a:t>
            </a:r>
            <a:endParaRPr lang="en-GB" sz="1596" b="1" dirty="0">
              <a:solidFill>
                <a:srgbClr val="003249"/>
              </a:solidFill>
              <a:latin typeface="Calibri" pitchFamily="34" charset="0"/>
            </a:endParaRPr>
          </a:p>
          <a:p>
            <a:pPr marL="755683" lvl="1" indent="-295519" defTabSz="911931" eaLnBrk="0" fontAlgn="base" hangingPunct="0">
              <a:spcBef>
                <a:spcPct val="0"/>
              </a:spcBef>
              <a:spcAft>
                <a:spcPct val="0"/>
              </a:spcAft>
              <a:buSzPct val="125000"/>
              <a:buFontTx/>
              <a:buChar char="•"/>
              <a:tabLst>
                <a:tab pos="7633010" algn="l"/>
              </a:tabLst>
            </a:pPr>
            <a:r>
              <a:rPr lang="en-GB" sz="1596" b="1" dirty="0">
                <a:solidFill>
                  <a:srgbClr val="618FFD">
                    <a:lumMod val="75000"/>
                  </a:srgbClr>
                </a:solidFill>
                <a:latin typeface="Calibri" pitchFamily="34" charset="0"/>
              </a:rPr>
              <a:t>BB: </a:t>
            </a:r>
            <a:r>
              <a:rPr lang="en-GB" sz="1596" b="1" dirty="0">
                <a:solidFill>
                  <a:srgbClr val="000000"/>
                </a:solidFill>
                <a:latin typeface="Calibri" pitchFamily="34" charset="0"/>
              </a:rPr>
              <a:t>507.0 Navigation Events Message (NEM – CNES, ESA)	Preparation for testing</a:t>
            </a:r>
          </a:p>
          <a:p>
            <a:pPr marL="755683" lvl="1" indent="-295519" defTabSz="911931" eaLnBrk="0" fontAlgn="base" hangingPunct="0">
              <a:spcBef>
                <a:spcPct val="0"/>
              </a:spcBef>
              <a:spcAft>
                <a:spcPct val="0"/>
              </a:spcAft>
              <a:buSzPct val="125000"/>
              <a:buFontTx/>
              <a:buChar char="•"/>
              <a:tabLst>
                <a:tab pos="7633010" algn="l"/>
              </a:tabLst>
            </a:pPr>
            <a:r>
              <a:rPr lang="en-GB" sz="1596" b="1" dirty="0">
                <a:solidFill>
                  <a:srgbClr val="618FFD">
                    <a:lumMod val="75000"/>
                  </a:srgbClr>
                </a:solidFill>
                <a:latin typeface="Calibri" pitchFamily="34" charset="0"/>
              </a:rPr>
              <a:t>BB: </a:t>
            </a:r>
            <a:r>
              <a:rPr lang="en-GB" sz="1596" b="1" dirty="0">
                <a:solidFill>
                  <a:srgbClr val="000000"/>
                </a:solidFill>
                <a:latin typeface="Calibri" pitchFamily="34" charset="0"/>
              </a:rPr>
              <a:t>508.0 Conjunction Data Message (CDM): 5y revision	internal review, preparation of testing and AR</a:t>
            </a:r>
          </a:p>
          <a:p>
            <a:pPr marL="755683" lvl="1" indent="-295519" defTabSz="911931" eaLnBrk="0" fontAlgn="base" hangingPunct="0">
              <a:spcBef>
                <a:spcPct val="0"/>
              </a:spcBef>
              <a:spcAft>
                <a:spcPct val="0"/>
              </a:spcAft>
              <a:buSzPct val="125000"/>
              <a:buFontTx/>
              <a:buChar char="•"/>
              <a:tabLst>
                <a:tab pos="7633010" algn="l"/>
              </a:tabLst>
            </a:pPr>
            <a:r>
              <a:rPr lang="en-GB" sz="1596" b="1" dirty="0">
                <a:solidFill>
                  <a:srgbClr val="618FFD">
                    <a:lumMod val="75000"/>
                  </a:srgbClr>
                </a:solidFill>
                <a:latin typeface="Calibri" pitchFamily="34" charset="0"/>
              </a:rPr>
              <a:t>BB: </a:t>
            </a:r>
            <a:r>
              <a:rPr lang="en-GB" sz="1596" b="1" dirty="0">
                <a:solidFill>
                  <a:srgbClr val="000000"/>
                </a:solidFill>
                <a:latin typeface="Calibri" pitchFamily="34" charset="0"/>
              </a:rPr>
              <a:t>509.0 Pointing Request Message (PRM)	New corrigendum in work</a:t>
            </a:r>
          </a:p>
          <a:p>
            <a:pPr marL="755683" lvl="1" indent="-295519" defTabSz="911931" eaLnBrk="0" fontAlgn="base" hangingPunct="0">
              <a:spcBef>
                <a:spcPct val="0"/>
              </a:spcBef>
              <a:spcAft>
                <a:spcPct val="0"/>
              </a:spcAft>
              <a:buSzPct val="125000"/>
              <a:buFontTx/>
              <a:buChar char="•"/>
              <a:tabLst>
                <a:tab pos="7633010" algn="l"/>
              </a:tabLst>
            </a:pPr>
            <a:r>
              <a:rPr lang="en-GB" sz="1596" b="1" dirty="0">
                <a:solidFill>
                  <a:srgbClr val="000000"/>
                </a:solidFill>
                <a:latin typeface="Calibri" pitchFamily="34" charset="0"/>
              </a:rPr>
              <a:t>Meeting with SANA team to discuss current developments and upcoming registry changes</a:t>
            </a:r>
          </a:p>
        </p:txBody>
      </p:sp>
    </p:spTree>
    <p:extLst>
      <p:ext uri="{BB962C8B-B14F-4D97-AF65-F5344CB8AC3E}">
        <p14:creationId xmlns:p14="http://schemas.microsoft.com/office/powerpoint/2010/main" val="906108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GB" dirty="0"/>
              <a:t>CCSDS/MOIMS Document Status (Nov22-Apr23)-2</a:t>
            </a:r>
          </a:p>
        </p:txBody>
      </p:sp>
      <p:sp>
        <p:nvSpPr>
          <p:cNvPr id="7" name="Rectangle 3">
            <a:extLst>
              <a:ext uri="{FF2B5EF4-FFF2-40B4-BE49-F238E27FC236}">
                <a16:creationId xmlns:a16="http://schemas.microsoft.com/office/drawing/2014/main" id="{5A27E682-CEB2-4FBB-93B0-2ED8315DDFFC}"/>
              </a:ext>
            </a:extLst>
          </p:cNvPr>
          <p:cNvSpPr>
            <a:spLocks noChangeArrowheads="1"/>
          </p:cNvSpPr>
          <p:nvPr/>
        </p:nvSpPr>
        <p:spPr bwMode="auto">
          <a:xfrm>
            <a:off x="445825" y="889420"/>
            <a:ext cx="11449493" cy="5147206"/>
          </a:xfrm>
          <a:prstGeom prst="rect">
            <a:avLst/>
          </a:prstGeom>
          <a:noFill/>
          <a:ln w="9525">
            <a:noFill/>
            <a:miter lim="800000"/>
            <a:headEnd/>
            <a:tailEnd/>
          </a:ln>
        </p:spPr>
        <p:txBody>
          <a:bodyPr lIns="107977" tIns="53040" rIns="107977" bIns="53040" anchor="t"/>
          <a:lstStyle/>
          <a:p>
            <a:pPr marL="305877" indent="-305877" defTabSz="911931" eaLnBrk="0" fontAlgn="base" hangingPunct="0">
              <a:spcBef>
                <a:spcPct val="0"/>
              </a:spcBef>
              <a:spcAft>
                <a:spcPct val="0"/>
              </a:spcAft>
              <a:buSzPct val="125000"/>
              <a:buFontTx/>
              <a:buChar char="•"/>
            </a:pPr>
            <a:r>
              <a:rPr lang="en-GB" sz="2593" b="1" dirty="0">
                <a:solidFill>
                  <a:srgbClr val="A50021"/>
                </a:solidFill>
                <a:latin typeface="Calibri"/>
                <a:cs typeface="Calibri"/>
              </a:rPr>
              <a:t>Spacecraft Monitor &amp; Control WG (SM&amp;C)</a:t>
            </a:r>
            <a:r>
              <a:rPr lang="en-GB" sz="1446" b="1" dirty="0">
                <a:solidFill>
                  <a:srgbClr val="000000"/>
                </a:solidFill>
                <a:latin typeface="Calibri"/>
                <a:cs typeface="Calibri"/>
              </a:rPr>
              <a:t>	</a:t>
            </a:r>
            <a:endParaRPr lang="en-US" sz="1446" dirty="0">
              <a:solidFill>
                <a:srgbClr val="003249"/>
              </a:solidFill>
              <a:latin typeface="Calibri"/>
              <a:cs typeface="Calibri"/>
            </a:endParaRPr>
          </a:p>
          <a:p>
            <a:pPr marL="755510" lvl="1" indent="-295111" defTabSz="911931" eaLnBrk="0" fontAlgn="base" hangingPunct="0">
              <a:spcBef>
                <a:spcPct val="0"/>
              </a:spcBef>
              <a:spcAft>
                <a:spcPct val="0"/>
              </a:spcAft>
              <a:buSzPct val="125000"/>
              <a:buFontTx/>
              <a:buChar char="•"/>
              <a:tabLst>
                <a:tab pos="7633010" algn="l"/>
              </a:tabLst>
            </a:pPr>
            <a:r>
              <a:rPr lang="en-GB" sz="1596" b="1" dirty="0">
                <a:solidFill>
                  <a:srgbClr val="618FFD"/>
                </a:solidFill>
                <a:latin typeface="Calibri"/>
                <a:cs typeface="Calibri"/>
              </a:rPr>
              <a:t>BB: </a:t>
            </a:r>
            <a:r>
              <a:rPr lang="en-GB" sz="1596" b="1" dirty="0">
                <a:solidFill>
                  <a:srgbClr val="000000"/>
                </a:solidFill>
                <a:latin typeface="Calibri"/>
                <a:cs typeface="Calibri"/>
              </a:rPr>
              <a:t>521.0 </a:t>
            </a:r>
            <a:r>
              <a:rPr lang="fr-FR" sz="1596" b="1" dirty="0">
                <a:solidFill>
                  <a:srgbClr val="000000"/>
                </a:solidFill>
                <a:latin typeface="Calibri"/>
                <a:cs typeface="Calibri"/>
              </a:rPr>
              <a:t>Mission Operations - Message Abstraction Layer (MAL) </a:t>
            </a:r>
            <a:r>
              <a:rPr lang="en-GB" sz="1596" b="1" dirty="0">
                <a:solidFill>
                  <a:srgbClr val="000000"/>
                </a:solidFill>
                <a:latin typeface="Calibri"/>
                <a:cs typeface="Calibri"/>
              </a:rPr>
              <a:t>(ESA, CNES)	Agency review ongoing</a:t>
            </a:r>
          </a:p>
          <a:p>
            <a:pPr marL="755510" lvl="1" indent="-295111" defTabSz="911931" eaLnBrk="0" fontAlgn="base" hangingPunct="0">
              <a:spcBef>
                <a:spcPct val="0"/>
              </a:spcBef>
              <a:spcAft>
                <a:spcPct val="0"/>
              </a:spcAft>
              <a:buSzPct val="125000"/>
              <a:buFontTx/>
              <a:buChar char="•"/>
              <a:tabLst>
                <a:tab pos="7633010" algn="l"/>
              </a:tabLst>
            </a:pPr>
            <a:r>
              <a:rPr lang="en-GB" sz="1596" b="1" dirty="0">
                <a:solidFill>
                  <a:srgbClr val="00AE00"/>
                </a:solidFill>
                <a:latin typeface="Calibri"/>
                <a:cs typeface="Calibri"/>
              </a:rPr>
              <a:t>GB: </a:t>
            </a:r>
            <a:r>
              <a:rPr lang="en-GB" sz="1596" b="1" dirty="0">
                <a:solidFill>
                  <a:srgbClr val="000000"/>
                </a:solidFill>
                <a:latin typeface="Calibri"/>
                <a:cs typeface="Calibri"/>
              </a:rPr>
              <a:t>520.0 MO Services Concept (ESA): 5y </a:t>
            </a:r>
            <a:r>
              <a:rPr lang="en-US" sz="1596" b="1" dirty="0">
                <a:solidFill>
                  <a:srgbClr val="000000"/>
                </a:solidFill>
                <a:latin typeface="Calibri"/>
                <a:cs typeface="Calibri"/>
              </a:rPr>
              <a:t>revision </a:t>
            </a:r>
            <a:r>
              <a:rPr lang="en-GB" sz="1596" b="1" dirty="0">
                <a:solidFill>
                  <a:srgbClr val="000000"/>
                </a:solidFill>
                <a:latin typeface="Calibri"/>
                <a:cs typeface="Calibri"/>
              </a:rPr>
              <a:t>	On hold waiting for MAL</a:t>
            </a:r>
          </a:p>
          <a:p>
            <a:pPr marL="755510" lvl="1" indent="-295111" defTabSz="911931" eaLnBrk="0" fontAlgn="base" hangingPunct="0">
              <a:spcBef>
                <a:spcPct val="0"/>
              </a:spcBef>
              <a:spcAft>
                <a:spcPct val="0"/>
              </a:spcAft>
              <a:buSzPct val="125000"/>
              <a:buFontTx/>
              <a:buChar char="•"/>
              <a:tabLst>
                <a:tab pos="7633010" algn="l"/>
              </a:tabLst>
            </a:pPr>
            <a:r>
              <a:rPr lang="en-GB" sz="1596" b="1" dirty="0">
                <a:solidFill>
                  <a:srgbClr val="FF3399"/>
                </a:solidFill>
                <a:latin typeface="Calibri"/>
                <a:cs typeface="Calibri"/>
              </a:rPr>
              <a:t>MB: </a:t>
            </a:r>
            <a:r>
              <a:rPr lang="en-GB" sz="1596" b="1" dirty="0">
                <a:solidFill>
                  <a:srgbClr val="000000"/>
                </a:solidFill>
                <a:latin typeface="Calibri"/>
                <a:cs typeface="Calibri"/>
              </a:rPr>
              <a:t>520.1 Mission Operations Reference Model (DLR</a:t>
            </a:r>
            <a:r>
              <a:rPr lang="en-US" sz="1596" b="1" dirty="0">
                <a:solidFill>
                  <a:srgbClr val="000000"/>
                </a:solidFill>
                <a:latin typeface="Calibri"/>
                <a:cs typeface="Calibri"/>
              </a:rPr>
              <a:t>): 5y revision </a:t>
            </a:r>
            <a:r>
              <a:rPr lang="en-GB" sz="1596" b="1" dirty="0">
                <a:solidFill>
                  <a:srgbClr val="000000"/>
                </a:solidFill>
                <a:latin typeface="Calibri"/>
                <a:cs typeface="Calibri"/>
              </a:rPr>
              <a:t>	On hold waiting for MAL</a:t>
            </a:r>
          </a:p>
          <a:p>
            <a:pPr marL="755510" lvl="1" indent="-295111" defTabSz="911931" eaLnBrk="0" fontAlgn="base" hangingPunct="0">
              <a:spcBef>
                <a:spcPct val="0"/>
              </a:spcBef>
              <a:spcAft>
                <a:spcPct val="0"/>
              </a:spcAft>
              <a:buSzPct val="125000"/>
              <a:buFontTx/>
              <a:buChar char="•"/>
              <a:tabLst>
                <a:tab pos="7633010" algn="l"/>
              </a:tabLst>
            </a:pPr>
            <a:r>
              <a:rPr lang="en-GB" sz="1596" b="1" dirty="0">
                <a:solidFill>
                  <a:srgbClr val="618FFD"/>
                </a:solidFill>
                <a:latin typeface="Calibri"/>
                <a:cs typeface="Calibri"/>
              </a:rPr>
              <a:t>BB: </a:t>
            </a:r>
            <a:r>
              <a:rPr lang="en-GB" sz="1596" b="1" dirty="0">
                <a:solidFill>
                  <a:srgbClr val="000000"/>
                </a:solidFill>
                <a:latin typeface="Calibri"/>
                <a:cs typeface="Calibri"/>
              </a:rPr>
              <a:t>522.2 Mission Product Data Distribution Services (ESA, CNES)	On hold waiting for MAL</a:t>
            </a:r>
          </a:p>
          <a:p>
            <a:pPr marL="755510" lvl="1" indent="-295111" defTabSz="911931" eaLnBrk="0" fontAlgn="base" hangingPunct="0">
              <a:spcBef>
                <a:spcPct val="0"/>
              </a:spcBef>
              <a:spcAft>
                <a:spcPct val="0"/>
              </a:spcAft>
              <a:buSzPct val="125000"/>
              <a:buFontTx/>
              <a:buChar char="•"/>
              <a:tabLst>
                <a:tab pos="7633010" algn="l"/>
              </a:tabLst>
            </a:pPr>
            <a:r>
              <a:rPr lang="en-GB" sz="1596" b="1" dirty="0">
                <a:solidFill>
                  <a:srgbClr val="618FFD"/>
                </a:solidFill>
                <a:latin typeface="Calibri"/>
                <a:cs typeface="Calibri"/>
              </a:rPr>
              <a:t>BB: </a:t>
            </a:r>
            <a:r>
              <a:rPr lang="en-GB" sz="1596" b="1" dirty="0">
                <a:solidFill>
                  <a:srgbClr val="000000"/>
                </a:solidFill>
                <a:latin typeface="Calibri"/>
                <a:cs typeface="Calibri"/>
              </a:rPr>
              <a:t>522.x File Management Services (ESA, ?)	On hold waiting for MAL</a:t>
            </a:r>
          </a:p>
          <a:p>
            <a:pPr marL="755510" lvl="1" indent="-295111" defTabSz="911931" eaLnBrk="0" fontAlgn="base" hangingPunct="0">
              <a:spcBef>
                <a:spcPct val="0"/>
              </a:spcBef>
              <a:spcAft>
                <a:spcPct val="0"/>
              </a:spcAft>
              <a:buSzPct val="125000"/>
              <a:buFontTx/>
              <a:buChar char="•"/>
            </a:pPr>
            <a:endParaRPr lang="en-GB" sz="1463" b="1" dirty="0">
              <a:solidFill>
                <a:srgbClr val="000000"/>
              </a:solidFill>
              <a:latin typeface="Calibri" pitchFamily="34" charset="0"/>
              <a:cs typeface="Calibri" pitchFamily="34" charset="0"/>
            </a:endParaRPr>
          </a:p>
          <a:p>
            <a:pPr marL="147556" indent="-295111" defTabSz="911931" eaLnBrk="0" fontAlgn="base" hangingPunct="0">
              <a:spcBef>
                <a:spcPct val="0"/>
              </a:spcBef>
              <a:spcAft>
                <a:spcPct val="0"/>
              </a:spcAft>
              <a:buSzPct val="125000"/>
              <a:buFontTx/>
              <a:buChar char="•"/>
            </a:pPr>
            <a:r>
              <a:rPr lang="en-GB" sz="2593" b="1" dirty="0">
                <a:solidFill>
                  <a:srgbClr val="A50021"/>
                </a:solidFill>
                <a:latin typeface="Calibri"/>
                <a:cs typeface="Calibri"/>
              </a:rPr>
              <a:t>Mission Planning &amp; Scheduling WG (MP&amp;S)</a:t>
            </a:r>
          </a:p>
          <a:p>
            <a:pPr marL="755510" lvl="1" indent="-295111" defTabSz="911931" eaLnBrk="0" fontAlgn="base" hangingPunct="0">
              <a:spcBef>
                <a:spcPct val="0"/>
              </a:spcBef>
              <a:spcAft>
                <a:spcPct val="0"/>
              </a:spcAft>
              <a:buSzPct val="125000"/>
              <a:buFontTx/>
              <a:buChar char="•"/>
              <a:tabLst>
                <a:tab pos="7633010" algn="l"/>
              </a:tabLst>
            </a:pPr>
            <a:r>
              <a:rPr lang="en-GB" sz="1596" b="1" dirty="0">
                <a:solidFill>
                  <a:srgbClr val="618FFD"/>
                </a:solidFill>
                <a:latin typeface="Calibri"/>
                <a:cs typeface="Calibri"/>
              </a:rPr>
              <a:t>BB: </a:t>
            </a:r>
            <a:r>
              <a:rPr lang="en-GB" sz="1596" b="1" dirty="0">
                <a:solidFill>
                  <a:srgbClr val="000000"/>
                </a:solidFill>
                <a:latin typeface="Calibri"/>
                <a:cs typeface="Calibri"/>
              </a:rPr>
              <a:t>529.1 Mission Planning and Scheduling (ESA, DLR)	 Draft ready for AR, prototyping ongoing</a:t>
            </a:r>
          </a:p>
          <a:p>
            <a:pPr marL="755510" lvl="1" indent="-295111" defTabSz="911931" eaLnBrk="0" fontAlgn="base" hangingPunct="0">
              <a:spcBef>
                <a:spcPct val="0"/>
              </a:spcBef>
              <a:spcAft>
                <a:spcPct val="0"/>
              </a:spcAft>
              <a:buSzPct val="125000"/>
              <a:buFontTx/>
              <a:buChar char="•"/>
            </a:pPr>
            <a:endParaRPr lang="en-GB" sz="1463" b="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2679488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9" name="Rectangle 2"/>
          <p:cNvSpPr>
            <a:spLocks noGrp="1" noChangeArrowheads="1"/>
          </p:cNvSpPr>
          <p:nvPr>
            <p:ph type="title" idx="4294967295"/>
          </p:nvPr>
        </p:nvSpPr>
        <p:spPr bwMode="auto">
          <a:xfrm>
            <a:off x="1981199" y="200025"/>
            <a:ext cx="8908473" cy="457200"/>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SIS Area Spring 2023 Status + Meeting Objectives (1/2)</a:t>
            </a:r>
          </a:p>
        </p:txBody>
      </p:sp>
      <p:sp>
        <p:nvSpPr>
          <p:cNvPr id="5" name="TextBox 4"/>
          <p:cNvSpPr txBox="1">
            <a:spLocks noChangeArrowheads="1"/>
          </p:cNvSpPr>
          <p:nvPr/>
        </p:nvSpPr>
        <p:spPr bwMode="auto">
          <a:xfrm>
            <a:off x="1697797" y="731713"/>
            <a:ext cx="9086467" cy="5926261"/>
          </a:xfrm>
          <a:prstGeom prst="rect">
            <a:avLst/>
          </a:prstGeom>
          <a:noFill/>
          <a:ln w="9525">
            <a:noFill/>
            <a:miter lim="800000"/>
            <a:headEnd/>
            <a:tailEnd/>
          </a:ln>
        </p:spPr>
        <p:txBody>
          <a:bodyPr vert="horz" wrap="square" lIns="81204" tIns="39889" rIns="81204" bIns="39889" numCol="1" anchor="t" anchorCtr="0" compatLnSpc="1">
            <a:prstTxWarp prst="textNoShape">
              <a:avLst/>
            </a:prstTxWarp>
            <a:norm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Voice WG</a:t>
            </a:r>
            <a:endParaRPr kumimoji="0" 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Dormant</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no</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meeting</a:t>
            </a: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6075" marR="0" lvl="1"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8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CFDP Revision WG</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CFDP 727.0-B-5 Pink Sheets				Minor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updates</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clarification</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based</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on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mission</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feedback</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making</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more</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features</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optional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for</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easy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implementation</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(„Basic CFDP“)</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CFDP Green Books (TBC)				Review and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extension</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on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the</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basis</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of</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the</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collected</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experience</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in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missions</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implementations</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CCSDS 722.1-M-1 (CFDP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over</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Encap</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Extension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to</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include</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CFDP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over</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BP, LTP,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UDP, and TCP</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MIA WG</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766.3-B-1 (RTP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over</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DTN)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Finalisation</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of</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the</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book</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to</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address</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CESG review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comments</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revise</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yellow</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book</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accordingly</a:t>
            </a: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706.1-G-2 (Motion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Imagery</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Applications</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5-Years Review</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Video Quality Assessment for Space Applications</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(new Green Book) 				Definition of </a:t>
            </a:r>
            <a:r>
              <a:rPr kumimoji="0" lang="en-US"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ToC</a:t>
            </a: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content, and chapter 						responsible</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6075" marR="0" lvl="1" indent="0" algn="l" defTabSz="914400" rtl="0" eaLnBrk="1" fontAlgn="base" latinLnBrk="0" hangingPunct="1">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6075" marR="0" lvl="1" indent="0" algn="l" defTabSz="914400" rtl="0" eaLnBrk="1" fontAlgn="base" latinLnBrk="0" hangingPunct="1">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45882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9" name="Rectangle 2"/>
          <p:cNvSpPr>
            <a:spLocks noGrp="1" noChangeArrowheads="1"/>
          </p:cNvSpPr>
          <p:nvPr>
            <p:ph type="title" idx="4294967295"/>
          </p:nvPr>
        </p:nvSpPr>
        <p:spPr bwMode="auto">
          <a:xfrm>
            <a:off x="1981200" y="200025"/>
            <a:ext cx="8229600" cy="457200"/>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SIS Area Spring 2023 Status + Meeting Objectives (2/2)</a:t>
            </a:r>
          </a:p>
        </p:txBody>
      </p:sp>
      <p:sp>
        <p:nvSpPr>
          <p:cNvPr id="5" name="TextBox 4"/>
          <p:cNvSpPr txBox="1">
            <a:spLocks noChangeArrowheads="1"/>
          </p:cNvSpPr>
          <p:nvPr/>
        </p:nvSpPr>
        <p:spPr bwMode="auto">
          <a:xfrm>
            <a:off x="1697797" y="731713"/>
            <a:ext cx="8846985" cy="5926261"/>
          </a:xfrm>
          <a:prstGeom prst="rect">
            <a:avLst/>
          </a:prstGeom>
          <a:noFill/>
          <a:ln w="9525">
            <a:noFill/>
            <a:miter lim="800000"/>
            <a:headEnd/>
            <a:tailEnd/>
          </a:ln>
        </p:spPr>
        <p:txBody>
          <a:bodyPr vert="horz" wrap="square" lIns="81204" tIns="39889" rIns="81204" bIns="39889" numCol="1" anchor="t" anchorCtr="0" compatLnSpc="1">
            <a:prstTxWarp prst="textNoShape">
              <a:avLst/>
            </a:prstTxWarp>
            <a:norm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DTN WG		</a:t>
            </a: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LTPv2 (Blue Book)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Discuss</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review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current</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proposal</a:t>
            </a: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BPsec</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(Blue Book)				</a:t>
            </a: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Joint SEA/SEC-SIS/DTN meeting 							towards new agency review</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t>
            </a:r>
            <a:r>
              <a:rPr kumimoji="0" lang="en-US"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Psec</a:t>
            </a: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(Green Book)				Update on the basis of the spec 							evolution</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DTN Network Management (Blue and Green Books)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Discussion</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consolidation</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of</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the</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content</a:t>
            </a: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Compressed Bundle Status Reporting (Orange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book</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Definition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of</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ToC</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overall</a:t>
            </a: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content</a:t>
            </a: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SSI-DTN 					Joint SIS-DTN/SEA-SA </a:t>
            </a:r>
            <a:r>
              <a:rPr kumimoji="0" lang="de-DE"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meeting</a:t>
            </a: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sz="13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Additional </a:t>
            </a:r>
            <a:r>
              <a:rPr kumimoji="0" lang="de-DE" sz="13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items</a:t>
            </a:r>
            <a:r>
              <a:rPr kumimoji="0" lang="de-DE" sz="13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for</a:t>
            </a:r>
            <a:r>
              <a:rPr kumimoji="0" lang="de-DE" sz="13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discussion</a:t>
            </a:r>
            <a:r>
              <a:rPr kumimoji="0" lang="de-DE" sz="13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towards</a:t>
            </a:r>
            <a:r>
              <a:rPr kumimoji="0" lang="de-DE" sz="13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3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new</a:t>
            </a:r>
            <a:r>
              <a:rPr kumimoji="0" lang="de-DE" sz="13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DTN </a:t>
            </a:r>
            <a:r>
              <a:rPr kumimoji="0" lang="de-DE" sz="13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extensions</a:t>
            </a:r>
            <a:r>
              <a:rPr kumimoji="0" lang="de-DE" sz="13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3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Upcoming Agency DTN Missions:  Overview, </a:t>
            </a:r>
            <a:r>
              <a:rPr kumimoji="0" lang="en-US" sz="13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Rqts</a:t>
            </a:r>
            <a:r>
              <a:rPr kumimoji="0" lang="en-US" sz="13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Key Dates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3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Multi-Destination DTN Support</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6075" marR="0" lvl="1"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8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346075" marR="0" lvl="1" indent="0" algn="l" defTabSz="914400" rtl="0" eaLnBrk="1" fontAlgn="base" latinLnBrk="0" hangingPunct="1">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6075" marR="0" lvl="1" indent="0" algn="l" defTabSz="914400" rtl="0" eaLnBrk="1" fontAlgn="base" latinLnBrk="0" hangingPunct="1">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51999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021836" y="204216"/>
            <a:ext cx="3943349" cy="676655"/>
          </a:xfrm>
          <a:prstGeom prst="rect">
            <a:avLst/>
          </a:prstGeom>
        </p:spPr>
      </p:pic>
      <p:sp>
        <p:nvSpPr>
          <p:cNvPr id="3" name="object 3"/>
          <p:cNvSpPr txBox="1">
            <a:spLocks noGrp="1"/>
          </p:cNvSpPr>
          <p:nvPr>
            <p:ph type="title"/>
          </p:nvPr>
        </p:nvSpPr>
        <p:spPr>
          <a:xfrm>
            <a:off x="4198618" y="270002"/>
            <a:ext cx="3565525" cy="391160"/>
          </a:xfrm>
          <a:prstGeom prst="rect">
            <a:avLst/>
          </a:prstGeom>
        </p:spPr>
        <p:txBody>
          <a:bodyPr vert="horz" wrap="square" lIns="0" tIns="12700" rIns="0" bIns="0" rtlCol="0">
            <a:spAutoFit/>
          </a:bodyPr>
          <a:lstStyle/>
          <a:p>
            <a:pPr marL="12700">
              <a:lnSpc>
                <a:spcPct val="100000"/>
              </a:lnSpc>
              <a:spcBef>
                <a:spcPts val="100"/>
              </a:spcBef>
            </a:pPr>
            <a:r>
              <a:rPr spc="-5" dirty="0"/>
              <a:t>SLS</a:t>
            </a:r>
            <a:r>
              <a:rPr spc="-15" dirty="0"/>
              <a:t> </a:t>
            </a:r>
            <a:r>
              <a:rPr spc="-5" dirty="0"/>
              <a:t>Meeting</a:t>
            </a:r>
            <a:r>
              <a:rPr spc="-15" dirty="0"/>
              <a:t> </a:t>
            </a:r>
            <a:r>
              <a:rPr spc="-5" dirty="0"/>
              <a:t>Objectives: </a:t>
            </a:r>
            <a:r>
              <a:rPr dirty="0"/>
              <a:t>1/2</a:t>
            </a:r>
          </a:p>
        </p:txBody>
      </p:sp>
      <p:sp>
        <p:nvSpPr>
          <p:cNvPr id="18" name="object 4"/>
          <p:cNvSpPr txBox="1"/>
          <p:nvPr/>
        </p:nvSpPr>
        <p:spPr>
          <a:xfrm>
            <a:off x="581600" y="2879274"/>
            <a:ext cx="9705400" cy="2294924"/>
          </a:xfrm>
          <a:prstGeom prst="rect">
            <a:avLst/>
          </a:prstGeom>
        </p:spPr>
        <p:txBody>
          <a:bodyPr vert="horz" wrap="square" lIns="0" tIns="12700" rIns="0" bIns="0" rtlCol="0">
            <a:spAutoFit/>
          </a:bodyPr>
          <a:lstStyle/>
          <a:p>
            <a:pPr marL="243204" marR="0" lvl="0" indent="-231140" algn="l" defTabSz="914400" rtl="0" eaLnBrk="1" fontAlgn="auto" latinLnBrk="0" hangingPunct="1">
              <a:lnSpc>
                <a:spcPct val="100000"/>
              </a:lnSpc>
              <a:spcBef>
                <a:spcPts val="100"/>
              </a:spcBef>
              <a:spcAft>
                <a:spcPts val="0"/>
              </a:spcAft>
              <a:buClrTx/>
              <a:buSzPct val="123076"/>
              <a:buFont typeface="Calibri"/>
              <a:buChar char="•"/>
              <a:tabLst>
                <a:tab pos="243204" algn="l"/>
                <a:tab pos="243840" algn="l"/>
              </a:tabLst>
              <a:defRPr/>
            </a:pPr>
            <a:r>
              <a:rPr kumimoji="0" lang="en-US" sz="1300" b="1" i="0" u="none" strike="noStrike" kern="1200" cap="none" spc="-5" normalizeH="0" baseline="0" noProof="0" dirty="0">
                <a:ln>
                  <a:noFill/>
                </a:ln>
                <a:solidFill>
                  <a:srgbClr val="A50021"/>
                </a:solidFill>
                <a:effectLst/>
                <a:uLnTx/>
                <a:uFillTx/>
                <a:latin typeface="Calibri"/>
                <a:ea typeface="+mn-ea"/>
                <a:cs typeface="Calibri"/>
              </a:rPr>
              <a:t>Space Link Code/Sync WG (A. </a:t>
            </a:r>
            <a:r>
              <a:rPr kumimoji="0" lang="en-US" sz="1300" b="1" i="0" u="none" strike="noStrike" kern="1200" cap="none" spc="-5" normalizeH="0" baseline="0" noProof="0" dirty="0" err="1">
                <a:ln>
                  <a:noFill/>
                </a:ln>
                <a:solidFill>
                  <a:srgbClr val="A50021"/>
                </a:solidFill>
                <a:effectLst/>
                <a:uLnTx/>
                <a:uFillTx/>
                <a:latin typeface="Calibri"/>
                <a:ea typeface="+mn-ea"/>
                <a:cs typeface="Calibri"/>
              </a:rPr>
              <a:t>Modenini</a:t>
            </a:r>
            <a:r>
              <a:rPr kumimoji="0" lang="en-US" sz="1300" b="1" i="0" u="none" strike="noStrike" kern="1200" cap="none" spc="-5" normalizeH="0" baseline="0" noProof="0" dirty="0">
                <a:ln>
                  <a:noFill/>
                </a:ln>
                <a:solidFill>
                  <a:srgbClr val="A50021"/>
                </a:solidFill>
                <a:effectLst/>
                <a:uLnTx/>
                <a:uFillTx/>
                <a:latin typeface="Calibri"/>
                <a:ea typeface="+mn-ea"/>
                <a:cs typeface="Calibri"/>
              </a:rPr>
              <a:t> &amp; K. Andrews)</a:t>
            </a:r>
            <a:endParaRPr kumimoji="0" sz="1300" b="0" i="0" u="none" strike="noStrike" kern="1200" cap="none" spc="0" normalizeH="0" baseline="0" noProof="0" dirty="0">
              <a:ln>
                <a:noFill/>
              </a:ln>
              <a:solidFill>
                <a:prstClr val="black"/>
              </a:solidFill>
              <a:effectLst/>
              <a:uLnTx/>
              <a:uFillTx/>
              <a:latin typeface="Calibri"/>
              <a:ea typeface="+mn-ea"/>
              <a:cs typeface="Calibri"/>
            </a:endParaRPr>
          </a:p>
          <a:p>
            <a:pPr marL="581025" marR="0" lvl="1" indent="-223520" algn="l" defTabSz="914400" rtl="0" eaLnBrk="1" fontAlgn="auto" latinLnBrk="0" hangingPunct="1">
              <a:lnSpc>
                <a:spcPts val="1540"/>
              </a:lnSpc>
              <a:spcBef>
                <a:spcPts val="0"/>
              </a:spcBef>
              <a:spcAft>
                <a:spcPts val="0"/>
              </a:spcAft>
              <a:buClrTx/>
              <a:buSzPct val="123076"/>
              <a:buFont typeface="Calibri"/>
              <a:buChar char="•"/>
              <a:tabLst>
                <a:tab pos="581660" algn="l"/>
              </a:tabLst>
              <a:defRPr/>
            </a:pPr>
            <a:r>
              <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Slicing</a:t>
            </a:r>
          </a:p>
          <a:p>
            <a:pPr marL="701040" marR="0" lvl="1" indent="-231775" algn="l" defTabSz="914400" rtl="0" eaLnBrk="1" fontAlgn="auto" latinLnBrk="0" hangingPunct="1">
              <a:lnSpc>
                <a:spcPts val="1540"/>
              </a:lnSpc>
              <a:spcBef>
                <a:spcPts val="0"/>
              </a:spcBef>
              <a:spcAft>
                <a:spcPts val="0"/>
              </a:spcAft>
              <a:buClrTx/>
              <a:buSzPct val="123076"/>
              <a:buFont typeface="Calibri"/>
              <a:buChar char="-"/>
              <a:tabLst>
                <a:tab pos="243840" algn="l"/>
                <a:tab pos="244475" algn="l"/>
              </a:tabLst>
              <a:defRPr/>
            </a:pPr>
            <a:r>
              <a:rPr kumimoji="0" lang="en-US" sz="1100" b="0" i="0" u="none" strike="noStrike" kern="1200" cap="none" spc="0" normalizeH="0" baseline="0" noProof="0" dirty="0">
                <a:ln>
                  <a:noFill/>
                </a:ln>
                <a:solidFill>
                  <a:prstClr val="black"/>
                </a:solidFill>
                <a:effectLst/>
                <a:uLnTx/>
                <a:uFillTx/>
                <a:latin typeface="Calibri"/>
                <a:ea typeface="+mn-ea"/>
                <a:cs typeface="Calibri"/>
              </a:rPr>
              <a:t>New Blue Book on slicing					Introduction</a:t>
            </a:r>
          </a:p>
          <a:p>
            <a:pPr marL="701040" marR="0" lvl="1" indent="-231775" algn="l" defTabSz="914400" rtl="0" eaLnBrk="1" fontAlgn="auto" latinLnBrk="0" hangingPunct="1">
              <a:lnSpc>
                <a:spcPts val="1540"/>
              </a:lnSpc>
              <a:spcBef>
                <a:spcPts val="0"/>
              </a:spcBef>
              <a:spcAft>
                <a:spcPts val="0"/>
              </a:spcAft>
              <a:buClrTx/>
              <a:buSzPct val="123076"/>
              <a:buFont typeface="Calibri"/>
              <a:buChar char="-"/>
              <a:tabLst>
                <a:tab pos="243840" algn="l"/>
                <a:tab pos="244475" algn="l"/>
              </a:tabLst>
              <a:defRPr/>
            </a:pPr>
            <a:r>
              <a:rPr kumimoji="0" lang="en-US" sz="1100" b="0" i="0" u="none" strike="noStrike" kern="1200" cap="none" spc="0" normalizeH="0" baseline="0" noProof="0" dirty="0">
                <a:ln>
                  <a:noFill/>
                </a:ln>
                <a:solidFill>
                  <a:prstClr val="black"/>
                </a:solidFill>
                <a:effectLst/>
                <a:uLnTx/>
                <a:uFillTx/>
                <a:latin typeface="Calibri"/>
                <a:ea typeface="+mn-ea"/>
                <a:cs typeface="Calibri"/>
              </a:rPr>
              <a:t>131.0-B update						Introduction</a:t>
            </a:r>
          </a:p>
          <a:p>
            <a:pPr marL="581025" marR="0" lvl="1" indent="-223520" algn="l" defTabSz="914400" rtl="0" eaLnBrk="1" fontAlgn="auto" latinLnBrk="0" hangingPunct="1">
              <a:lnSpc>
                <a:spcPts val="1540"/>
              </a:lnSpc>
              <a:spcBef>
                <a:spcPts val="0"/>
              </a:spcBef>
              <a:spcAft>
                <a:spcPts val="0"/>
              </a:spcAft>
              <a:buClrTx/>
              <a:buSzPct val="123076"/>
              <a:buFont typeface="Calibri"/>
              <a:buChar char="•"/>
              <a:tabLst>
                <a:tab pos="581660" algn="l"/>
              </a:tabLst>
              <a:defRPr/>
            </a:pPr>
            <a:r>
              <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131.0-P-4.1</a:t>
            </a:r>
          </a:p>
          <a:p>
            <a:pPr marL="701040" marR="0" lvl="1" indent="-231775" algn="l" defTabSz="914400" rtl="0" eaLnBrk="1" fontAlgn="auto" latinLnBrk="0" hangingPunct="1">
              <a:lnSpc>
                <a:spcPts val="1540"/>
              </a:lnSpc>
              <a:spcBef>
                <a:spcPts val="0"/>
              </a:spcBef>
              <a:spcAft>
                <a:spcPts val="0"/>
              </a:spcAft>
              <a:buClrTx/>
              <a:buSzPct val="123076"/>
              <a:buFont typeface="Calibri"/>
              <a:buChar char="-"/>
              <a:tabLst>
                <a:tab pos="243840" algn="l"/>
                <a:tab pos="244475" algn="l"/>
              </a:tabLst>
              <a:defRPr/>
            </a:pPr>
            <a:r>
              <a:rPr kumimoji="0" lang="en-US" sz="1100" b="0" i="0" u="none" strike="noStrike" kern="1200" cap="none" spc="0" normalizeH="0" baseline="0" noProof="0" dirty="0">
                <a:ln>
                  <a:noFill/>
                </a:ln>
                <a:solidFill>
                  <a:prstClr val="black"/>
                </a:solidFill>
                <a:effectLst/>
                <a:uLnTx/>
                <a:uFillTx/>
                <a:latin typeface="Calibri"/>
                <a:ea typeface="+mn-ea"/>
                <a:cs typeface="Calibri"/>
              </a:rPr>
              <a:t>PN 17 Randomizer						Agency Review – RID disposition</a:t>
            </a:r>
          </a:p>
          <a:p>
            <a:pPr marL="581025" marR="0" lvl="1" indent="-223520" algn="l" defTabSz="914400" rtl="0" eaLnBrk="1" fontAlgn="auto" latinLnBrk="0" hangingPunct="1">
              <a:lnSpc>
                <a:spcPct val="100000"/>
              </a:lnSpc>
              <a:spcBef>
                <a:spcPts val="0"/>
              </a:spcBef>
              <a:spcAft>
                <a:spcPts val="0"/>
              </a:spcAft>
              <a:buClrTx/>
              <a:buSzPct val="123076"/>
              <a:buFont typeface="Calibri"/>
              <a:buChar char="•"/>
              <a:tabLst>
                <a:tab pos="581660" algn="l"/>
              </a:tabLst>
              <a:defRPr/>
            </a:pPr>
            <a:r>
              <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Joint topics</a:t>
            </a:r>
          </a:p>
          <a:p>
            <a:pPr marL="701040" marR="0" lvl="1" indent="-231775" algn="l" defTabSz="914400" rtl="0" eaLnBrk="1" fontAlgn="auto" latinLnBrk="0" hangingPunct="1">
              <a:lnSpc>
                <a:spcPts val="1540"/>
              </a:lnSpc>
              <a:spcBef>
                <a:spcPts val="0"/>
              </a:spcBef>
              <a:spcAft>
                <a:spcPts val="0"/>
              </a:spcAft>
              <a:buClrTx/>
              <a:buSzPct val="123076"/>
              <a:buFont typeface="Calibri"/>
              <a:buChar char="-"/>
              <a:tabLst>
                <a:tab pos="243840" algn="l"/>
                <a:tab pos="244475" algn="l"/>
              </a:tabLst>
              <a:defRPr/>
            </a:pPr>
            <a:r>
              <a:rPr kumimoji="0" lang="en-US" sz="1100" b="0" i="0" u="none" strike="noStrike" kern="1200" cap="none" spc="0" normalizeH="0" baseline="0" noProof="0" dirty="0">
                <a:ln>
                  <a:noFill/>
                </a:ln>
                <a:solidFill>
                  <a:prstClr val="black"/>
                </a:solidFill>
                <a:effectLst/>
                <a:uLnTx/>
                <a:uFillTx/>
                <a:latin typeface="Calibri"/>
                <a:ea typeface="+mn-ea"/>
                <a:cs typeface="Calibri"/>
              </a:rPr>
              <a:t>VCM analysis (C&amp;S, RFM)					Discussion</a:t>
            </a:r>
          </a:p>
          <a:p>
            <a:pPr marL="701040" marR="0" lvl="1" indent="-231775" algn="l" defTabSz="914400" rtl="0" eaLnBrk="1" fontAlgn="auto" latinLnBrk="0" hangingPunct="1">
              <a:lnSpc>
                <a:spcPts val="1540"/>
              </a:lnSpc>
              <a:spcBef>
                <a:spcPts val="0"/>
              </a:spcBef>
              <a:spcAft>
                <a:spcPts val="0"/>
              </a:spcAft>
              <a:buClrTx/>
              <a:buSzPct val="123076"/>
              <a:buFont typeface="Calibri"/>
              <a:buChar char="-"/>
              <a:tabLst>
                <a:tab pos="243840" algn="l"/>
                <a:tab pos="244475" algn="l"/>
              </a:tabLst>
              <a:defRPr/>
            </a:pPr>
            <a:r>
              <a:rPr kumimoji="0" lang="en-US" sz="1100" b="0" i="0" u="none" strike="noStrike" kern="1200" cap="none" spc="0" normalizeH="0" baseline="0" noProof="0" dirty="0">
                <a:ln>
                  <a:noFill/>
                </a:ln>
                <a:solidFill>
                  <a:prstClr val="black"/>
                </a:solidFill>
                <a:effectLst/>
                <a:uLnTx/>
                <a:uFillTx/>
                <a:latin typeface="Calibri"/>
                <a:ea typeface="+mn-ea"/>
                <a:cs typeface="Calibri"/>
              </a:rPr>
              <a:t>Proximity-1 (SLP, C&amp;S, RFM)					Discussion</a:t>
            </a:r>
          </a:p>
          <a:p>
            <a:pPr marL="701040" marR="0" lvl="1" indent="-231775" algn="l" defTabSz="914400" rtl="0" eaLnBrk="1" fontAlgn="auto" latinLnBrk="0" hangingPunct="1">
              <a:lnSpc>
                <a:spcPts val="1540"/>
              </a:lnSpc>
              <a:spcBef>
                <a:spcPts val="0"/>
              </a:spcBef>
              <a:spcAft>
                <a:spcPts val="0"/>
              </a:spcAft>
              <a:buClrTx/>
              <a:buSzPct val="123076"/>
              <a:buFont typeface="Calibri"/>
              <a:buChar char="-"/>
              <a:tabLst>
                <a:tab pos="243840" algn="l"/>
                <a:tab pos="244475" algn="l"/>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Calibri"/>
            </a:endParaRPr>
          </a:p>
          <a:p>
            <a:pPr marL="243840" marR="0" lvl="0" indent="-231775" algn="l" defTabSz="914400" rtl="0" eaLnBrk="1" fontAlgn="auto" latinLnBrk="0" hangingPunct="1">
              <a:lnSpc>
                <a:spcPts val="1540"/>
              </a:lnSpc>
              <a:spcBef>
                <a:spcPts val="0"/>
              </a:spcBef>
              <a:spcAft>
                <a:spcPts val="0"/>
              </a:spcAft>
              <a:buClrTx/>
              <a:buSzPct val="123076"/>
              <a:buFont typeface="Calibri"/>
              <a:buChar char="-"/>
              <a:tabLst>
                <a:tab pos="243840" algn="l"/>
                <a:tab pos="244475" algn="l"/>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Calibri"/>
            </a:endParaRPr>
          </a:p>
          <a:p>
            <a:pPr marL="701040" marR="0" lvl="1" indent="-231775" algn="l" defTabSz="914400" rtl="0" eaLnBrk="1" fontAlgn="auto" latinLnBrk="0" hangingPunct="1">
              <a:lnSpc>
                <a:spcPts val="1540"/>
              </a:lnSpc>
              <a:spcBef>
                <a:spcPts val="0"/>
              </a:spcBef>
              <a:spcAft>
                <a:spcPts val="0"/>
              </a:spcAft>
              <a:buClrTx/>
              <a:buSzPct val="123076"/>
              <a:buFont typeface="Calibri"/>
              <a:buChar char="-"/>
              <a:tabLst>
                <a:tab pos="243840" algn="l"/>
                <a:tab pos="244475" algn="l"/>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21" name="object 4"/>
          <p:cNvSpPr txBox="1"/>
          <p:nvPr/>
        </p:nvSpPr>
        <p:spPr>
          <a:xfrm>
            <a:off x="581600" y="4724400"/>
            <a:ext cx="9705400" cy="2244204"/>
          </a:xfrm>
          <a:prstGeom prst="rect">
            <a:avLst/>
          </a:prstGeom>
        </p:spPr>
        <p:txBody>
          <a:bodyPr vert="horz" wrap="square" lIns="0" tIns="12700" rIns="0" bIns="0" rtlCol="0">
            <a:spAutoFit/>
          </a:bodyPr>
          <a:lstStyle>
            <a:defPPr>
              <a:defRPr lang="en-US"/>
            </a:defPPr>
            <a:lvl1pPr marL="243204" indent="-231140">
              <a:lnSpc>
                <a:spcPct val="100000"/>
              </a:lnSpc>
              <a:spcBef>
                <a:spcPts val="100"/>
              </a:spcBef>
              <a:buSzPct val="123076"/>
              <a:buFont typeface="Calibri"/>
              <a:buChar char="•"/>
              <a:tabLst>
                <a:tab pos="243204" algn="l"/>
                <a:tab pos="243840" algn="l"/>
              </a:tabLst>
              <a:defRPr sz="1300" b="1" spc="-5">
                <a:solidFill>
                  <a:srgbClr val="A50021"/>
                </a:solidFill>
                <a:latin typeface="Calibri"/>
                <a:cs typeface="Calibri"/>
              </a:defRPr>
            </a:lvl1pPr>
            <a:lvl2pPr marL="581025" lvl="1" indent="-223520">
              <a:lnSpc>
                <a:spcPct val="100000"/>
              </a:lnSpc>
              <a:buSzPct val="123076"/>
              <a:buFont typeface="Calibri"/>
              <a:buChar char="•"/>
              <a:tabLst>
                <a:tab pos="581660" algn="l"/>
              </a:tabLst>
              <a:defRPr sz="1100" b="1">
                <a:uFill>
                  <a:solidFill>
                    <a:srgbClr val="000000"/>
                  </a:solidFill>
                </a:uFill>
                <a:cs typeface="Calibri"/>
              </a:defRPr>
            </a:lvl2pPr>
            <a:lvl3pPr marL="685800" lvl="2" indent="-228600">
              <a:buSzPct val="123076"/>
              <a:buFont typeface="Calibri" panose="020F0502020204030204" pitchFamily="34" charset="0"/>
              <a:buChar char="-"/>
              <a:tabLst>
                <a:tab pos="571500" algn="l"/>
                <a:tab pos="581025" algn="l"/>
              </a:tabLst>
              <a:defRPr sz="1100">
                <a:cs typeface="Calibri"/>
              </a:defRPr>
            </a:lvl3pPr>
          </a:lstStyle>
          <a:p>
            <a:pPr marL="243204" marR="0" lvl="0" indent="-231140" algn="l" defTabSz="914400" rtl="0" eaLnBrk="1" fontAlgn="auto" latinLnBrk="0" hangingPunct="1">
              <a:lnSpc>
                <a:spcPct val="100000"/>
              </a:lnSpc>
              <a:spcBef>
                <a:spcPts val="100"/>
              </a:spcBef>
              <a:spcAft>
                <a:spcPts val="0"/>
              </a:spcAft>
              <a:buClrTx/>
              <a:buSzPct val="123076"/>
              <a:buFont typeface="Calibri"/>
              <a:buChar char="•"/>
              <a:tabLst>
                <a:tab pos="243204" algn="l"/>
                <a:tab pos="243840" algn="l"/>
              </a:tabLst>
              <a:defRPr/>
            </a:pPr>
            <a:r>
              <a:rPr kumimoji="0" lang="en-US" sz="1300" b="1" i="0" u="none" strike="noStrike" kern="1200" cap="none" spc="-5" normalizeH="0" baseline="0" noProof="0" dirty="0">
                <a:ln>
                  <a:noFill/>
                </a:ln>
                <a:solidFill>
                  <a:srgbClr val="A50021"/>
                </a:solidFill>
                <a:effectLst/>
                <a:uLnTx/>
                <a:uFillTx/>
                <a:latin typeface="Calibri"/>
                <a:ea typeface="+mn-ea"/>
                <a:cs typeface="Calibri"/>
              </a:rPr>
              <a:t>Space Link Protocols WG (G. </a:t>
            </a:r>
            <a:r>
              <a:rPr kumimoji="0" lang="en-US" sz="1300" b="1" i="0" u="none" strike="noStrike" kern="1200" cap="none" spc="-5" normalizeH="0" baseline="0" noProof="0" dirty="0" err="1">
                <a:ln>
                  <a:noFill/>
                </a:ln>
                <a:solidFill>
                  <a:srgbClr val="A50021"/>
                </a:solidFill>
                <a:effectLst/>
                <a:uLnTx/>
                <a:uFillTx/>
                <a:latin typeface="Calibri"/>
                <a:ea typeface="+mn-ea"/>
                <a:cs typeface="Calibri"/>
              </a:rPr>
              <a:t>Kazz</a:t>
            </a:r>
            <a:r>
              <a:rPr kumimoji="0" lang="en-US" sz="1300" b="1" i="0" u="none" strike="noStrike" kern="1200" cap="none" spc="-5" normalizeH="0" baseline="0" noProof="0" dirty="0">
                <a:ln>
                  <a:noFill/>
                </a:ln>
                <a:solidFill>
                  <a:srgbClr val="A50021"/>
                </a:solidFill>
                <a:effectLst/>
                <a:uLnTx/>
                <a:uFillTx/>
                <a:latin typeface="Calibri"/>
                <a:ea typeface="+mn-ea"/>
                <a:cs typeface="Calibri"/>
              </a:rPr>
              <a:t> &amp; M. Cosby)</a:t>
            </a:r>
          </a:p>
          <a:p>
            <a:pPr marL="581025" marR="0" lvl="1" indent="-223520" algn="l" defTabSz="914400" rtl="0" eaLnBrk="1" fontAlgn="auto" latinLnBrk="0" hangingPunct="1">
              <a:lnSpc>
                <a:spcPct val="100000"/>
              </a:lnSpc>
              <a:spcBef>
                <a:spcPts val="0"/>
              </a:spcBef>
              <a:spcAft>
                <a:spcPts val="0"/>
              </a:spcAft>
              <a:buClrTx/>
              <a:buSzPct val="123076"/>
              <a:buFont typeface="Calibri"/>
              <a:buChar char="•"/>
              <a:tabLst>
                <a:tab pos="581660" algn="l"/>
              </a:tabLst>
              <a:defRPr/>
            </a:pPr>
            <a:r>
              <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211.0-B Proximity-1 SDLP</a:t>
            </a:r>
          </a:p>
          <a:p>
            <a:pPr marL="685800" marR="0" lvl="2" indent="-228600" algn="l" defTabSz="914400" rtl="0" eaLnBrk="1" fontAlgn="auto" latinLnBrk="0" hangingPunct="1">
              <a:lnSpc>
                <a:spcPct val="100000"/>
              </a:lnSpc>
              <a:spcBef>
                <a:spcPts val="0"/>
              </a:spcBef>
              <a:spcAft>
                <a:spcPts val="0"/>
              </a:spcAft>
              <a:buClrTx/>
              <a:buSzPct val="123076"/>
              <a:buFont typeface="Calibri" panose="020F0502020204030204" pitchFamily="34" charset="0"/>
              <a:buChar char="-"/>
              <a:tabLst>
                <a:tab pos="571500" algn="l"/>
                <a:tab pos="581025" algn="l"/>
              </a:tabLst>
              <a:defRPr/>
            </a:pPr>
            <a:r>
              <a:rPr kumimoji="0" lang="en-US" sz="1100" b="0" i="0" u="none" strike="noStrike" kern="1200" cap="none" spc="0" normalizeH="0" baseline="0" noProof="0" dirty="0">
                <a:ln>
                  <a:noFill/>
                </a:ln>
                <a:solidFill>
                  <a:prstClr val="black"/>
                </a:solidFill>
                <a:effectLst/>
                <a:uLnTx/>
                <a:uFillTx/>
                <a:latin typeface="Calibri"/>
                <a:ea typeface="+mn-ea"/>
                <a:cs typeface="Calibri"/>
              </a:rPr>
              <a:t>Directive set for Lunar operations and beyond			</a:t>
            </a:r>
          </a:p>
          <a:p>
            <a:pPr marL="685800" marR="0" lvl="2" indent="-228600" algn="l" defTabSz="914400" rtl="0" eaLnBrk="1" fontAlgn="auto" latinLnBrk="0" hangingPunct="1">
              <a:lnSpc>
                <a:spcPct val="100000"/>
              </a:lnSpc>
              <a:spcBef>
                <a:spcPts val="0"/>
              </a:spcBef>
              <a:spcAft>
                <a:spcPts val="0"/>
              </a:spcAft>
              <a:buClrTx/>
              <a:buSzPct val="123076"/>
              <a:buFont typeface="Calibri" panose="020F0502020204030204" pitchFamily="34" charset="0"/>
              <a:buChar char="-"/>
              <a:tabLst>
                <a:tab pos="571500" algn="l"/>
                <a:tab pos="581025" algn="l"/>
              </a:tabLst>
              <a:defRPr/>
            </a:pPr>
            <a:r>
              <a:rPr kumimoji="0" lang="en-US" sz="1100" b="0" i="0" u="none" strike="noStrike" kern="1200" cap="none" spc="0" normalizeH="0" baseline="0" noProof="0" dirty="0">
                <a:ln>
                  <a:noFill/>
                </a:ln>
                <a:solidFill>
                  <a:prstClr val="black"/>
                </a:solidFill>
                <a:effectLst/>
                <a:uLnTx/>
                <a:uFillTx/>
                <a:latin typeface="Calibri"/>
                <a:ea typeface="+mn-ea"/>
                <a:cs typeface="Calibri"/>
              </a:rPr>
              <a:t>Directive set change					Discussion, achieve consensus on updates</a:t>
            </a:r>
          </a:p>
          <a:p>
            <a:pPr marL="581025" marR="0" lvl="1" indent="-223520" algn="l" defTabSz="914400" rtl="0" eaLnBrk="1" fontAlgn="auto" latinLnBrk="0" hangingPunct="1">
              <a:lnSpc>
                <a:spcPct val="100000"/>
              </a:lnSpc>
              <a:spcBef>
                <a:spcPts val="0"/>
              </a:spcBef>
              <a:spcAft>
                <a:spcPts val="0"/>
              </a:spcAft>
              <a:buClrTx/>
              <a:buSzPct val="123076"/>
              <a:buFont typeface="Calibri"/>
              <a:buChar char="•"/>
              <a:tabLst>
                <a:tab pos="581660" algn="l"/>
              </a:tabLst>
              <a:defRPr/>
            </a:pPr>
            <a:r>
              <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Proposed Orange Book</a:t>
            </a:r>
          </a:p>
          <a:p>
            <a:pPr marL="685800" marR="0" lvl="2" indent="-228600" algn="l" defTabSz="914400" rtl="0" eaLnBrk="1" fontAlgn="auto" latinLnBrk="0" hangingPunct="1">
              <a:lnSpc>
                <a:spcPct val="100000"/>
              </a:lnSpc>
              <a:spcBef>
                <a:spcPts val="0"/>
              </a:spcBef>
              <a:spcAft>
                <a:spcPts val="0"/>
              </a:spcAft>
              <a:buClrTx/>
              <a:buSzPct val="123076"/>
              <a:buFont typeface="Calibri" panose="020F0502020204030204" pitchFamily="34" charset="0"/>
              <a:buChar char="-"/>
              <a:tabLst>
                <a:tab pos="571500" algn="l"/>
                <a:tab pos="581025" algn="l"/>
              </a:tabLst>
              <a:defRPr/>
            </a:pPr>
            <a:r>
              <a:rPr kumimoji="0" lang="en-GB" sz="1100" b="0" i="0" u="none" strike="noStrike" kern="1200" cap="none" spc="0" normalizeH="0" baseline="0" noProof="0" dirty="0">
                <a:ln>
                  <a:noFill/>
                </a:ln>
                <a:solidFill>
                  <a:prstClr val="black"/>
                </a:solidFill>
                <a:effectLst/>
                <a:uLnTx/>
                <a:uFillTx/>
                <a:latin typeface="Calibri"/>
                <a:ea typeface="+mn-ea"/>
                <a:cs typeface="Calibri"/>
              </a:rPr>
              <a:t>Proximity Link Default Session Access Control Parameters for the Mars and Lunar Enterprises	Introduction of a proposed new project</a:t>
            </a:r>
            <a:endParaRPr kumimoji="0" lang="en-US" sz="1100" b="0" i="0" u="none" strike="noStrike" kern="1200" cap="none" spc="0" normalizeH="0" baseline="0" noProof="0" dirty="0">
              <a:ln>
                <a:noFill/>
              </a:ln>
              <a:solidFill>
                <a:prstClr val="black"/>
              </a:solidFill>
              <a:effectLst/>
              <a:uLnTx/>
              <a:uFillTx/>
              <a:latin typeface="Calibri"/>
              <a:ea typeface="+mn-ea"/>
              <a:cs typeface="Calibri"/>
            </a:endParaRPr>
          </a:p>
          <a:p>
            <a:pPr marL="581025" marR="0" lvl="1" indent="-223520" algn="l" defTabSz="914400" rtl="0" eaLnBrk="1" fontAlgn="auto" latinLnBrk="0" hangingPunct="1">
              <a:lnSpc>
                <a:spcPct val="100000"/>
              </a:lnSpc>
              <a:spcBef>
                <a:spcPts val="0"/>
              </a:spcBef>
              <a:spcAft>
                <a:spcPts val="0"/>
              </a:spcAft>
              <a:buClrTx/>
              <a:buSzPct val="123076"/>
              <a:buFont typeface="Calibri"/>
              <a:buChar char="•"/>
              <a:tabLst>
                <a:tab pos="581660" algn="l"/>
              </a:tabLst>
              <a:defRPr/>
            </a:pPr>
            <a:r>
              <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732.1-B</a:t>
            </a:r>
          </a:p>
          <a:p>
            <a:pPr marL="685800" marR="0" lvl="2" indent="-228600" algn="l" defTabSz="914400" rtl="0" eaLnBrk="1" fontAlgn="auto" latinLnBrk="0" hangingPunct="1">
              <a:lnSpc>
                <a:spcPct val="100000"/>
              </a:lnSpc>
              <a:spcBef>
                <a:spcPts val="0"/>
              </a:spcBef>
              <a:spcAft>
                <a:spcPts val="0"/>
              </a:spcAft>
              <a:buClrTx/>
              <a:buSzPct val="123076"/>
              <a:buFont typeface="Calibri" panose="020F0502020204030204" pitchFamily="34" charset="0"/>
              <a:buChar char="-"/>
              <a:tabLst>
                <a:tab pos="571500" algn="l"/>
                <a:tab pos="581025" algn="l"/>
              </a:tabLst>
              <a:defRPr/>
            </a:pPr>
            <a:r>
              <a:rPr kumimoji="0" lang="en-US" sz="1100" b="0" i="0" u="none" strike="noStrike" kern="1200" cap="none" spc="0" normalizeH="0" baseline="0" noProof="0" dirty="0">
                <a:ln>
                  <a:noFill/>
                </a:ln>
                <a:solidFill>
                  <a:prstClr val="black"/>
                </a:solidFill>
                <a:effectLst/>
                <a:uLnTx/>
                <a:uFillTx/>
                <a:latin typeface="Calibri"/>
                <a:ea typeface="+mn-ea"/>
                <a:cs typeface="Calibri"/>
              </a:rPr>
              <a:t>VCP and VCA services, with more than 1 USLP frame per CLTU and other updates		Achieve consensus on updates</a:t>
            </a:r>
          </a:p>
          <a:p>
            <a:pPr marL="581025" marR="0" lvl="1" indent="-223520" algn="l" defTabSz="914400" rtl="0" eaLnBrk="1" fontAlgn="auto" latinLnBrk="0" hangingPunct="1">
              <a:lnSpc>
                <a:spcPct val="100000"/>
              </a:lnSpc>
              <a:spcBef>
                <a:spcPts val="0"/>
              </a:spcBef>
              <a:spcAft>
                <a:spcPts val="0"/>
              </a:spcAft>
              <a:buClrTx/>
              <a:buSzPct val="123076"/>
              <a:buFont typeface="Calibri"/>
              <a:buChar char="•"/>
              <a:tabLst>
                <a:tab pos="581660" algn="l"/>
              </a:tabLst>
              <a:defRPr/>
            </a:pPr>
            <a:r>
              <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5-year Due Diligence </a:t>
            </a:r>
          </a:p>
          <a:p>
            <a:pPr marL="685800" marR="0" lvl="2" indent="-228600" algn="l" defTabSz="914400" rtl="0" eaLnBrk="1" fontAlgn="auto" latinLnBrk="0" hangingPunct="1">
              <a:lnSpc>
                <a:spcPct val="100000"/>
              </a:lnSpc>
              <a:spcBef>
                <a:spcPts val="0"/>
              </a:spcBef>
              <a:spcAft>
                <a:spcPts val="0"/>
              </a:spcAft>
              <a:buClrTx/>
              <a:buSzPct val="123076"/>
              <a:buFont typeface="Calibri" panose="020F0502020204030204" pitchFamily="34" charset="0"/>
              <a:buChar char="-"/>
              <a:tabLst>
                <a:tab pos="571500" algn="l"/>
                <a:tab pos="581025" algn="l"/>
              </a:tabLst>
              <a:defRPr/>
            </a:pPr>
            <a:r>
              <a:rPr kumimoji="0" lang="en-US" sz="1100" b="0" i="0" u="none" strike="noStrike" kern="1200" cap="none" spc="0" normalizeH="0" baseline="0" noProof="0" dirty="0">
                <a:ln>
                  <a:noFill/>
                </a:ln>
                <a:solidFill>
                  <a:prstClr val="black"/>
                </a:solidFill>
                <a:effectLst/>
                <a:uLnTx/>
                <a:uFillTx/>
                <a:latin typeface="Calibri"/>
                <a:ea typeface="+mn-ea"/>
                <a:cs typeface="Calibri"/>
              </a:rPr>
              <a:t>Agency Review on SLP WG docs				  	Status check</a:t>
            </a:r>
          </a:p>
          <a:p>
            <a:pPr marL="581025" marR="0" lvl="1" indent="-223520" algn="l" defTabSz="914400" rtl="0" eaLnBrk="1" fontAlgn="auto" latinLnBrk="0" hangingPunct="1">
              <a:lnSpc>
                <a:spcPct val="100000"/>
              </a:lnSpc>
              <a:spcBef>
                <a:spcPts val="0"/>
              </a:spcBef>
              <a:spcAft>
                <a:spcPts val="0"/>
              </a:spcAft>
              <a:buClrTx/>
              <a:buSzPct val="123076"/>
              <a:buFont typeface="Calibri"/>
              <a:buChar char="•"/>
              <a:tabLst>
                <a:tab pos="581660" algn="l"/>
              </a:tabLst>
              <a:defRPr/>
            </a:pPr>
            <a:r>
              <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Joint topics</a:t>
            </a:r>
          </a:p>
          <a:p>
            <a:pPr marL="685800" marR="0" lvl="2" indent="-228600" algn="l" defTabSz="914400" rtl="0" eaLnBrk="1" fontAlgn="auto" latinLnBrk="0" hangingPunct="1">
              <a:lnSpc>
                <a:spcPct val="100000"/>
              </a:lnSpc>
              <a:spcBef>
                <a:spcPts val="0"/>
              </a:spcBef>
              <a:spcAft>
                <a:spcPts val="0"/>
              </a:spcAft>
              <a:buClrTx/>
              <a:buSzPct val="123076"/>
              <a:buFont typeface="Calibri" panose="020F0502020204030204" pitchFamily="34" charset="0"/>
              <a:buChar char="-"/>
              <a:tabLst>
                <a:tab pos="571500" algn="l"/>
                <a:tab pos="581025" algn="l"/>
              </a:tabLst>
              <a:defRPr/>
            </a:pPr>
            <a:r>
              <a:rPr kumimoji="0" lang="en-US" sz="1100" b="0" i="0" u="none" strike="noStrike" kern="1200" cap="none" spc="0" normalizeH="0" baseline="0" noProof="0" dirty="0">
                <a:ln>
                  <a:noFill/>
                </a:ln>
                <a:solidFill>
                  <a:prstClr val="black"/>
                </a:solidFill>
                <a:effectLst/>
                <a:uLnTx/>
                <a:uFillTx/>
                <a:latin typeface="Calibri"/>
                <a:ea typeface="+mn-ea"/>
                <a:cs typeface="Calibri"/>
              </a:rPr>
              <a:t>Proximity-1 (SLP, C&amp;S, RFM)					Discussion</a:t>
            </a:r>
          </a:p>
          <a:p>
            <a:pPr marL="685800" marR="0" lvl="2" indent="-228600" algn="l" defTabSz="914400" rtl="0" eaLnBrk="1" fontAlgn="auto" latinLnBrk="0" hangingPunct="1">
              <a:lnSpc>
                <a:spcPct val="100000"/>
              </a:lnSpc>
              <a:spcBef>
                <a:spcPts val="0"/>
              </a:spcBef>
              <a:spcAft>
                <a:spcPts val="0"/>
              </a:spcAft>
              <a:buClrTx/>
              <a:buSzPct val="123076"/>
              <a:buFont typeface="Calibri" panose="020F0502020204030204" pitchFamily="34" charset="0"/>
              <a:buChar char="-"/>
              <a:tabLst>
                <a:tab pos="571500" algn="l"/>
                <a:tab pos="581025" algn="l"/>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22" name="object 14"/>
          <p:cNvSpPr txBox="1">
            <a:spLocks noGrp="1"/>
          </p:cNvSpPr>
          <p:nvPr>
            <p:ph type="ftr" sz="quarter" idx="5"/>
          </p:nvPr>
        </p:nvSpPr>
        <p:spPr>
          <a:xfrm>
            <a:off x="381000" y="438809"/>
            <a:ext cx="1295400" cy="308418"/>
          </a:xfrm>
          <a:prstGeom prst="rect">
            <a:avLst/>
          </a:prstGeom>
        </p:spPr>
        <p:txBody>
          <a:bodyPr vert="horz" wrap="square" lIns="0" tIns="635" rIns="0" bIns="0" rtlCol="0">
            <a:spAutoFit/>
          </a:bodyPr>
          <a:lstStyle/>
          <a:p>
            <a:pPr marL="12700" marR="0" lvl="0" indent="0" algn="l" defTabSz="914400" rtl="0" eaLnBrk="1" fontAlgn="auto" latinLnBrk="0" hangingPunct="1">
              <a:lnSpc>
                <a:spcPct val="100000"/>
              </a:lnSpc>
              <a:spcBef>
                <a:spcPts val="5"/>
              </a:spcBef>
              <a:spcAft>
                <a:spcPts val="0"/>
              </a:spcAft>
              <a:buClrTx/>
              <a:buSzTx/>
              <a:buFontTx/>
              <a:buNone/>
              <a:tabLst/>
              <a:defRPr/>
            </a:pPr>
            <a:r>
              <a:rPr kumimoji="0" lang="en-US" sz="1000" b="1" i="0" u="none" strike="noStrike" kern="1200" cap="none" spc="0" normalizeH="0" baseline="0" noProof="0" dirty="0">
                <a:ln>
                  <a:noFill/>
                </a:ln>
                <a:solidFill>
                  <a:srgbClr val="333399"/>
                </a:solidFill>
                <a:effectLst/>
                <a:uLnTx/>
                <a:uFillTx/>
                <a:latin typeface="Arial"/>
                <a:ea typeface="+mn-ea"/>
                <a:cs typeface="Arial"/>
              </a:rPr>
              <a:t>7</a:t>
            </a:r>
            <a:r>
              <a:rPr kumimoji="0" sz="1000" b="1" i="0" u="none" strike="noStrike" kern="1200" cap="none" spc="-45" normalizeH="0" baseline="0" noProof="0" dirty="0">
                <a:ln>
                  <a:noFill/>
                </a:ln>
                <a:solidFill>
                  <a:srgbClr val="333399"/>
                </a:solidFill>
                <a:effectLst/>
                <a:uLnTx/>
                <a:uFillTx/>
                <a:latin typeface="Arial"/>
                <a:ea typeface="+mn-ea"/>
                <a:cs typeface="Arial"/>
              </a:rPr>
              <a:t> </a:t>
            </a:r>
            <a:r>
              <a:rPr kumimoji="0" lang="en-US" sz="1000" b="1" i="0" u="none" strike="noStrike" kern="1200" cap="none" spc="-5" normalizeH="0" baseline="0" noProof="0" dirty="0">
                <a:ln>
                  <a:noFill/>
                </a:ln>
                <a:solidFill>
                  <a:srgbClr val="333399"/>
                </a:solidFill>
                <a:effectLst/>
                <a:uLnTx/>
                <a:uFillTx/>
                <a:latin typeface="Arial"/>
                <a:ea typeface="+mn-ea"/>
                <a:cs typeface="Arial"/>
              </a:rPr>
              <a:t>May</a:t>
            </a:r>
            <a:r>
              <a:rPr kumimoji="0" sz="1000" b="1" i="0" u="none" strike="noStrike" kern="1200" cap="none" spc="-40" normalizeH="0" baseline="0" noProof="0" dirty="0">
                <a:ln>
                  <a:noFill/>
                </a:ln>
                <a:solidFill>
                  <a:srgbClr val="333399"/>
                </a:solidFill>
                <a:effectLst/>
                <a:uLnTx/>
                <a:uFillTx/>
                <a:latin typeface="Arial"/>
                <a:ea typeface="+mn-ea"/>
                <a:cs typeface="Arial"/>
              </a:rPr>
              <a:t> </a:t>
            </a:r>
            <a:r>
              <a:rPr kumimoji="0" sz="1000" b="1" i="0" u="none" strike="noStrike" kern="1200" cap="none" spc="-5" normalizeH="0" baseline="0" noProof="0" dirty="0">
                <a:ln>
                  <a:noFill/>
                </a:ln>
                <a:solidFill>
                  <a:srgbClr val="333399"/>
                </a:solidFill>
                <a:effectLst/>
                <a:uLnTx/>
                <a:uFillTx/>
                <a:latin typeface="Arial"/>
                <a:ea typeface="+mn-ea"/>
                <a:cs typeface="Arial"/>
              </a:rPr>
              <a:t>20</a:t>
            </a:r>
            <a:r>
              <a:rPr kumimoji="0" lang="en-US" sz="1000" b="1" i="0" u="none" strike="noStrike" kern="1200" cap="none" spc="-5" normalizeH="0" baseline="0" noProof="0" dirty="0">
                <a:ln>
                  <a:noFill/>
                </a:ln>
                <a:solidFill>
                  <a:srgbClr val="333399"/>
                </a:solidFill>
                <a:effectLst/>
                <a:uLnTx/>
                <a:uFillTx/>
                <a:latin typeface="Arial"/>
                <a:ea typeface="+mn-ea"/>
                <a:cs typeface="Arial"/>
              </a:rPr>
              <a:t>23</a:t>
            </a: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lang="en-US" sz="1000" b="1" i="0" u="none" strike="noStrike" kern="1200" cap="none" spc="-5" normalizeH="0" baseline="0" noProof="0" dirty="0">
                <a:ln>
                  <a:noFill/>
                </a:ln>
                <a:solidFill>
                  <a:srgbClr val="333399"/>
                </a:solidFill>
                <a:effectLst/>
                <a:uLnTx/>
                <a:uFillTx/>
                <a:latin typeface="Arial"/>
                <a:ea typeface="+mn-ea"/>
                <a:cs typeface="Arial"/>
              </a:rPr>
              <a:t>I. Aguilar &amp; G. </a:t>
            </a:r>
            <a:r>
              <a:rPr kumimoji="0" lang="en-US" sz="1000" b="1" i="0" u="none" strike="noStrike" kern="1200" cap="none" spc="-5" normalizeH="0" baseline="0" noProof="0" dirty="0" err="1">
                <a:ln>
                  <a:noFill/>
                </a:ln>
                <a:solidFill>
                  <a:srgbClr val="333399"/>
                </a:solidFill>
                <a:effectLst/>
                <a:uLnTx/>
                <a:uFillTx/>
                <a:latin typeface="Arial"/>
                <a:ea typeface="+mn-ea"/>
                <a:cs typeface="Arial"/>
              </a:rPr>
              <a:t>Moury</a:t>
            </a:r>
            <a:endParaRPr kumimoji="0" sz="1000" b="1" i="0" u="none" strike="noStrike" kern="1200" cap="none" spc="-5" normalizeH="0" baseline="0" noProof="0" dirty="0">
              <a:ln>
                <a:noFill/>
              </a:ln>
              <a:solidFill>
                <a:srgbClr val="333399"/>
              </a:solidFill>
              <a:effectLst/>
              <a:uLnTx/>
              <a:uFillTx/>
              <a:latin typeface="Arial"/>
              <a:ea typeface="+mn-ea"/>
              <a:cs typeface="Arial"/>
            </a:endParaRPr>
          </a:p>
        </p:txBody>
      </p:sp>
      <p:sp>
        <p:nvSpPr>
          <p:cNvPr id="11" name="object 4"/>
          <p:cNvSpPr txBox="1"/>
          <p:nvPr/>
        </p:nvSpPr>
        <p:spPr>
          <a:xfrm>
            <a:off x="581600" y="920949"/>
            <a:ext cx="9705400" cy="1817870"/>
          </a:xfrm>
          <a:prstGeom prst="rect">
            <a:avLst/>
          </a:prstGeom>
        </p:spPr>
        <p:txBody>
          <a:bodyPr vert="horz" wrap="square" lIns="0" tIns="12700" rIns="0" bIns="0" rtlCol="0">
            <a:spAutoFit/>
          </a:bodyPr>
          <a:lstStyle/>
          <a:p>
            <a:pPr marL="243204" marR="0" lvl="0" indent="-231140" algn="l" defTabSz="914400" rtl="0" eaLnBrk="1" fontAlgn="auto" latinLnBrk="0" hangingPunct="1">
              <a:lnSpc>
                <a:spcPct val="100000"/>
              </a:lnSpc>
              <a:spcBef>
                <a:spcPts val="100"/>
              </a:spcBef>
              <a:spcAft>
                <a:spcPts val="0"/>
              </a:spcAft>
              <a:buClrTx/>
              <a:buSzPct val="123076"/>
              <a:buFont typeface="Calibri"/>
              <a:buChar char="•"/>
              <a:tabLst>
                <a:tab pos="243204" algn="l"/>
                <a:tab pos="243840" algn="l"/>
              </a:tabLst>
              <a:defRPr/>
            </a:pPr>
            <a:r>
              <a:rPr kumimoji="0" sz="1300" b="1" i="0" u="none" strike="noStrike" kern="1200" cap="none" spc="-5" normalizeH="0" baseline="0" noProof="0" dirty="0">
                <a:ln>
                  <a:noFill/>
                </a:ln>
                <a:solidFill>
                  <a:srgbClr val="A50021"/>
                </a:solidFill>
                <a:effectLst/>
                <a:uLnTx/>
                <a:uFillTx/>
                <a:latin typeface="Calibri"/>
                <a:ea typeface="+mn-ea"/>
                <a:cs typeface="Calibri"/>
              </a:rPr>
              <a:t>RF</a:t>
            </a:r>
            <a:r>
              <a:rPr kumimoji="0" sz="1300" b="1" i="0" u="none" strike="noStrike" kern="1200" cap="none" spc="-10" normalizeH="0" baseline="0" noProof="0" dirty="0">
                <a:ln>
                  <a:noFill/>
                </a:ln>
                <a:solidFill>
                  <a:srgbClr val="A50021"/>
                </a:solidFill>
                <a:effectLst/>
                <a:uLnTx/>
                <a:uFillTx/>
                <a:latin typeface="Calibri"/>
                <a:ea typeface="+mn-ea"/>
                <a:cs typeface="Calibri"/>
              </a:rPr>
              <a:t> </a:t>
            </a:r>
            <a:r>
              <a:rPr kumimoji="0" sz="1300" b="1" i="0" u="none" strike="noStrike" kern="1200" cap="none" spc="0" normalizeH="0" baseline="0" noProof="0" dirty="0">
                <a:ln>
                  <a:noFill/>
                </a:ln>
                <a:solidFill>
                  <a:srgbClr val="A50021"/>
                </a:solidFill>
                <a:effectLst/>
                <a:uLnTx/>
                <a:uFillTx/>
                <a:latin typeface="Calibri"/>
                <a:ea typeface="+mn-ea"/>
                <a:cs typeface="Calibri"/>
              </a:rPr>
              <a:t>&amp;</a:t>
            </a:r>
            <a:r>
              <a:rPr kumimoji="0" sz="1300" b="1" i="0" u="none" strike="noStrike" kern="1200" cap="none" spc="-15" normalizeH="0" baseline="0" noProof="0" dirty="0">
                <a:ln>
                  <a:noFill/>
                </a:ln>
                <a:solidFill>
                  <a:srgbClr val="A50021"/>
                </a:solidFill>
                <a:effectLst/>
                <a:uLnTx/>
                <a:uFillTx/>
                <a:latin typeface="Calibri"/>
                <a:ea typeface="+mn-ea"/>
                <a:cs typeface="Calibri"/>
              </a:rPr>
              <a:t> </a:t>
            </a:r>
            <a:r>
              <a:rPr kumimoji="0" sz="1300" b="1" i="0" u="none" strike="noStrike" kern="1200" cap="none" spc="-5" normalizeH="0" baseline="0" noProof="0" dirty="0">
                <a:ln>
                  <a:noFill/>
                </a:ln>
                <a:solidFill>
                  <a:srgbClr val="A50021"/>
                </a:solidFill>
                <a:effectLst/>
                <a:uLnTx/>
                <a:uFillTx/>
                <a:latin typeface="Calibri"/>
                <a:ea typeface="+mn-ea"/>
                <a:cs typeface="Calibri"/>
              </a:rPr>
              <a:t>Modulation</a:t>
            </a:r>
            <a:r>
              <a:rPr kumimoji="0" sz="1300" b="1" i="0" u="none" strike="noStrike" kern="1200" cap="none" spc="5" normalizeH="0" baseline="0" noProof="0" dirty="0">
                <a:ln>
                  <a:noFill/>
                </a:ln>
                <a:solidFill>
                  <a:srgbClr val="A50021"/>
                </a:solidFill>
                <a:effectLst/>
                <a:uLnTx/>
                <a:uFillTx/>
                <a:latin typeface="Calibri"/>
                <a:ea typeface="+mn-ea"/>
                <a:cs typeface="Calibri"/>
              </a:rPr>
              <a:t> </a:t>
            </a:r>
            <a:r>
              <a:rPr kumimoji="0" sz="1300" b="1" i="0" u="none" strike="noStrike" kern="1200" cap="none" spc="-10" normalizeH="0" baseline="0" noProof="0" dirty="0">
                <a:ln>
                  <a:noFill/>
                </a:ln>
                <a:solidFill>
                  <a:srgbClr val="A50021"/>
                </a:solidFill>
                <a:effectLst/>
                <a:uLnTx/>
                <a:uFillTx/>
                <a:latin typeface="Calibri"/>
                <a:ea typeface="+mn-ea"/>
                <a:cs typeface="Calibri"/>
              </a:rPr>
              <a:t>WG</a:t>
            </a:r>
            <a:r>
              <a:rPr kumimoji="0" lang="en-US" sz="1300" b="1" i="0" u="none" strike="noStrike" kern="1200" cap="none" spc="-10" normalizeH="0" baseline="0" noProof="0" dirty="0">
                <a:ln>
                  <a:noFill/>
                </a:ln>
                <a:solidFill>
                  <a:srgbClr val="A50021"/>
                </a:solidFill>
                <a:effectLst/>
                <a:uLnTx/>
                <a:uFillTx/>
                <a:latin typeface="Calibri"/>
                <a:ea typeface="+mn-ea"/>
                <a:cs typeface="Calibri"/>
              </a:rPr>
              <a:t> (D. Lee &amp; G. Sessler)</a:t>
            </a:r>
          </a:p>
          <a:p>
            <a:pPr marL="581025" marR="0" lvl="1" indent="-223520" algn="l" defTabSz="914400" rtl="0" eaLnBrk="1" fontAlgn="auto" latinLnBrk="0" hangingPunct="1">
              <a:lnSpc>
                <a:spcPct val="100000"/>
              </a:lnSpc>
              <a:spcBef>
                <a:spcPts val="0"/>
              </a:spcBef>
              <a:spcAft>
                <a:spcPts val="0"/>
              </a:spcAft>
              <a:buClrTx/>
              <a:buSzPct val="123076"/>
              <a:buFont typeface="Calibri"/>
              <a:buChar char="•"/>
              <a:tabLst>
                <a:tab pos="581660" algn="l"/>
              </a:tabLst>
              <a:defRPr/>
            </a:pPr>
            <a:r>
              <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415.0-B 2 GHz CDMA Links for Data Relay Satellites</a:t>
            </a:r>
          </a:p>
          <a:p>
            <a:pPr marL="685800" marR="0" lvl="2" indent="-228600" algn="l" defTabSz="914400" rtl="0" eaLnBrk="1" fontAlgn="auto" latinLnBrk="0" hangingPunct="1">
              <a:lnSpc>
                <a:spcPct val="100000"/>
              </a:lnSpc>
              <a:spcBef>
                <a:spcPts val="0"/>
              </a:spcBef>
              <a:spcAft>
                <a:spcPts val="0"/>
              </a:spcAft>
              <a:buClrTx/>
              <a:buSzPct val="123076"/>
              <a:buFont typeface="Calibri" panose="020F0502020204030204" pitchFamily="34" charset="0"/>
              <a:buChar char="-"/>
              <a:tabLst>
                <a:tab pos="571500" algn="l"/>
                <a:tab pos="581025" algn="l"/>
              </a:tabLst>
              <a:defRPr/>
            </a:pPr>
            <a:r>
              <a:rPr kumimoji="0" lang="en-US" sz="1100" b="0" i="0" u="none" strike="noStrike" kern="1200" cap="none" spc="0" normalizeH="0" baseline="0" noProof="0" dirty="0">
                <a:ln>
                  <a:noFill/>
                </a:ln>
                <a:solidFill>
                  <a:prstClr val="black"/>
                </a:solidFill>
                <a:effectLst/>
                <a:uLnTx/>
                <a:uFillTx/>
                <a:latin typeface="Calibri"/>
                <a:ea typeface="+mn-ea"/>
                <a:cs typeface="Calibri"/>
              </a:rPr>
              <a:t>Non-regenerative PN ranging and Lunar Relay with CDMA			Achieve consensus on updates </a:t>
            </a:r>
            <a:endPar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endParaRPr>
          </a:p>
          <a:p>
            <a:pPr marL="573088" marR="0" lvl="2" indent="-231775" algn="l" defTabSz="914400" rtl="0" eaLnBrk="1" fontAlgn="auto" latinLnBrk="0" hangingPunct="1">
              <a:lnSpc>
                <a:spcPct val="100000"/>
              </a:lnSpc>
              <a:spcBef>
                <a:spcPts val="0"/>
              </a:spcBef>
              <a:spcAft>
                <a:spcPts val="0"/>
              </a:spcAft>
              <a:buClrTx/>
              <a:buSzPct val="123076"/>
              <a:buFont typeface="Calibri" panose="020F0502020204030204" pitchFamily="34" charset="0"/>
              <a:buChar char="•"/>
              <a:tabLst>
                <a:tab pos="571500" algn="l"/>
                <a:tab pos="581025" algn="l"/>
              </a:tabLst>
              <a:defRPr/>
            </a:pPr>
            <a:r>
              <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401.1-B RF &amp; Modulation:</a:t>
            </a:r>
          </a:p>
          <a:p>
            <a:pPr marL="701040" marR="0" lvl="1" indent="-231775" algn="l" defTabSz="914400" rtl="0" eaLnBrk="1" fontAlgn="auto" latinLnBrk="0" hangingPunct="1">
              <a:lnSpc>
                <a:spcPts val="1540"/>
              </a:lnSpc>
              <a:spcBef>
                <a:spcPts val="0"/>
              </a:spcBef>
              <a:spcAft>
                <a:spcPts val="0"/>
              </a:spcAft>
              <a:buClrTx/>
              <a:buSzPct val="123076"/>
              <a:buFont typeface="Calibri"/>
              <a:buChar char="-"/>
              <a:tabLst>
                <a:tab pos="243840" algn="l"/>
                <a:tab pos="244475" algn="l"/>
              </a:tabLst>
              <a:defRPr/>
            </a:pPr>
            <a:r>
              <a:rPr kumimoji="0" lang="en-US" sz="1100" b="0" i="0" u="none" strike="noStrike" kern="1200" cap="none" spc="0" normalizeH="0" baseline="0" noProof="0" dirty="0">
                <a:ln>
                  <a:noFill/>
                </a:ln>
                <a:solidFill>
                  <a:prstClr val="black"/>
                </a:solidFill>
                <a:effectLst/>
                <a:uLnTx/>
                <a:uFillTx/>
                <a:latin typeface="Calibri"/>
                <a:ea typeface="+mn-ea"/>
                <a:cs typeface="Calibri"/>
              </a:rPr>
              <a:t>Filtering for SP-L/PM					Achieve consensus on updates</a:t>
            </a:r>
          </a:p>
          <a:p>
            <a:pPr marL="701040" marR="0" lvl="1" indent="-231775" algn="l" defTabSz="914400" rtl="0" eaLnBrk="1" fontAlgn="auto" latinLnBrk="0" hangingPunct="1">
              <a:lnSpc>
                <a:spcPts val="1540"/>
              </a:lnSpc>
              <a:spcBef>
                <a:spcPts val="0"/>
              </a:spcBef>
              <a:spcAft>
                <a:spcPts val="0"/>
              </a:spcAft>
              <a:buClrTx/>
              <a:buSzPct val="123076"/>
              <a:buFont typeface="Calibri"/>
              <a:buChar char="-"/>
              <a:tabLst>
                <a:tab pos="243840" algn="l"/>
                <a:tab pos="244475" algn="l"/>
              </a:tabLst>
              <a:defRPr/>
            </a:pPr>
            <a:r>
              <a:rPr kumimoji="0" lang="en-US" sz="1100" b="0" i="0" u="none" strike="noStrike" kern="1200" cap="none" spc="0" normalizeH="0" baseline="0" noProof="0" dirty="0">
                <a:ln>
                  <a:noFill/>
                </a:ln>
                <a:solidFill>
                  <a:prstClr val="black"/>
                </a:solidFill>
                <a:effectLst/>
                <a:uLnTx/>
                <a:uFillTx/>
                <a:latin typeface="Calibri"/>
                <a:ea typeface="+mn-ea"/>
                <a:cs typeface="Calibri"/>
              </a:rPr>
              <a:t>MFSK for Low-Rate Communications				Discussion, achieve consensus for new project</a:t>
            </a:r>
          </a:p>
          <a:p>
            <a:pPr marL="581025" marR="0" lvl="1" indent="-223520" algn="l" defTabSz="914400" rtl="0" eaLnBrk="1" fontAlgn="auto" latinLnBrk="0" hangingPunct="1">
              <a:lnSpc>
                <a:spcPct val="100000"/>
              </a:lnSpc>
              <a:spcBef>
                <a:spcPts val="0"/>
              </a:spcBef>
              <a:spcAft>
                <a:spcPts val="0"/>
              </a:spcAft>
              <a:buClrTx/>
              <a:buSzPct val="123076"/>
              <a:buFont typeface="Calibri" panose="020F0502020204030204" pitchFamily="34" charset="0"/>
              <a:buChar char="•"/>
              <a:tabLst>
                <a:tab pos="581660" algn="l"/>
              </a:tabLst>
              <a:defRPr/>
            </a:pPr>
            <a:r>
              <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413.1-G Simultaneous GMSK and PN Ranging</a:t>
            </a:r>
          </a:p>
          <a:p>
            <a:pPr marL="701040" marR="0" lvl="1" indent="-231775" algn="l" defTabSz="914400" rtl="0" eaLnBrk="1" fontAlgn="auto" latinLnBrk="0" hangingPunct="1">
              <a:lnSpc>
                <a:spcPts val="1540"/>
              </a:lnSpc>
              <a:spcBef>
                <a:spcPts val="0"/>
              </a:spcBef>
              <a:spcAft>
                <a:spcPts val="0"/>
              </a:spcAft>
              <a:buClrTx/>
              <a:buSzPct val="123076"/>
              <a:buFont typeface="Calibri"/>
              <a:buChar char="-"/>
              <a:tabLst>
                <a:tab pos="243840" algn="l"/>
                <a:tab pos="244475" algn="l"/>
              </a:tabLst>
              <a:defRPr/>
            </a:pPr>
            <a:r>
              <a:rPr kumimoji="0" lang="en-US" sz="1100" b="0"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GMSK Carrier Tracking with High Doppler Updates				</a:t>
            </a:r>
            <a:r>
              <a:rPr kumimoji="0" lang="en-US" sz="1100" b="0" i="0" u="none" strike="noStrike" kern="1200" cap="none" spc="0" normalizeH="0" baseline="0" noProof="0" dirty="0">
                <a:ln>
                  <a:noFill/>
                </a:ln>
                <a:solidFill>
                  <a:prstClr val="black"/>
                </a:solidFill>
                <a:effectLst/>
                <a:uLnTx/>
                <a:uFillTx/>
                <a:latin typeface="Calibri"/>
                <a:ea typeface="+mn-ea"/>
                <a:cs typeface="Calibri"/>
              </a:rPr>
              <a:t>Achieve consensus on updates</a:t>
            </a:r>
          </a:p>
          <a:p>
            <a:pPr marL="581025" marR="0" lvl="1" indent="-223520" algn="l" defTabSz="914400" rtl="0" eaLnBrk="1" fontAlgn="auto" latinLnBrk="0" hangingPunct="1">
              <a:lnSpc>
                <a:spcPct val="100000"/>
              </a:lnSpc>
              <a:spcBef>
                <a:spcPts val="0"/>
              </a:spcBef>
              <a:spcAft>
                <a:spcPts val="0"/>
              </a:spcAft>
              <a:buClrTx/>
              <a:buSzPct val="123076"/>
              <a:buFont typeface="Calibri"/>
              <a:buChar char="•"/>
              <a:tabLst>
                <a:tab pos="581660" algn="l"/>
              </a:tabLst>
              <a:defRPr/>
            </a:pPr>
            <a:r>
              <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211.1-B</a:t>
            </a:r>
            <a:r>
              <a:rPr kumimoji="0" lang="en-US" sz="1100" b="1" i="0" u="none" strike="noStrike" kern="1200" cap="none" spc="-5" normalizeH="0" baseline="0" noProof="0" dirty="0">
                <a:ln>
                  <a:noFill/>
                </a:ln>
                <a:solidFill>
                  <a:prstClr val="black"/>
                </a:solidFill>
                <a:effectLst/>
                <a:uLnTx/>
                <a:uFill>
                  <a:solidFill>
                    <a:srgbClr val="000000"/>
                  </a:solidFill>
                </a:uFill>
                <a:latin typeface="Calibri"/>
                <a:ea typeface="+mn-ea"/>
                <a:cs typeface="Calibri"/>
              </a:rPr>
              <a:t> Proximity-1 Physical Layer</a:t>
            </a:r>
            <a:r>
              <a:rPr kumimoji="0" lang="en-US" sz="1100" b="1" i="0" u="none" strike="noStrike" kern="1200" cap="none" spc="-5" normalizeH="0" baseline="0" noProof="0" dirty="0">
                <a:ln>
                  <a:noFill/>
                </a:ln>
                <a:solidFill>
                  <a:prstClr val="black"/>
                </a:solidFill>
                <a:effectLst/>
                <a:uLnTx/>
                <a:uFillTx/>
                <a:latin typeface="Calibri"/>
                <a:ea typeface="+mn-ea"/>
                <a:cs typeface="Calibri"/>
              </a:rPr>
              <a:t>:</a:t>
            </a:r>
          </a:p>
          <a:p>
            <a:pPr marL="701040" marR="0" lvl="1" indent="-231775" algn="l" defTabSz="914400" rtl="0" eaLnBrk="1" fontAlgn="auto" latinLnBrk="0" hangingPunct="1">
              <a:lnSpc>
                <a:spcPts val="1540"/>
              </a:lnSpc>
              <a:spcBef>
                <a:spcPts val="0"/>
              </a:spcBef>
              <a:spcAft>
                <a:spcPts val="0"/>
              </a:spcAft>
              <a:buClrTx/>
              <a:buSzPct val="123076"/>
              <a:buFont typeface="Calibri"/>
              <a:buChar char="-"/>
              <a:tabLst>
                <a:tab pos="243840" algn="l"/>
                <a:tab pos="244475" algn="l"/>
              </a:tabLst>
              <a:defRPr/>
            </a:pPr>
            <a:r>
              <a:rPr kumimoji="0" lang="en-US" sz="1100" b="0" i="0" u="none" strike="noStrike" kern="1200" cap="none" spc="0" normalizeH="0" baseline="0" noProof="0" dirty="0">
                <a:ln>
                  <a:noFill/>
                </a:ln>
                <a:solidFill>
                  <a:prstClr val="black"/>
                </a:solidFill>
                <a:effectLst/>
                <a:uLnTx/>
                <a:uFillTx/>
                <a:latin typeface="Calibri"/>
                <a:ea typeface="+mn-ea"/>
                <a:cs typeface="Calibri"/>
              </a:rPr>
              <a:t>Physical Layer Updates for Lunar S-band Proximity-1				Discussion (Joint RFM/SLP/C&amp;S Meeting)</a:t>
            </a:r>
            <a:endParaRPr kumimoji="0" sz="1300" b="0" i="0" u="none" strike="noStrike" kern="1200" cap="none" spc="0" normalizeH="0" baseline="0" noProof="0" dirty="0">
              <a:ln>
                <a:noFill/>
              </a:ln>
              <a:solidFill>
                <a:prstClr val="black"/>
              </a:solidFill>
              <a:effectLst/>
              <a:uLnTx/>
              <a:uFillTx/>
              <a:latin typeface="Calibri"/>
              <a:ea typeface="+mn-ea"/>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021836" y="204216"/>
            <a:ext cx="3943349" cy="676655"/>
          </a:xfrm>
          <a:prstGeom prst="rect">
            <a:avLst/>
          </a:prstGeom>
        </p:spPr>
      </p:pic>
      <p:sp>
        <p:nvSpPr>
          <p:cNvPr id="3" name="object 3"/>
          <p:cNvSpPr txBox="1">
            <a:spLocks noGrp="1"/>
          </p:cNvSpPr>
          <p:nvPr>
            <p:ph type="title"/>
          </p:nvPr>
        </p:nvSpPr>
        <p:spPr>
          <a:xfrm>
            <a:off x="4198618" y="270002"/>
            <a:ext cx="3565525" cy="391160"/>
          </a:xfrm>
          <a:prstGeom prst="rect">
            <a:avLst/>
          </a:prstGeom>
        </p:spPr>
        <p:txBody>
          <a:bodyPr vert="horz" wrap="square" lIns="0" tIns="12700" rIns="0" bIns="0" rtlCol="0">
            <a:spAutoFit/>
          </a:bodyPr>
          <a:lstStyle/>
          <a:p>
            <a:pPr marL="12700">
              <a:lnSpc>
                <a:spcPct val="100000"/>
              </a:lnSpc>
              <a:spcBef>
                <a:spcPts val="100"/>
              </a:spcBef>
            </a:pPr>
            <a:r>
              <a:rPr spc="-5" dirty="0"/>
              <a:t>SLS</a:t>
            </a:r>
            <a:r>
              <a:rPr spc="-15" dirty="0"/>
              <a:t> </a:t>
            </a:r>
            <a:r>
              <a:rPr spc="-5" dirty="0"/>
              <a:t>Meeting</a:t>
            </a:r>
            <a:r>
              <a:rPr spc="-15" dirty="0"/>
              <a:t> </a:t>
            </a:r>
            <a:r>
              <a:rPr spc="-5" dirty="0"/>
              <a:t>Objectives: </a:t>
            </a:r>
            <a:r>
              <a:rPr lang="en-US" dirty="0"/>
              <a:t>2</a:t>
            </a:r>
            <a:r>
              <a:rPr dirty="0"/>
              <a:t>/2</a:t>
            </a:r>
          </a:p>
        </p:txBody>
      </p:sp>
      <p:sp>
        <p:nvSpPr>
          <p:cNvPr id="4" name="object 4"/>
          <p:cNvSpPr txBox="1"/>
          <p:nvPr/>
        </p:nvSpPr>
        <p:spPr>
          <a:xfrm>
            <a:off x="685800" y="1239461"/>
            <a:ext cx="9677400" cy="1228541"/>
          </a:xfrm>
          <a:prstGeom prst="rect">
            <a:avLst/>
          </a:prstGeom>
        </p:spPr>
        <p:txBody>
          <a:bodyPr vert="horz" wrap="square" lIns="0" tIns="12700" rIns="0" bIns="0" rtlCol="0">
            <a:spAutoFit/>
          </a:bodyPr>
          <a:lstStyle>
            <a:defPPr>
              <a:defRPr lang="en-US"/>
            </a:defPPr>
            <a:lvl1pPr marL="243204" indent="-231140">
              <a:lnSpc>
                <a:spcPct val="100000"/>
              </a:lnSpc>
              <a:spcBef>
                <a:spcPts val="100"/>
              </a:spcBef>
              <a:buSzPct val="123076"/>
              <a:buFont typeface="Calibri"/>
              <a:buChar char="•"/>
              <a:tabLst>
                <a:tab pos="243204" algn="l"/>
                <a:tab pos="243840" algn="l"/>
              </a:tabLst>
              <a:defRPr sz="1300" b="1" spc="-5">
                <a:solidFill>
                  <a:srgbClr val="A50021"/>
                </a:solidFill>
                <a:latin typeface="Calibri"/>
                <a:cs typeface="Calibri"/>
              </a:defRPr>
            </a:lvl1pPr>
            <a:lvl2pPr marL="581025" lvl="1" indent="-223520">
              <a:lnSpc>
                <a:spcPct val="100000"/>
              </a:lnSpc>
              <a:buSzPct val="123076"/>
              <a:buFont typeface="Calibri"/>
              <a:buChar char="•"/>
              <a:tabLst>
                <a:tab pos="581660" algn="l"/>
              </a:tabLst>
              <a:defRPr sz="1100" b="1">
                <a:uFill>
                  <a:solidFill>
                    <a:srgbClr val="000000"/>
                  </a:solidFill>
                </a:uFill>
                <a:cs typeface="Calibri"/>
              </a:defRPr>
            </a:lvl2pPr>
            <a:lvl3pPr marL="685800" lvl="2" indent="-228600">
              <a:buSzPct val="123076"/>
              <a:buFont typeface="Calibri" panose="020F0502020204030204" pitchFamily="34" charset="0"/>
              <a:buChar char="-"/>
              <a:tabLst>
                <a:tab pos="571500" algn="l"/>
                <a:tab pos="581025" algn="l"/>
              </a:tabLst>
              <a:defRPr sz="1100">
                <a:cs typeface="Calibri"/>
              </a:defRPr>
            </a:lvl3pPr>
          </a:lstStyle>
          <a:p>
            <a:pPr marL="243204" marR="0" lvl="0" indent="-231140" algn="l" defTabSz="914400" rtl="0" eaLnBrk="1" fontAlgn="auto" latinLnBrk="0" hangingPunct="1">
              <a:lnSpc>
                <a:spcPct val="100000"/>
              </a:lnSpc>
              <a:spcBef>
                <a:spcPts val="100"/>
              </a:spcBef>
              <a:spcAft>
                <a:spcPts val="0"/>
              </a:spcAft>
              <a:buClrTx/>
              <a:buSzPct val="123076"/>
              <a:buFont typeface="Calibri"/>
              <a:buChar char="•"/>
              <a:tabLst>
                <a:tab pos="243204" algn="l"/>
                <a:tab pos="243840" algn="l"/>
              </a:tabLst>
              <a:defRPr/>
            </a:pPr>
            <a:r>
              <a:rPr kumimoji="0" lang="en-US" sz="1300" b="1" i="0" u="none" strike="noStrike" kern="1200" cap="none" spc="-5" normalizeH="0" baseline="0" noProof="0" dirty="0">
                <a:ln>
                  <a:noFill/>
                </a:ln>
                <a:solidFill>
                  <a:srgbClr val="A50021"/>
                </a:solidFill>
                <a:effectLst/>
                <a:uLnTx/>
                <a:uFillTx/>
                <a:latin typeface="Calibri"/>
                <a:ea typeface="+mn-ea"/>
                <a:cs typeface="Calibri"/>
              </a:rPr>
              <a:t>Space Data Link Security (SDLS) WG (G. Moury &amp; H. Weiss)</a:t>
            </a:r>
            <a:endParaRPr kumimoji="0" sz="1300" b="1" i="0" u="none" strike="noStrike" kern="1200" cap="none" spc="-5" normalizeH="0" baseline="0" noProof="0" dirty="0">
              <a:ln>
                <a:noFill/>
              </a:ln>
              <a:solidFill>
                <a:srgbClr val="A50021"/>
              </a:solidFill>
              <a:effectLst/>
              <a:uLnTx/>
              <a:uFillTx/>
              <a:latin typeface="Calibri"/>
              <a:ea typeface="+mn-ea"/>
              <a:cs typeface="Calibri"/>
            </a:endParaRPr>
          </a:p>
          <a:p>
            <a:pPr marL="581025" marR="0" lvl="1" indent="-223520" algn="l" defTabSz="914400" rtl="0" eaLnBrk="1" fontAlgn="auto" latinLnBrk="0" hangingPunct="1">
              <a:lnSpc>
                <a:spcPct val="100000"/>
              </a:lnSpc>
              <a:spcBef>
                <a:spcPts val="0"/>
              </a:spcBef>
              <a:spcAft>
                <a:spcPts val="0"/>
              </a:spcAft>
              <a:buClrTx/>
              <a:buSzPct val="123076"/>
              <a:buFont typeface="Calibri"/>
              <a:buChar char="•"/>
              <a:tabLst>
                <a:tab pos="581660" algn="l"/>
              </a:tabLst>
              <a:defRPr/>
            </a:pPr>
            <a:r>
              <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350.5-G-2 SDLS Core Protocol</a:t>
            </a:r>
          </a:p>
          <a:p>
            <a:pPr marL="685800" marR="0" lvl="2" indent="-228600" algn="l" defTabSz="914400" rtl="0" eaLnBrk="1" fontAlgn="auto" latinLnBrk="0" hangingPunct="1">
              <a:lnSpc>
                <a:spcPct val="100000"/>
              </a:lnSpc>
              <a:spcBef>
                <a:spcPts val="0"/>
              </a:spcBef>
              <a:spcAft>
                <a:spcPts val="0"/>
              </a:spcAft>
              <a:buClrTx/>
              <a:buSzPct val="123076"/>
              <a:buFont typeface="Calibri" panose="020F0502020204030204" pitchFamily="34" charset="0"/>
              <a:buChar char="-"/>
              <a:tabLst>
                <a:tab pos="571500" algn="l"/>
                <a:tab pos="581025" algn="l"/>
              </a:tabLst>
              <a:defRPr/>
            </a:pPr>
            <a:r>
              <a:rPr kumimoji="0" lang="en-US" sz="1100" b="0" i="0" u="none" strike="noStrike" kern="1200" cap="none" spc="0" normalizeH="0" baseline="0" noProof="0" dirty="0">
                <a:ln>
                  <a:noFill/>
                </a:ln>
                <a:solidFill>
                  <a:prstClr val="black"/>
                </a:solidFill>
                <a:effectLst/>
                <a:uLnTx/>
                <a:uFillTx/>
                <a:latin typeface="Calibri"/>
                <a:ea typeface="+mn-ea"/>
                <a:cs typeface="Calibri"/>
              </a:rPr>
              <a:t>SEA AD comments						Finalization of the document</a:t>
            </a:r>
          </a:p>
          <a:p>
            <a:pPr marL="581025" marR="0" lvl="1" indent="-223520" algn="l" defTabSz="914400" rtl="0" eaLnBrk="1" fontAlgn="auto" latinLnBrk="0" hangingPunct="1">
              <a:lnSpc>
                <a:spcPct val="100000"/>
              </a:lnSpc>
              <a:spcBef>
                <a:spcPts val="0"/>
              </a:spcBef>
              <a:spcAft>
                <a:spcPts val="0"/>
              </a:spcAft>
              <a:buClrTx/>
              <a:buSzPct val="123076"/>
              <a:buFont typeface="Calibri"/>
              <a:buChar char="•"/>
              <a:tabLst>
                <a:tab pos="581660" algn="l"/>
              </a:tabLst>
              <a:defRPr/>
            </a:pPr>
            <a:r>
              <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PQC Asymmetric Key Exchange and Authentication Protocol			</a:t>
            </a:r>
            <a:r>
              <a:rPr kumimoji="0" lang="en-US" sz="1100" b="0"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Presentation</a:t>
            </a:r>
          </a:p>
          <a:p>
            <a:pPr marL="581025" marR="0" lvl="1" indent="-223520" algn="l" defTabSz="914400" rtl="0" eaLnBrk="1" fontAlgn="auto" latinLnBrk="0" hangingPunct="1">
              <a:lnSpc>
                <a:spcPct val="100000"/>
              </a:lnSpc>
              <a:spcBef>
                <a:spcPts val="0"/>
              </a:spcBef>
              <a:spcAft>
                <a:spcPts val="0"/>
              </a:spcAft>
              <a:buClrTx/>
              <a:buSzPct val="123076"/>
              <a:buFont typeface="Calibri"/>
              <a:buChar char="•"/>
              <a:tabLst>
                <a:tab pos="581660" algn="l"/>
              </a:tabLst>
              <a:defRPr/>
            </a:pPr>
            <a:r>
              <a:rPr kumimoji="0" lang="en-GB"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Revised text for SDLS-COP-1 ordering in TC and USLP pink sheets			</a:t>
            </a:r>
            <a:r>
              <a:rPr kumimoji="0" lang="en-GB" sz="1100" b="0"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Review</a:t>
            </a:r>
            <a:endParaRPr kumimoji="0" lang="en-US" sz="1100" b="0" i="0" u="none" strike="noStrike" kern="1200" cap="none" spc="0" normalizeH="0" baseline="0" noProof="0" dirty="0">
              <a:ln>
                <a:noFill/>
              </a:ln>
              <a:solidFill>
                <a:prstClr val="black"/>
              </a:solidFill>
              <a:effectLst/>
              <a:uLnTx/>
              <a:uFill>
                <a:solidFill>
                  <a:srgbClr val="000000"/>
                </a:solidFill>
              </a:uFill>
              <a:latin typeface="Calibri"/>
              <a:ea typeface="+mn-ea"/>
              <a:cs typeface="Calibri"/>
            </a:endParaRPr>
          </a:p>
          <a:p>
            <a:pPr marL="581025" marR="0" lvl="1" indent="-223520" algn="l" defTabSz="914400" rtl="0" eaLnBrk="1" fontAlgn="auto" latinLnBrk="0" hangingPunct="1">
              <a:lnSpc>
                <a:spcPct val="100000"/>
              </a:lnSpc>
              <a:spcBef>
                <a:spcPts val="0"/>
              </a:spcBef>
              <a:spcAft>
                <a:spcPts val="0"/>
              </a:spcAft>
              <a:buClrTx/>
              <a:buSzPct val="123076"/>
              <a:buFont typeface="Calibri"/>
              <a:buChar char="•"/>
              <a:tabLst>
                <a:tab pos="581660" algn="l"/>
              </a:tabLst>
              <a:defRPr/>
            </a:pPr>
            <a:r>
              <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350.11-G SDLS Extended Procedures</a:t>
            </a:r>
          </a:p>
          <a:p>
            <a:pPr marL="685800" marR="0" lvl="2" indent="-228600" algn="l" defTabSz="914400" rtl="0" eaLnBrk="1" fontAlgn="auto" latinLnBrk="0" hangingPunct="1">
              <a:lnSpc>
                <a:spcPct val="100000"/>
              </a:lnSpc>
              <a:spcBef>
                <a:spcPts val="0"/>
              </a:spcBef>
              <a:spcAft>
                <a:spcPts val="0"/>
              </a:spcAft>
              <a:buClrTx/>
              <a:buSzPct val="123076"/>
              <a:buFont typeface="Calibri" panose="020F0502020204030204" pitchFamily="34" charset="0"/>
              <a:buChar char="-"/>
              <a:tabLst>
                <a:tab pos="571500" algn="l"/>
                <a:tab pos="581025" algn="l"/>
              </a:tabLst>
              <a:defRPr/>
            </a:pPr>
            <a:r>
              <a:rPr kumimoji="0" lang="en-US" sz="1100" b="0" i="0" u="none" strike="noStrike" kern="1200" cap="none" spc="0" normalizeH="0" baseline="0" noProof="0" dirty="0">
                <a:ln>
                  <a:noFill/>
                </a:ln>
                <a:solidFill>
                  <a:prstClr val="black"/>
                </a:solidFill>
                <a:effectLst/>
                <a:uLnTx/>
                <a:uFillTx/>
                <a:latin typeface="Calibri"/>
                <a:ea typeface="+mn-ea"/>
                <a:cs typeface="Calibri"/>
              </a:rPr>
              <a:t>Contributions + AI SDLS 1022/05					Review</a:t>
            </a:r>
          </a:p>
        </p:txBody>
      </p:sp>
      <p:sp>
        <p:nvSpPr>
          <p:cNvPr id="18" name="object 4"/>
          <p:cNvSpPr txBox="1"/>
          <p:nvPr/>
        </p:nvSpPr>
        <p:spPr>
          <a:xfrm>
            <a:off x="685800" y="2659999"/>
            <a:ext cx="9673771" cy="889987"/>
          </a:xfrm>
          <a:prstGeom prst="rect">
            <a:avLst/>
          </a:prstGeom>
        </p:spPr>
        <p:txBody>
          <a:bodyPr vert="horz" wrap="square" lIns="0" tIns="12700" rIns="0" bIns="0" rtlCol="0">
            <a:spAutoFit/>
          </a:bodyPr>
          <a:lstStyle/>
          <a:p>
            <a:pPr marL="243204" marR="0" lvl="0" indent="-231140" algn="l" defTabSz="914400" rtl="0" eaLnBrk="1" fontAlgn="auto" latinLnBrk="0" hangingPunct="1">
              <a:lnSpc>
                <a:spcPct val="100000"/>
              </a:lnSpc>
              <a:spcBef>
                <a:spcPts val="100"/>
              </a:spcBef>
              <a:spcAft>
                <a:spcPts val="0"/>
              </a:spcAft>
              <a:buClrTx/>
              <a:buSzPct val="123076"/>
              <a:buFont typeface="Calibri"/>
              <a:buChar char="•"/>
              <a:tabLst>
                <a:tab pos="243204" algn="l"/>
                <a:tab pos="243840" algn="l"/>
              </a:tabLst>
              <a:defRPr/>
            </a:pPr>
            <a:r>
              <a:rPr kumimoji="0" lang="pt-BR" sz="1300" b="1" i="0" u="none" strike="noStrike" kern="1200" cap="none" spc="-5" normalizeH="0" baseline="0" noProof="0" dirty="0">
                <a:ln>
                  <a:noFill/>
                </a:ln>
                <a:solidFill>
                  <a:srgbClr val="A50021"/>
                </a:solidFill>
                <a:effectLst/>
                <a:uLnTx/>
                <a:uFillTx/>
                <a:latin typeface="Calibri"/>
                <a:ea typeface="+mn-ea"/>
                <a:cs typeface="Calibri"/>
              </a:rPr>
              <a:t>Data Compression (DC) WG (M. Wong &amp; L. Santos)</a:t>
            </a:r>
            <a:endParaRPr kumimoji="0" sz="1300" b="1" i="0" u="none" strike="noStrike" kern="1200" cap="none" spc="0" normalizeH="0" baseline="0" noProof="0" dirty="0">
              <a:ln>
                <a:noFill/>
              </a:ln>
              <a:solidFill>
                <a:prstClr val="black"/>
              </a:solidFill>
              <a:effectLst/>
              <a:uLnTx/>
              <a:uFillTx/>
              <a:latin typeface="Calibri"/>
              <a:ea typeface="+mn-ea"/>
              <a:cs typeface="Calibri"/>
            </a:endParaRPr>
          </a:p>
          <a:p>
            <a:pPr marL="581025" marR="0" lvl="1" indent="-223520" algn="l" defTabSz="914400" rtl="0" eaLnBrk="1" fontAlgn="auto" latinLnBrk="0" hangingPunct="1">
              <a:lnSpc>
                <a:spcPct val="100000"/>
              </a:lnSpc>
              <a:spcBef>
                <a:spcPts val="0"/>
              </a:spcBef>
              <a:spcAft>
                <a:spcPts val="0"/>
              </a:spcAft>
              <a:buClrTx/>
              <a:buSzPct val="123076"/>
              <a:buFont typeface="Calibri"/>
              <a:buChar char="•"/>
              <a:tabLst>
                <a:tab pos="581660" algn="l"/>
              </a:tabLst>
              <a:defRPr/>
            </a:pPr>
            <a:r>
              <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124.0-G Robust Compression of Fixed-length Housekeeping Data                            		</a:t>
            </a:r>
            <a:r>
              <a:rPr kumimoji="0" lang="en-US" sz="1100" b="0"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Review</a:t>
            </a:r>
          </a:p>
          <a:p>
            <a:pPr marL="581025" marR="0" lvl="1" indent="-223520" algn="l" defTabSz="914400" rtl="0" eaLnBrk="1" fontAlgn="auto" latinLnBrk="0" hangingPunct="1">
              <a:lnSpc>
                <a:spcPct val="100000"/>
              </a:lnSpc>
              <a:spcBef>
                <a:spcPts val="0"/>
              </a:spcBef>
              <a:spcAft>
                <a:spcPts val="0"/>
              </a:spcAft>
              <a:buClrTx/>
              <a:buSzPct val="123076"/>
              <a:buFont typeface="Calibri"/>
              <a:buChar char="•"/>
              <a:tabLst>
                <a:tab pos="581660" algn="l"/>
              </a:tabLst>
              <a:defRPr/>
            </a:pPr>
            <a:r>
              <a:rPr kumimoji="0" lang="en-GB"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123.0-B2 Low-Complexity Lossless and Near-Lossless Multispectral and </a:t>
            </a:r>
          </a:p>
          <a:p>
            <a:pPr marL="357505" marR="0" lvl="1" indent="0" algn="l" defTabSz="914400" rtl="0" eaLnBrk="1" fontAlgn="auto" latinLnBrk="0" hangingPunct="1">
              <a:lnSpc>
                <a:spcPct val="100000"/>
              </a:lnSpc>
              <a:spcBef>
                <a:spcPts val="0"/>
              </a:spcBef>
              <a:spcAft>
                <a:spcPts val="0"/>
              </a:spcAft>
              <a:buClrTx/>
              <a:buSzPct val="123076"/>
              <a:buFontTx/>
              <a:buNone/>
              <a:tabLst>
                <a:tab pos="581660" algn="l"/>
              </a:tabLst>
              <a:defRPr/>
            </a:pPr>
            <a:r>
              <a:rPr kumimoji="0" lang="en-GB"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	Hyperspectral Image Compression</a:t>
            </a:r>
            <a:r>
              <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					</a:t>
            </a:r>
            <a:r>
              <a:rPr kumimoji="0" lang="en-US" sz="1100" b="0"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Review</a:t>
            </a:r>
          </a:p>
          <a:p>
            <a:pPr marL="581025" marR="0" lvl="1" indent="-223520" algn="l" defTabSz="914400" rtl="0" eaLnBrk="1" fontAlgn="auto" latinLnBrk="0" hangingPunct="1">
              <a:lnSpc>
                <a:spcPct val="100000"/>
              </a:lnSpc>
              <a:spcBef>
                <a:spcPts val="0"/>
              </a:spcBef>
              <a:spcAft>
                <a:spcPts val="0"/>
              </a:spcAft>
              <a:buClrTx/>
              <a:buSzPct val="123076"/>
              <a:buFont typeface="Calibri"/>
              <a:buChar char="•"/>
              <a:tabLst>
                <a:tab pos="581660" algn="l"/>
              </a:tabLst>
              <a:defRPr/>
            </a:pPr>
            <a:r>
              <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125.0- B Raw SAR Compression		</a:t>
            </a:r>
            <a:r>
              <a:rPr kumimoji="0" lang="en-US" sz="1100" b="0"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			Review </a:t>
            </a:r>
          </a:p>
        </p:txBody>
      </p:sp>
      <p:sp>
        <p:nvSpPr>
          <p:cNvPr id="21" name="object 4"/>
          <p:cNvSpPr txBox="1"/>
          <p:nvPr/>
        </p:nvSpPr>
        <p:spPr>
          <a:xfrm>
            <a:off x="693057" y="3692003"/>
            <a:ext cx="9670142" cy="2582758"/>
          </a:xfrm>
          <a:prstGeom prst="rect">
            <a:avLst/>
          </a:prstGeom>
        </p:spPr>
        <p:txBody>
          <a:bodyPr vert="horz" wrap="square" lIns="0" tIns="12700" rIns="0" bIns="0" rtlCol="0">
            <a:spAutoFit/>
          </a:bodyPr>
          <a:lstStyle>
            <a:defPPr>
              <a:defRPr lang="en-US"/>
            </a:defPPr>
            <a:lvl1pPr marL="243204" indent="-231140">
              <a:lnSpc>
                <a:spcPct val="100000"/>
              </a:lnSpc>
              <a:spcBef>
                <a:spcPts val="100"/>
              </a:spcBef>
              <a:buSzPct val="123076"/>
              <a:buFont typeface="Calibri"/>
              <a:buChar char="•"/>
              <a:tabLst>
                <a:tab pos="243204" algn="l"/>
                <a:tab pos="243840" algn="l"/>
              </a:tabLst>
              <a:defRPr sz="1300" b="1" spc="-5">
                <a:solidFill>
                  <a:srgbClr val="A50021"/>
                </a:solidFill>
                <a:latin typeface="Calibri"/>
                <a:cs typeface="Calibri"/>
              </a:defRPr>
            </a:lvl1pPr>
            <a:lvl2pPr marL="581025" lvl="1" indent="-223520">
              <a:lnSpc>
                <a:spcPct val="100000"/>
              </a:lnSpc>
              <a:buSzPct val="123076"/>
              <a:buFont typeface="Calibri"/>
              <a:buChar char="•"/>
              <a:tabLst>
                <a:tab pos="581660" algn="l"/>
              </a:tabLst>
              <a:defRPr sz="1100" b="1">
                <a:uFill>
                  <a:solidFill>
                    <a:srgbClr val="000000"/>
                  </a:solidFill>
                </a:uFill>
                <a:cs typeface="Calibri"/>
              </a:defRPr>
            </a:lvl2pPr>
            <a:lvl3pPr marL="685800" lvl="2" indent="-228600">
              <a:buSzPct val="123076"/>
              <a:buFont typeface="Calibri" panose="020F0502020204030204" pitchFamily="34" charset="0"/>
              <a:buChar char="-"/>
              <a:tabLst>
                <a:tab pos="571500" algn="l"/>
                <a:tab pos="581025" algn="l"/>
              </a:tabLst>
              <a:defRPr sz="1100">
                <a:cs typeface="Calibri"/>
              </a:defRPr>
            </a:lvl3pPr>
          </a:lstStyle>
          <a:p>
            <a:pPr marL="243204" marR="0" lvl="0" indent="-231140" algn="l" defTabSz="914400" rtl="0" eaLnBrk="1" fontAlgn="auto" latinLnBrk="0" hangingPunct="1">
              <a:lnSpc>
                <a:spcPct val="100000"/>
              </a:lnSpc>
              <a:spcBef>
                <a:spcPts val="100"/>
              </a:spcBef>
              <a:spcAft>
                <a:spcPts val="0"/>
              </a:spcAft>
              <a:buClrTx/>
              <a:buSzPct val="123076"/>
              <a:buFont typeface="Calibri"/>
              <a:buChar char="•"/>
              <a:tabLst>
                <a:tab pos="243204" algn="l"/>
                <a:tab pos="243840" algn="l"/>
              </a:tabLst>
              <a:defRPr/>
            </a:pPr>
            <a:r>
              <a:rPr kumimoji="0" lang="en-US" sz="1300" b="1" i="0" u="none" strike="noStrike" kern="1200" cap="none" spc="-5" normalizeH="0" baseline="0" noProof="0" dirty="0">
                <a:ln>
                  <a:noFill/>
                </a:ln>
                <a:solidFill>
                  <a:srgbClr val="A50021"/>
                </a:solidFill>
                <a:effectLst/>
                <a:uLnTx/>
                <a:uFillTx/>
                <a:latin typeface="Calibri"/>
                <a:ea typeface="+mn-ea"/>
                <a:cs typeface="Calibri"/>
              </a:rPr>
              <a:t>Optical Communications WG (B. Edwards &amp; C. </a:t>
            </a:r>
            <a:r>
              <a:rPr kumimoji="0" lang="en-US" sz="1300" b="1" i="0" u="none" strike="noStrike" kern="1200" cap="none" spc="-5" normalizeH="0" baseline="0" noProof="0" dirty="0" err="1">
                <a:ln>
                  <a:noFill/>
                </a:ln>
                <a:solidFill>
                  <a:srgbClr val="A50021"/>
                </a:solidFill>
                <a:effectLst/>
                <a:uLnTx/>
                <a:uFillTx/>
                <a:latin typeface="Calibri"/>
                <a:ea typeface="+mn-ea"/>
                <a:cs typeface="Calibri"/>
              </a:rPr>
              <a:t>Heese</a:t>
            </a:r>
            <a:r>
              <a:rPr kumimoji="0" lang="en-US" sz="1300" b="1" i="0" u="none" strike="noStrike" kern="1200" cap="none" spc="-5" normalizeH="0" baseline="0" noProof="0" dirty="0">
                <a:ln>
                  <a:noFill/>
                </a:ln>
                <a:solidFill>
                  <a:srgbClr val="A50021"/>
                </a:solidFill>
                <a:effectLst/>
                <a:uLnTx/>
                <a:uFillTx/>
                <a:latin typeface="Calibri"/>
                <a:ea typeface="+mn-ea"/>
                <a:cs typeface="Calibri"/>
              </a:rPr>
              <a:t>)</a:t>
            </a:r>
            <a:endParaRPr kumimoji="0" sz="1300" b="1" i="0" u="none" strike="noStrike" kern="1200" cap="none" spc="-5" normalizeH="0" baseline="0" noProof="0" dirty="0">
              <a:ln>
                <a:noFill/>
              </a:ln>
              <a:solidFill>
                <a:srgbClr val="A50021"/>
              </a:solidFill>
              <a:effectLst/>
              <a:uLnTx/>
              <a:uFillTx/>
              <a:latin typeface="Calibri"/>
              <a:ea typeface="+mn-ea"/>
              <a:cs typeface="Calibri"/>
            </a:endParaRPr>
          </a:p>
          <a:p>
            <a:pPr marL="581025" marR="0" lvl="1" indent="-223520" algn="l" defTabSz="914400" rtl="0" eaLnBrk="1" fontAlgn="auto" latinLnBrk="0" hangingPunct="1">
              <a:lnSpc>
                <a:spcPct val="100000"/>
              </a:lnSpc>
              <a:spcBef>
                <a:spcPts val="0"/>
              </a:spcBef>
              <a:spcAft>
                <a:spcPts val="0"/>
              </a:spcAft>
              <a:buClrTx/>
              <a:buSzPct val="123076"/>
              <a:buFont typeface="Calibri"/>
              <a:buChar char="•"/>
              <a:tabLst>
                <a:tab pos="581660" algn="l"/>
              </a:tabLst>
              <a:defRPr/>
            </a:pPr>
            <a:r>
              <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O3K Prototypes and Yellow Books</a:t>
            </a:r>
          </a:p>
          <a:p>
            <a:pPr marL="685800" marR="0" lvl="2" indent="-228600" algn="l" defTabSz="914400" rtl="0" eaLnBrk="1" fontAlgn="auto" latinLnBrk="0" hangingPunct="1">
              <a:lnSpc>
                <a:spcPct val="100000"/>
              </a:lnSpc>
              <a:spcBef>
                <a:spcPts val="0"/>
              </a:spcBef>
              <a:spcAft>
                <a:spcPts val="0"/>
              </a:spcAft>
              <a:buClrTx/>
              <a:buSzPct val="123076"/>
              <a:buFont typeface="Calibri" panose="020F0502020204030204" pitchFamily="34" charset="0"/>
              <a:buChar char="-"/>
              <a:tabLst>
                <a:tab pos="571500" algn="l"/>
                <a:tab pos="581025" algn="l"/>
              </a:tabLst>
              <a:defRPr/>
            </a:pPr>
            <a:r>
              <a:rPr kumimoji="0" lang="en-US" sz="1100" b="0" i="0" u="none" strike="noStrike" kern="1200" cap="none" spc="0" normalizeH="0" baseline="0" noProof="0" dirty="0">
                <a:ln>
                  <a:noFill/>
                </a:ln>
                <a:solidFill>
                  <a:prstClr val="black"/>
                </a:solidFill>
                <a:effectLst/>
                <a:uLnTx/>
                <a:uFillTx/>
                <a:latin typeface="Calibri"/>
                <a:ea typeface="+mn-ea"/>
                <a:cs typeface="Calibri"/>
              </a:rPr>
              <a:t>Physical Layer						Discussion</a:t>
            </a:r>
          </a:p>
          <a:p>
            <a:pPr marL="685800" marR="0" lvl="2" indent="-228600" algn="l" defTabSz="914400" rtl="0" eaLnBrk="1" fontAlgn="auto" latinLnBrk="0" hangingPunct="1">
              <a:lnSpc>
                <a:spcPct val="100000"/>
              </a:lnSpc>
              <a:spcBef>
                <a:spcPts val="0"/>
              </a:spcBef>
              <a:spcAft>
                <a:spcPts val="0"/>
              </a:spcAft>
              <a:buClrTx/>
              <a:buSzPct val="123076"/>
              <a:buFont typeface="Calibri" panose="020F0502020204030204" pitchFamily="34" charset="0"/>
              <a:buChar char="-"/>
              <a:tabLst>
                <a:tab pos="571500" algn="l"/>
                <a:tab pos="581025" algn="l"/>
              </a:tabLst>
              <a:defRPr/>
            </a:pPr>
            <a:r>
              <a:rPr kumimoji="0" lang="en-US" sz="1100" b="0" i="0" u="none" strike="noStrike" kern="1200" cap="none" spc="0" normalizeH="0" baseline="0" noProof="0" dirty="0">
                <a:ln>
                  <a:noFill/>
                </a:ln>
                <a:solidFill>
                  <a:prstClr val="black"/>
                </a:solidFill>
                <a:effectLst/>
                <a:uLnTx/>
                <a:uFillTx/>
                <a:latin typeface="Calibri"/>
                <a:ea typeface="+mn-ea"/>
                <a:cs typeface="Calibri"/>
              </a:rPr>
              <a:t>Coding and Sync Layer					Discussion</a:t>
            </a:r>
          </a:p>
          <a:p>
            <a:pPr marL="581025" marR="0" lvl="1" indent="-223520" algn="l" defTabSz="914400" rtl="0" eaLnBrk="1" fontAlgn="auto" latinLnBrk="0" hangingPunct="1">
              <a:lnSpc>
                <a:spcPct val="100000"/>
              </a:lnSpc>
              <a:spcBef>
                <a:spcPts val="0"/>
              </a:spcBef>
              <a:spcAft>
                <a:spcPts val="0"/>
              </a:spcAft>
              <a:buClrTx/>
              <a:buSzPct val="123076"/>
              <a:buFont typeface="Calibri"/>
              <a:buChar char="•"/>
              <a:tabLst>
                <a:tab pos="581660" algn="l"/>
              </a:tabLst>
              <a:defRPr/>
            </a:pPr>
            <a:r>
              <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O3K/HPE</a:t>
            </a:r>
          </a:p>
          <a:p>
            <a:pPr marL="685800" marR="0" lvl="2" indent="-228600" algn="l" defTabSz="914400" rtl="0" eaLnBrk="1" fontAlgn="auto" latinLnBrk="0" hangingPunct="1">
              <a:lnSpc>
                <a:spcPct val="100000"/>
              </a:lnSpc>
              <a:spcBef>
                <a:spcPts val="0"/>
              </a:spcBef>
              <a:spcAft>
                <a:spcPts val="0"/>
              </a:spcAft>
              <a:buClrTx/>
              <a:buSzPct val="123076"/>
              <a:buFont typeface="Calibri" panose="020F0502020204030204" pitchFamily="34" charset="0"/>
              <a:buChar char="-"/>
              <a:tabLst>
                <a:tab pos="571500" algn="l"/>
                <a:tab pos="581025" algn="l"/>
              </a:tabLst>
              <a:defRPr/>
            </a:pPr>
            <a:r>
              <a:rPr kumimoji="0" lang="en-US" sz="1100" b="0" i="0" u="none" strike="noStrike" kern="1200" cap="none" spc="0" normalizeH="0" baseline="0" noProof="0" dirty="0">
                <a:ln>
                  <a:noFill/>
                </a:ln>
                <a:solidFill>
                  <a:prstClr val="black"/>
                </a:solidFill>
                <a:effectLst/>
                <a:uLnTx/>
                <a:uFillTx/>
                <a:latin typeface="Calibri"/>
                <a:ea typeface="+mn-ea"/>
                <a:cs typeface="Calibri"/>
              </a:rPr>
              <a:t>Uplink data rate for ranging					Discussion</a:t>
            </a:r>
          </a:p>
          <a:p>
            <a:pPr marL="581025" marR="0" lvl="1" indent="-223520" algn="l" defTabSz="914400" rtl="0" eaLnBrk="1" fontAlgn="auto" latinLnBrk="0" hangingPunct="1">
              <a:lnSpc>
                <a:spcPct val="100000"/>
              </a:lnSpc>
              <a:spcBef>
                <a:spcPts val="0"/>
              </a:spcBef>
              <a:spcAft>
                <a:spcPts val="0"/>
              </a:spcAft>
              <a:buClrTx/>
              <a:buSzPct val="123076"/>
              <a:buFont typeface="Calibri"/>
              <a:buChar char="•"/>
              <a:tabLst>
                <a:tab pos="581660" algn="l"/>
              </a:tabLst>
              <a:defRPr/>
            </a:pPr>
            <a:r>
              <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HPE Draft Green Book					</a:t>
            </a:r>
            <a:r>
              <a:rPr kumimoji="0" lang="en-US" sz="1100" b="0"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Review, achieve consensus on updates</a:t>
            </a:r>
          </a:p>
          <a:p>
            <a:pPr marL="581025" marR="0" lvl="1" indent="-223520" algn="l" defTabSz="914400" rtl="0" eaLnBrk="1" fontAlgn="auto" latinLnBrk="0" hangingPunct="1">
              <a:lnSpc>
                <a:spcPct val="100000"/>
              </a:lnSpc>
              <a:spcBef>
                <a:spcPts val="0"/>
              </a:spcBef>
              <a:spcAft>
                <a:spcPts val="0"/>
              </a:spcAft>
              <a:buClrTx/>
              <a:buSzPct val="123076"/>
              <a:buFont typeface="Calibri"/>
              <a:buChar char="•"/>
              <a:tabLst>
                <a:tab pos="581660" algn="l"/>
              </a:tabLst>
              <a:defRPr/>
            </a:pPr>
            <a:r>
              <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Joint topic (OPT, SLP, C&amp;S)</a:t>
            </a:r>
          </a:p>
          <a:p>
            <a:pPr marL="685800" marR="0" lvl="2" indent="-228600" algn="l" defTabSz="914400" rtl="0" eaLnBrk="1" fontAlgn="auto" latinLnBrk="0" hangingPunct="1">
              <a:lnSpc>
                <a:spcPct val="100000"/>
              </a:lnSpc>
              <a:spcBef>
                <a:spcPts val="0"/>
              </a:spcBef>
              <a:spcAft>
                <a:spcPts val="0"/>
              </a:spcAft>
              <a:buClrTx/>
              <a:buSzPct val="123076"/>
              <a:buFont typeface="Calibri" panose="020F0502020204030204" pitchFamily="34" charset="0"/>
              <a:buChar char="-"/>
              <a:tabLst>
                <a:tab pos="571500" algn="l"/>
                <a:tab pos="581025" algn="l"/>
              </a:tabLst>
              <a:defRPr/>
            </a:pPr>
            <a:r>
              <a:rPr kumimoji="0" lang="en-US" sz="1100" b="0" i="0" u="none" strike="noStrike" kern="1200" cap="none" spc="0" normalizeH="0" baseline="0" noProof="0" dirty="0">
                <a:ln>
                  <a:noFill/>
                </a:ln>
                <a:solidFill>
                  <a:prstClr val="black"/>
                </a:solidFill>
                <a:effectLst/>
                <a:uLnTx/>
                <a:uFillTx/>
                <a:latin typeface="Calibri"/>
                <a:ea typeface="+mn-ea"/>
                <a:cs typeface="Calibri"/>
              </a:rPr>
              <a:t>VLF/GFP/Slicing						Discussion</a:t>
            </a:r>
          </a:p>
          <a:p>
            <a:pPr marL="581025" marR="0" lvl="1" indent="-223520" algn="l" defTabSz="914400" rtl="0" eaLnBrk="1" fontAlgn="auto" latinLnBrk="0" hangingPunct="1">
              <a:lnSpc>
                <a:spcPct val="100000"/>
              </a:lnSpc>
              <a:spcBef>
                <a:spcPts val="0"/>
              </a:spcBef>
              <a:spcAft>
                <a:spcPts val="0"/>
              </a:spcAft>
              <a:buClrTx/>
              <a:buSzPct val="123076"/>
              <a:buFont typeface="Calibri"/>
              <a:buChar char="•"/>
              <a:tabLst>
                <a:tab pos="581660" algn="l"/>
              </a:tabLst>
              <a:defRPr/>
            </a:pPr>
            <a:r>
              <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Agency Presentations on Topics of Interest</a:t>
            </a:r>
          </a:p>
          <a:p>
            <a:pPr marL="685800" marR="0" lvl="2" indent="-228600" algn="l" defTabSz="914400" rtl="0" eaLnBrk="1" fontAlgn="auto" latinLnBrk="0" hangingPunct="1">
              <a:lnSpc>
                <a:spcPct val="100000"/>
              </a:lnSpc>
              <a:spcBef>
                <a:spcPts val="0"/>
              </a:spcBef>
              <a:spcAft>
                <a:spcPts val="0"/>
              </a:spcAft>
              <a:buClrTx/>
              <a:buSzPct val="123076"/>
              <a:buFont typeface="Calibri" panose="020F0502020204030204" pitchFamily="34" charset="0"/>
              <a:buChar char="-"/>
              <a:tabLst>
                <a:tab pos="571500" algn="l"/>
                <a:tab pos="581025" algn="l"/>
              </a:tabLst>
              <a:defRPr/>
            </a:pPr>
            <a:r>
              <a:rPr kumimoji="0" lang="en-US" sz="1100" b="0" i="0" u="none" strike="noStrike" kern="1200" cap="none" spc="0" normalizeH="0" baseline="0" noProof="0" dirty="0">
                <a:ln>
                  <a:noFill/>
                </a:ln>
                <a:solidFill>
                  <a:prstClr val="black"/>
                </a:solidFill>
                <a:effectLst/>
                <a:uLnTx/>
                <a:uFillTx/>
                <a:latin typeface="Calibri"/>
                <a:ea typeface="+mn-ea"/>
                <a:cs typeface="Calibri"/>
              </a:rPr>
              <a:t>DLR IKN (3 topics) and NICT (1 topic)					Discussion</a:t>
            </a:r>
          </a:p>
          <a:p>
            <a:pPr marL="581025" marR="0" lvl="1" indent="-223520" algn="l" defTabSz="914400" rtl="0" eaLnBrk="1" fontAlgn="auto" latinLnBrk="0" hangingPunct="1">
              <a:lnSpc>
                <a:spcPct val="100000"/>
              </a:lnSpc>
              <a:spcBef>
                <a:spcPts val="0"/>
              </a:spcBef>
              <a:spcAft>
                <a:spcPts val="0"/>
              </a:spcAft>
              <a:buClrTx/>
              <a:buSzPct val="123076"/>
              <a:buFont typeface="Calibri"/>
              <a:buChar char="•"/>
              <a:tabLst>
                <a:tab pos="581660" algn="l"/>
              </a:tabLst>
              <a:defRPr/>
            </a:pPr>
            <a:r>
              <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rPr>
              <a:t>Coherent Blue Book</a:t>
            </a:r>
          </a:p>
          <a:p>
            <a:pPr marL="685800" marR="0" lvl="2" indent="-228600" algn="l" defTabSz="914400" rtl="0" eaLnBrk="1" fontAlgn="auto" latinLnBrk="0" hangingPunct="1">
              <a:lnSpc>
                <a:spcPct val="100000"/>
              </a:lnSpc>
              <a:spcBef>
                <a:spcPts val="0"/>
              </a:spcBef>
              <a:spcAft>
                <a:spcPts val="0"/>
              </a:spcAft>
              <a:buClrTx/>
              <a:buSzPct val="123076"/>
              <a:buFont typeface="Calibri" panose="020F0502020204030204" pitchFamily="34" charset="0"/>
              <a:buChar char="-"/>
              <a:tabLst>
                <a:tab pos="571500" algn="l"/>
                <a:tab pos="581025" algn="l"/>
              </a:tabLst>
              <a:defRPr/>
            </a:pPr>
            <a:r>
              <a:rPr kumimoji="0" lang="en-US" sz="1100" b="0" i="0" u="none" strike="noStrike" kern="1200" cap="none" spc="0" normalizeH="0" baseline="0" noProof="0" dirty="0">
                <a:ln>
                  <a:noFill/>
                </a:ln>
                <a:solidFill>
                  <a:prstClr val="black"/>
                </a:solidFill>
                <a:effectLst/>
                <a:uLnTx/>
                <a:uFillTx/>
                <a:latin typeface="Calibri"/>
                <a:ea typeface="+mn-ea"/>
                <a:cs typeface="Calibri"/>
              </a:rPr>
              <a:t>White Paper						Review</a:t>
            </a:r>
          </a:p>
          <a:p>
            <a:pPr marL="685800" marR="0" lvl="2" indent="-228600" algn="l" defTabSz="914400" rtl="0" eaLnBrk="1" fontAlgn="auto" latinLnBrk="0" hangingPunct="1">
              <a:lnSpc>
                <a:spcPct val="100000"/>
              </a:lnSpc>
              <a:spcBef>
                <a:spcPts val="0"/>
              </a:spcBef>
              <a:spcAft>
                <a:spcPts val="0"/>
              </a:spcAft>
              <a:buClrTx/>
              <a:buSzPct val="123076"/>
              <a:buFont typeface="Calibri" panose="020F0502020204030204" pitchFamily="34" charset="0"/>
              <a:buChar char="-"/>
              <a:tabLst>
                <a:tab pos="571500" algn="l"/>
                <a:tab pos="581025" algn="l"/>
              </a:tabLst>
              <a:defRPr/>
            </a:pPr>
            <a:r>
              <a:rPr kumimoji="0" lang="en-US" sz="1100" b="0" i="0" u="none" strike="noStrike" kern="1200" cap="none" spc="0" normalizeH="0" baseline="0" noProof="0" dirty="0">
                <a:ln>
                  <a:noFill/>
                </a:ln>
                <a:solidFill>
                  <a:prstClr val="black"/>
                </a:solidFill>
                <a:effectLst/>
                <a:uLnTx/>
                <a:uFillTx/>
                <a:latin typeface="Calibri"/>
                <a:ea typeface="+mn-ea"/>
                <a:cs typeface="Calibri"/>
              </a:rPr>
              <a:t>Proposals from ESA, CNES and JAXA					Review</a:t>
            </a:r>
          </a:p>
          <a:p>
            <a:pPr marL="581025" marR="0" lvl="1" indent="-223520" algn="l" defTabSz="914400" rtl="0" eaLnBrk="1" fontAlgn="auto" latinLnBrk="0" hangingPunct="1">
              <a:lnSpc>
                <a:spcPct val="100000"/>
              </a:lnSpc>
              <a:spcBef>
                <a:spcPts val="0"/>
              </a:spcBef>
              <a:spcAft>
                <a:spcPts val="0"/>
              </a:spcAft>
              <a:buClrTx/>
              <a:buSzPct val="123076"/>
              <a:buFont typeface="Calibri"/>
              <a:buChar char="•"/>
              <a:tabLst>
                <a:tab pos="581660" algn="l"/>
              </a:tabLst>
              <a:defRPr/>
            </a:pPr>
            <a:endParaRPr kumimoji="0" lang="en-US" sz="1100" b="1" i="0" u="none" strike="noStrike" kern="1200" cap="none" spc="0" normalizeH="0" baseline="0" noProof="0" dirty="0">
              <a:ln>
                <a:noFill/>
              </a:ln>
              <a:solidFill>
                <a:prstClr val="black"/>
              </a:solidFill>
              <a:effectLst/>
              <a:uLnTx/>
              <a:uFill>
                <a:solidFill>
                  <a:srgbClr val="000000"/>
                </a:solidFill>
              </a:uFill>
              <a:latin typeface="Calibri"/>
              <a:ea typeface="+mn-ea"/>
              <a:cs typeface="Calibri"/>
            </a:endParaRPr>
          </a:p>
        </p:txBody>
      </p:sp>
      <p:sp>
        <p:nvSpPr>
          <p:cNvPr id="12" name="object 14"/>
          <p:cNvSpPr txBox="1">
            <a:spLocks noGrp="1"/>
          </p:cNvSpPr>
          <p:nvPr>
            <p:ph type="ftr" sz="quarter" idx="5"/>
          </p:nvPr>
        </p:nvSpPr>
        <p:spPr>
          <a:xfrm>
            <a:off x="381000" y="438809"/>
            <a:ext cx="1295400" cy="308418"/>
          </a:xfrm>
          <a:prstGeom prst="rect">
            <a:avLst/>
          </a:prstGeom>
        </p:spPr>
        <p:txBody>
          <a:bodyPr vert="horz" wrap="square" lIns="0" tIns="635" rIns="0" bIns="0" rtlCol="0">
            <a:spAutoFit/>
          </a:bodyPr>
          <a:lstStyle/>
          <a:p>
            <a:pPr marL="12700" marR="0" lvl="0" indent="0" algn="l" defTabSz="914400" rtl="0" eaLnBrk="1" fontAlgn="auto" latinLnBrk="0" hangingPunct="1">
              <a:lnSpc>
                <a:spcPct val="100000"/>
              </a:lnSpc>
              <a:spcBef>
                <a:spcPts val="5"/>
              </a:spcBef>
              <a:spcAft>
                <a:spcPts val="0"/>
              </a:spcAft>
              <a:buClrTx/>
              <a:buSzTx/>
              <a:buFontTx/>
              <a:buNone/>
              <a:tabLst/>
              <a:defRPr/>
            </a:pPr>
            <a:r>
              <a:rPr kumimoji="0" lang="en-US" sz="1000" b="1" i="0" u="none" strike="noStrike" kern="1200" cap="none" spc="0" normalizeH="0" baseline="0" noProof="0" dirty="0">
                <a:ln>
                  <a:noFill/>
                </a:ln>
                <a:solidFill>
                  <a:srgbClr val="333399"/>
                </a:solidFill>
                <a:effectLst/>
                <a:uLnTx/>
                <a:uFillTx/>
                <a:latin typeface="Arial"/>
                <a:ea typeface="+mn-ea"/>
                <a:cs typeface="Arial"/>
              </a:rPr>
              <a:t>7</a:t>
            </a:r>
            <a:r>
              <a:rPr kumimoji="0" sz="1000" b="1" i="0" u="none" strike="noStrike" kern="1200" cap="none" spc="-45" normalizeH="0" baseline="0" noProof="0" dirty="0">
                <a:ln>
                  <a:noFill/>
                </a:ln>
                <a:solidFill>
                  <a:srgbClr val="333399"/>
                </a:solidFill>
                <a:effectLst/>
                <a:uLnTx/>
                <a:uFillTx/>
                <a:latin typeface="Arial"/>
                <a:ea typeface="+mn-ea"/>
                <a:cs typeface="Arial"/>
              </a:rPr>
              <a:t> </a:t>
            </a:r>
            <a:r>
              <a:rPr kumimoji="0" lang="en-US" sz="1000" b="1" i="0" u="none" strike="noStrike" kern="1200" cap="none" spc="-5" normalizeH="0" baseline="0" noProof="0" dirty="0">
                <a:ln>
                  <a:noFill/>
                </a:ln>
                <a:solidFill>
                  <a:srgbClr val="333399"/>
                </a:solidFill>
                <a:effectLst/>
                <a:uLnTx/>
                <a:uFillTx/>
                <a:latin typeface="Arial"/>
                <a:ea typeface="+mn-ea"/>
                <a:cs typeface="Arial"/>
              </a:rPr>
              <a:t>May</a:t>
            </a:r>
            <a:r>
              <a:rPr kumimoji="0" sz="1000" b="1" i="0" u="none" strike="noStrike" kern="1200" cap="none" spc="-40" normalizeH="0" baseline="0" noProof="0" dirty="0">
                <a:ln>
                  <a:noFill/>
                </a:ln>
                <a:solidFill>
                  <a:srgbClr val="333399"/>
                </a:solidFill>
                <a:effectLst/>
                <a:uLnTx/>
                <a:uFillTx/>
                <a:latin typeface="Arial"/>
                <a:ea typeface="+mn-ea"/>
                <a:cs typeface="Arial"/>
              </a:rPr>
              <a:t> </a:t>
            </a:r>
            <a:r>
              <a:rPr kumimoji="0" sz="1000" b="1" i="0" u="none" strike="noStrike" kern="1200" cap="none" spc="-5" normalizeH="0" baseline="0" noProof="0" dirty="0">
                <a:ln>
                  <a:noFill/>
                </a:ln>
                <a:solidFill>
                  <a:srgbClr val="333399"/>
                </a:solidFill>
                <a:effectLst/>
                <a:uLnTx/>
                <a:uFillTx/>
                <a:latin typeface="Arial"/>
                <a:ea typeface="+mn-ea"/>
                <a:cs typeface="Arial"/>
              </a:rPr>
              <a:t>20</a:t>
            </a:r>
            <a:r>
              <a:rPr kumimoji="0" lang="en-US" sz="1000" b="1" i="0" u="none" strike="noStrike" kern="1200" cap="none" spc="-5" normalizeH="0" baseline="0" noProof="0" dirty="0">
                <a:ln>
                  <a:noFill/>
                </a:ln>
                <a:solidFill>
                  <a:srgbClr val="333399"/>
                </a:solidFill>
                <a:effectLst/>
                <a:uLnTx/>
                <a:uFillTx/>
                <a:latin typeface="Arial"/>
                <a:ea typeface="+mn-ea"/>
                <a:cs typeface="Arial"/>
              </a:rPr>
              <a:t>23</a:t>
            </a: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lang="en-US" sz="1000" b="1" i="0" u="none" strike="noStrike" kern="1200" cap="none" spc="-5" normalizeH="0" baseline="0" noProof="0" dirty="0">
                <a:ln>
                  <a:noFill/>
                </a:ln>
                <a:solidFill>
                  <a:srgbClr val="333399"/>
                </a:solidFill>
                <a:effectLst/>
                <a:uLnTx/>
                <a:uFillTx/>
                <a:latin typeface="Arial"/>
                <a:ea typeface="+mn-ea"/>
                <a:cs typeface="Arial"/>
              </a:rPr>
              <a:t>I. Aguilar &amp; G. </a:t>
            </a:r>
            <a:r>
              <a:rPr kumimoji="0" lang="en-US" sz="1000" b="1" i="0" u="none" strike="noStrike" kern="1200" cap="none" spc="-5" normalizeH="0" baseline="0" noProof="0" dirty="0" err="1">
                <a:ln>
                  <a:noFill/>
                </a:ln>
                <a:solidFill>
                  <a:srgbClr val="333399"/>
                </a:solidFill>
                <a:effectLst/>
                <a:uLnTx/>
                <a:uFillTx/>
                <a:latin typeface="Arial"/>
                <a:ea typeface="+mn-ea"/>
                <a:cs typeface="Arial"/>
              </a:rPr>
              <a:t>Moury</a:t>
            </a:r>
            <a:endParaRPr kumimoji="0" sz="1000" b="1" i="0" u="none" strike="noStrike" kern="1200" cap="none" spc="-5" normalizeH="0" baseline="0" noProof="0" dirty="0">
              <a:ln>
                <a:noFill/>
              </a:ln>
              <a:solidFill>
                <a:srgbClr val="333399"/>
              </a:solidFill>
              <a:effectLst/>
              <a:uLnTx/>
              <a:uFillTx/>
              <a:latin typeface="Arial"/>
              <a:ea typeface="+mn-ea"/>
              <a:cs typeface="Arial"/>
            </a:endParaRPr>
          </a:p>
        </p:txBody>
      </p:sp>
    </p:spTree>
    <p:extLst>
      <p:ext uri="{BB962C8B-B14F-4D97-AF65-F5344CB8AC3E}">
        <p14:creationId xmlns:p14="http://schemas.microsoft.com/office/powerpoint/2010/main" val="1222700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9" name="Rectangle 2"/>
          <p:cNvSpPr>
            <a:spLocks noGrp="1" noChangeArrowheads="1"/>
          </p:cNvSpPr>
          <p:nvPr>
            <p:ph type="title" idx="4294967295"/>
          </p:nvPr>
        </p:nvSpPr>
        <p:spPr bwMode="auto">
          <a:xfrm>
            <a:off x="1981199" y="200025"/>
            <a:ext cx="8908473" cy="457200"/>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SOIS Area Spring 2023 Status + Meeting Objectives (1/2)</a:t>
            </a:r>
          </a:p>
        </p:txBody>
      </p:sp>
      <p:sp>
        <p:nvSpPr>
          <p:cNvPr id="5" name="TextBox 4"/>
          <p:cNvSpPr txBox="1">
            <a:spLocks noChangeArrowheads="1"/>
          </p:cNvSpPr>
          <p:nvPr/>
        </p:nvSpPr>
        <p:spPr bwMode="auto">
          <a:xfrm>
            <a:off x="314908" y="931740"/>
            <a:ext cx="11597951" cy="5451476"/>
          </a:xfrm>
          <a:prstGeom prst="rect">
            <a:avLst/>
          </a:prstGeom>
          <a:noFill/>
          <a:ln w="9525">
            <a:noFill/>
            <a:miter lim="800000"/>
            <a:headEnd/>
            <a:tailEnd/>
          </a:ln>
        </p:spPr>
        <p:txBody>
          <a:bodyPr vert="horz" wrap="square" lIns="81204" tIns="39889" rIns="81204" bIns="39889" numCol="1" anchor="t" anchorCtr="0" compatLnSpc="1">
            <a:prstTxWarp prst="textNoShape">
              <a:avLst/>
            </a:prstTxWarp>
            <a:norm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Application Support WG</a:t>
            </a:r>
            <a:endParaRPr kumimoji="0" 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Disposition of  open items on Git repository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https://github.com/rkrosley/ccsds.sois/issues?q=is%3Aopen+is%3Aissue</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200150" marR="0" lvl="2"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Discuss f</a:t>
            </a:r>
            <a:r>
              <a:rPr kumimoji="0" lang="en-US"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eedback</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from Artemis systems engineering</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Update and finalize SEDS test plan (Funding from ESA released for interoperability tests)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Discussion of SEDS container magenta book</a:t>
            </a:r>
          </a:p>
          <a:p>
            <a:pPr marL="1200150" marR="0" lvl="2"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Create book outline and with key section details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Discuss Mission use cases and tooling for SEDS and container definitions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Document FRM/SOIS relationship on definition of functional interfaces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Support meetings with SEA, DTN, and present DTN use case at High Performance Spaceflight Computing (HPSC) workshop (virtual JSC)</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Update SOIS project schedules in CWE based on resource availability</a:t>
            </a:r>
          </a:p>
          <a:p>
            <a:pPr marL="1200150" marR="0" lvl="2"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Work with Secretariat to resolve editor document queue issues</a:t>
            </a:r>
          </a:p>
          <a:p>
            <a:pPr marL="1200150" marR="0" lvl="2"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Create project for SEDS container magenta book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(funding already in place with mission projects support)</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Joint meeting with Subnet WG</a:t>
            </a:r>
          </a:p>
          <a:p>
            <a:pPr marL="346075" marR="0" lvl="1"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8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Subnet WG</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Discussion of Subnet 5-year review updates</a:t>
            </a: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SOIS Sub-network Synchronization Service 5 Year Book Review</a:t>
            </a:r>
          </a:p>
          <a:p>
            <a:pPr marL="1200150" marR="0" lvl="2"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Discussion on integration of other standards (like Precision Time Protocol (PTP))</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SOIS Sub-network Device Discovery Service 5 Year Book Review</a:t>
            </a:r>
          </a:p>
          <a:p>
            <a:pPr marL="1200150" marR="0" lvl="2"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Updates to SOIS device discovery/enumeration with focus on use cases for crewed systems (in orbit and surface)</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Achieve WG consensus on updates</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6075" marR="0" lvl="1" indent="0" algn="l" defTabSz="914400" rtl="0" eaLnBrk="1" fontAlgn="base" latinLnBrk="0" hangingPunct="1">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6075" marR="0" lvl="1" indent="0" algn="l" defTabSz="914400" rtl="0" eaLnBrk="1" fontAlgn="base" latinLnBrk="0" hangingPunct="1">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2312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9" name="Rectangle 2"/>
          <p:cNvSpPr>
            <a:spLocks noGrp="1" noChangeArrowheads="1"/>
          </p:cNvSpPr>
          <p:nvPr>
            <p:ph type="title" idx="4294967295"/>
          </p:nvPr>
        </p:nvSpPr>
        <p:spPr bwMode="auto">
          <a:xfrm>
            <a:off x="1981200" y="200025"/>
            <a:ext cx="8229600" cy="457200"/>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SOIS Area Fall 2023 Status + Meeting Objectives (2/2)</a:t>
            </a:r>
          </a:p>
        </p:txBody>
      </p:sp>
      <p:sp>
        <p:nvSpPr>
          <p:cNvPr id="5" name="TextBox 4"/>
          <p:cNvSpPr txBox="1">
            <a:spLocks noChangeArrowheads="1"/>
          </p:cNvSpPr>
          <p:nvPr/>
        </p:nvSpPr>
        <p:spPr bwMode="auto">
          <a:xfrm>
            <a:off x="522515" y="731714"/>
            <a:ext cx="11308702" cy="5926261"/>
          </a:xfrm>
          <a:prstGeom prst="rect">
            <a:avLst/>
          </a:prstGeom>
          <a:noFill/>
          <a:ln w="9525">
            <a:noFill/>
            <a:miter lim="800000"/>
            <a:headEnd/>
            <a:tailEnd/>
          </a:ln>
        </p:spPr>
        <p:txBody>
          <a:bodyPr vert="horz" wrap="square" lIns="81204" tIns="39889" rIns="81204" bIns="39889" numCol="1" anchor="t" anchorCtr="0" compatLnSpc="1">
            <a:prstTxWarp prst="textNoShape">
              <a:avLst/>
            </a:prstTxWarp>
            <a:norm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Wireless WG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Meeting Virtually</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Scope updates for version 4 of the Wireless Network Communications Overview for Space Mission Operations Green Book</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Discuss potential updates related to 3GPP 5G for the Spacecraft Onboard Interface Services-High Data Rate Wireless Proximity Network Communications Blue Book</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Discuss testbed buildout strategies for the NASA 3GPP Testbed at JSC</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6075" marR="0" lvl="1" indent="0" algn="l" defTabSz="914400" rtl="0" eaLnBrk="1" fontAlgn="base" latinLnBrk="0" hangingPunct="1">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4284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561845" y="129243"/>
            <a:ext cx="7043737" cy="3365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r>
              <a:rPr lang="en-US" kern="0" dirty="0">
                <a:solidFill>
                  <a:srgbClr val="000099"/>
                </a:solidFill>
                <a:effectLst>
                  <a:outerShdw blurRad="38100" dist="38100" dir="2700000" algn="tl">
                    <a:srgbClr val="000000">
                      <a:alpha val="43137"/>
                    </a:srgbClr>
                  </a:outerShdw>
                </a:effectLst>
              </a:rPr>
              <a:t>Members of the CESG</a:t>
            </a:r>
          </a:p>
        </p:txBody>
      </p:sp>
      <p:sp>
        <p:nvSpPr>
          <p:cNvPr id="3" name="Rectangle 2"/>
          <p:cNvSpPr/>
          <p:nvPr/>
        </p:nvSpPr>
        <p:spPr>
          <a:xfrm>
            <a:off x="6780526" y="1073117"/>
            <a:ext cx="5296796" cy="5232202"/>
          </a:xfrm>
          <a:prstGeom prst="rect">
            <a:avLst/>
          </a:prstGeom>
          <a:solidFill>
            <a:schemeClr val="accent1">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CESG Chair	</a:t>
            </a:r>
            <a:r>
              <a:rPr kumimoji="0" lang="en-US" b="1" i="1" u="none" strike="noStrike" kern="1200" cap="none" spc="0" normalizeH="0" baseline="0" noProof="0" dirty="0">
                <a:ln>
                  <a:noFill/>
                </a:ln>
                <a:effectLst/>
                <a:uLnTx/>
                <a:uFillTx/>
                <a:latin typeface="Arial" panose="020B0604020202020204" pitchFamily="34" charset="0"/>
                <a:cs typeface="Arial" panose="020B0604020202020204" pitchFamily="34" charset="0"/>
              </a:rPr>
              <a:t>K.-J. Schulz</a:t>
            </a:r>
            <a:endPar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Deputy 		Timothy Pham</a:t>
            </a:r>
            <a:endParaRPr kumimoji="0" lang="en-US" sz="1600" b="1" i="1"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endPar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SE Area Director	Peter Shames</a:t>
            </a: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Deputy		Hiroshi Takeuchi</a:t>
            </a: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endPar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MOIMS Area Director	Daniel Fisher</a:t>
            </a: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Deputy		Marc </a:t>
            </a:r>
            <a:r>
              <a:rPr kumimoji="0" lang="en-US" sz="1600" b="1" i="1" u="none" strike="noStrike" kern="1200" cap="none" spc="0" normalizeH="0" baseline="0" noProof="0" dirty="0" err="1">
                <a:ln>
                  <a:noFill/>
                </a:ln>
                <a:effectLst/>
                <a:uLnTx/>
                <a:uFillTx/>
                <a:latin typeface="Arial" panose="020B0604020202020204" pitchFamily="34" charset="0"/>
                <a:cs typeface="Arial" panose="020B0604020202020204" pitchFamily="34" charset="0"/>
              </a:rPr>
              <a:t>Duhaze</a:t>
            </a:r>
            <a:endPar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endPar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CSS Area Director	Erik Barkley</a:t>
            </a: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Deputy		Holger Dreihahn</a:t>
            </a: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endPar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SLS Area Director 	Ignacio Aguilar Sanchez</a:t>
            </a:r>
            <a:endParaRPr lang="en-US" sz="1600" b="1" i="1" dirty="0">
              <a:solidFill>
                <a:srgbClr val="00B050"/>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Deputy		Gilles Moury</a:t>
            </a: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endPar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SIS Area Director 	Tomaso de Cola</a:t>
            </a:r>
            <a:endParaRPr lang="en-US" sz="1600" b="1" i="1" dirty="0">
              <a:solidFill>
                <a:srgbClr val="00B050"/>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Deputy		Rodney Grubbs</a:t>
            </a:r>
            <a:endParaRPr kumimoji="0" lang="en-US" sz="1600" b="1" i="1"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endPar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257300" algn="l"/>
                <a:tab pos="2403475" algn="l"/>
              </a:tabLst>
              <a:defRPr/>
            </a:pPr>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SOIS Area Director	Jonathan Wilmot</a:t>
            </a:r>
          </a:p>
          <a:p>
            <a:pPr lvl="0" fontAlgn="base">
              <a:spcBef>
                <a:spcPct val="0"/>
              </a:spcBef>
              <a:spcAft>
                <a:spcPct val="0"/>
              </a:spcAft>
              <a:tabLst>
                <a:tab pos="1257300" algn="l"/>
                <a:tab pos="2403475" algn="l"/>
              </a:tabLst>
              <a:defRPr/>
            </a:pP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Deputy		</a:t>
            </a:r>
            <a:r>
              <a:rPr lang="en-US" sz="1600" b="1" i="1" dirty="0" err="1"/>
              <a:t>Xiongwen</a:t>
            </a:r>
            <a:r>
              <a:rPr lang="en-US" sz="1600" b="1" i="1" dirty="0"/>
              <a:t> </a:t>
            </a:r>
            <a:r>
              <a:rPr kumimoji="0" lang="en-US"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He</a:t>
            </a:r>
          </a:p>
        </p:txBody>
      </p:sp>
      <p:grpSp>
        <p:nvGrpSpPr>
          <p:cNvPr id="4" name="Group 3"/>
          <p:cNvGrpSpPr/>
          <p:nvPr/>
        </p:nvGrpSpPr>
        <p:grpSpPr>
          <a:xfrm>
            <a:off x="1020174" y="1274265"/>
            <a:ext cx="5548490" cy="5031055"/>
            <a:chOff x="731500" y="1086295"/>
            <a:chExt cx="5548490" cy="5031055"/>
          </a:xfrm>
        </p:grpSpPr>
        <p:sp>
          <p:nvSpPr>
            <p:cNvPr id="5" name="AutoShape 5"/>
            <p:cNvSpPr>
              <a:spLocks noChangeArrowheads="1"/>
            </p:cNvSpPr>
            <p:nvPr/>
          </p:nvSpPr>
          <p:spPr bwMode="ltGray">
            <a:xfrm>
              <a:off x="808310" y="1086295"/>
              <a:ext cx="1261749" cy="704528"/>
            </a:xfrm>
            <a:prstGeom prst="roundRect">
              <a:avLst>
                <a:gd name="adj" fmla="val 32106"/>
              </a:avLst>
            </a:prstGeom>
            <a:solidFill>
              <a:srgbClr val="FF9933"/>
            </a:solidFill>
            <a:ln w="165100" algn="ctr">
              <a:solidFill>
                <a:srgbClr val="FF9933"/>
              </a:solidFill>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6" name="Group 5"/>
            <p:cNvGrpSpPr/>
            <p:nvPr/>
          </p:nvGrpSpPr>
          <p:grpSpPr>
            <a:xfrm>
              <a:off x="731500" y="1201510"/>
              <a:ext cx="5548490" cy="4915840"/>
              <a:chOff x="214064" y="587030"/>
              <a:chExt cx="8767755" cy="6563878"/>
            </a:xfrm>
          </p:grpSpPr>
          <p:grpSp>
            <p:nvGrpSpPr>
              <p:cNvPr id="14" name="Group 153"/>
              <p:cNvGrpSpPr/>
              <p:nvPr/>
            </p:nvGrpSpPr>
            <p:grpSpPr>
              <a:xfrm>
                <a:off x="625460" y="1725455"/>
                <a:ext cx="7794467" cy="2754522"/>
                <a:chOff x="648204" y="1970299"/>
                <a:chExt cx="7794467" cy="2754522"/>
              </a:xfrm>
            </p:grpSpPr>
            <p:cxnSp>
              <p:nvCxnSpPr>
                <p:cNvPr id="152" name="Straight Connector 452"/>
                <p:cNvCxnSpPr>
                  <a:cxnSpLocks noChangeShapeType="1"/>
                </p:cNvCxnSpPr>
                <p:nvPr/>
              </p:nvCxnSpPr>
              <p:spPr bwMode="ltGray">
                <a:xfrm>
                  <a:off x="6021329" y="2741109"/>
                  <a:ext cx="1479482" cy="4216"/>
                </a:xfrm>
                <a:prstGeom prst="line">
                  <a:avLst/>
                </a:prstGeom>
                <a:noFill/>
                <a:ln w="38100">
                  <a:solidFill>
                    <a:schemeClr val="tx1"/>
                  </a:solidFill>
                  <a:round/>
                  <a:headEnd/>
                  <a:tailEnd/>
                </a:ln>
              </p:spPr>
            </p:cxnSp>
            <p:cxnSp>
              <p:nvCxnSpPr>
                <p:cNvPr id="153" name="Straight Connector 452"/>
                <p:cNvCxnSpPr>
                  <a:cxnSpLocks noChangeShapeType="1"/>
                </p:cNvCxnSpPr>
                <p:nvPr/>
              </p:nvCxnSpPr>
              <p:spPr bwMode="ltGray">
                <a:xfrm>
                  <a:off x="6056635" y="4010293"/>
                  <a:ext cx="1681187" cy="0"/>
                </a:xfrm>
                <a:prstGeom prst="line">
                  <a:avLst/>
                </a:prstGeom>
                <a:noFill/>
                <a:ln w="38100">
                  <a:solidFill>
                    <a:schemeClr val="tx1"/>
                  </a:solidFill>
                  <a:round/>
                  <a:headEnd/>
                  <a:tailEnd/>
                </a:ln>
              </p:spPr>
            </p:cxnSp>
            <p:cxnSp>
              <p:nvCxnSpPr>
                <p:cNvPr id="154"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tx1"/>
                  </a:solidFill>
                  <a:round/>
                  <a:headEnd/>
                  <a:tailEnd/>
                </a:ln>
              </p:spPr>
            </p:cxnSp>
            <p:cxnSp>
              <p:nvCxnSpPr>
                <p:cNvPr id="155"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tx1"/>
                  </a:solidFill>
                  <a:round/>
                  <a:headEnd/>
                  <a:tailEnd/>
                </a:ln>
              </p:spPr>
            </p:cxnSp>
            <p:sp>
              <p:nvSpPr>
                <p:cNvPr id="156"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7"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8"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9"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60"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61" name="Freeform 160"/>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tx1"/>
                  </a:solidFill>
                  <a:round/>
                  <a:headEnd/>
                  <a:tailEn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2"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5" name="Group 140"/>
              <p:cNvGrpSpPr/>
              <p:nvPr/>
            </p:nvGrpSpPr>
            <p:grpSpPr>
              <a:xfrm>
                <a:off x="625460" y="1725455"/>
                <a:ext cx="7794467" cy="2754522"/>
                <a:chOff x="648204" y="1970299"/>
                <a:chExt cx="7794467" cy="2754522"/>
              </a:xfrm>
            </p:grpSpPr>
            <p:cxnSp>
              <p:nvCxnSpPr>
                <p:cNvPr id="141" name="Straight Connector 452"/>
                <p:cNvCxnSpPr>
                  <a:cxnSpLocks noChangeShapeType="1"/>
                </p:cNvCxnSpPr>
                <p:nvPr/>
              </p:nvCxnSpPr>
              <p:spPr bwMode="ltGray">
                <a:xfrm>
                  <a:off x="6021329" y="2741109"/>
                  <a:ext cx="1479482" cy="4216"/>
                </a:xfrm>
                <a:prstGeom prst="line">
                  <a:avLst/>
                </a:prstGeom>
                <a:noFill/>
                <a:ln w="38100">
                  <a:solidFill>
                    <a:schemeClr val="bg1">
                      <a:lumMod val="65000"/>
                    </a:schemeClr>
                  </a:solidFill>
                  <a:round/>
                  <a:headEnd/>
                  <a:tailEnd/>
                </a:ln>
              </p:spPr>
            </p:cxnSp>
            <p:cxnSp>
              <p:nvCxnSpPr>
                <p:cNvPr id="142" name="Straight Connector 452"/>
                <p:cNvCxnSpPr>
                  <a:cxnSpLocks noChangeShapeType="1"/>
                </p:cNvCxnSpPr>
                <p:nvPr/>
              </p:nvCxnSpPr>
              <p:spPr bwMode="ltGray">
                <a:xfrm>
                  <a:off x="6056635" y="4010293"/>
                  <a:ext cx="1681187" cy="0"/>
                </a:xfrm>
                <a:prstGeom prst="line">
                  <a:avLst/>
                </a:prstGeom>
                <a:noFill/>
                <a:ln w="38100">
                  <a:solidFill>
                    <a:schemeClr val="bg1">
                      <a:lumMod val="65000"/>
                    </a:schemeClr>
                  </a:solidFill>
                  <a:round/>
                  <a:headEnd/>
                  <a:tailEnd/>
                </a:ln>
              </p:spPr>
            </p:cxnSp>
            <p:cxnSp>
              <p:nvCxnSpPr>
                <p:cNvPr id="143"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bg1">
                      <a:lumMod val="65000"/>
                    </a:schemeClr>
                  </a:solidFill>
                  <a:round/>
                  <a:headEnd/>
                  <a:tailEnd/>
                </a:ln>
              </p:spPr>
            </p:cxnSp>
            <p:cxnSp>
              <p:nvCxnSpPr>
                <p:cNvPr id="144"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bg1">
                      <a:lumMod val="65000"/>
                    </a:schemeClr>
                  </a:solidFill>
                  <a:round/>
                  <a:headEnd/>
                  <a:tailEnd/>
                </a:ln>
              </p:spPr>
            </p:cxnSp>
            <p:sp>
              <p:nvSpPr>
                <p:cNvPr id="145"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7"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8"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9"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0" name="Freeform 149"/>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bg1">
                      <a:lumMod val="65000"/>
                    </a:schemeClr>
                  </a:solidFill>
                  <a:round/>
                  <a:headEnd/>
                  <a:tailEn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1"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bg1">
                      <a:lumMod val="6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16" name="Rounded Rectangle 15"/>
              <p:cNvSpPr/>
              <p:nvPr/>
            </p:nvSpPr>
            <p:spPr bwMode="auto">
              <a:xfrm>
                <a:off x="7236528" y="1432139"/>
                <a:ext cx="1386472" cy="5718767"/>
              </a:xfrm>
              <a:prstGeom prst="roundRect">
                <a:avLst/>
              </a:prstGeom>
              <a:gradFill>
                <a:gsLst>
                  <a:gs pos="0">
                    <a:srgbClr val="FFB3B3"/>
                  </a:gs>
                  <a:gs pos="100000">
                    <a:srgbClr val="FFDDDE"/>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7" name="Group 237"/>
              <p:cNvGrpSpPr/>
              <p:nvPr/>
            </p:nvGrpSpPr>
            <p:grpSpPr>
              <a:xfrm>
                <a:off x="7111406" y="5096575"/>
                <a:ext cx="1704944" cy="1110081"/>
                <a:chOff x="7111406" y="5282220"/>
                <a:chExt cx="1704944" cy="1110081"/>
              </a:xfrm>
            </p:grpSpPr>
            <p:sp>
              <p:nvSpPr>
                <p:cNvPr id="139" name="Text Box 162"/>
                <p:cNvSpPr txBox="1">
                  <a:spLocks noChangeArrowheads="1"/>
                </p:cNvSpPr>
                <p:nvPr/>
              </p:nvSpPr>
              <p:spPr bwMode="auto">
                <a:xfrm>
                  <a:off x="7111406" y="5714219"/>
                  <a:ext cx="1704944" cy="678082"/>
                </a:xfrm>
                <a:prstGeom prst="rect">
                  <a:avLst/>
                </a:prstGeom>
                <a:noFill/>
                <a:ln w="9525">
                  <a:noFill/>
                  <a:miter lim="800000"/>
                  <a:headEnd/>
                  <a:tailEnd/>
                </a:ln>
              </p:spPr>
              <p:txBody>
                <a:bodyPr wrap="square">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99"/>
                      </a:solidFill>
                      <a:effectLst/>
                      <a:uLnTx/>
                      <a:uFillTx/>
                      <a:latin typeface="Arial" charset="0"/>
                      <a:ea typeface="+mn-ea"/>
                      <a:cs typeface="+mn-cs"/>
                    </a:rPr>
                    <a:t>Data Archive Ingestion</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99"/>
                      </a:solidFill>
                      <a:effectLst/>
                      <a:uLnTx/>
                      <a:uFillTx/>
                      <a:latin typeface="Arial" charset="0"/>
                      <a:ea typeface="+mn-ea"/>
                      <a:cs typeface="+mn-cs"/>
                    </a:rPr>
                    <a:t>Navigation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99"/>
                      </a:solidFill>
                      <a:effectLst/>
                      <a:uLnTx/>
                      <a:uFillTx/>
                      <a:latin typeface="Arial" charset="0"/>
                      <a:ea typeface="+mn-ea"/>
                      <a:cs typeface="+mn-cs"/>
                    </a:rPr>
                    <a:t>Spacecraft Monitor &amp; Control</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err="1">
                      <a:ln>
                        <a:noFill/>
                      </a:ln>
                      <a:solidFill>
                        <a:srgbClr val="003399"/>
                      </a:solidFill>
                      <a:effectLst/>
                      <a:uLnTx/>
                      <a:uFillTx/>
                      <a:latin typeface="Arial" charset="0"/>
                      <a:ea typeface="+mn-ea"/>
                      <a:cs typeface="+mn-cs"/>
                    </a:rPr>
                    <a:t>Telerobotics</a:t>
                  </a:r>
                  <a:endParaRPr kumimoji="0" lang="en-US" sz="500" b="1" i="0" u="none" strike="noStrike" kern="1200" cap="none" spc="0" normalizeH="0" baseline="0" noProof="0" dirty="0">
                    <a:ln>
                      <a:noFill/>
                    </a:ln>
                    <a:solidFill>
                      <a:srgbClr val="003399"/>
                    </a:solidFill>
                    <a:effectLst/>
                    <a:uLnTx/>
                    <a:uFillTx/>
                    <a:latin typeface="Arial" charset="0"/>
                    <a:ea typeface="+mn-ea"/>
                    <a:cs typeface="+mn-cs"/>
                  </a:endParaRP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99"/>
                      </a:solidFill>
                      <a:effectLst/>
                      <a:uLnTx/>
                      <a:uFillTx/>
                      <a:latin typeface="Arial" charset="0"/>
                      <a:ea typeface="+mn-ea"/>
                      <a:cs typeface="+mn-cs"/>
                    </a:rPr>
                    <a:t>Planning &amp; Scheduling</a:t>
                  </a:r>
                </a:p>
              </p:txBody>
            </p:sp>
            <p:sp>
              <p:nvSpPr>
                <p:cNvPr id="140" name="Rounded Rectangle 139"/>
                <p:cNvSpPr/>
                <p:nvPr/>
              </p:nvSpPr>
              <p:spPr bwMode="auto">
                <a:xfrm>
                  <a:off x="7236528" y="5282220"/>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Mission Ops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Info Mgt Services</a:t>
                  </a:r>
                </a:p>
              </p:txBody>
            </p:sp>
          </p:grpSp>
          <p:sp>
            <p:nvSpPr>
              <p:cNvPr id="18" name="Rounded Rectangle 17"/>
              <p:cNvSpPr/>
              <p:nvPr/>
            </p:nvSpPr>
            <p:spPr bwMode="auto">
              <a:xfrm>
                <a:off x="5546924" y="1445457"/>
                <a:ext cx="1529611" cy="5705451"/>
              </a:xfrm>
              <a:prstGeom prst="roundRect">
                <a:avLst/>
              </a:prstGeom>
              <a:gradFill>
                <a:gsLst>
                  <a:gs pos="0">
                    <a:srgbClr val="FFCCFF"/>
                  </a:gs>
                  <a:gs pos="100000">
                    <a:srgbClr val="FFE1FF"/>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9" name="Group 215"/>
              <p:cNvGrpSpPr/>
              <p:nvPr/>
            </p:nvGrpSpPr>
            <p:grpSpPr>
              <a:xfrm>
                <a:off x="5430255" y="5096575"/>
                <a:ext cx="1722175" cy="923636"/>
                <a:chOff x="5430255" y="5282220"/>
                <a:chExt cx="1965325" cy="923636"/>
              </a:xfrm>
            </p:grpSpPr>
            <p:sp>
              <p:nvSpPr>
                <p:cNvPr id="137" name="Text Box 166"/>
                <p:cNvSpPr txBox="1">
                  <a:spLocks noChangeArrowheads="1"/>
                </p:cNvSpPr>
                <p:nvPr/>
              </p:nvSpPr>
              <p:spPr bwMode="auto">
                <a:xfrm>
                  <a:off x="5430255" y="5712705"/>
                  <a:ext cx="1965325" cy="493151"/>
                </a:xfrm>
                <a:prstGeom prst="rect">
                  <a:avLst/>
                </a:prstGeom>
                <a:noFill/>
                <a:ln w="9525">
                  <a:noFill/>
                  <a:miter lim="800000"/>
                  <a:headEnd/>
                  <a:tailEnd/>
                </a:ln>
              </p:spPr>
              <p:txBody>
                <a:bodyPr>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Motion Imagery &amp; Apps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Delay Tolerant Networking</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Voice</a:t>
                  </a:r>
                </a:p>
                <a:p>
                  <a:pPr marL="112713" marR="0" lvl="0" indent="-112713" algn="l" defTabSz="914400" rtl="0" eaLnBrk="1" fontAlgn="base" latinLnBrk="0" hangingPunct="1">
                    <a:lnSpc>
                      <a:spcPct val="90000"/>
                    </a:lnSpc>
                    <a:spcBef>
                      <a:spcPct val="0"/>
                    </a:spcBef>
                    <a:spcAft>
                      <a:spcPct val="0"/>
                    </a:spcAft>
                    <a:buClr>
                      <a:srgbClr val="B7C6FE">
                        <a:lumMod val="50000"/>
                      </a:srgbClr>
                    </a:buClr>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CFDP Revisions</a:t>
                  </a:r>
                </a:p>
              </p:txBody>
            </p:sp>
            <p:sp>
              <p:nvSpPr>
                <p:cNvPr id="138" name="Rounded Rectangle 137"/>
                <p:cNvSpPr/>
                <p:nvPr/>
              </p:nvSpPr>
              <p:spPr bwMode="auto">
                <a:xfrm>
                  <a:off x="5546923" y="5282220"/>
                  <a:ext cx="1588824"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Space Internetworking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Services</a:t>
                  </a:r>
                </a:p>
              </p:txBody>
            </p:sp>
          </p:grpSp>
          <p:sp>
            <p:nvSpPr>
              <p:cNvPr id="20" name="Rounded Rectangle 19"/>
              <p:cNvSpPr/>
              <p:nvPr/>
            </p:nvSpPr>
            <p:spPr bwMode="auto">
              <a:xfrm>
                <a:off x="3875075" y="1445457"/>
                <a:ext cx="1386472" cy="5705451"/>
              </a:xfrm>
              <a:prstGeom prst="roundRect">
                <a:avLst/>
              </a:prstGeom>
              <a:gradFill>
                <a:gsLst>
                  <a:gs pos="0">
                    <a:srgbClr val="FFE3AB"/>
                  </a:gs>
                  <a:gs pos="100000">
                    <a:srgbClr val="FFEED5"/>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1" name="Group 211"/>
              <p:cNvGrpSpPr/>
              <p:nvPr/>
            </p:nvGrpSpPr>
            <p:grpSpPr>
              <a:xfrm>
                <a:off x="3754281" y="5096575"/>
                <a:ext cx="1536456" cy="823875"/>
                <a:chOff x="3754281" y="5282220"/>
                <a:chExt cx="1536456" cy="823875"/>
              </a:xfrm>
            </p:grpSpPr>
            <p:sp>
              <p:nvSpPr>
                <p:cNvPr id="135" name="Text Box 162"/>
                <p:cNvSpPr txBox="1">
                  <a:spLocks noChangeArrowheads="1"/>
                </p:cNvSpPr>
                <p:nvPr/>
              </p:nvSpPr>
              <p:spPr bwMode="auto">
                <a:xfrm>
                  <a:off x="3754281" y="5705410"/>
                  <a:ext cx="1536456" cy="400685"/>
                </a:xfrm>
                <a:prstGeom prst="rect">
                  <a:avLst/>
                </a:prstGeom>
                <a:noFill/>
                <a:ln w="9525">
                  <a:noFill/>
                  <a:miter lim="800000"/>
                  <a:headEnd/>
                  <a:tailEnd/>
                </a:ln>
              </p:spPr>
              <p:txBody>
                <a:bodyPr wrap="square">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CS Service Management</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CS Transfer Services</a:t>
                  </a:r>
                </a:p>
              </p:txBody>
            </p:sp>
            <p:sp>
              <p:nvSpPr>
                <p:cNvPr id="136" name="Rounded Rectangle 135"/>
                <p:cNvSpPr/>
                <p:nvPr/>
              </p:nvSpPr>
              <p:spPr bwMode="auto">
                <a:xfrm>
                  <a:off x="3875075" y="5282220"/>
                  <a:ext cx="1386472" cy="363985"/>
                </a:xfrm>
                <a:prstGeom prst="roundRect">
                  <a:avLst>
                    <a:gd name="adj" fmla="val 16667"/>
                  </a:avLst>
                </a:prstGeom>
                <a:solidFill>
                  <a:srgbClr val="FF9900"/>
                </a:solidFill>
                <a:ln w="38100">
                  <a:no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Cross Support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Services</a:t>
                  </a:r>
                </a:p>
              </p:txBody>
            </p:sp>
          </p:grpSp>
          <p:grpSp>
            <p:nvGrpSpPr>
              <p:cNvPr id="22" name="Group 209"/>
              <p:cNvGrpSpPr/>
              <p:nvPr/>
            </p:nvGrpSpPr>
            <p:grpSpPr>
              <a:xfrm>
                <a:off x="4087184" y="2390216"/>
                <a:ext cx="1678008" cy="1633054"/>
                <a:chOff x="4087184" y="2575861"/>
                <a:chExt cx="1678008" cy="1633054"/>
              </a:xfrm>
              <a:effectLst>
                <a:glow rad="63500">
                  <a:schemeClr val="accent4">
                    <a:satMod val="175000"/>
                    <a:alpha val="40000"/>
                  </a:schemeClr>
                </a:glow>
              </a:effectLst>
            </p:grpSpPr>
            <p:sp>
              <p:nvSpPr>
                <p:cNvPr id="131" name="Rectangle 308"/>
                <p:cNvSpPr>
                  <a:spLocks noChangeArrowheads="1"/>
                </p:cNvSpPr>
                <p:nvPr/>
              </p:nvSpPr>
              <p:spPr bwMode="auto">
                <a:xfrm>
                  <a:off x="4109963" y="2586229"/>
                  <a:ext cx="1655229" cy="318268"/>
                </a:xfrm>
                <a:prstGeom prst="rect">
                  <a:avLst/>
                </a:prstGeom>
                <a:solidFill>
                  <a:srgbClr val="FF9933"/>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2" name="Rectangle 309"/>
                <p:cNvSpPr>
                  <a:spLocks noChangeArrowheads="1"/>
                </p:cNvSpPr>
                <p:nvPr/>
              </p:nvSpPr>
              <p:spPr bwMode="auto">
                <a:xfrm>
                  <a:off x="4087184" y="3853124"/>
                  <a:ext cx="1662822" cy="297209"/>
                </a:xfrm>
                <a:prstGeom prst="rect">
                  <a:avLst/>
                </a:prstGeom>
                <a:solidFill>
                  <a:srgbClr val="FF9933"/>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3" name="Rectangle 310"/>
                <p:cNvSpPr>
                  <a:spLocks noChangeArrowheads="1"/>
                </p:cNvSpPr>
                <p:nvPr/>
              </p:nvSpPr>
              <p:spPr bwMode="auto">
                <a:xfrm rot="3372725">
                  <a:off x="4243419" y="3238135"/>
                  <a:ext cx="1549653" cy="274584"/>
                </a:xfrm>
                <a:prstGeom prst="rect">
                  <a:avLst/>
                </a:prstGeom>
                <a:solidFill>
                  <a:srgbClr val="FF9933"/>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4" name="Rectangle 312"/>
                <p:cNvSpPr>
                  <a:spLocks noChangeArrowheads="1"/>
                </p:cNvSpPr>
                <p:nvPr/>
              </p:nvSpPr>
              <p:spPr bwMode="auto">
                <a:xfrm rot="18236087" flipH="1">
                  <a:off x="4195108" y="3253303"/>
                  <a:ext cx="1633054" cy="278170"/>
                </a:xfrm>
                <a:prstGeom prst="rect">
                  <a:avLst/>
                </a:prstGeom>
                <a:solidFill>
                  <a:srgbClr val="FF9933"/>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23" name="Group 210"/>
              <p:cNvGrpSpPr/>
              <p:nvPr/>
            </p:nvGrpSpPr>
            <p:grpSpPr>
              <a:xfrm>
                <a:off x="4121277" y="2457731"/>
                <a:ext cx="1676215" cy="1449943"/>
                <a:chOff x="4111753" y="2643376"/>
                <a:chExt cx="1676215" cy="1449943"/>
              </a:xfrm>
            </p:grpSpPr>
            <p:sp>
              <p:nvSpPr>
                <p:cNvPr id="127" name="Rectangle 430"/>
                <p:cNvSpPr>
                  <a:spLocks noChangeArrowheads="1"/>
                </p:cNvSpPr>
                <p:nvPr/>
              </p:nvSpPr>
              <p:spPr bwMode="auto">
                <a:xfrm>
                  <a:off x="4151722" y="3901922"/>
                  <a:ext cx="1636246" cy="191397"/>
                </a:xfrm>
                <a:prstGeom prst="rect">
                  <a:avLst/>
                </a:pr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8" name="Rectangle 431"/>
                <p:cNvSpPr>
                  <a:spLocks noChangeArrowheads="1"/>
                </p:cNvSpPr>
                <p:nvPr/>
              </p:nvSpPr>
              <p:spPr bwMode="auto">
                <a:xfrm>
                  <a:off x="4140332" y="2643376"/>
                  <a:ext cx="1636247" cy="216040"/>
                </a:xfrm>
                <a:prstGeom prst="rect">
                  <a:avLst/>
                </a:pr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9" name="Freeform 432"/>
                <p:cNvSpPr>
                  <a:spLocks noChangeArrowheads="1"/>
                </p:cNvSpPr>
                <p:nvPr/>
              </p:nvSpPr>
              <p:spPr bwMode="auto">
                <a:xfrm>
                  <a:off x="4134155" y="2663946"/>
                  <a:ext cx="1647636" cy="1421228"/>
                </a:xfrm>
                <a:custGeom>
                  <a:avLst/>
                  <a:gdLst>
                    <a:gd name="T0" fmla="*/ 0 w 2066925"/>
                    <a:gd name="T1" fmla="*/ 0 h 1662112"/>
                    <a:gd name="T2" fmla="*/ 647700 w 2066925"/>
                    <a:gd name="T3" fmla="*/ 4762 h 1662112"/>
                    <a:gd name="T4" fmla="*/ 823912 w 2066925"/>
                    <a:gd name="T5" fmla="*/ 233362 h 1662112"/>
                    <a:gd name="T6" fmla="*/ 1690686 w 2066925"/>
                    <a:gd name="T7" fmla="*/ 1452563 h 1662112"/>
                    <a:gd name="T8" fmla="*/ 2062161 w 2066925"/>
                    <a:gd name="T9" fmla="*/ 1447801 h 1662112"/>
                    <a:gd name="T10" fmla="*/ 2066924 w 2066925"/>
                    <a:gd name="T11" fmla="*/ 1657351 h 1662112"/>
                    <a:gd name="T12" fmla="*/ 1552574 w 2066925"/>
                    <a:gd name="T13" fmla="*/ 1662113 h 1662112"/>
                    <a:gd name="T14" fmla="*/ 1428749 w 2066925"/>
                    <a:gd name="T15" fmla="*/ 1452563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6925" h="1662112">
                      <a:moveTo>
                        <a:pt x="0" y="0"/>
                      </a:moveTo>
                      <a:lnTo>
                        <a:pt x="647700" y="4762"/>
                      </a:lnTo>
                      <a:lnTo>
                        <a:pt x="823912" y="233362"/>
                      </a:lnTo>
                      <a:lnTo>
                        <a:pt x="1690687" y="1452562"/>
                      </a:lnTo>
                      <a:lnTo>
                        <a:pt x="2062162" y="1447800"/>
                      </a:lnTo>
                      <a:lnTo>
                        <a:pt x="2066925" y="1657350"/>
                      </a:lnTo>
                      <a:lnTo>
                        <a:pt x="1552575" y="1662112"/>
                      </a:lnTo>
                      <a:lnTo>
                        <a:pt x="1428750" y="1452562"/>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0" name="Freeform 433"/>
                <p:cNvSpPr>
                  <a:spLocks noChangeArrowheads="1"/>
                </p:cNvSpPr>
                <p:nvPr/>
              </p:nvSpPr>
              <p:spPr bwMode="auto">
                <a:xfrm flipV="1">
                  <a:off x="4111753" y="2658145"/>
                  <a:ext cx="1643839" cy="1410670"/>
                </a:xfrm>
                <a:custGeom>
                  <a:avLst/>
                  <a:gdLst>
                    <a:gd name="T0" fmla="*/ 0 w 2066925"/>
                    <a:gd name="T1" fmla="*/ 0 h 1662112"/>
                    <a:gd name="T2" fmla="*/ 647700 w 2066925"/>
                    <a:gd name="T3" fmla="*/ 4762 h 1662112"/>
                    <a:gd name="T4" fmla="*/ 823912 w 2066925"/>
                    <a:gd name="T5" fmla="*/ 233362 h 1662112"/>
                    <a:gd name="T6" fmla="*/ 1690686 w 2066925"/>
                    <a:gd name="T7" fmla="*/ 1452576 h 1662112"/>
                    <a:gd name="T8" fmla="*/ 2062161 w 2066925"/>
                    <a:gd name="T9" fmla="*/ 1447814 h 1662112"/>
                    <a:gd name="T10" fmla="*/ 2066924 w 2066925"/>
                    <a:gd name="T11" fmla="*/ 1657364 h 1662112"/>
                    <a:gd name="T12" fmla="*/ 1552574 w 2066925"/>
                    <a:gd name="T13" fmla="*/ 1662126 h 1662112"/>
                    <a:gd name="T14" fmla="*/ 1428749 w 2066925"/>
                    <a:gd name="T15" fmla="*/ 1452576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 name="connsiteX0" fmla="*/ 0 w 2066925"/>
                    <a:gd name="connsiteY0" fmla="*/ 0 h 1662112"/>
                    <a:gd name="connsiteX1" fmla="*/ 647700 w 2066925"/>
                    <a:gd name="connsiteY1" fmla="*/ 476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71707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559593 w 2066925"/>
                    <a:gd name="connsiteY6" fmla="*/ 223837 h 1662112"/>
                    <a:gd name="connsiteX7" fmla="*/ 9525 w 2066925"/>
                    <a:gd name="connsiteY7" fmla="*/ 228600 h 1662112"/>
                    <a:gd name="connsiteX8" fmla="*/ 0 w 2066925"/>
                    <a:gd name="connsiteY8" fmla="*/ 0 h 1662112"/>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576473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612321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57351"/>
                    <a:gd name="connsiteX1" fmla="*/ 713419 w 2066925"/>
                    <a:gd name="connsiteY1" fmla="*/ 15902 h 1657351"/>
                    <a:gd name="connsiteX2" fmla="*/ 1732507 w 2066925"/>
                    <a:gd name="connsiteY2" fmla="*/ 1452562 h 1657351"/>
                    <a:gd name="connsiteX3" fmla="*/ 2062162 w 2066925"/>
                    <a:gd name="connsiteY3" fmla="*/ 1447800 h 1657351"/>
                    <a:gd name="connsiteX4" fmla="*/ 2066925 w 2066925"/>
                    <a:gd name="connsiteY4" fmla="*/ 1657350 h 1657351"/>
                    <a:gd name="connsiteX5" fmla="*/ 1612717 w 2066925"/>
                    <a:gd name="connsiteY5" fmla="*/ 1635839 h 1657351"/>
                    <a:gd name="connsiteX6" fmla="*/ 559593 w 2066925"/>
                    <a:gd name="connsiteY6" fmla="*/ 223837 h 1657351"/>
                    <a:gd name="connsiteX7" fmla="*/ 9525 w 2066925"/>
                    <a:gd name="connsiteY7" fmla="*/ 228600 h 1657351"/>
                    <a:gd name="connsiteX8" fmla="*/ 0 w 2066925"/>
                    <a:gd name="connsiteY8" fmla="*/ 0 h 1657351"/>
                    <a:gd name="connsiteX0" fmla="*/ 0 w 2066925"/>
                    <a:gd name="connsiteY0" fmla="*/ 0 h 1657350"/>
                    <a:gd name="connsiteX1" fmla="*/ 713419 w 2066925"/>
                    <a:gd name="connsiteY1" fmla="*/ 15902 h 1657350"/>
                    <a:gd name="connsiteX2" fmla="*/ 1732507 w 2066925"/>
                    <a:gd name="connsiteY2" fmla="*/ 1452562 h 1657350"/>
                    <a:gd name="connsiteX3" fmla="*/ 2062162 w 2066925"/>
                    <a:gd name="connsiteY3" fmla="*/ 1447800 h 1657350"/>
                    <a:gd name="connsiteX4" fmla="*/ 2066925 w 2066925"/>
                    <a:gd name="connsiteY4" fmla="*/ 1657350 h 1657350"/>
                    <a:gd name="connsiteX5" fmla="*/ 1612717 w 2066925"/>
                    <a:gd name="connsiteY5" fmla="*/ 1649763 h 1657350"/>
                    <a:gd name="connsiteX6" fmla="*/ 559593 w 2066925"/>
                    <a:gd name="connsiteY6" fmla="*/ 223837 h 1657350"/>
                    <a:gd name="connsiteX7" fmla="*/ 9525 w 2066925"/>
                    <a:gd name="connsiteY7" fmla="*/ 228600 h 1657350"/>
                    <a:gd name="connsiteX8" fmla="*/ 0 w 2066925"/>
                    <a:gd name="connsiteY8" fmla="*/ 0 h 1657350"/>
                    <a:gd name="connsiteX0" fmla="*/ 0 w 2062162"/>
                    <a:gd name="connsiteY0" fmla="*/ 0 h 1649764"/>
                    <a:gd name="connsiteX1" fmla="*/ 713419 w 2062162"/>
                    <a:gd name="connsiteY1" fmla="*/ 15902 h 1649764"/>
                    <a:gd name="connsiteX2" fmla="*/ 1732507 w 2062162"/>
                    <a:gd name="connsiteY2" fmla="*/ 1452562 h 1649764"/>
                    <a:gd name="connsiteX3" fmla="*/ 2062162 w 2062162"/>
                    <a:gd name="connsiteY3" fmla="*/ 1447800 h 1649764"/>
                    <a:gd name="connsiteX4" fmla="*/ 2060950 w 2062162"/>
                    <a:gd name="connsiteY4" fmla="*/ 1637856 h 1649764"/>
                    <a:gd name="connsiteX5" fmla="*/ 1612717 w 2062162"/>
                    <a:gd name="connsiteY5" fmla="*/ 1649763 h 1649764"/>
                    <a:gd name="connsiteX6" fmla="*/ 559593 w 2062162"/>
                    <a:gd name="connsiteY6" fmla="*/ 223837 h 1649764"/>
                    <a:gd name="connsiteX7" fmla="*/ 9525 w 2062162"/>
                    <a:gd name="connsiteY7" fmla="*/ 228600 h 1649764"/>
                    <a:gd name="connsiteX8" fmla="*/ 0 w 2062162"/>
                    <a:gd name="connsiteY8" fmla="*/ 0 h 1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2162" h="1649764">
                      <a:moveTo>
                        <a:pt x="0" y="0"/>
                      </a:moveTo>
                      <a:lnTo>
                        <a:pt x="713419" y="15902"/>
                      </a:lnTo>
                      <a:lnTo>
                        <a:pt x="1732507" y="1452562"/>
                      </a:lnTo>
                      <a:lnTo>
                        <a:pt x="2062162" y="1447800"/>
                      </a:lnTo>
                      <a:lnTo>
                        <a:pt x="2060950" y="1637856"/>
                      </a:lnTo>
                      <a:lnTo>
                        <a:pt x="1612717" y="1649763"/>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24" name="Rounded Rectangle 23"/>
              <p:cNvSpPr/>
              <p:nvPr/>
            </p:nvSpPr>
            <p:spPr bwMode="auto">
              <a:xfrm>
                <a:off x="2194349" y="1454335"/>
                <a:ext cx="1386472" cy="5645293"/>
              </a:xfrm>
              <a:prstGeom prst="roundRect">
                <a:avLst/>
              </a:prstGeom>
              <a:gradFill>
                <a:gsLst>
                  <a:gs pos="0">
                    <a:srgbClr val="99FF99"/>
                  </a:gs>
                  <a:gs pos="100000">
                    <a:srgbClr val="C2F0C2"/>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5" name="Group 417"/>
              <p:cNvGrpSpPr>
                <a:grpSpLocks/>
              </p:cNvGrpSpPr>
              <p:nvPr/>
            </p:nvGrpSpPr>
            <p:grpSpPr bwMode="auto">
              <a:xfrm>
                <a:off x="1674579" y="1704565"/>
                <a:ext cx="2150350" cy="2930368"/>
                <a:chOff x="1423988" y="1019175"/>
                <a:chExt cx="2167767" cy="3427032"/>
              </a:xfrm>
              <a:effectLst>
                <a:glow rad="63500">
                  <a:schemeClr val="accent4">
                    <a:satMod val="175000"/>
                    <a:alpha val="40000"/>
                  </a:schemeClr>
                </a:glow>
              </a:effectLst>
            </p:grpSpPr>
            <p:sp>
              <p:nvSpPr>
                <p:cNvPr id="121" name="Freeform 384"/>
                <p:cNvSpPr>
                  <a:spLocks noChangeArrowheads="1"/>
                </p:cNvSpPr>
                <p:nvPr/>
              </p:nvSpPr>
              <p:spPr bwMode="auto">
                <a:xfrm>
                  <a:off x="2286000" y="1019175"/>
                  <a:ext cx="1300991" cy="1014412"/>
                </a:xfrm>
                <a:custGeom>
                  <a:avLst/>
                  <a:gdLst>
                    <a:gd name="T0" fmla="*/ 0 w 1300991"/>
                    <a:gd name="T1" fmla="*/ 0 h 1014412"/>
                    <a:gd name="T2" fmla="*/ 4763 w 1300991"/>
                    <a:gd name="T3" fmla="*/ 223838 h 1014412"/>
                    <a:gd name="T4" fmla="*/ 795337 w 1300991"/>
                    <a:gd name="T5" fmla="*/ 228600 h 1014412"/>
                    <a:gd name="T6" fmla="*/ 1195388 w 1300991"/>
                    <a:gd name="T7" fmla="*/ 1014412 h 1014412"/>
                    <a:gd name="T8" fmla="*/ 1300163 w 1300991"/>
                    <a:gd name="T9" fmla="*/ 776288 h 1014412"/>
                    <a:gd name="T10" fmla="*/ 914400 w 1300991"/>
                    <a:gd name="T11" fmla="*/ 4763 h 1014412"/>
                    <a:gd name="T12" fmla="*/ 0 w 1300991"/>
                    <a:gd name="T13" fmla="*/ 0 h 1014412"/>
                    <a:gd name="T14" fmla="*/ 0 60000 65536"/>
                    <a:gd name="T15" fmla="*/ 0 60000 65536"/>
                    <a:gd name="T16" fmla="*/ 0 60000 65536"/>
                    <a:gd name="T17" fmla="*/ 0 60000 65536"/>
                    <a:gd name="T18" fmla="*/ 0 60000 65536"/>
                    <a:gd name="T19" fmla="*/ 0 60000 65536"/>
                    <a:gd name="T20" fmla="*/ 0 60000 65536"/>
                    <a:gd name="T21" fmla="*/ 0 w 1300991"/>
                    <a:gd name="T22" fmla="*/ 0 h 1014412"/>
                    <a:gd name="T23" fmla="*/ 1300991 w 1300991"/>
                    <a:gd name="T24" fmla="*/ 1014412 h 1014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0991" h="1014412">
                      <a:moveTo>
                        <a:pt x="0" y="0"/>
                      </a:moveTo>
                      <a:lnTo>
                        <a:pt x="4763" y="223838"/>
                      </a:lnTo>
                      <a:lnTo>
                        <a:pt x="795337" y="228600"/>
                      </a:lnTo>
                      <a:lnTo>
                        <a:pt x="1195388" y="1014412"/>
                      </a:lnTo>
                      <a:cubicBezTo>
                        <a:pt x="1300991" y="841608"/>
                        <a:pt x="1300163" y="848027"/>
                        <a:pt x="1300163" y="776288"/>
                      </a:cubicBezTo>
                      <a:lnTo>
                        <a:pt x="914400" y="4763"/>
                      </a:ln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2" name="Freeform 389"/>
                <p:cNvSpPr>
                  <a:spLocks noChangeArrowheads="1"/>
                </p:cNvSpPr>
                <p:nvPr/>
              </p:nvSpPr>
              <p:spPr bwMode="auto">
                <a:xfrm>
                  <a:off x="2593977" y="1609724"/>
                  <a:ext cx="940628" cy="466724"/>
                </a:xfrm>
                <a:custGeom>
                  <a:avLst/>
                  <a:gdLst>
                    <a:gd name="T0" fmla="*/ 106362 w 940628"/>
                    <a:gd name="T1" fmla="*/ 0 h 466724"/>
                    <a:gd name="T2" fmla="*/ 1587 w 940628"/>
                    <a:gd name="T3" fmla="*/ 223838 h 466724"/>
                    <a:gd name="T4" fmla="*/ 511175 w 940628"/>
                    <a:gd name="T5" fmla="*/ 228600 h 466724"/>
                    <a:gd name="T6" fmla="*/ 906462 w 940628"/>
                    <a:gd name="T7" fmla="*/ 466724 h 466724"/>
                    <a:gd name="T8" fmla="*/ 939800 w 940628"/>
                    <a:gd name="T9" fmla="*/ 242888 h 466724"/>
                    <a:gd name="T10" fmla="*/ 554037 w 940628"/>
                    <a:gd name="T11" fmla="*/ 4763 h 466724"/>
                    <a:gd name="T12" fmla="*/ 106362 w 940628"/>
                    <a:gd name="T13" fmla="*/ 0 h 466724"/>
                    <a:gd name="T14" fmla="*/ 0 60000 65536"/>
                    <a:gd name="T15" fmla="*/ 0 60000 65536"/>
                    <a:gd name="T16" fmla="*/ 0 60000 65536"/>
                    <a:gd name="T17" fmla="*/ 0 60000 65536"/>
                    <a:gd name="T18" fmla="*/ 0 60000 65536"/>
                    <a:gd name="T19" fmla="*/ 0 60000 65536"/>
                    <a:gd name="T20" fmla="*/ 0 60000 65536"/>
                    <a:gd name="T21" fmla="*/ 0 w 940628"/>
                    <a:gd name="T22" fmla="*/ 0 h 466724"/>
                    <a:gd name="T23" fmla="*/ 940628 w 940628"/>
                    <a:gd name="T24" fmla="*/ 466724 h 466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0628" h="466724">
                      <a:moveTo>
                        <a:pt x="106362" y="0"/>
                      </a:moveTo>
                      <a:cubicBezTo>
                        <a:pt x="107949" y="74613"/>
                        <a:pt x="0" y="149225"/>
                        <a:pt x="1587" y="223838"/>
                      </a:cubicBezTo>
                      <a:lnTo>
                        <a:pt x="511175" y="228600"/>
                      </a:lnTo>
                      <a:lnTo>
                        <a:pt x="906462" y="466724"/>
                      </a:lnTo>
                      <a:cubicBezTo>
                        <a:pt x="940628" y="265345"/>
                        <a:pt x="939800" y="314627"/>
                        <a:pt x="939800" y="242888"/>
                      </a:cubicBezTo>
                      <a:lnTo>
                        <a:pt x="554037" y="4763"/>
                      </a:lnTo>
                      <a:lnTo>
                        <a:pt x="106362"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3" name="Freeform 390"/>
                <p:cNvSpPr>
                  <a:spLocks noChangeArrowheads="1"/>
                </p:cNvSpPr>
                <p:nvPr/>
              </p:nvSpPr>
              <p:spPr bwMode="auto">
                <a:xfrm flipV="1">
                  <a:off x="2527303" y="1933574"/>
                  <a:ext cx="1016000" cy="623886"/>
                </a:xfrm>
                <a:custGeom>
                  <a:avLst/>
                  <a:gdLst>
                    <a:gd name="T0" fmla="*/ 25399 w 1016000"/>
                    <a:gd name="T1" fmla="*/ 9525 h 623886"/>
                    <a:gd name="T2" fmla="*/ 1587 w 1016000"/>
                    <a:gd name="T3" fmla="*/ 219075 h 623886"/>
                    <a:gd name="T4" fmla="*/ 511175 w 1016000"/>
                    <a:gd name="T5" fmla="*/ 223837 h 623886"/>
                    <a:gd name="T6" fmla="*/ 977900 w 1016000"/>
                    <a:gd name="T7" fmla="*/ 623886 h 623886"/>
                    <a:gd name="T8" fmla="*/ 1016000 w 1016000"/>
                    <a:gd name="T9" fmla="*/ 371475 h 623886"/>
                    <a:gd name="T10" fmla="*/ 554037 w 1016000"/>
                    <a:gd name="T11" fmla="*/ 0 h 623886"/>
                    <a:gd name="T12" fmla="*/ 25399 w 1016000"/>
                    <a:gd name="T13" fmla="*/ 9525 h 623886"/>
                    <a:gd name="T14" fmla="*/ 0 60000 65536"/>
                    <a:gd name="T15" fmla="*/ 0 60000 65536"/>
                    <a:gd name="T16" fmla="*/ 0 60000 65536"/>
                    <a:gd name="T17" fmla="*/ 0 60000 65536"/>
                    <a:gd name="T18" fmla="*/ 0 60000 65536"/>
                    <a:gd name="T19" fmla="*/ 0 60000 65536"/>
                    <a:gd name="T20" fmla="*/ 0 60000 65536"/>
                    <a:gd name="T21" fmla="*/ 0 w 1016000"/>
                    <a:gd name="T22" fmla="*/ 0 h 623886"/>
                    <a:gd name="T23" fmla="*/ 1016000 w 1016000"/>
                    <a:gd name="T24" fmla="*/ 623886 h 623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6000" h="623886">
                      <a:moveTo>
                        <a:pt x="25399" y="9525"/>
                      </a:moveTo>
                      <a:cubicBezTo>
                        <a:pt x="26986" y="84138"/>
                        <a:pt x="0" y="144462"/>
                        <a:pt x="1587" y="219075"/>
                      </a:cubicBezTo>
                      <a:lnTo>
                        <a:pt x="511175" y="223837"/>
                      </a:lnTo>
                      <a:lnTo>
                        <a:pt x="977900" y="623886"/>
                      </a:lnTo>
                      <a:cubicBezTo>
                        <a:pt x="1012066" y="422507"/>
                        <a:pt x="1016000" y="443214"/>
                        <a:pt x="1016000" y="371475"/>
                      </a:cubicBezTo>
                      <a:lnTo>
                        <a:pt x="554037" y="0"/>
                      </a:lnTo>
                      <a:lnTo>
                        <a:pt x="25399" y="9525"/>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4" name="Freeform 411"/>
                <p:cNvSpPr>
                  <a:spLocks noChangeArrowheads="1"/>
                </p:cNvSpPr>
                <p:nvPr/>
              </p:nvSpPr>
              <p:spPr bwMode="auto">
                <a:xfrm>
                  <a:off x="1423988" y="2952749"/>
                  <a:ext cx="2082042" cy="581024"/>
                </a:xfrm>
                <a:custGeom>
                  <a:avLst/>
                  <a:gdLst>
                    <a:gd name="T0" fmla="*/ 0 w 2082042"/>
                    <a:gd name="T1" fmla="*/ 0 h 581024"/>
                    <a:gd name="T2" fmla="*/ 9526 w 2082042"/>
                    <a:gd name="T3" fmla="*/ 223838 h 581024"/>
                    <a:gd name="T4" fmla="*/ 1033464 w 2082042"/>
                    <a:gd name="T5" fmla="*/ 228600 h 581024"/>
                    <a:gd name="T6" fmla="*/ 2047876 w 2082042"/>
                    <a:gd name="T7" fmla="*/ 581024 h 581024"/>
                    <a:gd name="T8" fmla="*/ 2071689 w 2082042"/>
                    <a:gd name="T9" fmla="*/ 333376 h 581024"/>
                    <a:gd name="T10" fmla="*/ 1076326 w 2082042"/>
                    <a:gd name="T11" fmla="*/ 4763 h 581024"/>
                    <a:gd name="T12" fmla="*/ 0 w 2082042"/>
                    <a:gd name="T13" fmla="*/ 0 h 581024"/>
                    <a:gd name="T14" fmla="*/ 0 60000 65536"/>
                    <a:gd name="T15" fmla="*/ 0 60000 65536"/>
                    <a:gd name="T16" fmla="*/ 0 60000 65536"/>
                    <a:gd name="T17" fmla="*/ 0 60000 65536"/>
                    <a:gd name="T18" fmla="*/ 0 60000 65536"/>
                    <a:gd name="T19" fmla="*/ 0 60000 65536"/>
                    <a:gd name="T20" fmla="*/ 0 60000 65536"/>
                    <a:gd name="T21" fmla="*/ 0 w 2082042"/>
                    <a:gd name="T22" fmla="*/ 0 h 581024"/>
                    <a:gd name="T23" fmla="*/ 2082042 w 2082042"/>
                    <a:gd name="T24" fmla="*/ 581024 h 581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581024">
                      <a:moveTo>
                        <a:pt x="0" y="0"/>
                      </a:moveTo>
                      <a:cubicBezTo>
                        <a:pt x="1587" y="74613"/>
                        <a:pt x="7939" y="149225"/>
                        <a:pt x="9526" y="223838"/>
                      </a:cubicBezTo>
                      <a:lnTo>
                        <a:pt x="1033464" y="228600"/>
                      </a:lnTo>
                      <a:lnTo>
                        <a:pt x="2047876" y="581024"/>
                      </a:lnTo>
                      <a:cubicBezTo>
                        <a:pt x="2082042" y="379645"/>
                        <a:pt x="2071689" y="405115"/>
                        <a:pt x="2071689" y="333376"/>
                      </a:cubicBezTo>
                      <a:lnTo>
                        <a:pt x="1076326" y="4763"/>
                      </a:ln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5" name="Freeform 415"/>
                <p:cNvSpPr>
                  <a:spLocks noChangeArrowheads="1"/>
                </p:cNvSpPr>
                <p:nvPr/>
              </p:nvSpPr>
              <p:spPr bwMode="auto">
                <a:xfrm flipV="1">
                  <a:off x="1500188" y="3295650"/>
                  <a:ext cx="2082042" cy="681037"/>
                </a:xfrm>
                <a:custGeom>
                  <a:avLst/>
                  <a:gdLst>
                    <a:gd name="T0" fmla="*/ 0 w 2082042"/>
                    <a:gd name="T1" fmla="*/ 0 h 681036"/>
                    <a:gd name="T2" fmla="*/ 9526 w 2082042"/>
                    <a:gd name="T3" fmla="*/ 223838 h 681036"/>
                    <a:gd name="T4" fmla="*/ 1033464 w 2082042"/>
                    <a:gd name="T5" fmla="*/ 228600 h 681036"/>
                    <a:gd name="T6" fmla="*/ 2047876 w 2082042"/>
                    <a:gd name="T7" fmla="*/ 681036 h 681036"/>
                    <a:gd name="T8" fmla="*/ 2071689 w 2082042"/>
                    <a:gd name="T9" fmla="*/ 438151 h 681036"/>
                    <a:gd name="T10" fmla="*/ 1076326 w 2082042"/>
                    <a:gd name="T11" fmla="*/ 4763 h 681036"/>
                    <a:gd name="T12" fmla="*/ 0 w 2082042"/>
                    <a:gd name="T13" fmla="*/ 0 h 681036"/>
                    <a:gd name="T14" fmla="*/ 0 60000 65536"/>
                    <a:gd name="T15" fmla="*/ 0 60000 65536"/>
                    <a:gd name="T16" fmla="*/ 0 60000 65536"/>
                    <a:gd name="T17" fmla="*/ 0 60000 65536"/>
                    <a:gd name="T18" fmla="*/ 0 60000 65536"/>
                    <a:gd name="T19" fmla="*/ 0 60000 65536"/>
                    <a:gd name="T20" fmla="*/ 0 60000 65536"/>
                    <a:gd name="T21" fmla="*/ 0 w 2082042"/>
                    <a:gd name="T22" fmla="*/ 0 h 681036"/>
                    <a:gd name="T23" fmla="*/ 2082042 w 2082042"/>
                    <a:gd name="T24" fmla="*/ 681036 h 6810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681036">
                      <a:moveTo>
                        <a:pt x="0" y="0"/>
                      </a:moveTo>
                      <a:cubicBezTo>
                        <a:pt x="1587" y="74613"/>
                        <a:pt x="7939" y="149225"/>
                        <a:pt x="9526" y="223838"/>
                      </a:cubicBezTo>
                      <a:lnTo>
                        <a:pt x="1033464" y="228600"/>
                      </a:lnTo>
                      <a:lnTo>
                        <a:pt x="2047876" y="681036"/>
                      </a:lnTo>
                      <a:cubicBezTo>
                        <a:pt x="2082042" y="479657"/>
                        <a:pt x="2071689" y="509890"/>
                        <a:pt x="2071689" y="438151"/>
                      </a:cubicBezTo>
                      <a:lnTo>
                        <a:pt x="1076326" y="4763"/>
                      </a:ln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6" name="Freeform 416"/>
                <p:cNvSpPr>
                  <a:spLocks noChangeArrowheads="1"/>
                </p:cNvSpPr>
                <p:nvPr/>
              </p:nvSpPr>
              <p:spPr bwMode="auto">
                <a:xfrm flipV="1">
                  <a:off x="2179083" y="3376609"/>
                  <a:ext cx="1412672" cy="1069598"/>
                </a:xfrm>
                <a:custGeom>
                  <a:avLst/>
                  <a:gdLst>
                    <a:gd name="T0" fmla="*/ 0 w 1805817"/>
                    <a:gd name="T1" fmla="*/ 0 h 1176336"/>
                    <a:gd name="T2" fmla="*/ 9526 w 1805817"/>
                    <a:gd name="T3" fmla="*/ 223838 h 1176336"/>
                    <a:gd name="T4" fmla="*/ 928689 w 1805817"/>
                    <a:gd name="T5" fmla="*/ 223837 h 1176336"/>
                    <a:gd name="T6" fmla="*/ 866775 w 1805817"/>
                    <a:gd name="T7" fmla="*/ 223835 h 1176336"/>
                    <a:gd name="T8" fmla="*/ 1771651 w 1805817"/>
                    <a:gd name="T9" fmla="*/ 1176336 h 1176336"/>
                    <a:gd name="T10" fmla="*/ 1771651 w 1805817"/>
                    <a:gd name="T11" fmla="*/ 862013 h 1176336"/>
                    <a:gd name="T12" fmla="*/ 971551 w 1805817"/>
                    <a:gd name="T13" fmla="*/ 0 h 1176336"/>
                    <a:gd name="T14" fmla="*/ 0 w 1805817"/>
                    <a:gd name="T15" fmla="*/ 0 h 1176336"/>
                    <a:gd name="T16" fmla="*/ 0 60000 65536"/>
                    <a:gd name="T17" fmla="*/ 0 60000 65536"/>
                    <a:gd name="T18" fmla="*/ 0 60000 65536"/>
                    <a:gd name="T19" fmla="*/ 0 60000 65536"/>
                    <a:gd name="T20" fmla="*/ 0 60000 65536"/>
                    <a:gd name="T21" fmla="*/ 0 60000 65536"/>
                    <a:gd name="T22" fmla="*/ 0 60000 65536"/>
                    <a:gd name="T23" fmla="*/ 0 60000 65536"/>
                    <a:gd name="T24" fmla="*/ 0 w 1805817"/>
                    <a:gd name="T25" fmla="*/ 0 h 1176336"/>
                    <a:gd name="T26" fmla="*/ 1805817 w 1805817"/>
                    <a:gd name="T27" fmla="*/ 1176336 h 1176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5817" h="1176336">
                      <a:moveTo>
                        <a:pt x="0" y="0"/>
                      </a:moveTo>
                      <a:cubicBezTo>
                        <a:pt x="1587" y="74613"/>
                        <a:pt x="7939" y="149225"/>
                        <a:pt x="9526" y="223838"/>
                      </a:cubicBezTo>
                      <a:lnTo>
                        <a:pt x="928689" y="223837"/>
                      </a:lnTo>
                      <a:lnTo>
                        <a:pt x="866775" y="223835"/>
                      </a:lnTo>
                      <a:lnTo>
                        <a:pt x="1771651" y="1176336"/>
                      </a:lnTo>
                      <a:cubicBezTo>
                        <a:pt x="1805817" y="974957"/>
                        <a:pt x="1771651" y="933752"/>
                        <a:pt x="1771651" y="862013"/>
                      </a:cubicBezTo>
                      <a:lnTo>
                        <a:pt x="971551" y="0"/>
                      </a:lnTo>
                      <a:lnTo>
                        <a:pt x="0" y="0"/>
                      </a:lnTo>
                      <a:close/>
                    </a:path>
                  </a:pathLst>
                </a:custGeom>
                <a:solidFill>
                  <a:srgbClr val="00B050"/>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26" name="Group 200"/>
              <p:cNvGrpSpPr/>
              <p:nvPr/>
            </p:nvGrpSpPr>
            <p:grpSpPr>
              <a:xfrm>
                <a:off x="2052518" y="5096575"/>
                <a:ext cx="1684638" cy="1065413"/>
                <a:chOff x="2052518" y="5282220"/>
                <a:chExt cx="1684638" cy="1065413"/>
              </a:xfrm>
            </p:grpSpPr>
            <p:sp>
              <p:nvSpPr>
                <p:cNvPr id="119" name="Text Box 167"/>
                <p:cNvSpPr txBox="1">
                  <a:spLocks noChangeArrowheads="1"/>
                </p:cNvSpPr>
                <p:nvPr/>
              </p:nvSpPr>
              <p:spPr bwMode="auto">
                <a:xfrm>
                  <a:off x="2052518" y="5669551"/>
                  <a:ext cx="1684638" cy="678082"/>
                </a:xfrm>
                <a:prstGeom prst="rect">
                  <a:avLst/>
                </a:prstGeom>
                <a:noFill/>
                <a:ln w="9525">
                  <a:noFill/>
                  <a:miter lim="800000"/>
                  <a:headEnd/>
                  <a:tailEnd/>
                </a:ln>
              </p:spPr>
              <p:txBody>
                <a:bodyPr wrap="square">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RF &amp; Modulation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Coding &amp; Sync.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Multi/Hyper Data Comp.</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Space Link Protocols </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Space Data Link Security</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Optical Communications</a:t>
                  </a:r>
                </a:p>
              </p:txBody>
            </p:sp>
            <p:sp>
              <p:nvSpPr>
                <p:cNvPr id="120" name="Rounded Rectangle 119"/>
                <p:cNvSpPr/>
                <p:nvPr/>
              </p:nvSpPr>
              <p:spPr bwMode="auto">
                <a:xfrm>
                  <a:off x="2194349" y="5282220"/>
                  <a:ext cx="1386472" cy="363985"/>
                </a:xfrm>
                <a:prstGeom prst="roundRect">
                  <a:avLst>
                    <a:gd name="adj" fmla="val 16667"/>
                  </a:avLst>
                </a:prstGeom>
                <a:solidFill>
                  <a:srgbClr val="33CC33"/>
                </a:solidFill>
                <a:ln w="38100">
                  <a:no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Space Link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Services</a:t>
                  </a:r>
                </a:p>
              </p:txBody>
            </p:sp>
          </p:grpSp>
          <p:sp>
            <p:nvSpPr>
              <p:cNvPr id="27" name="Rounded Rectangle 26"/>
              <p:cNvSpPr/>
              <p:nvPr/>
            </p:nvSpPr>
            <p:spPr bwMode="auto">
              <a:xfrm>
                <a:off x="509183" y="1449898"/>
                <a:ext cx="1386472" cy="5649730"/>
              </a:xfrm>
              <a:prstGeom prst="roundRect">
                <a:avLst>
                  <a:gd name="adj" fmla="val 16667"/>
                </a:avLst>
              </a:prstGeom>
              <a:gradFill>
                <a:gsLst>
                  <a:gs pos="0">
                    <a:srgbClr val="9BBCFF"/>
                  </a:gs>
                  <a:gs pos="100000">
                    <a:srgbClr val="E1EBFF"/>
                  </a:gs>
                </a:gsLst>
                <a:lin ang="5400000" scaled="0"/>
              </a:gradFill>
              <a:ln w="38100">
                <a:noFill/>
                <a:round/>
                <a:headEnd/>
                <a:tailEn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8" name="Group 176"/>
              <p:cNvGrpSpPr/>
              <p:nvPr/>
            </p:nvGrpSpPr>
            <p:grpSpPr>
              <a:xfrm>
                <a:off x="379400" y="5096575"/>
                <a:ext cx="1690996" cy="932603"/>
                <a:chOff x="379400" y="5282220"/>
                <a:chExt cx="1690996" cy="932603"/>
              </a:xfrm>
            </p:grpSpPr>
            <p:sp>
              <p:nvSpPr>
                <p:cNvPr id="117" name="Text Box 380"/>
                <p:cNvSpPr txBox="1">
                  <a:spLocks noChangeArrowheads="1"/>
                </p:cNvSpPr>
                <p:nvPr/>
              </p:nvSpPr>
              <p:spPr bwMode="auto">
                <a:xfrm>
                  <a:off x="379400" y="5680576"/>
                  <a:ext cx="1690996" cy="534247"/>
                </a:xfrm>
                <a:prstGeom prst="rect">
                  <a:avLst/>
                </a:prstGeom>
                <a:noFill/>
                <a:ln w="12700">
                  <a:noFill/>
                  <a:miter lim="800000"/>
                  <a:headEnd type="none" w="sm" len="sm"/>
                  <a:tailEnd type="none" w="sm" len="sm"/>
                </a:ln>
              </p:spPr>
              <p:txBody>
                <a:bodyPr wrap="square">
                  <a:spAutoFit/>
                </a:bodyPr>
                <a:lstStyle/>
                <a:p>
                  <a:pPr marL="112713" marR="0" lvl="0" indent="-112713"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Onboard Wireless WG</a:t>
                  </a:r>
                  <a:endParaRPr kumimoji="0" lang="en-US" sz="500" b="1" i="0" u="none" strike="noStrike" kern="1200" cap="none" spc="0" normalizeH="0" baseline="0" noProof="0" dirty="0">
                    <a:ln>
                      <a:noFill/>
                    </a:ln>
                    <a:solidFill>
                      <a:srgbClr val="FF0000"/>
                    </a:solidFill>
                    <a:effectLst/>
                    <a:uLnTx/>
                    <a:uFillTx/>
                    <a:latin typeface="Arial" charset="0"/>
                    <a:ea typeface="+mn-ea"/>
                    <a:cs typeface="+mn-cs"/>
                  </a:endParaRPr>
                </a:p>
                <a:p>
                  <a:pPr marL="112713" marR="0" lvl="0" indent="-112713"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Application Supt </a:t>
                  </a:r>
                  <a:r>
                    <a:rPr kumimoji="0" lang="en-US" sz="500" b="1" i="0" u="none" strike="noStrike" kern="1200" cap="none" spc="0" normalizeH="0" baseline="0" noProof="0" dirty="0">
                      <a:ln>
                        <a:noFill/>
                      </a:ln>
                      <a:solidFill>
                        <a:srgbClr val="618FFD">
                          <a:lumMod val="50000"/>
                        </a:srgbClr>
                      </a:solidFill>
                      <a:effectLst/>
                      <a:uLnTx/>
                      <a:uFillTx/>
                      <a:latin typeface="Arial" charset="0"/>
                      <a:ea typeface="+mn-ea"/>
                      <a:cs typeface="+mn-cs"/>
                    </a:rPr>
                    <a:t>Services </a:t>
                  </a:r>
                </a:p>
                <a:p>
                  <a:pPr marL="112713" marR="0" lvl="0" indent="-112713"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500" b="1" i="0" u="none" strike="noStrike" kern="1200" cap="none" spc="0" normalizeH="0" baseline="0" noProof="0" dirty="0" err="1">
                      <a:ln>
                        <a:noFill/>
                      </a:ln>
                      <a:solidFill>
                        <a:srgbClr val="618FFD">
                          <a:lumMod val="50000"/>
                        </a:srgbClr>
                      </a:solidFill>
                      <a:effectLst/>
                      <a:uLnTx/>
                      <a:uFillTx/>
                      <a:latin typeface="Arial" charset="0"/>
                      <a:ea typeface="+mn-ea"/>
                      <a:cs typeface="+mn-cs"/>
                    </a:rPr>
                    <a:t>Subnetwork</a:t>
                  </a:r>
                  <a:r>
                    <a:rPr kumimoji="0" lang="en-US" sz="500" b="1" i="0" u="none" strike="noStrike" kern="1200" cap="none" spc="0" normalizeH="0" baseline="0" noProof="0" dirty="0">
                      <a:ln>
                        <a:noFill/>
                      </a:ln>
                      <a:solidFill>
                        <a:srgbClr val="618FFD">
                          <a:lumMod val="50000"/>
                        </a:srgbClr>
                      </a:solidFill>
                      <a:effectLst/>
                      <a:uLnTx/>
                      <a:uFillTx/>
                      <a:latin typeface="Arial" charset="0"/>
                      <a:ea typeface="+mn-ea"/>
                      <a:cs typeface="+mn-cs"/>
                    </a:rPr>
                    <a:t> Services </a:t>
                  </a:r>
                </a:p>
              </p:txBody>
            </p:sp>
            <p:sp>
              <p:nvSpPr>
                <p:cNvPr id="118" name="Rounded Rectangle 117"/>
                <p:cNvSpPr/>
                <p:nvPr/>
              </p:nvSpPr>
              <p:spPr bwMode="auto">
                <a:xfrm>
                  <a:off x="509183" y="5282220"/>
                  <a:ext cx="1386472" cy="363985"/>
                </a:xfrm>
                <a:prstGeom prst="roundRect">
                  <a:avLst>
                    <a:gd name="adj" fmla="val 16667"/>
                  </a:avLst>
                </a:prstGeom>
                <a:solidFill>
                  <a:srgbClr val="3D86FD"/>
                </a:solidFill>
                <a:ln w="38100">
                  <a:no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Spacecraft Onboard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Interface Services</a:t>
                  </a:r>
                </a:p>
              </p:txBody>
            </p:sp>
          </p:grpSp>
          <p:grpSp>
            <p:nvGrpSpPr>
              <p:cNvPr id="29" name="Group 376"/>
              <p:cNvGrpSpPr>
                <a:grpSpLocks/>
              </p:cNvGrpSpPr>
              <p:nvPr/>
            </p:nvGrpSpPr>
            <p:grpSpPr bwMode="auto">
              <a:xfrm>
                <a:off x="649778" y="2702870"/>
                <a:ext cx="1937834" cy="1543286"/>
                <a:chOff x="457200" y="2195342"/>
                <a:chExt cx="1955006" cy="1805732"/>
              </a:xfrm>
              <a:effectLst>
                <a:glow rad="63500">
                  <a:schemeClr val="accent4">
                    <a:satMod val="175000"/>
                    <a:alpha val="40000"/>
                  </a:schemeClr>
                </a:glow>
              </a:effectLst>
            </p:grpSpPr>
            <p:sp>
              <p:nvSpPr>
                <p:cNvPr id="113" name="Rectangle 112"/>
                <p:cNvSpPr/>
                <p:nvPr/>
              </p:nvSpPr>
              <p:spPr bwMode="auto">
                <a:xfrm>
                  <a:off x="1177352" y="2345532"/>
                  <a:ext cx="1234854" cy="228711"/>
                </a:xfrm>
                <a:prstGeom prst="rect">
                  <a:avLst/>
                </a:prstGeom>
                <a:solidFill>
                  <a:schemeClr val="accent1">
                    <a:lumMod val="75000"/>
                  </a:schemeClr>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4" name="Rectangle 113"/>
                <p:cNvSpPr/>
                <p:nvPr/>
              </p:nvSpPr>
              <p:spPr bwMode="auto">
                <a:xfrm>
                  <a:off x="457200" y="2952251"/>
                  <a:ext cx="955581" cy="228711"/>
                </a:xfrm>
                <a:prstGeom prst="rect">
                  <a:avLst/>
                </a:prstGeom>
                <a:solidFill>
                  <a:schemeClr val="accent1">
                    <a:lumMod val="75000"/>
                  </a:schemeClr>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5" name="Rectangle 114"/>
                <p:cNvSpPr/>
                <p:nvPr/>
              </p:nvSpPr>
              <p:spPr bwMode="auto">
                <a:xfrm>
                  <a:off x="609661" y="3772363"/>
                  <a:ext cx="956870" cy="228711"/>
                </a:xfrm>
                <a:prstGeom prst="rect">
                  <a:avLst/>
                </a:prstGeom>
                <a:solidFill>
                  <a:schemeClr val="accent1">
                    <a:lumMod val="75000"/>
                  </a:schemeClr>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6" name="Rectangle 115"/>
                <p:cNvSpPr/>
                <p:nvPr/>
              </p:nvSpPr>
              <p:spPr bwMode="auto">
                <a:xfrm rot="1532171">
                  <a:off x="619139" y="2195342"/>
                  <a:ext cx="660713" cy="232863"/>
                </a:xfrm>
                <a:prstGeom prst="rect">
                  <a:avLst/>
                </a:prstGeom>
                <a:solidFill>
                  <a:schemeClr val="accent1">
                    <a:lumMod val="75000"/>
                  </a:schemeClr>
                </a:solidFill>
                <a:ln w="38100">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30" name="Rectangle 418"/>
              <p:cNvSpPr>
                <a:spLocks noChangeArrowheads="1"/>
              </p:cNvSpPr>
              <p:nvPr/>
            </p:nvSpPr>
            <p:spPr bwMode="auto">
              <a:xfrm rot="1717673">
                <a:off x="1490439" y="2536381"/>
                <a:ext cx="1308155"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Rectangle 419"/>
              <p:cNvSpPr>
                <a:spLocks noChangeArrowheads="1"/>
              </p:cNvSpPr>
              <p:nvPr/>
            </p:nvSpPr>
            <p:spPr bwMode="auto">
              <a:xfrm rot="19983654">
                <a:off x="1569108" y="3053205"/>
                <a:ext cx="1306582"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Rectangle 377"/>
              <p:cNvSpPr>
                <a:spLocks noChangeArrowheads="1"/>
              </p:cNvSpPr>
              <p:nvPr/>
            </p:nvSpPr>
            <p:spPr bwMode="auto">
              <a:xfrm>
                <a:off x="1603740" y="2193240"/>
                <a:ext cx="1308156"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33" name="Group 410"/>
              <p:cNvGrpSpPr/>
              <p:nvPr/>
            </p:nvGrpSpPr>
            <p:grpSpPr>
              <a:xfrm>
                <a:off x="6037820" y="2519377"/>
                <a:ext cx="1479482" cy="1285495"/>
                <a:chOff x="6482411" y="2137070"/>
                <a:chExt cx="997822" cy="1239689"/>
              </a:xfrm>
              <a:effectLst>
                <a:glow rad="63500">
                  <a:schemeClr val="accent4">
                    <a:satMod val="175000"/>
                    <a:alpha val="40000"/>
                  </a:schemeClr>
                </a:glow>
              </a:effectLst>
            </p:grpSpPr>
            <p:cxnSp>
              <p:nvCxnSpPr>
                <p:cNvPr id="109" name="Straight Connector 452"/>
                <p:cNvCxnSpPr>
                  <a:cxnSpLocks noChangeShapeType="1"/>
                </p:cNvCxnSpPr>
                <p:nvPr/>
              </p:nvCxnSpPr>
              <p:spPr bwMode="ltGray">
                <a:xfrm>
                  <a:off x="6482411" y="2137070"/>
                  <a:ext cx="997822" cy="4066"/>
                </a:xfrm>
                <a:prstGeom prst="line">
                  <a:avLst/>
                </a:prstGeom>
                <a:noFill/>
                <a:ln w="127000">
                  <a:solidFill>
                    <a:srgbClr val="FF66CC"/>
                  </a:solidFill>
                  <a:round/>
                  <a:headEnd/>
                  <a:tailEnd/>
                </a:ln>
                <a:effectLst/>
              </p:spPr>
            </p:cxnSp>
            <p:cxnSp>
              <p:nvCxnSpPr>
                <p:cNvPr id="110" name="Straight Connector 452"/>
                <p:cNvCxnSpPr>
                  <a:cxnSpLocks noChangeShapeType="1"/>
                </p:cNvCxnSpPr>
                <p:nvPr/>
              </p:nvCxnSpPr>
              <p:spPr bwMode="ltGray">
                <a:xfrm>
                  <a:off x="6496698" y="3367152"/>
                  <a:ext cx="872263" cy="5872"/>
                </a:xfrm>
                <a:prstGeom prst="line">
                  <a:avLst/>
                </a:prstGeom>
                <a:noFill/>
                <a:ln w="127000">
                  <a:solidFill>
                    <a:srgbClr val="FF66CC"/>
                  </a:solidFill>
                  <a:round/>
                  <a:headEnd/>
                  <a:tailEnd/>
                </a:ln>
                <a:effectLst/>
              </p:spPr>
            </p:cxnSp>
            <p:sp>
              <p:nvSpPr>
                <p:cNvPr id="111" name="Freeform 492"/>
                <p:cNvSpPr>
                  <a:spLocks noChangeArrowheads="1"/>
                </p:cNvSpPr>
                <p:nvPr/>
              </p:nvSpPr>
              <p:spPr bwMode="ltGray">
                <a:xfrm flipV="1">
                  <a:off x="6698456" y="2140418"/>
                  <a:ext cx="697708" cy="1227339"/>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2" name="Freeform 492"/>
                <p:cNvSpPr>
                  <a:spLocks noChangeArrowheads="1"/>
                </p:cNvSpPr>
                <p:nvPr/>
              </p:nvSpPr>
              <p:spPr bwMode="ltGray">
                <a:xfrm flipH="1" flipV="1">
                  <a:off x="6712741" y="2141417"/>
                  <a:ext cx="702469" cy="1235342"/>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34" name="Group 233"/>
              <p:cNvGrpSpPr/>
              <p:nvPr/>
            </p:nvGrpSpPr>
            <p:grpSpPr>
              <a:xfrm>
                <a:off x="766428" y="1798689"/>
                <a:ext cx="5004584" cy="2753626"/>
                <a:chOff x="766428" y="1984334"/>
                <a:chExt cx="5004584" cy="2753626"/>
              </a:xfrm>
            </p:grpSpPr>
            <p:sp>
              <p:nvSpPr>
                <p:cNvPr id="98" name="Freeform 492"/>
                <p:cNvSpPr>
                  <a:spLocks noChangeArrowheads="1"/>
                </p:cNvSpPr>
                <p:nvPr/>
              </p:nvSpPr>
              <p:spPr bwMode="ltGray">
                <a:xfrm flipH="1" flipV="1">
                  <a:off x="4426560" y="2758645"/>
                  <a:ext cx="1197628" cy="1239474"/>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9" name="Freeform 448"/>
                <p:cNvSpPr>
                  <a:spLocks noChangeArrowheads="1"/>
                </p:cNvSpPr>
                <p:nvPr/>
              </p:nvSpPr>
              <p:spPr bwMode="ltGray">
                <a:xfrm flipV="1">
                  <a:off x="4142543" y="2747651"/>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0" name="Freeform 492"/>
                <p:cNvSpPr>
                  <a:spLocks noChangeArrowheads="1"/>
                </p:cNvSpPr>
                <p:nvPr/>
              </p:nvSpPr>
              <p:spPr bwMode="ltGray">
                <a:xfrm flipV="1">
                  <a:off x="4419684" y="2735398"/>
                  <a:ext cx="1229893" cy="1237973"/>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436156">
                      <a:moveTo>
                        <a:pt x="1543050" y="1426727"/>
                      </a:moveTo>
                      <a:lnTo>
                        <a:pt x="1535905" y="1436156"/>
                      </a:lnTo>
                      <a:cubicBezTo>
                        <a:pt x="1448391" y="1428271"/>
                        <a:pt x="1474405" y="1412097"/>
                        <a:pt x="1273363" y="1412500"/>
                      </a:cubicBezTo>
                      <a:lnTo>
                        <a:pt x="254794" y="2405"/>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1" name="Freeform 443"/>
                <p:cNvSpPr>
                  <a:spLocks noChangeArrowheads="1"/>
                </p:cNvSpPr>
                <p:nvPr/>
              </p:nvSpPr>
              <p:spPr bwMode="ltGray">
                <a:xfrm flipV="1">
                  <a:off x="4144441" y="3989699"/>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2" name="Freeform 492"/>
                <p:cNvSpPr>
                  <a:spLocks noChangeArrowheads="1"/>
                </p:cNvSpPr>
                <p:nvPr/>
              </p:nvSpPr>
              <p:spPr bwMode="ltGray">
                <a:xfrm flipV="1">
                  <a:off x="2603466" y="1984334"/>
                  <a:ext cx="1227732" cy="753310"/>
                </a:xfrm>
                <a:custGeom>
                  <a:avLst/>
                  <a:gdLst>
                    <a:gd name="T0" fmla="*/ 1238249 w 1238249"/>
                    <a:gd name="T1" fmla="*/ 0 h 896285"/>
                    <a:gd name="T2" fmla="*/ 812006 w 1238249"/>
                    <a:gd name="T3" fmla="*/ 686704 h 896285"/>
                    <a:gd name="T4" fmla="*/ 0 w 1238249"/>
                    <a:gd name="T5" fmla="*/ 692317 h 896285"/>
                    <a:gd name="T6" fmla="*/ 0 60000 65536"/>
                    <a:gd name="T7" fmla="*/ 0 60000 65536"/>
                    <a:gd name="T8" fmla="*/ 0 60000 65536"/>
                    <a:gd name="T9" fmla="*/ 0 w 1238249"/>
                    <a:gd name="T10" fmla="*/ 0 h 896285"/>
                    <a:gd name="T11" fmla="*/ 1238249 w 1238249"/>
                    <a:gd name="T12" fmla="*/ 896285 h 896285"/>
                  </a:gdLst>
                  <a:ahLst/>
                  <a:cxnLst>
                    <a:cxn ang="T6">
                      <a:pos x="T0" y="T1"/>
                    </a:cxn>
                    <a:cxn ang="T7">
                      <a:pos x="T2" y="T3"/>
                    </a:cxn>
                    <a:cxn ang="T8">
                      <a:pos x="T4" y="T5"/>
                    </a:cxn>
                  </a:cxnLst>
                  <a:rect l="T9" t="T10" r="T11" b="T12"/>
                  <a:pathLst>
                    <a:path w="1238249" h="896285">
                      <a:moveTo>
                        <a:pt x="1238249" y="0"/>
                      </a:moveTo>
                      <a:lnTo>
                        <a:pt x="812006" y="889018"/>
                      </a:lnTo>
                      <a:lnTo>
                        <a:pt x="0" y="896285"/>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3" name="Freeform 492"/>
                <p:cNvSpPr>
                  <a:spLocks noChangeArrowheads="1"/>
                </p:cNvSpPr>
                <p:nvPr/>
              </p:nvSpPr>
              <p:spPr bwMode="ltGray">
                <a:xfrm flipV="1">
                  <a:off x="1552486" y="2478874"/>
                  <a:ext cx="2245334" cy="254454"/>
                </a:xfrm>
                <a:custGeom>
                  <a:avLst/>
                  <a:gdLst>
                    <a:gd name="T0" fmla="*/ 2264568 w 2264568"/>
                    <a:gd name="T1" fmla="*/ 0 h 302748"/>
                    <a:gd name="T2" fmla="*/ 1838325 w 2264568"/>
                    <a:gd name="T3" fmla="*/ 224496 h 302748"/>
                    <a:gd name="T4" fmla="*/ 0 w 2264568"/>
                    <a:gd name="T5" fmla="*/ 233852 h 302748"/>
                    <a:gd name="T6" fmla="*/ 0 60000 65536"/>
                    <a:gd name="T7" fmla="*/ 0 60000 65536"/>
                    <a:gd name="T8" fmla="*/ 0 60000 65536"/>
                    <a:gd name="T9" fmla="*/ 0 w 2264568"/>
                    <a:gd name="T10" fmla="*/ 0 h 302748"/>
                    <a:gd name="T11" fmla="*/ 2264568 w 2264568"/>
                    <a:gd name="T12" fmla="*/ 302748 h 302748"/>
                  </a:gdLst>
                  <a:ahLst/>
                  <a:cxnLst>
                    <a:cxn ang="T6">
                      <a:pos x="T0" y="T1"/>
                    </a:cxn>
                    <a:cxn ang="T7">
                      <a:pos x="T2" y="T3"/>
                    </a:cxn>
                    <a:cxn ang="T8">
                      <a:pos x="T4" y="T5"/>
                    </a:cxn>
                  </a:cxnLst>
                  <a:rect l="T9" t="T10" r="T11" b="T12"/>
                  <a:pathLst>
                    <a:path w="2264568" h="302748">
                      <a:moveTo>
                        <a:pt x="2264568" y="0"/>
                      </a:moveTo>
                      <a:lnTo>
                        <a:pt x="1838325" y="290637"/>
                      </a:lnTo>
                      <a:lnTo>
                        <a:pt x="0" y="302748"/>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4" name="Freeform 492"/>
                <p:cNvSpPr>
                  <a:spLocks noChangeArrowheads="1"/>
                </p:cNvSpPr>
                <p:nvPr/>
              </p:nvSpPr>
              <p:spPr bwMode="ltGray">
                <a:xfrm flipV="1">
                  <a:off x="908329" y="2728359"/>
                  <a:ext cx="2926779" cy="392828"/>
                </a:xfrm>
                <a:custGeom>
                  <a:avLst/>
                  <a:gdLst>
                    <a:gd name="T0" fmla="*/ 3057524 w 3057524"/>
                    <a:gd name="T1" fmla="*/ 351865 h 455523"/>
                    <a:gd name="T2" fmla="*/ 2545556 w 3057524"/>
                    <a:gd name="T3" fmla="*/ 0 h 455523"/>
                    <a:gd name="T4" fmla="*/ 0 w 3057524"/>
                    <a:gd name="T5" fmla="*/ 1869 h 455523"/>
                    <a:gd name="T6" fmla="*/ 0 60000 65536"/>
                    <a:gd name="T7" fmla="*/ 0 60000 65536"/>
                    <a:gd name="T8" fmla="*/ 0 60000 65536"/>
                    <a:gd name="T9" fmla="*/ 0 w 3057524"/>
                    <a:gd name="T10" fmla="*/ 0 h 455523"/>
                    <a:gd name="T11" fmla="*/ 3057524 w 3057524"/>
                    <a:gd name="T12" fmla="*/ 455523 h 455523"/>
                    <a:gd name="connsiteX0" fmla="*/ 3057524 w 3057524"/>
                    <a:gd name="connsiteY0" fmla="*/ 467384 h 467384"/>
                    <a:gd name="connsiteX1" fmla="*/ 2545556 w 3057524"/>
                    <a:gd name="connsiteY1" fmla="*/ 11861 h 467384"/>
                    <a:gd name="connsiteX2" fmla="*/ 638500 w 3057524"/>
                    <a:gd name="connsiteY2" fmla="*/ 0 h 467384"/>
                    <a:gd name="connsiteX3" fmla="*/ 0 w 3057524"/>
                    <a:gd name="connsiteY3" fmla="*/ 14281 h 467384"/>
                    <a:gd name="connsiteX0" fmla="*/ 2927834 w 2927834"/>
                    <a:gd name="connsiteY0" fmla="*/ 467384 h 467384"/>
                    <a:gd name="connsiteX1" fmla="*/ 2415866 w 2927834"/>
                    <a:gd name="connsiteY1" fmla="*/ 11861 h 467384"/>
                    <a:gd name="connsiteX2" fmla="*/ 508810 w 2927834"/>
                    <a:gd name="connsiteY2" fmla="*/ 0 h 467384"/>
                    <a:gd name="connsiteX3" fmla="*/ 0 w 2927834"/>
                    <a:gd name="connsiteY3" fmla="*/ 320266 h 467384"/>
                    <a:gd name="connsiteX0" fmla="*/ 2951850 w 2951850"/>
                    <a:gd name="connsiteY0" fmla="*/ 467384 h 467384"/>
                    <a:gd name="connsiteX1" fmla="*/ 2439882 w 2951850"/>
                    <a:gd name="connsiteY1" fmla="*/ 11861 h 467384"/>
                    <a:gd name="connsiteX2" fmla="*/ 532826 w 2951850"/>
                    <a:gd name="connsiteY2" fmla="*/ 0 h 467384"/>
                    <a:gd name="connsiteX3" fmla="*/ 0 w 2951850"/>
                    <a:gd name="connsiteY3" fmla="*/ 286268 h 467384"/>
                  </a:gdLst>
                  <a:ahLst/>
                  <a:cxnLst>
                    <a:cxn ang="0">
                      <a:pos x="connsiteX0" y="connsiteY0"/>
                    </a:cxn>
                    <a:cxn ang="0">
                      <a:pos x="connsiteX1" y="connsiteY1"/>
                    </a:cxn>
                    <a:cxn ang="0">
                      <a:pos x="connsiteX2" y="connsiteY2"/>
                    </a:cxn>
                    <a:cxn ang="0">
                      <a:pos x="connsiteX3" y="connsiteY3"/>
                    </a:cxn>
                  </a:cxnLst>
                  <a:rect l="l" t="t" r="r" b="b"/>
                  <a:pathLst>
                    <a:path w="2951850" h="467384">
                      <a:moveTo>
                        <a:pt x="2951850" y="467384"/>
                      </a:moveTo>
                      <a:lnTo>
                        <a:pt x="2439882" y="11861"/>
                      </a:lnTo>
                      <a:lnTo>
                        <a:pt x="532826" y="0"/>
                      </a:lnTo>
                      <a:lnTo>
                        <a:pt x="0" y="286268"/>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5" name="Freeform 492"/>
                <p:cNvSpPr>
                  <a:spLocks noChangeArrowheads="1"/>
                </p:cNvSpPr>
                <p:nvPr/>
              </p:nvSpPr>
              <p:spPr bwMode="ltGray">
                <a:xfrm flipV="1">
                  <a:off x="766428" y="3633610"/>
                  <a:ext cx="2998500" cy="333864"/>
                </a:xfrm>
                <a:custGeom>
                  <a:avLst/>
                  <a:gdLst>
                    <a:gd name="T0" fmla="*/ 3024186 w 3024186"/>
                    <a:gd name="T1" fmla="*/ 0 h 397231"/>
                    <a:gd name="T2" fmla="*/ 1988343 w 3024186"/>
                    <a:gd name="T3" fmla="*/ 297472 h 397231"/>
                    <a:gd name="T4" fmla="*/ 0 w 3024186"/>
                    <a:gd name="T5" fmla="*/ 306826 h 397231"/>
                    <a:gd name="T6" fmla="*/ 0 60000 65536"/>
                    <a:gd name="T7" fmla="*/ 0 60000 65536"/>
                    <a:gd name="T8" fmla="*/ 0 60000 65536"/>
                    <a:gd name="T9" fmla="*/ 0 w 3024186"/>
                    <a:gd name="T10" fmla="*/ 0 h 397231"/>
                    <a:gd name="T11" fmla="*/ 3024186 w 3024186"/>
                    <a:gd name="T12" fmla="*/ 397231 h 397231"/>
                  </a:gdLst>
                  <a:ahLst/>
                  <a:cxnLst>
                    <a:cxn ang="T6">
                      <a:pos x="T0" y="T1"/>
                    </a:cxn>
                    <a:cxn ang="T7">
                      <a:pos x="T2" y="T3"/>
                    </a:cxn>
                    <a:cxn ang="T8">
                      <a:pos x="T4" y="T5"/>
                    </a:cxn>
                  </a:cxnLst>
                  <a:rect l="T9" t="T10" r="T11" b="T12"/>
                  <a:pathLst>
                    <a:path w="3024186" h="397231">
                      <a:moveTo>
                        <a:pt x="3024186" y="0"/>
                      </a:moveTo>
                      <a:lnTo>
                        <a:pt x="1988343" y="385118"/>
                      </a:lnTo>
                      <a:lnTo>
                        <a:pt x="0" y="397231"/>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6" name="Freeform 492"/>
                <p:cNvSpPr>
                  <a:spLocks noChangeArrowheads="1"/>
                </p:cNvSpPr>
                <p:nvPr/>
              </p:nvSpPr>
              <p:spPr bwMode="ltGray">
                <a:xfrm flipV="1">
                  <a:off x="936259" y="3969753"/>
                  <a:ext cx="2786008" cy="366569"/>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Lst>
                  <a:ahLst/>
                  <a:cxnLst>
                    <a:cxn ang="T6">
                      <a:pos x="T0" y="T1"/>
                    </a:cxn>
                    <a:cxn ang="T7">
                      <a:pos x="T2" y="T3"/>
                    </a:cxn>
                    <a:cxn ang="T8">
                      <a:pos x="T4" y="T5"/>
                    </a:cxn>
                  </a:cxnLst>
                  <a:rect l="T9" t="T10" r="T11" b="T12"/>
                  <a:pathLst>
                    <a:path w="2809874" h="436143">
                      <a:moveTo>
                        <a:pt x="2809874" y="436143"/>
                      </a:moveTo>
                      <a:lnTo>
                        <a:pt x="1888331" y="12112"/>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7" name="Freeform 492"/>
                <p:cNvSpPr>
                  <a:spLocks noChangeArrowheads="1"/>
                </p:cNvSpPr>
                <p:nvPr/>
              </p:nvSpPr>
              <p:spPr bwMode="ltGray">
                <a:xfrm flipV="1">
                  <a:off x="1685082" y="2638629"/>
                  <a:ext cx="1004482" cy="980175"/>
                </a:xfrm>
                <a:custGeom>
                  <a:avLst/>
                  <a:gdLst>
                    <a:gd name="T0" fmla="*/ 0 w 1202532"/>
                    <a:gd name="T1" fmla="*/ 1012444 h 1310700"/>
                    <a:gd name="T2" fmla="*/ 1202532 w 1202532"/>
                    <a:gd name="T3" fmla="*/ 473446 h 1310700"/>
                    <a:gd name="T4" fmla="*/ 33339 w 1202532"/>
                    <a:gd name="T5" fmla="*/ 0 h 1310700"/>
                    <a:gd name="T6" fmla="*/ 0 60000 65536"/>
                    <a:gd name="T7" fmla="*/ 0 60000 65536"/>
                    <a:gd name="T8" fmla="*/ 0 60000 65536"/>
                    <a:gd name="T9" fmla="*/ 0 w 1202532"/>
                    <a:gd name="T10" fmla="*/ 0 h 1310700"/>
                    <a:gd name="T11" fmla="*/ 1202532 w 1202532"/>
                    <a:gd name="T12" fmla="*/ 1310700 h 1310700"/>
                    <a:gd name="connsiteX0" fmla="*/ 0 w 1202532"/>
                    <a:gd name="connsiteY0" fmla="*/ 1324866 h 1324866"/>
                    <a:gd name="connsiteX1" fmla="*/ 1202532 w 1202532"/>
                    <a:gd name="connsiteY1" fmla="*/ 627084 h 1324866"/>
                    <a:gd name="connsiteX2" fmla="*/ 146216 w 1202532"/>
                    <a:gd name="connsiteY2" fmla="*/ 0 h 1324866"/>
                    <a:gd name="connsiteX0" fmla="*/ 0 w 1178516"/>
                    <a:gd name="connsiteY0" fmla="*/ 1324866 h 1324866"/>
                    <a:gd name="connsiteX1" fmla="*/ 1178516 w 1178516"/>
                    <a:gd name="connsiteY1" fmla="*/ 655416 h 1324866"/>
                    <a:gd name="connsiteX2" fmla="*/ 146216 w 1178516"/>
                    <a:gd name="connsiteY2" fmla="*/ 0 h 1324866"/>
                    <a:gd name="connsiteX0" fmla="*/ 156391 w 1032300"/>
                    <a:gd name="connsiteY0" fmla="*/ 1186040 h 1186040"/>
                    <a:gd name="connsiteX1" fmla="*/ 1032300 w 1032300"/>
                    <a:gd name="connsiteY1" fmla="*/ 655416 h 1186040"/>
                    <a:gd name="connsiteX2" fmla="*/ 0 w 1032300"/>
                    <a:gd name="connsiteY2" fmla="*/ 0 h 1186040"/>
                    <a:gd name="connsiteX0" fmla="*/ 153990 w 1032300"/>
                    <a:gd name="connsiteY0" fmla="*/ 1166207 h 1166207"/>
                    <a:gd name="connsiteX1" fmla="*/ 1032300 w 1032300"/>
                    <a:gd name="connsiteY1" fmla="*/ 655416 h 1166207"/>
                    <a:gd name="connsiteX2" fmla="*/ 0 w 1032300"/>
                    <a:gd name="connsiteY2" fmla="*/ 0 h 1166207"/>
                    <a:gd name="connsiteX0" fmla="*/ 153990 w 1013087"/>
                    <a:gd name="connsiteY0" fmla="*/ 1166207 h 1166207"/>
                    <a:gd name="connsiteX1" fmla="*/ 1013087 w 1013087"/>
                    <a:gd name="connsiteY1" fmla="*/ 612918 h 1166207"/>
                    <a:gd name="connsiteX2" fmla="*/ 0 w 1013087"/>
                    <a:gd name="connsiteY2" fmla="*/ 0 h 1166207"/>
                  </a:gdLst>
                  <a:ahLst/>
                  <a:cxnLst>
                    <a:cxn ang="0">
                      <a:pos x="connsiteX0" y="connsiteY0"/>
                    </a:cxn>
                    <a:cxn ang="0">
                      <a:pos x="connsiteX1" y="connsiteY1"/>
                    </a:cxn>
                    <a:cxn ang="0">
                      <a:pos x="connsiteX2" y="connsiteY2"/>
                    </a:cxn>
                  </a:cxnLst>
                  <a:rect l="l" t="t" r="r" b="b"/>
                  <a:pathLst>
                    <a:path w="1013087" h="1166207">
                      <a:moveTo>
                        <a:pt x="153990" y="1166207"/>
                      </a:moveTo>
                      <a:lnTo>
                        <a:pt x="1013087" y="612918"/>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8" name="Freeform 492"/>
                <p:cNvSpPr>
                  <a:spLocks noChangeArrowheads="1"/>
                </p:cNvSpPr>
                <p:nvPr/>
              </p:nvSpPr>
              <p:spPr bwMode="ltGray">
                <a:xfrm flipV="1">
                  <a:off x="2477722" y="4008599"/>
                  <a:ext cx="1351270" cy="729361"/>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1557"/>
                    <a:gd name="connsiteY0" fmla="*/ 436143 h 924457"/>
                    <a:gd name="connsiteX1" fmla="*/ 2981557 w 2981557"/>
                    <a:gd name="connsiteY1" fmla="*/ 924457 h 924457"/>
                    <a:gd name="connsiteX2" fmla="*/ 2750999 w 2981557"/>
                    <a:gd name="connsiteY2" fmla="*/ 862126 h 924457"/>
                    <a:gd name="connsiteX3" fmla="*/ 1888331 w 2981557"/>
                    <a:gd name="connsiteY3" fmla="*/ 12112 h 924457"/>
                    <a:gd name="connsiteX4" fmla="*/ 0 w 2981557"/>
                    <a:gd name="connsiteY4" fmla="*/ 0 h 924457"/>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5070 w 2805070"/>
                    <a:gd name="connsiteY0" fmla="*/ 436143 h 862126"/>
                    <a:gd name="connsiteX1" fmla="*/ 2750999 w 2805070"/>
                    <a:gd name="connsiteY1" fmla="*/ 862126 h 862126"/>
                    <a:gd name="connsiteX2" fmla="*/ 1888331 w 2805070"/>
                    <a:gd name="connsiteY2" fmla="*/ 12112 h 862126"/>
                    <a:gd name="connsiteX3" fmla="*/ 0 w 2805070"/>
                    <a:gd name="connsiteY3" fmla="*/ 0 h 862126"/>
                    <a:gd name="connsiteX0" fmla="*/ 2750999 w 2750999"/>
                    <a:gd name="connsiteY0" fmla="*/ 862126 h 862126"/>
                    <a:gd name="connsiteX1" fmla="*/ 1888331 w 2750999"/>
                    <a:gd name="connsiteY1" fmla="*/ 12112 h 862126"/>
                    <a:gd name="connsiteX2" fmla="*/ 0 w 2750999"/>
                    <a:gd name="connsiteY2" fmla="*/ 0 h 862126"/>
                    <a:gd name="connsiteX0" fmla="*/ 2789425 w 2789425"/>
                    <a:gd name="connsiteY0" fmla="*/ 896124 h 896124"/>
                    <a:gd name="connsiteX1" fmla="*/ 1888331 w 2789425"/>
                    <a:gd name="connsiteY1" fmla="*/ 12112 h 896124"/>
                    <a:gd name="connsiteX2" fmla="*/ 0 w 2789425"/>
                    <a:gd name="connsiteY2" fmla="*/ 0 h 896124"/>
                    <a:gd name="connsiteX0" fmla="*/ 2789425 w 2789425"/>
                    <a:gd name="connsiteY0" fmla="*/ 896124 h 896124"/>
                    <a:gd name="connsiteX1" fmla="*/ 2066053 w 2789425"/>
                    <a:gd name="connsiteY1" fmla="*/ 779 h 896124"/>
                    <a:gd name="connsiteX2" fmla="*/ 0 w 2789425"/>
                    <a:gd name="connsiteY2" fmla="*/ 0 h 896124"/>
                    <a:gd name="connsiteX0" fmla="*/ 2789425 w 2789425"/>
                    <a:gd name="connsiteY0" fmla="*/ 896124 h 896124"/>
                    <a:gd name="connsiteX1" fmla="*/ 2090070 w 2789425"/>
                    <a:gd name="connsiteY1" fmla="*/ 12112 h 896124"/>
                    <a:gd name="connsiteX2" fmla="*/ 0 w 2789425"/>
                    <a:gd name="connsiteY2" fmla="*/ 0 h 896124"/>
                    <a:gd name="connsiteX0" fmla="*/ 1578994 w 1578994"/>
                    <a:gd name="connsiteY0" fmla="*/ 901791 h 901791"/>
                    <a:gd name="connsiteX1" fmla="*/ 879639 w 1578994"/>
                    <a:gd name="connsiteY1" fmla="*/ 17779 h 901791"/>
                    <a:gd name="connsiteX2" fmla="*/ 0 w 1578994"/>
                    <a:gd name="connsiteY2" fmla="*/ 0 h 901791"/>
                    <a:gd name="connsiteX0" fmla="*/ 1382058 w 1382058"/>
                    <a:gd name="connsiteY0" fmla="*/ 890458 h 890458"/>
                    <a:gd name="connsiteX1" fmla="*/ 682703 w 1382058"/>
                    <a:gd name="connsiteY1" fmla="*/ 6446 h 890458"/>
                    <a:gd name="connsiteX2" fmla="*/ 0 w 1382058"/>
                    <a:gd name="connsiteY2" fmla="*/ 0 h 890458"/>
                    <a:gd name="connsiteX0" fmla="*/ 1324418 w 1324418"/>
                    <a:gd name="connsiteY0" fmla="*/ 918789 h 918789"/>
                    <a:gd name="connsiteX1" fmla="*/ 682703 w 1324418"/>
                    <a:gd name="connsiteY1" fmla="*/ 6446 h 918789"/>
                    <a:gd name="connsiteX2" fmla="*/ 0 w 1324418"/>
                    <a:gd name="connsiteY2" fmla="*/ 0 h 918789"/>
                    <a:gd name="connsiteX0" fmla="*/ 1343631 w 1343631"/>
                    <a:gd name="connsiteY0" fmla="*/ 850792 h 850792"/>
                    <a:gd name="connsiteX1" fmla="*/ 682703 w 1343631"/>
                    <a:gd name="connsiteY1" fmla="*/ 6446 h 850792"/>
                    <a:gd name="connsiteX2" fmla="*/ 0 w 1343631"/>
                    <a:gd name="connsiteY2" fmla="*/ 0 h 850792"/>
                    <a:gd name="connsiteX0" fmla="*/ 1362844 w 1362844"/>
                    <a:gd name="connsiteY0" fmla="*/ 867791 h 867791"/>
                    <a:gd name="connsiteX1" fmla="*/ 682703 w 1362844"/>
                    <a:gd name="connsiteY1" fmla="*/ 6446 h 867791"/>
                    <a:gd name="connsiteX2" fmla="*/ 0 w 1362844"/>
                    <a:gd name="connsiteY2" fmla="*/ 0 h 867791"/>
                  </a:gdLst>
                  <a:ahLst/>
                  <a:cxnLst>
                    <a:cxn ang="0">
                      <a:pos x="connsiteX0" y="connsiteY0"/>
                    </a:cxn>
                    <a:cxn ang="0">
                      <a:pos x="connsiteX1" y="connsiteY1"/>
                    </a:cxn>
                    <a:cxn ang="0">
                      <a:pos x="connsiteX2" y="connsiteY2"/>
                    </a:cxn>
                  </a:cxnLst>
                  <a:rect l="l" t="t" r="r" b="b"/>
                  <a:pathLst>
                    <a:path w="1362844" h="867791">
                      <a:moveTo>
                        <a:pt x="1362844" y="867791"/>
                      </a:moveTo>
                      <a:lnTo>
                        <a:pt x="682703" y="6446"/>
                      </a:lnTo>
                      <a:lnTo>
                        <a:pt x="0" y="0"/>
                      </a:lnTo>
                    </a:path>
                  </a:pathLst>
                </a:custGeom>
                <a:noFill/>
                <a:ln w="127000">
                  <a:solidFill>
                    <a:srgbClr val="FF66CC"/>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35" name="Group 256"/>
              <p:cNvGrpSpPr/>
              <p:nvPr/>
            </p:nvGrpSpPr>
            <p:grpSpPr>
              <a:xfrm>
                <a:off x="648204" y="1784654"/>
                <a:ext cx="7794467" cy="2754522"/>
                <a:chOff x="648204" y="1970299"/>
                <a:chExt cx="7794467" cy="2754522"/>
              </a:xfrm>
            </p:grpSpPr>
            <p:grpSp>
              <p:nvGrpSpPr>
                <p:cNvPr id="80" name="Group 252"/>
                <p:cNvGrpSpPr/>
                <p:nvPr/>
              </p:nvGrpSpPr>
              <p:grpSpPr>
                <a:xfrm>
                  <a:off x="648204" y="1970299"/>
                  <a:ext cx="7794467" cy="2754522"/>
                  <a:chOff x="648204" y="1970299"/>
                  <a:chExt cx="7794467" cy="2754522"/>
                </a:xfrm>
              </p:grpSpPr>
              <p:grpSp>
                <p:nvGrpSpPr>
                  <p:cNvPr id="84" name="Group 411"/>
                  <p:cNvGrpSpPr/>
                  <p:nvPr/>
                </p:nvGrpSpPr>
                <p:grpSpPr>
                  <a:xfrm>
                    <a:off x="6021329" y="2708384"/>
                    <a:ext cx="1510576" cy="1288947"/>
                    <a:chOff x="6472886" y="2130009"/>
                    <a:chExt cx="1018793" cy="1243021"/>
                  </a:xfrm>
                  <a:effectLst/>
                </p:grpSpPr>
                <p:cxnSp>
                  <p:nvCxnSpPr>
                    <p:cNvPr id="94" name="Straight Connector 452"/>
                    <p:cNvCxnSpPr>
                      <a:cxnSpLocks noChangeShapeType="1"/>
                    </p:cNvCxnSpPr>
                    <p:nvPr/>
                  </p:nvCxnSpPr>
                  <p:spPr bwMode="ltGray">
                    <a:xfrm>
                      <a:off x="6472886" y="2130009"/>
                      <a:ext cx="997822" cy="4066"/>
                    </a:xfrm>
                    <a:prstGeom prst="line">
                      <a:avLst/>
                    </a:prstGeom>
                    <a:noFill/>
                    <a:ln w="38100">
                      <a:solidFill>
                        <a:srgbClr val="FF0000"/>
                      </a:solidFill>
                      <a:round/>
                      <a:headEnd/>
                      <a:tailEnd/>
                    </a:ln>
                  </p:spPr>
                </p:cxnSp>
                <p:cxnSp>
                  <p:nvCxnSpPr>
                    <p:cNvPr id="95" name="Straight Connector 452"/>
                    <p:cNvCxnSpPr>
                      <a:cxnSpLocks noChangeShapeType="1"/>
                    </p:cNvCxnSpPr>
                    <p:nvPr/>
                  </p:nvCxnSpPr>
                  <p:spPr bwMode="ltGray">
                    <a:xfrm>
                      <a:off x="6619416" y="3367158"/>
                      <a:ext cx="872263" cy="5872"/>
                    </a:xfrm>
                    <a:prstGeom prst="line">
                      <a:avLst/>
                    </a:prstGeom>
                    <a:noFill/>
                    <a:ln w="38100">
                      <a:solidFill>
                        <a:srgbClr val="FF0000"/>
                      </a:solidFill>
                      <a:round/>
                      <a:headEnd/>
                      <a:tailEnd/>
                    </a:ln>
                  </p:spPr>
                </p:cxnSp>
                <p:sp>
                  <p:nvSpPr>
                    <p:cNvPr id="96" name="Freeform 492"/>
                    <p:cNvSpPr>
                      <a:spLocks noChangeArrowheads="1"/>
                    </p:cNvSpPr>
                    <p:nvPr/>
                  </p:nvSpPr>
                  <p:spPr bwMode="ltGray">
                    <a:xfrm flipV="1">
                      <a:off x="6698456" y="2131233"/>
                      <a:ext cx="697708" cy="1227342"/>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7" name="Freeform 492"/>
                    <p:cNvSpPr>
                      <a:spLocks noChangeArrowheads="1"/>
                    </p:cNvSpPr>
                    <p:nvPr/>
                  </p:nvSpPr>
                  <p:spPr bwMode="ltGray">
                    <a:xfrm flipH="1" flipV="1">
                      <a:off x="6709530" y="2136826"/>
                      <a:ext cx="702469" cy="1235345"/>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85" name="Freeform 492"/>
                  <p:cNvSpPr>
                    <a:spLocks noChangeArrowheads="1"/>
                  </p:cNvSpPr>
                  <p:nvPr/>
                </p:nvSpPr>
                <p:spPr bwMode="auto">
                  <a:xfrm flipV="1">
                    <a:off x="4324766" y="2750147"/>
                    <a:ext cx="1349475" cy="1246016"/>
                  </a:xfrm>
                  <a:custGeom>
                    <a:avLst/>
                    <a:gdLst>
                      <a:gd name="T0" fmla="*/ 1693068 w 1693068"/>
                      <a:gd name="T1" fmla="*/ 2093608 h 1419626"/>
                      <a:gd name="T2" fmla="*/ 1419225 w 1693068"/>
                      <a:gd name="T3" fmla="*/ 2100662 h 1419626"/>
                      <a:gd name="T4" fmla="*/ 354806 w 1693068"/>
                      <a:gd name="T5" fmla="*/ 3256 h 1419626"/>
                      <a:gd name="T6" fmla="*/ 0 w 1693068"/>
                      <a:gd name="T7" fmla="*/ 0 h 1419626"/>
                      <a:gd name="T8" fmla="*/ 0 60000 65536"/>
                      <a:gd name="T9" fmla="*/ 0 60000 65536"/>
                      <a:gd name="T10" fmla="*/ 0 60000 65536"/>
                      <a:gd name="T11" fmla="*/ 0 60000 65536"/>
                      <a:gd name="T12" fmla="*/ 0 w 1693068"/>
                      <a:gd name="T13" fmla="*/ 0 h 1419626"/>
                      <a:gd name="T14" fmla="*/ 1693068 w 1693068"/>
                      <a:gd name="T15" fmla="*/ 1419626 h 1419626"/>
                      <a:gd name="connsiteX0" fmla="*/ 1693068 w 1693068"/>
                      <a:gd name="connsiteY0" fmla="*/ 1414857 h 1419626"/>
                      <a:gd name="connsiteX1" fmla="*/ 1400012 w 1693068"/>
                      <a:gd name="connsiteY1" fmla="*/ 1419626 h 1419626"/>
                      <a:gd name="connsiteX2" fmla="*/ 354806 w 1693068"/>
                      <a:gd name="connsiteY2" fmla="*/ 2199 h 1419626"/>
                      <a:gd name="connsiteX3" fmla="*/ 0 w 1693068"/>
                      <a:gd name="connsiteY3" fmla="*/ 0 h 1419626"/>
                    </a:gdLst>
                    <a:ahLst/>
                    <a:cxnLst>
                      <a:cxn ang="0">
                        <a:pos x="connsiteX0" y="connsiteY0"/>
                      </a:cxn>
                      <a:cxn ang="0">
                        <a:pos x="connsiteX1" y="connsiteY1"/>
                      </a:cxn>
                      <a:cxn ang="0">
                        <a:pos x="connsiteX2" y="connsiteY2"/>
                      </a:cxn>
                      <a:cxn ang="0">
                        <a:pos x="connsiteX3" y="connsiteY3"/>
                      </a:cxn>
                    </a:cxnLst>
                    <a:rect l="l" t="t" r="r" b="b"/>
                    <a:pathLst>
                      <a:path w="1693068" h="1419626">
                        <a:moveTo>
                          <a:pt x="1693068" y="1414857"/>
                        </a:moveTo>
                        <a:lnTo>
                          <a:pt x="1400012" y="1419626"/>
                        </a:lnTo>
                        <a:lnTo>
                          <a:pt x="354806" y="2199"/>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6" name="Freeform 492"/>
                  <p:cNvSpPr>
                    <a:spLocks noChangeArrowheads="1"/>
                  </p:cNvSpPr>
                  <p:nvPr/>
                </p:nvSpPr>
                <p:spPr bwMode="auto">
                  <a:xfrm flipV="1">
                    <a:off x="2572658"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7"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8" name="Freeform 492"/>
                  <p:cNvSpPr>
                    <a:spLocks noChangeArrowheads="1"/>
                  </p:cNvSpPr>
                  <p:nvPr/>
                </p:nvSpPr>
                <p:spPr bwMode="auto">
                  <a:xfrm flipV="1">
                    <a:off x="648204" y="3630447"/>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9" name="Freeform 492"/>
                  <p:cNvSpPr>
                    <a:spLocks noChangeArrowheads="1"/>
                  </p:cNvSpPr>
                  <p:nvPr/>
                </p:nvSpPr>
                <p:spPr bwMode="auto">
                  <a:xfrm flipV="1">
                    <a:off x="900713" y="3980638"/>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0" name="Freeform 492"/>
                  <p:cNvSpPr>
                    <a:spLocks noChangeArrowheads="1"/>
                  </p:cNvSpPr>
                  <p:nvPr/>
                </p:nvSpPr>
                <p:spPr bwMode="auto">
                  <a:xfrm flipV="1">
                    <a:off x="946629"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1" name="Freeform 492"/>
                  <p:cNvSpPr>
                    <a:spLocks noChangeArrowheads="1"/>
                  </p:cNvSpPr>
                  <p:nvPr/>
                </p:nvSpPr>
                <p:spPr bwMode="auto">
                  <a:xfrm flipV="1">
                    <a:off x="1834361" y="2663554"/>
                    <a:ext cx="841679" cy="886766"/>
                  </a:xfrm>
                  <a:custGeom>
                    <a:avLst/>
                    <a:gdLst>
                      <a:gd name="T0" fmla="*/ 152400 w 1145381"/>
                      <a:gd name="T1" fmla="*/ 0 h 1179728"/>
                      <a:gd name="T2" fmla="*/ 1145381 w 1145381"/>
                      <a:gd name="T3" fmla="*/ 402275 h 1179728"/>
                      <a:gd name="T4" fmla="*/ 0 w 1145381"/>
                      <a:gd name="T5" fmla="*/ 911272 h 1179728"/>
                      <a:gd name="T6" fmla="*/ 0 60000 65536"/>
                      <a:gd name="T7" fmla="*/ 0 60000 65536"/>
                      <a:gd name="T8" fmla="*/ 0 60000 65536"/>
                      <a:gd name="T9" fmla="*/ 0 w 1145381"/>
                      <a:gd name="T10" fmla="*/ 0 h 1179728"/>
                      <a:gd name="T11" fmla="*/ 1145381 w 1145381"/>
                      <a:gd name="T12" fmla="*/ 1179728 h 1179728"/>
                      <a:gd name="connsiteX0" fmla="*/ 0 w 992981"/>
                      <a:gd name="connsiteY0" fmla="*/ 0 h 1038069"/>
                      <a:gd name="connsiteX1" fmla="*/ 992981 w 992981"/>
                      <a:gd name="connsiteY1" fmla="*/ 520784 h 1038069"/>
                      <a:gd name="connsiteX2" fmla="*/ 140598 w 992981"/>
                      <a:gd name="connsiteY2" fmla="*/ 1038069 h 1038069"/>
                      <a:gd name="connsiteX0" fmla="*/ 0 w 947350"/>
                      <a:gd name="connsiteY0" fmla="*/ 0 h 1038069"/>
                      <a:gd name="connsiteX1" fmla="*/ 947350 w 947350"/>
                      <a:gd name="connsiteY1" fmla="*/ 543450 h 1038069"/>
                      <a:gd name="connsiteX2" fmla="*/ 140598 w 947350"/>
                      <a:gd name="connsiteY2" fmla="*/ 1038069 h 1038069"/>
                      <a:gd name="connsiteX0" fmla="*/ 0 w 868096"/>
                      <a:gd name="connsiteY0" fmla="*/ 0 h 1055068"/>
                      <a:gd name="connsiteX1" fmla="*/ 868096 w 868096"/>
                      <a:gd name="connsiteY1" fmla="*/ 560449 h 1055068"/>
                      <a:gd name="connsiteX2" fmla="*/ 61344 w 868096"/>
                      <a:gd name="connsiteY2" fmla="*/ 1055068 h 1055068"/>
                      <a:gd name="connsiteX0" fmla="*/ 0 w 848883"/>
                      <a:gd name="connsiteY0" fmla="*/ 0 h 1055068"/>
                      <a:gd name="connsiteX1" fmla="*/ 848883 w 848883"/>
                      <a:gd name="connsiteY1" fmla="*/ 526451 h 1055068"/>
                      <a:gd name="connsiteX2" fmla="*/ 61344 w 848883"/>
                      <a:gd name="connsiteY2" fmla="*/ 1055068 h 1055068"/>
                    </a:gdLst>
                    <a:ahLst/>
                    <a:cxnLst>
                      <a:cxn ang="0">
                        <a:pos x="connsiteX0" y="connsiteY0"/>
                      </a:cxn>
                      <a:cxn ang="0">
                        <a:pos x="connsiteX1" y="connsiteY1"/>
                      </a:cxn>
                      <a:cxn ang="0">
                        <a:pos x="connsiteX2" y="connsiteY2"/>
                      </a:cxn>
                    </a:cxnLst>
                    <a:rect l="l" t="t" r="r" b="b"/>
                    <a:pathLst>
                      <a:path w="848883" h="1055068">
                        <a:moveTo>
                          <a:pt x="0" y="0"/>
                        </a:moveTo>
                        <a:lnTo>
                          <a:pt x="848883" y="526451"/>
                        </a:lnTo>
                        <a:lnTo>
                          <a:pt x="61344" y="1055068"/>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2" name="Freeform 91"/>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rgbClr val="FF0000"/>
                    </a:solidFill>
                    <a:round/>
                    <a:headEnd/>
                    <a:tailEn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3"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cxnSp>
              <p:nvCxnSpPr>
                <p:cNvPr id="81" name="Straight Connector 520"/>
                <p:cNvCxnSpPr>
                  <a:cxnSpLocks noChangeShapeType="1"/>
                </p:cNvCxnSpPr>
                <p:nvPr/>
              </p:nvCxnSpPr>
              <p:spPr bwMode="auto">
                <a:xfrm rot="10800000" flipH="1" flipV="1">
                  <a:off x="4305787" y="2741937"/>
                  <a:ext cx="1326698" cy="9567"/>
                </a:xfrm>
                <a:prstGeom prst="line">
                  <a:avLst/>
                </a:prstGeom>
                <a:noFill/>
                <a:ln w="38100">
                  <a:solidFill>
                    <a:srgbClr val="FF0000"/>
                  </a:solidFill>
                  <a:round/>
                  <a:headEnd/>
                  <a:tailEnd/>
                </a:ln>
              </p:spPr>
            </p:cxnSp>
            <p:cxnSp>
              <p:nvCxnSpPr>
                <p:cNvPr id="82" name="Straight Connector 520"/>
                <p:cNvCxnSpPr>
                  <a:cxnSpLocks noChangeShapeType="1"/>
                </p:cNvCxnSpPr>
                <p:nvPr/>
              </p:nvCxnSpPr>
              <p:spPr bwMode="auto">
                <a:xfrm rot="10800000" flipH="1" flipV="1">
                  <a:off x="4307684" y="3994168"/>
                  <a:ext cx="1326698" cy="9567"/>
                </a:xfrm>
                <a:prstGeom prst="line">
                  <a:avLst/>
                </a:prstGeom>
                <a:noFill/>
                <a:ln w="38100">
                  <a:solidFill>
                    <a:srgbClr val="FF0000"/>
                  </a:solidFill>
                  <a:round/>
                  <a:headEnd/>
                  <a:tailEnd/>
                </a:ln>
              </p:spPr>
            </p:cxnSp>
            <p:sp>
              <p:nvSpPr>
                <p:cNvPr id="83" name="Freeform 492"/>
                <p:cNvSpPr>
                  <a:spLocks noChangeArrowheads="1"/>
                </p:cNvSpPr>
                <p:nvPr/>
              </p:nvSpPr>
              <p:spPr bwMode="auto">
                <a:xfrm flipH="1" flipV="1">
                  <a:off x="4277313" y="2748109"/>
                  <a:ext cx="1398823" cy="1252391"/>
                </a:xfrm>
                <a:custGeom>
                  <a:avLst/>
                  <a:gdLst>
                    <a:gd name="T0" fmla="*/ 1754981 w 1754981"/>
                    <a:gd name="T1" fmla="*/ 2432144 h 1417278"/>
                    <a:gd name="T2" fmla="*/ 1316831 w 1754981"/>
                    <a:gd name="T3" fmla="*/ 2420545 h 1417278"/>
                    <a:gd name="T4" fmla="*/ 278606 w 1754981"/>
                    <a:gd name="T5" fmla="*/ 4496 h 1417278"/>
                    <a:gd name="T6" fmla="*/ 0 w 1754981"/>
                    <a:gd name="T7" fmla="*/ 0 h 1417278"/>
                    <a:gd name="T8" fmla="*/ 0 60000 65536"/>
                    <a:gd name="T9" fmla="*/ 0 60000 65536"/>
                    <a:gd name="T10" fmla="*/ 0 60000 65536"/>
                    <a:gd name="T11" fmla="*/ 0 60000 65536"/>
                    <a:gd name="T12" fmla="*/ 0 w 1754981"/>
                    <a:gd name="T13" fmla="*/ 0 h 1417278"/>
                    <a:gd name="T14" fmla="*/ 1754981 w 1754981"/>
                    <a:gd name="T15" fmla="*/ 1417278 h 1417278"/>
                    <a:gd name="connsiteX0" fmla="*/ 1754981 w 1754981"/>
                    <a:gd name="connsiteY0" fmla="*/ 1417278 h 1417278"/>
                    <a:gd name="connsiteX1" fmla="*/ 1340847 w 1754981"/>
                    <a:gd name="connsiteY1" fmla="*/ 1415894 h 1417278"/>
                    <a:gd name="connsiteX2" fmla="*/ 278606 w 1754981"/>
                    <a:gd name="connsiteY2" fmla="*/ 2619 h 1417278"/>
                    <a:gd name="connsiteX3" fmla="*/ 0 w 1754981"/>
                    <a:gd name="connsiteY3" fmla="*/ 0 h 1417278"/>
                    <a:gd name="connsiteX0" fmla="*/ 1754981 w 1754981"/>
                    <a:gd name="connsiteY0" fmla="*/ 1420031 h 1420031"/>
                    <a:gd name="connsiteX1" fmla="*/ 1340847 w 1754981"/>
                    <a:gd name="connsiteY1" fmla="*/ 1418647 h 1420031"/>
                    <a:gd name="connsiteX2" fmla="*/ 293017 w 1754981"/>
                    <a:gd name="connsiteY2" fmla="*/ 0 h 1420031"/>
                    <a:gd name="connsiteX3" fmla="*/ 0 w 1754981"/>
                    <a:gd name="connsiteY3" fmla="*/ 2753 h 1420031"/>
                  </a:gdLst>
                  <a:ahLst/>
                  <a:cxnLst>
                    <a:cxn ang="0">
                      <a:pos x="connsiteX0" y="connsiteY0"/>
                    </a:cxn>
                    <a:cxn ang="0">
                      <a:pos x="connsiteX1" y="connsiteY1"/>
                    </a:cxn>
                    <a:cxn ang="0">
                      <a:pos x="connsiteX2" y="connsiteY2"/>
                    </a:cxn>
                    <a:cxn ang="0">
                      <a:pos x="connsiteX3" y="connsiteY3"/>
                    </a:cxn>
                  </a:cxnLst>
                  <a:rect l="l" t="t" r="r" b="b"/>
                  <a:pathLst>
                    <a:path w="1754981" h="1420031">
                      <a:moveTo>
                        <a:pt x="1754981" y="1420031"/>
                      </a:moveTo>
                      <a:lnTo>
                        <a:pt x="1340847" y="1418647"/>
                      </a:lnTo>
                      <a:lnTo>
                        <a:pt x="293017" y="0"/>
                      </a:lnTo>
                      <a:lnTo>
                        <a:pt x="0" y="2753"/>
                      </a:lnTo>
                    </a:path>
                  </a:pathLst>
                </a:custGeom>
                <a:noFill/>
                <a:ln w="381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36" name="AutoShape 5"/>
              <p:cNvSpPr>
                <a:spLocks noChangeArrowheads="1"/>
              </p:cNvSpPr>
              <p:nvPr/>
            </p:nvSpPr>
            <p:spPr bwMode="ltGray">
              <a:xfrm>
                <a:off x="214064" y="1528757"/>
                <a:ext cx="8719464" cy="3405790"/>
              </a:xfrm>
              <a:prstGeom prst="roundRect">
                <a:avLst>
                  <a:gd name="adj" fmla="val 10995"/>
                </a:avLst>
              </a:prstGeom>
              <a:noFill/>
              <a:ln w="165100" algn="ctr">
                <a:solidFill>
                  <a:schemeClr val="bg1">
                    <a:lumMod val="75000"/>
                  </a:schemeClr>
                </a:solidFill>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37" name="Group 166"/>
              <p:cNvGrpSpPr/>
              <p:nvPr/>
            </p:nvGrpSpPr>
            <p:grpSpPr>
              <a:xfrm>
                <a:off x="443118" y="1581859"/>
                <a:ext cx="8373232" cy="3360741"/>
                <a:chOff x="443118" y="1767504"/>
                <a:chExt cx="8373232" cy="3360741"/>
              </a:xfrm>
            </p:grpSpPr>
            <p:pic>
              <p:nvPicPr>
                <p:cNvPr id="45" name="Picture 44"/>
                <p:cNvPicPr>
                  <a:picLocks noChangeAspect="1"/>
                </p:cNvPicPr>
                <p:nvPr/>
              </p:nvPicPr>
              <p:blipFill>
                <a:blip r:embed="rId3" cstate="print"/>
                <a:stretch>
                  <a:fillRect/>
                </a:stretch>
              </p:blipFill>
              <p:spPr>
                <a:xfrm>
                  <a:off x="2503556" y="2791276"/>
                  <a:ext cx="677171" cy="67717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46" name="Picture 45"/>
                <p:cNvPicPr>
                  <a:picLocks noChangeAspect="1"/>
                </p:cNvPicPr>
                <p:nvPr/>
              </p:nvPicPr>
              <p:blipFill>
                <a:blip r:embed="rId4" cstate="print"/>
                <a:stretch>
                  <a:fillRect/>
                </a:stretch>
              </p:blipFill>
              <p:spPr>
                <a:xfrm>
                  <a:off x="1435430" y="3352799"/>
                  <a:ext cx="683055" cy="683055"/>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47" name="Picture 9"/>
                <p:cNvPicPr>
                  <a:picLocks noChangeAspect="1" noChangeArrowheads="1"/>
                </p:cNvPicPr>
                <p:nvPr/>
              </p:nvPicPr>
              <p:blipFill>
                <a:blip r:embed="rId5" cstate="print">
                  <a:clrChange>
                    <a:clrFrom>
                      <a:srgbClr val="3838FF"/>
                    </a:clrFrom>
                    <a:clrTo>
                      <a:srgbClr val="3838FF">
                        <a:alpha val="0"/>
                      </a:srgbClr>
                    </a:clrTo>
                  </a:clrChange>
                </a:blip>
                <a:srcRect/>
                <a:stretch>
                  <a:fillRect/>
                </a:stretch>
              </p:blipFill>
              <p:spPr bwMode="auto">
                <a:xfrm rot="21002872">
                  <a:off x="2506368" y="2888328"/>
                  <a:ext cx="620416" cy="431377"/>
                </a:xfrm>
                <a:prstGeom prst="rect">
                  <a:avLst/>
                </a:prstGeom>
                <a:noFill/>
                <a:ln w="12700">
                  <a:noFill/>
                  <a:miter lim="800000"/>
                  <a:headEnd type="none" w="sm" len="sm"/>
                  <a:tailEnd type="none" w="sm" len="sm"/>
                </a:ln>
              </p:spPr>
            </p:pic>
            <p:pic>
              <p:nvPicPr>
                <p:cNvPr id="48" name="Picture 47"/>
                <p:cNvPicPr>
                  <a:picLocks noChangeAspect="1"/>
                </p:cNvPicPr>
                <p:nvPr/>
              </p:nvPicPr>
              <p:blipFill>
                <a:blip r:embed="rId6" cstate="print"/>
                <a:stretch>
                  <a:fillRect/>
                </a:stretch>
              </p:blipFill>
              <p:spPr>
                <a:xfrm>
                  <a:off x="623788" y="2355725"/>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49" name="Picture 48"/>
                <p:cNvPicPr>
                  <a:picLocks noChangeAspect="1"/>
                </p:cNvPicPr>
                <p:nvPr/>
              </p:nvPicPr>
              <p:blipFill>
                <a:blip r:embed="rId7" cstate="print"/>
                <a:stretch>
                  <a:fillRect/>
                </a:stretch>
              </p:blipFill>
              <p:spPr>
                <a:xfrm flipH="1">
                  <a:off x="443118" y="3252788"/>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50" name="Picture 49"/>
                <p:cNvPicPr>
                  <a:picLocks noChangeAspect="1"/>
                </p:cNvPicPr>
                <p:nvPr/>
              </p:nvPicPr>
              <p:blipFill>
                <a:blip r:embed="rId8" cstate="print"/>
                <a:stretch>
                  <a:fillRect/>
                </a:stretch>
              </p:blipFill>
              <p:spPr>
                <a:xfrm>
                  <a:off x="590451" y="4068582"/>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51" name="Picture 50"/>
                <p:cNvPicPr>
                  <a:picLocks noChangeAspect="1"/>
                </p:cNvPicPr>
                <p:nvPr/>
              </p:nvPicPr>
              <p:blipFill>
                <a:blip r:embed="rId9" cstate="print"/>
                <a:stretch>
                  <a:fillRect/>
                </a:stretch>
              </p:blipFill>
              <p:spPr>
                <a:xfrm>
                  <a:off x="1643761" y="4149545"/>
                  <a:ext cx="511968" cy="511968"/>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52" name="Picture 51"/>
                <p:cNvPicPr>
                  <a:picLocks noChangeAspect="1"/>
                </p:cNvPicPr>
                <p:nvPr/>
              </p:nvPicPr>
              <p:blipFill>
                <a:blip r:embed="rId10" cstate="print"/>
                <a:stretch>
                  <a:fillRect/>
                </a:stretch>
              </p:blipFill>
              <p:spPr>
                <a:xfrm>
                  <a:off x="1487818" y="2319149"/>
                  <a:ext cx="582577" cy="582577"/>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53" name="Picture 10"/>
                <p:cNvPicPr>
                  <a:picLocks noChangeAspect="1" noChangeArrowheads="1"/>
                </p:cNvPicPr>
                <p:nvPr/>
              </p:nvPicPr>
              <p:blipFill>
                <a:blip r:embed="rId11" cstate="print">
                  <a:clrChange>
                    <a:clrFrom>
                      <a:srgbClr val="000CFC"/>
                    </a:clrFrom>
                    <a:clrTo>
                      <a:srgbClr val="000CFC">
                        <a:alpha val="0"/>
                      </a:srgbClr>
                    </a:clrTo>
                  </a:clrChange>
                </a:blip>
                <a:srcRect/>
                <a:stretch>
                  <a:fillRect/>
                </a:stretch>
              </p:blipFill>
              <p:spPr bwMode="auto">
                <a:xfrm>
                  <a:off x="1485135" y="3422044"/>
                  <a:ext cx="573207" cy="511969"/>
                </a:xfrm>
                <a:prstGeom prst="rect">
                  <a:avLst/>
                </a:prstGeom>
                <a:noFill/>
                <a:ln w="12700">
                  <a:noFill/>
                  <a:miter lim="800000"/>
                  <a:headEnd type="none" w="sm" len="sm"/>
                  <a:tailEnd type="none" w="sm" len="sm"/>
                </a:ln>
              </p:spPr>
            </p:pic>
            <p:pic>
              <p:nvPicPr>
                <p:cNvPr id="54" name="Picture 53"/>
                <p:cNvPicPr>
                  <a:picLocks noChangeAspect="1"/>
                </p:cNvPicPr>
                <p:nvPr/>
              </p:nvPicPr>
              <p:blipFill>
                <a:blip r:embed="rId12" cstate="print"/>
                <a:stretch>
                  <a:fillRect/>
                </a:stretch>
              </p:blipFill>
              <p:spPr>
                <a:xfrm>
                  <a:off x="2035115" y="1767504"/>
                  <a:ext cx="588469"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55" name="Picture 54"/>
                <p:cNvPicPr>
                  <a:picLocks noChangeAspect="1"/>
                </p:cNvPicPr>
                <p:nvPr/>
              </p:nvPicPr>
              <p:blipFill>
                <a:blip r:embed="rId13" cstate="print"/>
                <a:stretch>
                  <a:fillRect/>
                </a:stretch>
              </p:blipFill>
              <p:spPr>
                <a:xfrm>
                  <a:off x="2687056" y="2204712"/>
                  <a:ext cx="667273"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56" name="Picture 55"/>
                <p:cNvPicPr>
                  <a:picLocks noChangeAspect="1"/>
                </p:cNvPicPr>
                <p:nvPr/>
              </p:nvPicPr>
              <p:blipFill>
                <a:blip r:embed="rId14" cstate="print"/>
                <a:stretch>
                  <a:fillRect/>
                </a:stretch>
              </p:blipFill>
              <p:spPr>
                <a:xfrm>
                  <a:off x="3741616" y="2418899"/>
                  <a:ext cx="661511" cy="661511"/>
                </a:xfrm>
                <a:prstGeom prst="roundRect">
                  <a:avLst/>
                </a:prstGeom>
                <a:ln w="25400">
                  <a:solidFill>
                    <a:srgbClr val="FF9900"/>
                  </a:solidFill>
                </a:ln>
                <a:effectLst>
                  <a:outerShdw blurRad="50800" dist="38100" dir="2700000" algn="tl" rotWithShape="0">
                    <a:srgbClr val="000000">
                      <a:alpha val="43000"/>
                    </a:srgbClr>
                  </a:outerShdw>
                </a:effectLst>
              </p:spPr>
            </p:pic>
            <p:grpSp>
              <p:nvGrpSpPr>
                <p:cNvPr id="57" name="Group 370"/>
                <p:cNvGrpSpPr/>
                <p:nvPr/>
              </p:nvGrpSpPr>
              <p:grpSpPr>
                <a:xfrm>
                  <a:off x="5481431" y="3562639"/>
                  <a:ext cx="1091856" cy="838100"/>
                  <a:chOff x="5774530" y="2719488"/>
                  <a:chExt cx="985837" cy="756721"/>
                </a:xfrm>
              </p:grpSpPr>
              <p:sp>
                <p:nvSpPr>
                  <p:cNvPr id="77" name="Rounded Rectangle 76"/>
                  <p:cNvSpPr/>
                  <p:nvPr/>
                </p:nvSpPr>
                <p:spPr bwMode="auto">
                  <a:xfrm>
                    <a:off x="5879306" y="2757488"/>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78" name="TextBox 77"/>
                  <p:cNvSpPr txBox="1">
                    <a:spLocks noChangeArrowheads="1"/>
                  </p:cNvSpPr>
                  <p:nvPr/>
                </p:nvSpPr>
                <p:spPr bwMode="auto">
                  <a:xfrm>
                    <a:off x="5774530" y="2719488"/>
                    <a:ext cx="985837" cy="25973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MISSION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CENTER</a:t>
                    </a:r>
                  </a:p>
                </p:txBody>
              </p:sp>
              <p:pic>
                <p:nvPicPr>
                  <p:cNvPr id="79" name="Picture 78"/>
                  <p:cNvPicPr>
                    <a:picLocks noChangeAspect="1"/>
                  </p:cNvPicPr>
                  <p:nvPr/>
                </p:nvPicPr>
                <p:blipFill>
                  <a:blip r:embed="rId15" cstate="print"/>
                  <a:stretch>
                    <a:fillRect/>
                  </a:stretch>
                </p:blipFill>
                <p:spPr>
                  <a:xfrm>
                    <a:off x="5903003" y="2977442"/>
                    <a:ext cx="716872" cy="498767"/>
                  </a:xfrm>
                  <a:prstGeom prst="roundRect">
                    <a:avLst/>
                  </a:prstGeom>
                  <a:ln w="25400">
                    <a:solidFill>
                      <a:srgbClr val="FF33CC"/>
                    </a:solidFill>
                  </a:ln>
                  <a:effectLst/>
                </p:spPr>
              </p:pic>
            </p:grpSp>
            <p:grpSp>
              <p:nvGrpSpPr>
                <p:cNvPr id="58" name="Group 371"/>
                <p:cNvGrpSpPr/>
                <p:nvPr/>
              </p:nvGrpSpPr>
              <p:grpSpPr>
                <a:xfrm>
                  <a:off x="5469524" y="2171989"/>
                  <a:ext cx="1082256" cy="828574"/>
                  <a:chOff x="5791199" y="1466951"/>
                  <a:chExt cx="985837" cy="754756"/>
                </a:xfrm>
              </p:grpSpPr>
              <p:sp>
                <p:nvSpPr>
                  <p:cNvPr id="74" name="Rounded Rectangle 73"/>
                  <p:cNvSpPr/>
                  <p:nvPr/>
                </p:nvSpPr>
                <p:spPr bwMode="auto">
                  <a:xfrm>
                    <a:off x="5895975" y="1504951"/>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pic>
                <p:nvPicPr>
                  <p:cNvPr id="75" name="Picture 74"/>
                  <p:cNvPicPr>
                    <a:picLocks noChangeAspect="1"/>
                  </p:cNvPicPr>
                  <p:nvPr/>
                </p:nvPicPr>
                <p:blipFill>
                  <a:blip r:embed="rId16" cstate="print"/>
                  <a:stretch>
                    <a:fillRect/>
                  </a:stretch>
                </p:blipFill>
                <p:spPr>
                  <a:xfrm>
                    <a:off x="5924790" y="1721744"/>
                    <a:ext cx="708886" cy="472591"/>
                  </a:xfrm>
                  <a:prstGeom prst="roundRect">
                    <a:avLst/>
                  </a:prstGeom>
                  <a:ln w="25400">
                    <a:solidFill>
                      <a:srgbClr val="FF33CC"/>
                    </a:solidFill>
                  </a:ln>
                  <a:effectLst/>
                </p:spPr>
              </p:pic>
              <p:sp>
                <p:nvSpPr>
                  <p:cNvPr id="76" name="TextBox 75"/>
                  <p:cNvSpPr txBox="1">
                    <a:spLocks noChangeArrowheads="1"/>
                  </p:cNvSpPr>
                  <p:nvPr/>
                </p:nvSpPr>
                <p:spPr bwMode="auto">
                  <a:xfrm>
                    <a:off x="5791199" y="1466951"/>
                    <a:ext cx="985837" cy="262043"/>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MISSION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CENTER</a:t>
                    </a:r>
                  </a:p>
                </p:txBody>
              </p:sp>
            </p:grpSp>
            <p:grpSp>
              <p:nvGrpSpPr>
                <p:cNvPr id="59" name="Group 384"/>
                <p:cNvGrpSpPr/>
                <p:nvPr/>
              </p:nvGrpSpPr>
              <p:grpSpPr>
                <a:xfrm>
                  <a:off x="7314994" y="2186277"/>
                  <a:ext cx="1082256" cy="742848"/>
                  <a:chOff x="7022953" y="1815770"/>
                  <a:chExt cx="1082256" cy="742848"/>
                </a:xfrm>
              </p:grpSpPr>
              <p:sp>
                <p:nvSpPr>
                  <p:cNvPr id="71" name="Rounded Rectangle 70"/>
                  <p:cNvSpPr/>
                  <p:nvPr/>
                </p:nvSpPr>
                <p:spPr bwMode="auto">
                  <a:xfrm>
                    <a:off x="7147502" y="1857376"/>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72" name="TextBox 71"/>
                  <p:cNvSpPr txBox="1">
                    <a:spLocks noChangeArrowheads="1"/>
                  </p:cNvSpPr>
                  <p:nvPr/>
                </p:nvSpPr>
                <p:spPr bwMode="auto">
                  <a:xfrm>
                    <a:off x="7022953" y="1815770"/>
                    <a:ext cx="1082256" cy="20547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End Users</a:t>
                    </a:r>
                  </a:p>
                </p:txBody>
              </p:sp>
              <p:pic>
                <p:nvPicPr>
                  <p:cNvPr id="73" name="Picture 72"/>
                  <p:cNvPicPr>
                    <a:picLocks noChangeAspect="1"/>
                  </p:cNvPicPr>
                  <p:nvPr/>
                </p:nvPicPr>
                <p:blipFill>
                  <a:blip r:embed="rId17" cstate="print"/>
                  <a:stretch>
                    <a:fillRect/>
                  </a:stretch>
                </p:blipFill>
                <p:spPr>
                  <a:xfrm>
                    <a:off x="7167754" y="1988344"/>
                    <a:ext cx="812865" cy="541911"/>
                  </a:xfrm>
                  <a:prstGeom prst="roundRect">
                    <a:avLst>
                      <a:gd name="adj" fmla="val 16667"/>
                    </a:avLst>
                  </a:prstGeom>
                  <a:ln w="25400">
                    <a:solidFill>
                      <a:srgbClr val="FF0000"/>
                    </a:solidFill>
                  </a:ln>
                  <a:effectLst/>
                </p:spPr>
              </p:pic>
            </p:grpSp>
            <p:grpSp>
              <p:nvGrpSpPr>
                <p:cNvPr id="60" name="Group 389"/>
                <p:cNvGrpSpPr/>
                <p:nvPr/>
              </p:nvGrpSpPr>
              <p:grpSpPr>
                <a:xfrm>
                  <a:off x="7300707" y="3681710"/>
                  <a:ext cx="1082256" cy="742848"/>
                  <a:chOff x="7111060" y="3099264"/>
                  <a:chExt cx="1082256" cy="742848"/>
                </a:xfrm>
              </p:grpSpPr>
              <p:sp>
                <p:nvSpPr>
                  <p:cNvPr id="68" name="Rounded Rectangle 67"/>
                  <p:cNvSpPr/>
                  <p:nvPr/>
                </p:nvSpPr>
                <p:spPr bwMode="auto">
                  <a:xfrm>
                    <a:off x="7235609" y="3140870"/>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69" name="TextBox 68"/>
                  <p:cNvSpPr txBox="1">
                    <a:spLocks noChangeArrowheads="1"/>
                  </p:cNvSpPr>
                  <p:nvPr/>
                </p:nvSpPr>
                <p:spPr bwMode="auto">
                  <a:xfrm>
                    <a:off x="7111060" y="3099264"/>
                    <a:ext cx="1082256" cy="20547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End Users</a:t>
                    </a:r>
                  </a:p>
                </p:txBody>
              </p:sp>
              <p:pic>
                <p:nvPicPr>
                  <p:cNvPr id="70" name="Picture 69"/>
                  <p:cNvPicPr>
                    <a:picLocks noChangeAspect="1"/>
                  </p:cNvPicPr>
                  <p:nvPr/>
                </p:nvPicPr>
                <p:blipFill>
                  <a:blip r:embed="rId18" cstate="print"/>
                  <a:stretch>
                    <a:fillRect/>
                  </a:stretch>
                </p:blipFill>
                <p:spPr>
                  <a:xfrm>
                    <a:off x="7250905" y="3283744"/>
                    <a:ext cx="811223" cy="545994"/>
                  </a:xfrm>
                  <a:prstGeom prst="roundRect">
                    <a:avLst/>
                  </a:prstGeom>
                  <a:ln w="25400">
                    <a:solidFill>
                      <a:srgbClr val="FF0000"/>
                    </a:solidFill>
                  </a:ln>
                  <a:effectLst/>
                </p:spPr>
              </p:pic>
            </p:grpSp>
            <p:grpSp>
              <p:nvGrpSpPr>
                <p:cNvPr id="61" name="Group 394"/>
                <p:cNvGrpSpPr/>
                <p:nvPr/>
              </p:nvGrpSpPr>
              <p:grpSpPr>
                <a:xfrm>
                  <a:off x="7734094" y="3038763"/>
                  <a:ext cx="1082256" cy="589295"/>
                  <a:chOff x="7818290" y="2544430"/>
                  <a:chExt cx="1082256" cy="589295"/>
                </a:xfrm>
              </p:grpSpPr>
              <p:grpSp>
                <p:nvGrpSpPr>
                  <p:cNvPr id="64" name="Group 390"/>
                  <p:cNvGrpSpPr/>
                  <p:nvPr/>
                </p:nvGrpSpPr>
                <p:grpSpPr>
                  <a:xfrm>
                    <a:off x="7818290" y="2544430"/>
                    <a:ext cx="1082256" cy="589295"/>
                    <a:chOff x="7032478" y="1901494"/>
                    <a:chExt cx="1082256" cy="589295"/>
                  </a:xfrm>
                </p:grpSpPr>
                <p:sp>
                  <p:nvSpPr>
                    <p:cNvPr id="66" name="Rounded Rectangle 65"/>
                    <p:cNvSpPr/>
                    <p:nvPr/>
                  </p:nvSpPr>
                  <p:spPr bwMode="auto">
                    <a:xfrm>
                      <a:off x="7147502" y="1933577"/>
                      <a:ext cx="839142" cy="55721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67" name="TextBox 66"/>
                    <p:cNvSpPr txBox="1">
                      <a:spLocks noChangeArrowheads="1"/>
                    </p:cNvSpPr>
                    <p:nvPr/>
                  </p:nvSpPr>
                  <p:spPr bwMode="auto">
                    <a:xfrm>
                      <a:off x="7032478" y="1901494"/>
                      <a:ext cx="1082256" cy="20547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Arial Narrow"/>
                          <a:ea typeface="+mn-ea"/>
                          <a:cs typeface="Arial Narrow"/>
                        </a:rPr>
                        <a:t>Applications/Archives</a:t>
                      </a:r>
                    </a:p>
                  </p:txBody>
                </p:sp>
              </p:grpSp>
              <p:pic>
                <p:nvPicPr>
                  <p:cNvPr id="65" name="Picture 64"/>
                  <p:cNvPicPr>
                    <a:picLocks noChangeAspect="1"/>
                  </p:cNvPicPr>
                  <p:nvPr/>
                </p:nvPicPr>
                <p:blipFill>
                  <a:blip r:embed="rId19" cstate="print"/>
                  <a:stretch>
                    <a:fillRect/>
                  </a:stretch>
                </p:blipFill>
                <p:spPr>
                  <a:xfrm>
                    <a:off x="7960253" y="2726178"/>
                    <a:ext cx="788460" cy="383735"/>
                  </a:xfrm>
                  <a:prstGeom prst="roundRect">
                    <a:avLst/>
                  </a:prstGeom>
                  <a:ln w="25400">
                    <a:solidFill>
                      <a:srgbClr val="FF0000"/>
                    </a:solidFill>
                  </a:ln>
                  <a:effectLst/>
                </p:spPr>
              </p:pic>
            </p:grpSp>
            <p:pic>
              <p:nvPicPr>
                <p:cNvPr id="62" name="Picture 61"/>
                <p:cNvPicPr>
                  <a:picLocks noChangeAspect="1"/>
                </p:cNvPicPr>
                <p:nvPr/>
              </p:nvPicPr>
              <p:blipFill>
                <a:blip r:embed="rId20" cstate="print"/>
                <a:stretch>
                  <a:fillRect/>
                </a:stretch>
              </p:blipFill>
              <p:spPr>
                <a:xfrm>
                  <a:off x="3732093" y="3568301"/>
                  <a:ext cx="728494" cy="728494"/>
                </a:xfrm>
                <a:prstGeom prst="roundRect">
                  <a:avLst/>
                </a:prstGeom>
                <a:ln w="25400">
                  <a:solidFill>
                    <a:srgbClr val="FF9900"/>
                  </a:solidFill>
                </a:ln>
                <a:effectLst>
                  <a:outerShdw blurRad="50800" dist="38100" dir="2700000" algn="tl" rotWithShape="0">
                    <a:srgbClr val="000000">
                      <a:alpha val="43000"/>
                    </a:srgbClr>
                  </a:outerShdw>
                </a:effectLst>
              </p:spPr>
            </p:pic>
            <p:pic>
              <p:nvPicPr>
                <p:cNvPr id="63" name="Picture 62"/>
                <p:cNvPicPr>
                  <a:picLocks noChangeAspect="1"/>
                </p:cNvPicPr>
                <p:nvPr/>
              </p:nvPicPr>
              <p:blipFill>
                <a:blip r:embed="rId21" cstate="print"/>
                <a:stretch>
                  <a:fillRect/>
                </a:stretch>
              </p:blipFill>
              <p:spPr>
                <a:xfrm>
                  <a:off x="2250616" y="4457583"/>
                  <a:ext cx="457200" cy="670662"/>
                </a:xfrm>
                <a:prstGeom prst="roundRect">
                  <a:avLst/>
                </a:prstGeom>
                <a:ln w="25400">
                  <a:solidFill>
                    <a:srgbClr val="008000"/>
                  </a:solidFill>
                </a:ln>
                <a:effectLst>
                  <a:outerShdw blurRad="50800" dist="38100" dir="2700000" algn="tl" rotWithShape="0">
                    <a:srgbClr val="000000">
                      <a:alpha val="43000"/>
                    </a:srgbClr>
                  </a:outerShdw>
                </a:effectLst>
              </p:spPr>
            </p:pic>
          </p:grpSp>
          <p:grpSp>
            <p:nvGrpSpPr>
              <p:cNvPr id="38" name="Group 272"/>
              <p:cNvGrpSpPr/>
              <p:nvPr/>
            </p:nvGrpSpPr>
            <p:grpSpPr>
              <a:xfrm>
                <a:off x="4620835" y="587030"/>
                <a:ext cx="4360984" cy="1322463"/>
                <a:chOff x="4620835" y="772675"/>
                <a:chExt cx="4360984" cy="1322463"/>
              </a:xfrm>
            </p:grpSpPr>
            <p:grpSp>
              <p:nvGrpSpPr>
                <p:cNvPr id="39" name="Group 264"/>
                <p:cNvGrpSpPr/>
                <p:nvPr/>
              </p:nvGrpSpPr>
              <p:grpSpPr>
                <a:xfrm>
                  <a:off x="4620835" y="772676"/>
                  <a:ext cx="4360984" cy="1322462"/>
                  <a:chOff x="4620835" y="772676"/>
                  <a:chExt cx="4360984" cy="1322462"/>
                </a:xfrm>
              </p:grpSpPr>
              <p:sp>
                <p:nvSpPr>
                  <p:cNvPr id="41" name="AutoShape 5"/>
                  <p:cNvSpPr>
                    <a:spLocks noChangeArrowheads="1"/>
                  </p:cNvSpPr>
                  <p:nvPr/>
                </p:nvSpPr>
                <p:spPr bwMode="ltGray">
                  <a:xfrm>
                    <a:off x="5251151" y="772676"/>
                    <a:ext cx="3679790" cy="940722"/>
                  </a:xfrm>
                  <a:prstGeom prst="roundRect">
                    <a:avLst>
                      <a:gd name="adj" fmla="val 32106"/>
                    </a:avLst>
                  </a:prstGeom>
                  <a:solidFill>
                    <a:schemeClr val="bg1">
                      <a:lumMod val="75000"/>
                    </a:schemeClr>
                  </a:solidFill>
                  <a:ln w="165100" algn="ctr">
                    <a:solidFill>
                      <a:schemeClr val="bg1">
                        <a:lumMod val="75000"/>
                      </a:schemeClr>
                    </a:solidFill>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ext Box 379"/>
                  <p:cNvSpPr txBox="1">
                    <a:spLocks noChangeArrowheads="1"/>
                  </p:cNvSpPr>
                  <p:nvPr/>
                </p:nvSpPr>
                <p:spPr bwMode="auto">
                  <a:xfrm>
                    <a:off x="6655644" y="1163009"/>
                    <a:ext cx="2326175" cy="493151"/>
                  </a:xfrm>
                  <a:prstGeom prst="rect">
                    <a:avLst/>
                  </a:prstGeom>
                  <a:noFill/>
                  <a:ln w="12700">
                    <a:noFill/>
                    <a:miter lim="800000"/>
                    <a:headEnd type="none" w="sm" len="sm"/>
                    <a:tailEnd type="none" w="sm" len="sm"/>
                  </a:ln>
                </p:spPr>
                <p:txBody>
                  <a:bodyPr wrap="square">
                    <a:spAutoFit/>
                  </a:bodyPr>
                  <a:lstStyle/>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Security</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Delta-DOR</a:t>
                    </a:r>
                  </a:p>
                  <a:p>
                    <a:pPr marL="112713" marR="0" lvl="0" indent="-112713" algn="l" defTabSz="914400" rtl="0" eaLnBrk="1" fontAlgn="base" latinLnBrk="0" hangingPunct="1">
                      <a:lnSpc>
                        <a:spcPct val="90000"/>
                      </a:lnSpc>
                      <a:spcBef>
                        <a:spcPct val="0"/>
                      </a:spcBef>
                      <a:spcAft>
                        <a:spcPct val="0"/>
                      </a:spcAft>
                      <a:buClrTx/>
                      <a:buSzTx/>
                      <a:buFont typeface="Wingdings" pitchFamily="2" charset="2"/>
                      <a:buChar char="t"/>
                      <a:tabLst/>
                      <a:defRPr/>
                    </a:pPr>
                    <a:r>
                      <a:rPr kumimoji="0" lang="en-US" sz="500" b="1" i="0" u="none" strike="noStrike" kern="1200" cap="none" spc="0" normalizeH="0" baseline="0" noProof="0" dirty="0">
                        <a:ln>
                          <a:noFill/>
                        </a:ln>
                        <a:solidFill>
                          <a:srgbClr val="0033CC"/>
                        </a:solidFill>
                        <a:effectLst/>
                        <a:uLnTx/>
                        <a:uFillTx/>
                        <a:latin typeface="Arial" charset="0"/>
                        <a:ea typeface="+mn-ea"/>
                        <a:cs typeface="+mn-cs"/>
                      </a:rPr>
                      <a:t>System Architecture</a:t>
                    </a:r>
                    <a:endParaRPr kumimoji="0" lang="en-US" sz="500" b="1" i="0" u="none" strike="noStrike" kern="1200" cap="none" spc="0" normalizeH="0" baseline="0" noProof="0" dirty="0">
                      <a:ln>
                        <a:noFill/>
                      </a:ln>
                      <a:solidFill>
                        <a:srgbClr val="FF9933"/>
                      </a:solidFill>
                      <a:effectLst/>
                      <a:uLnTx/>
                      <a:uFillTx/>
                      <a:latin typeface="Arial" charset="0"/>
                      <a:ea typeface="+mn-ea"/>
                      <a:cs typeface="+mn-cs"/>
                    </a:endParaRPr>
                  </a:p>
                  <a:p>
                    <a:pPr marL="112713" marR="0" lvl="0" indent="-112713" algn="l" defTabSz="914400" rtl="0" eaLnBrk="1" fontAlgn="base" latinLnBrk="0" hangingPunct="1">
                      <a:lnSpc>
                        <a:spcPct val="90000"/>
                      </a:lnSpc>
                      <a:spcBef>
                        <a:spcPct val="0"/>
                      </a:spcBef>
                      <a:spcAft>
                        <a:spcPct val="0"/>
                      </a:spcAft>
                      <a:buClrTx/>
                      <a:buSzTx/>
                      <a:buFontTx/>
                      <a:buNone/>
                      <a:tabLst/>
                      <a:defRPr/>
                    </a:pPr>
                    <a:endParaRPr kumimoji="0" lang="en-US" sz="500" b="1" i="0" u="none" strike="noStrike" kern="1200" cap="none" spc="0" normalizeH="0" baseline="0" noProof="0" dirty="0">
                      <a:ln>
                        <a:noFill/>
                      </a:ln>
                      <a:solidFill>
                        <a:srgbClr val="0033CC"/>
                      </a:solidFill>
                      <a:effectLst/>
                      <a:uLnTx/>
                      <a:uFillTx/>
                      <a:latin typeface="Arial" charset="0"/>
                      <a:ea typeface="+mn-ea"/>
                      <a:cs typeface="+mn-cs"/>
                    </a:endParaRPr>
                  </a:p>
                </p:txBody>
              </p:sp>
              <p:sp>
                <p:nvSpPr>
                  <p:cNvPr id="43" name="Arc 42"/>
                  <p:cNvSpPr/>
                  <p:nvPr/>
                </p:nvSpPr>
                <p:spPr bwMode="auto">
                  <a:xfrm rot="5400000">
                    <a:off x="4616397" y="1084795"/>
                    <a:ext cx="639191" cy="630316"/>
                  </a:xfrm>
                  <a:prstGeom prst="arc">
                    <a:avLst/>
                  </a:prstGeom>
                  <a:noFill/>
                  <a:ln w="165100" algn="ctr">
                    <a:solidFill>
                      <a:schemeClr val="bg1">
                        <a:lumMod val="75000"/>
                      </a:schemeClr>
                    </a:solidFill>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44" name="Straight Connector 43"/>
                  <p:cNvCxnSpPr/>
                  <p:nvPr/>
                </p:nvCxnSpPr>
                <p:spPr bwMode="auto">
                  <a:xfrm rot="5400000" flipH="1" flipV="1">
                    <a:off x="8629098" y="1793297"/>
                    <a:ext cx="603682" cy="0"/>
                  </a:xfrm>
                  <a:prstGeom prst="line">
                    <a:avLst/>
                  </a:prstGeom>
                  <a:noFill/>
                  <a:ln w="165100" algn="ctr">
                    <a:solidFill>
                      <a:schemeClr val="bg1">
                        <a:lumMod val="75000"/>
                      </a:schemeClr>
                    </a:solidFill>
                    <a:round/>
                    <a:headEnd type="none" w="sm" len="sm"/>
                    <a:tailEnd type="none" w="sm" len="sm"/>
                  </a:ln>
                </p:spPr>
              </p:cxnSp>
            </p:grpSp>
            <p:sp>
              <p:nvSpPr>
                <p:cNvPr id="40" name="Rounded Rectangle 39"/>
                <p:cNvSpPr/>
                <p:nvPr/>
              </p:nvSpPr>
              <p:spPr bwMode="auto">
                <a:xfrm>
                  <a:off x="7076535" y="772675"/>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Systems Engineering</a:t>
                  </a:r>
                </a:p>
              </p:txBody>
            </p:sp>
          </p:grpSp>
        </p:grpSp>
        <p:pic>
          <p:nvPicPr>
            <p:cNvPr id="8" name="Picture 38" descr="Gilles Moury">
              <a:hlinkClick r:id="rId22"/>
            </p:cNvPr>
            <p:cNvPicPr>
              <a:picLocks noChangeAspect="1" noChangeArrowheads="1"/>
            </p:cNvPicPr>
            <p:nvPr/>
          </p:nvPicPr>
          <p:blipFill>
            <a:blip r:embed="rId23" cstate="print"/>
            <a:srcRect/>
            <a:stretch>
              <a:fillRect/>
            </a:stretch>
          </p:blipFill>
          <p:spPr bwMode="auto">
            <a:xfrm>
              <a:off x="2421320" y="5486864"/>
              <a:ext cx="397510" cy="531932"/>
            </a:xfrm>
            <a:prstGeom prst="rect">
              <a:avLst/>
            </a:prstGeom>
            <a:noFill/>
            <a:ln w="9525">
              <a:noFill/>
              <a:miter lim="800000"/>
              <a:headEnd/>
              <a:tailEnd/>
            </a:ln>
          </p:spPr>
        </p:pic>
        <p:pic>
          <p:nvPicPr>
            <p:cNvPr id="10" name="Picture 31" descr="Takahiro Yamada">
              <a:hlinkClick r:id="rId24"/>
            </p:cNvPr>
            <p:cNvPicPr>
              <a:picLocks noChangeAspect="1" noChangeArrowheads="1"/>
            </p:cNvPicPr>
            <p:nvPr/>
          </p:nvPicPr>
          <p:blipFill>
            <a:blip r:embed="rId25" cstate="print">
              <a:lum bright="20000"/>
            </a:blip>
            <a:srcRect/>
            <a:stretch>
              <a:fillRect/>
            </a:stretch>
          </p:blipFill>
          <p:spPr bwMode="auto">
            <a:xfrm>
              <a:off x="4418380" y="1316725"/>
              <a:ext cx="339708" cy="414338"/>
            </a:xfrm>
            <a:prstGeom prst="rect">
              <a:avLst/>
            </a:prstGeom>
            <a:noFill/>
            <a:ln w="9525">
              <a:noFill/>
              <a:miter lim="800000"/>
              <a:headEnd/>
              <a:tailEnd/>
            </a:ln>
          </p:spPr>
        </p:pic>
        <p:pic>
          <p:nvPicPr>
            <p:cNvPr id="11" name="Picture 33" descr="ErikBarkleySmall"/>
            <p:cNvPicPr>
              <a:picLocks noChangeAspect="1" noChangeArrowheads="1"/>
            </p:cNvPicPr>
            <p:nvPr/>
          </p:nvPicPr>
          <p:blipFill>
            <a:blip r:embed="rId26" cstate="print"/>
            <a:srcRect/>
            <a:stretch>
              <a:fillRect/>
            </a:stretch>
          </p:blipFill>
          <p:spPr bwMode="auto">
            <a:xfrm>
              <a:off x="3061604" y="5410178"/>
              <a:ext cx="410927" cy="589025"/>
            </a:xfrm>
            <a:prstGeom prst="rect">
              <a:avLst/>
            </a:prstGeom>
            <a:noFill/>
            <a:ln w="9525">
              <a:noFill/>
              <a:miter lim="800000"/>
              <a:headEnd/>
              <a:tailEnd/>
            </a:ln>
          </p:spPr>
        </p:pic>
      </p:grpSp>
      <p:sp>
        <p:nvSpPr>
          <p:cNvPr id="163" name="Rounded Rectangle 162"/>
          <p:cNvSpPr/>
          <p:nvPr/>
        </p:nvSpPr>
        <p:spPr bwMode="auto">
          <a:xfrm>
            <a:off x="1459525" y="1187033"/>
            <a:ext cx="634577" cy="234191"/>
          </a:xfrm>
          <a:prstGeom prst="roundRect">
            <a:avLst>
              <a:gd name="adj" fmla="val 16667"/>
            </a:avLst>
          </a:prstGeom>
          <a:solidFill>
            <a:srgbClr val="D27D00"/>
          </a:solidFill>
          <a:ln>
            <a:noFill/>
            <a:headEnd/>
            <a:tailEnd/>
          </a:ln>
        </p:spPr>
        <p:style>
          <a:lnRef idx="1">
            <a:schemeClr val="dk1"/>
          </a:lnRef>
          <a:fillRef idx="2">
            <a:schemeClr val="dk1"/>
          </a:fillRef>
          <a:effectRef idx="1">
            <a:schemeClr val="dk1"/>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Narrow"/>
                <a:ea typeface="+mn-ea"/>
                <a:cs typeface="Arial Narrow"/>
              </a:rPr>
              <a:t>CESG Chairs</a:t>
            </a:r>
          </a:p>
        </p:txBody>
      </p:sp>
      <p:pic>
        <p:nvPicPr>
          <p:cNvPr id="165" name="Picture 3"/>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705615" y="1495478"/>
            <a:ext cx="334397" cy="459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4" descr="Jonathan Wilmot"/>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246015" y="5674834"/>
            <a:ext cx="366260" cy="531668"/>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6" descr="Xiongwen H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655988" y="5672987"/>
            <a:ext cx="362716" cy="582937"/>
          </a:xfrm>
          <a:prstGeom prst="rect">
            <a:avLst/>
          </a:prstGeom>
          <a:noFill/>
          <a:extLst>
            <a:ext uri="{909E8E84-426E-40DD-AFC4-6F175D3DCCD1}">
              <a14:hiddenFill xmlns:a14="http://schemas.microsoft.com/office/drawing/2010/main">
                <a:solidFill>
                  <a:srgbClr val="FFFFFF"/>
                </a:solidFill>
              </a14:hiddenFill>
            </a:ext>
          </a:extLst>
        </p:spPr>
      </p:pic>
      <p:sp>
        <p:nvSpPr>
          <p:cNvPr id="172" name="TextBox 171"/>
          <p:cNvSpPr txBox="1"/>
          <p:nvPr/>
        </p:nvSpPr>
        <p:spPr>
          <a:xfrm>
            <a:off x="2820920" y="1221783"/>
            <a:ext cx="938077" cy="584775"/>
          </a:xfrm>
          <a:prstGeom prst="rect">
            <a:avLst/>
          </a:prstGeom>
          <a:solidFill>
            <a:schemeClr val="accent1">
              <a:lumMod val="20000"/>
              <a:lumOff val="80000"/>
            </a:schemeClr>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charset="0"/>
                <a:ea typeface="+mn-ea"/>
                <a:cs typeface="+mn-cs"/>
              </a:rPr>
              <a:t>6 Areas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charset="0"/>
                <a:ea typeface="+mn-ea"/>
                <a:cs typeface="+mn-cs"/>
              </a:rPr>
              <a:t>23 WGs</a:t>
            </a:r>
          </a:p>
        </p:txBody>
      </p:sp>
      <p:pic>
        <p:nvPicPr>
          <p:cNvPr id="174" name="Picture 173"/>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flipH="1">
            <a:off x="1358020" y="1479393"/>
            <a:ext cx="339104" cy="489674"/>
          </a:xfrm>
          <a:prstGeom prst="rect">
            <a:avLst/>
          </a:prstGeom>
        </p:spPr>
      </p:pic>
      <p:pic>
        <p:nvPicPr>
          <p:cNvPr id="176" name="Picture 175">
            <a:extLst>
              <a:ext uri="{FF2B5EF4-FFF2-40B4-BE49-F238E27FC236}">
                <a16:creationId xmlns:a16="http://schemas.microsoft.com/office/drawing/2014/main" id="{9335D934-A396-403D-9A83-0159A7E1AA9F}"/>
              </a:ext>
            </a:extLst>
          </p:cNvPr>
          <p:cNvPicPr>
            <a:picLocks noChangeAspect="1"/>
          </p:cNvPicPr>
          <p:nvPr/>
        </p:nvPicPr>
        <p:blipFill>
          <a:blip r:embed="rId31"/>
          <a:stretch>
            <a:fillRect/>
          </a:stretch>
        </p:blipFill>
        <p:spPr>
          <a:xfrm>
            <a:off x="2270500" y="5663724"/>
            <a:ext cx="411559" cy="548222"/>
          </a:xfrm>
          <a:prstGeom prst="rect">
            <a:avLst/>
          </a:prstGeom>
        </p:spPr>
      </p:pic>
      <p:pic>
        <p:nvPicPr>
          <p:cNvPr id="177" name="Picture 176">
            <a:extLst>
              <a:ext uri="{FF2B5EF4-FFF2-40B4-BE49-F238E27FC236}">
                <a16:creationId xmlns:a16="http://schemas.microsoft.com/office/drawing/2014/main" id="{34B95233-EBC0-40F1-9181-6C670722467B}"/>
              </a:ext>
            </a:extLst>
          </p:cNvPr>
          <p:cNvPicPr>
            <a:picLocks noChangeAspect="1"/>
          </p:cNvPicPr>
          <p:nvPr/>
        </p:nvPicPr>
        <p:blipFill>
          <a:blip r:embed="rId32"/>
          <a:stretch>
            <a:fillRect/>
          </a:stretch>
        </p:blipFill>
        <p:spPr>
          <a:xfrm>
            <a:off x="4931270" y="5661762"/>
            <a:ext cx="374636" cy="535194"/>
          </a:xfrm>
          <a:prstGeom prst="rect">
            <a:avLst/>
          </a:prstGeom>
        </p:spPr>
      </p:pic>
      <p:pic>
        <p:nvPicPr>
          <p:cNvPr id="7" name="Picture 6">
            <a:extLst>
              <a:ext uri="{FF2B5EF4-FFF2-40B4-BE49-F238E27FC236}">
                <a16:creationId xmlns:a16="http://schemas.microsoft.com/office/drawing/2014/main" id="{34052255-E324-457E-B37C-61E29E6AC563}"/>
              </a:ext>
            </a:extLst>
          </p:cNvPr>
          <p:cNvPicPr>
            <a:picLocks noChangeAspect="1"/>
          </p:cNvPicPr>
          <p:nvPr/>
        </p:nvPicPr>
        <p:blipFill>
          <a:blip r:embed="rId33"/>
          <a:stretch>
            <a:fillRect/>
          </a:stretch>
        </p:blipFill>
        <p:spPr>
          <a:xfrm>
            <a:off x="5899395" y="5676511"/>
            <a:ext cx="412921" cy="539487"/>
          </a:xfrm>
          <a:prstGeom prst="rect">
            <a:avLst/>
          </a:prstGeom>
        </p:spPr>
      </p:pic>
      <p:pic>
        <p:nvPicPr>
          <p:cNvPr id="13" name="Picture 12">
            <a:extLst>
              <a:ext uri="{FF2B5EF4-FFF2-40B4-BE49-F238E27FC236}">
                <a16:creationId xmlns:a16="http://schemas.microsoft.com/office/drawing/2014/main" id="{55A97ADE-BDB4-4440-8B08-9391657C4636}"/>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341958" y="1487922"/>
            <a:ext cx="305459" cy="455764"/>
          </a:xfrm>
          <a:prstGeom prst="rect">
            <a:avLst/>
          </a:prstGeom>
        </p:spPr>
      </p:pic>
      <p:pic>
        <p:nvPicPr>
          <p:cNvPr id="168" name="Picture 167">
            <a:extLst>
              <a:ext uri="{FF2B5EF4-FFF2-40B4-BE49-F238E27FC236}">
                <a16:creationId xmlns:a16="http://schemas.microsoft.com/office/drawing/2014/main" id="{E9DAFDA9-2DA4-4BE9-95EC-D2B7052A403E}"/>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777885" y="1483609"/>
            <a:ext cx="353433" cy="493684"/>
          </a:xfrm>
          <a:prstGeom prst="rect">
            <a:avLst/>
          </a:prstGeom>
        </p:spPr>
      </p:pic>
      <p:pic>
        <p:nvPicPr>
          <p:cNvPr id="178" name="Picture 177">
            <a:extLst>
              <a:ext uri="{FF2B5EF4-FFF2-40B4-BE49-F238E27FC236}">
                <a16:creationId xmlns:a16="http://schemas.microsoft.com/office/drawing/2014/main" id="{8015AAA0-62F1-48FC-BC08-5271166A3495}"/>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5459202" y="5683702"/>
            <a:ext cx="392656" cy="560936"/>
          </a:xfrm>
          <a:prstGeom prst="rect">
            <a:avLst/>
          </a:prstGeom>
        </p:spPr>
      </p:pic>
      <p:pic>
        <p:nvPicPr>
          <p:cNvPr id="180" name="Picture 179">
            <a:extLst>
              <a:ext uri="{FF2B5EF4-FFF2-40B4-BE49-F238E27FC236}">
                <a16:creationId xmlns:a16="http://schemas.microsoft.com/office/drawing/2014/main" id="{31990EB0-8409-4B9D-B60E-E52D902FE3E2}"/>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3806587" y="5575782"/>
            <a:ext cx="401202" cy="598808"/>
          </a:xfrm>
          <a:prstGeom prst="rect">
            <a:avLst/>
          </a:prstGeom>
        </p:spPr>
      </p:pic>
      <p:pic>
        <p:nvPicPr>
          <p:cNvPr id="182" name="Picture 181">
            <a:extLst>
              <a:ext uri="{FF2B5EF4-FFF2-40B4-BE49-F238E27FC236}">
                <a16:creationId xmlns:a16="http://schemas.microsoft.com/office/drawing/2014/main" id="{724D80A6-1604-4050-B87C-47CCA56FFE08}"/>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4443248" y="5617758"/>
            <a:ext cx="429288" cy="579198"/>
          </a:xfrm>
          <a:prstGeom prst="rect">
            <a:avLst/>
          </a:prstGeom>
        </p:spPr>
      </p:pic>
    </p:spTree>
    <p:extLst>
      <p:ext uri="{BB962C8B-B14F-4D97-AF65-F5344CB8AC3E}">
        <p14:creationId xmlns:p14="http://schemas.microsoft.com/office/powerpoint/2010/main" val="3555388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9" name="Rectangle 2"/>
          <p:cNvSpPr>
            <a:spLocks noGrp="1" noChangeArrowheads="1"/>
          </p:cNvSpPr>
          <p:nvPr>
            <p:ph type="title" idx="4294967295"/>
          </p:nvPr>
        </p:nvSpPr>
        <p:spPr bwMode="auto">
          <a:xfrm>
            <a:off x="1981199" y="200025"/>
            <a:ext cx="8908473" cy="457200"/>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CSS Area Spring 2023 Status + Meeting Objectives (1/2)</a:t>
            </a:r>
          </a:p>
        </p:txBody>
      </p:sp>
      <p:sp>
        <p:nvSpPr>
          <p:cNvPr id="5" name="TextBox 4"/>
          <p:cNvSpPr txBox="1">
            <a:spLocks noChangeArrowheads="1"/>
          </p:cNvSpPr>
          <p:nvPr/>
        </p:nvSpPr>
        <p:spPr bwMode="auto">
          <a:xfrm>
            <a:off x="1697797" y="731713"/>
            <a:ext cx="8846985" cy="5926261"/>
          </a:xfrm>
          <a:prstGeom prst="rect">
            <a:avLst/>
          </a:prstGeom>
          <a:noFill/>
          <a:ln w="9525">
            <a:noFill/>
            <a:miter lim="800000"/>
            <a:headEnd/>
            <a:tailEnd/>
          </a:ln>
        </p:spPr>
        <p:txBody>
          <a:bodyPr vert="horz" wrap="square" lIns="81204" tIns="39889" rIns="81204" bIns="39889" numCol="1" anchor="t" anchorCtr="0" compatLnSpc="1">
            <a:prstTxWarp prst="textNoShape">
              <a:avLst/>
            </a:prstTxWarp>
            <a:norm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Cross Support Transfer Services WG</a:t>
            </a:r>
            <a:endParaRPr kumimoji="0" 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Monitored Data Service (B-2)			B-2 published</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Tracking Data Service (B-2)			B-2 published</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SLE Books				Agency Review completed, AD review initiated</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Functional Resource Model (MB)		Agency Review completed, poll requested</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Functional Resource Model (SANA+)		Review Tier 2 resource definitions</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Service Control – SC-CSTS			Second White Book under WG review</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CSTS Concept Book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CMC polling to authorize publication</a:t>
            </a: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Cross Support Reference Model		Re-submitted to AD review prior to 						going out for polling for agency review</a:t>
            </a:r>
          </a:p>
          <a:p>
            <a:pPr marL="346075" marR="0" lvl="1"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8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Cross Support Service Management WG</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Service Management Concept (GB)		Survey for refresh</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Common Data Entities (MB-2)		Updated from agency reviews; ready for publication</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Service Management Utilization Request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Format (BB)				Updated from agency reviews; ready for publication</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Service Package Data Format (BB)		Updated from agency reviews; ready for publication</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SMURF/SPDF Prototype			Review prototype progress, discuss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Configuration Profile, Service Agreement (BB)	Review draft material developed and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auto schema (from FRM) generation progress;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discuss service agreement content; project 						initiation discussion</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Event Sequence (BB)			Review draft material developed</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Management Service			Review draft book outline; discuss, develop</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6075" marR="0" lvl="1" indent="0" algn="l" defTabSz="914400" rtl="0" eaLnBrk="1" fontAlgn="base" latinLnBrk="0" hangingPunct="1">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6075" marR="0" lvl="1" indent="0" algn="l" defTabSz="914400" rtl="0" eaLnBrk="1" fontAlgn="base" latinLnBrk="0" hangingPunct="1">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20473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9" name="Rectangle 2"/>
          <p:cNvSpPr>
            <a:spLocks noGrp="1" noChangeArrowheads="1"/>
          </p:cNvSpPr>
          <p:nvPr>
            <p:ph type="title" idx="4294967295"/>
          </p:nvPr>
        </p:nvSpPr>
        <p:spPr bwMode="auto">
          <a:xfrm>
            <a:off x="1981200" y="200025"/>
            <a:ext cx="8229600" cy="457200"/>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CSS Area Fall 2022 Status + Meeting Objectives (2/2)</a:t>
            </a:r>
          </a:p>
        </p:txBody>
      </p:sp>
      <p:sp>
        <p:nvSpPr>
          <p:cNvPr id="5" name="TextBox 4"/>
          <p:cNvSpPr txBox="1">
            <a:spLocks noChangeArrowheads="1"/>
          </p:cNvSpPr>
          <p:nvPr/>
        </p:nvSpPr>
        <p:spPr bwMode="auto">
          <a:xfrm>
            <a:off x="1697797" y="731713"/>
            <a:ext cx="8846985" cy="5926261"/>
          </a:xfrm>
          <a:prstGeom prst="rect">
            <a:avLst/>
          </a:prstGeom>
          <a:noFill/>
          <a:ln w="9525">
            <a:noFill/>
            <a:miter lim="800000"/>
            <a:headEnd/>
            <a:tailEnd/>
          </a:ln>
        </p:spPr>
        <p:txBody>
          <a:bodyPr vert="horz" wrap="square" lIns="81204" tIns="39889" rIns="81204" bIns="39889" numCol="1" anchor="t" anchorCtr="0" compatLnSpc="1">
            <a:prstTxWarp prst="textNoShape">
              <a:avLst/>
            </a:prstTxWarp>
            <a:norm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Cross Computing BOF		</a:t>
            </a: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Encoding approach			Verify</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Local agency approaches re cloud computing	Review, discuss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WG</a:t>
            </a: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composition, books to produce		Discuss, confirm</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Concept paper 				Review, finalize</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Announcement of Opportunity		Review, finalize</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6075" marR="0" lvl="1"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8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CSS (Area Level)</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CSTS &amp; CSSM				Discuss, coordinate: re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3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FRM</a:t>
            </a: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classification metadata</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Use of GitHub</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Developer’s forum discussion</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346075" marR="0" lvl="1" indent="0" algn="l" defTabSz="914400" rtl="0" eaLnBrk="1" fontAlgn="base" latinLnBrk="0" hangingPunct="1">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6075" marR="0" lvl="1" indent="0" algn="l" defTabSz="914400" rtl="0" eaLnBrk="1" fontAlgn="base" latinLnBrk="0" hangingPunct="1">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9189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7955" y="2123230"/>
            <a:ext cx="5991180" cy="34778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Systems Engineering Area (SEA)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Area Report to Plenary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Spring 2023 Meetings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Peter Shames (Area Director)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Hiroshi Takeuchi (Deputy Area Director)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mn-cs"/>
              </a:rPr>
              <a:t>May 2023 – CCSDS Opening Plenary</a:t>
            </a:r>
          </a:p>
        </p:txBody>
      </p:sp>
      <p:sp>
        <p:nvSpPr>
          <p:cNvPr id="2" name="Date Placeholder 1">
            <a:extLst>
              <a:ext uri="{FF2B5EF4-FFF2-40B4-BE49-F238E27FC236}">
                <a16:creationId xmlns:a16="http://schemas.microsoft.com/office/drawing/2014/main" id="{279E9DB1-6897-1D47-B9E1-051FDE717341}"/>
              </a:ext>
            </a:extLst>
          </p:cNvPr>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tint val="75000"/>
                  </a:srgbClr>
                </a:solidFill>
                <a:effectLst/>
                <a:uLnTx/>
                <a:uFillTx/>
                <a:latin typeface="Arial" charset="0"/>
                <a:ea typeface="+mn-ea"/>
                <a:cs typeface="+mn-cs"/>
              </a:rPr>
              <a:t>8 May 2023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796110" y="659570"/>
            <a:ext cx="10945424" cy="5875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marL="0" marR="0" lvl="0" indent="0" algn="l" defTabSz="914400" rtl="0" eaLnBrk="1" fontAlgn="base" latinLnBrk="0" hangingPunct="1">
              <a:lnSpc>
                <a:spcPct val="12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Security Working Group:</a:t>
            </a:r>
            <a:endPar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sym typeface="Arial" pitchFamily="34" charset="0"/>
            </a:endParaRPr>
          </a:p>
          <a:p>
            <a:pPr marL="747713" marR="0" lvl="1" indent="-290513" algn="l" defTabSz="914400" rtl="0" eaLnBrk="1" fontAlgn="base" latinLnBrk="0" hangingPunct="1">
              <a:lnSpc>
                <a:spcPct val="120000"/>
              </a:lnSpc>
              <a:spcBef>
                <a:spcPts val="0"/>
              </a:spcBef>
              <a:spcAft>
                <a:spcPct val="0"/>
              </a:spcAft>
              <a:buClr>
                <a:srgbClr val="000000"/>
              </a:buClr>
              <a:buSzPct val="95000"/>
              <a:buFont typeface="ArialMT"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Planned work:</a:t>
            </a:r>
          </a:p>
          <a:p>
            <a:pPr marL="1257300" marR="0" lvl="2" indent="-342900" algn="l"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Symmetric Key Management MB ready for Secretariat. On-going work on Key Management GB, DTN/</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BPSec</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and </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Intergov</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Cloud Certificate Authority (IGCA). Recent work items for Secure SW Engineering and new Space ATT&amp;CK framework.</a:t>
            </a:r>
          </a:p>
          <a:p>
            <a:pPr marL="800100" marR="0" lvl="1" indent="-342900" algn="l"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Problems / Issues: Design of security and management architecture for DTN multi-mission space deployments needs attention for SSI Stage 2.  </a:t>
            </a:r>
          </a:p>
          <a:p>
            <a:pPr marL="0" marR="0" lvl="0" indent="0" algn="l" defTabSz="914400" rtl="0" eaLnBrk="1" fontAlgn="base" latinLnBrk="0" hangingPunct="1">
              <a:lnSpc>
                <a:spcPct val="12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Systems Architecture Working Group:</a:t>
            </a:r>
            <a:endPar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sym typeface="Arial" pitchFamily="34" charset="0"/>
            </a:endParaRPr>
          </a:p>
          <a:p>
            <a:pPr marL="747713" marR="0" lvl="1" indent="-290513" algn="l" defTabSz="914400" rtl="0" eaLnBrk="1" fontAlgn="base" latinLnBrk="0" hangingPunct="1">
              <a:lnSpc>
                <a:spcPct val="120000"/>
              </a:lnSpc>
              <a:spcBef>
                <a:spcPts val="0"/>
              </a:spcBef>
              <a:spcAft>
                <a:spcPct val="0"/>
              </a:spcAft>
              <a:buClr>
                <a:srgbClr val="000000"/>
              </a:buClr>
              <a:buSzPct val="95000"/>
              <a:buFont typeface="ArialMT"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Planned work:</a:t>
            </a:r>
          </a:p>
          <a:p>
            <a:pPr marL="1204913" marR="0" lvl="2" indent="-290513" algn="l" defTabSz="914400" rtl="0" eaLnBrk="1" fontAlgn="base" latinLnBrk="0" hangingPunct="1">
              <a:lnSpc>
                <a:spcPct val="120000"/>
              </a:lnSpc>
              <a:spcBef>
                <a:spcPts val="0"/>
              </a:spcBef>
              <a:spcAft>
                <a:spcPct val="0"/>
              </a:spcAft>
              <a:buClr>
                <a:srgbClr val="000000"/>
              </a:buClr>
              <a:buSzPct val="95000"/>
              <a:buFont typeface="ArialMT"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RASDS++ with integrated TC20/SC14 revisions making very good progress, all concepts clarified and ontology views for each viewpoint are included.   An MBSE/</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SysML</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Annex is planned.</a:t>
            </a:r>
          </a:p>
          <a:p>
            <a:pPr marL="1204913" marR="0" lvl="2" indent="-290513" algn="l" defTabSz="914400" rtl="0" eaLnBrk="1" fontAlgn="base" latinLnBrk="0" hangingPunct="1">
              <a:lnSpc>
                <a:spcPct val="120000"/>
              </a:lnSpc>
              <a:spcBef>
                <a:spcPts val="0"/>
              </a:spcBef>
              <a:spcAft>
                <a:spcPct val="0"/>
              </a:spcAft>
              <a:buClr>
                <a:srgbClr val="000000"/>
              </a:buClr>
              <a:buSzPct val="95000"/>
              <a:buFont typeface="ArialMT"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SCCS-ARD revisions moving very well, both ABA and SSI now quite complete.  Revised flow from service to protocol viewpoint, including optical comm, USLP, SM, and many other new &amp; revised documents.</a:t>
            </a:r>
          </a:p>
          <a:p>
            <a:pPr marL="747713" marR="0" lvl="1" indent="-290513" algn="l" defTabSz="914400" rtl="0" eaLnBrk="1" fontAlgn="base" latinLnBrk="0" hangingPunct="1">
              <a:lnSpc>
                <a:spcPct val="120000"/>
              </a:lnSpc>
              <a:spcBef>
                <a:spcPts val="0"/>
              </a:spcBef>
              <a:spcAft>
                <a:spcPct val="0"/>
              </a:spcAft>
              <a:buClr>
                <a:srgbClr val="000000"/>
              </a:buClr>
              <a:buSzPct val="95000"/>
              <a:buFont typeface="ArialMT"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Problems / Issues: We have a coherent group but very limited resources. NASA is the only agency supporting this CCSDS-wide Architecture work.</a:t>
            </a:r>
          </a:p>
          <a:p>
            <a:pPr marL="0" marR="0" lvl="0" indent="0" algn="l" defTabSz="914400" rtl="0" eaLnBrk="1" fontAlgn="base" latinLnBrk="0" hangingPunct="1">
              <a:lnSpc>
                <a:spcPct val="12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Delta-DOR Working Group:</a:t>
            </a:r>
            <a:endPar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sym typeface="Arial" pitchFamily="34" charset="0"/>
            </a:endParaRPr>
          </a:p>
          <a:p>
            <a:pPr marL="747713" marR="0" lvl="1" indent="-290513" algn="l" defTabSz="914400" rtl="0" eaLnBrk="1" fontAlgn="base" latinLnBrk="0" hangingPunct="1">
              <a:lnSpc>
                <a:spcPct val="120000"/>
              </a:lnSpc>
              <a:spcBef>
                <a:spcPts val="0"/>
              </a:spcBef>
              <a:spcAft>
                <a:spcPct val="0"/>
              </a:spcAft>
              <a:buClr>
                <a:srgbClr val="000000"/>
              </a:buClr>
              <a:buSzPct val="95000"/>
              <a:buFont typeface="ArialMT"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Planned work:</a:t>
            </a:r>
          </a:p>
          <a:p>
            <a:pPr marL="1204913" marR="0" lvl="2" indent="-290513" algn="l" defTabSz="914400" rtl="0" eaLnBrk="1" fontAlgn="base" latinLnBrk="0" hangingPunct="1">
              <a:lnSpc>
                <a:spcPct val="120000"/>
              </a:lnSpc>
              <a:spcBef>
                <a:spcPts val="0"/>
              </a:spcBef>
              <a:spcAft>
                <a:spcPct val="0"/>
              </a:spcAft>
              <a:buClr>
                <a:srgbClr val="000000"/>
              </a:buClr>
              <a:buSzPct val="95000"/>
              <a:buFont typeface="ArialMT"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Making very good progress on document revisions, MB on Architecture, BB update, Operations MB update. New PN DOR tones agreed with RFM WG, JPL prototype presented at Fall 2022, ESA prototype to be presented Spring 2023.  Planning for new Quasar flux database and same beam interferometry.</a:t>
            </a:r>
          </a:p>
          <a:p>
            <a:pPr marL="747713" marR="0" lvl="1" indent="-290513" algn="l" defTabSz="914400" rtl="0" eaLnBrk="1" fontAlgn="base" latinLnBrk="0" hangingPunct="1">
              <a:lnSpc>
                <a:spcPct val="120000"/>
              </a:lnSpc>
              <a:spcBef>
                <a:spcPts val="0"/>
              </a:spcBef>
              <a:spcAft>
                <a:spcPct val="0"/>
              </a:spcAft>
              <a:buClr>
                <a:srgbClr val="000000"/>
              </a:buClr>
              <a:buSzPct val="95000"/>
              <a:buFont typeface="ArialMT"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Problems / Issues: Small, but effective, working group with all three agencies participating in this meeting.</a:t>
            </a:r>
          </a:p>
          <a:p>
            <a:pPr marL="0" marR="0" lvl="0" indent="0" algn="l" defTabSz="914400" rtl="0" eaLnBrk="1" fontAlgn="base" latinLnBrk="0" hangingPunct="1">
              <a:lnSpc>
                <a:spcPct val="120000"/>
              </a:lnSpc>
              <a:spcBef>
                <a:spcPts val="0"/>
              </a:spcBef>
              <a:spcAft>
                <a:spcPct val="0"/>
              </a:spcAft>
              <a:buClr>
                <a:srgbClr val="000000"/>
              </a:buClr>
              <a:buSzPct val="95000"/>
              <a:buFontTx/>
              <a:buNone/>
              <a:tabLst/>
              <a:defRPr/>
            </a:pPr>
            <a:endParaRPr kumimoji="0" lang="en-US" sz="12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20000"/>
              </a:lnSpc>
              <a:spcBef>
                <a:spcPts val="0"/>
              </a:spcBef>
              <a:spcAft>
                <a:spcPct val="0"/>
              </a:spcAft>
              <a:buClr>
                <a:srgbClr val="000000"/>
              </a:buClr>
              <a:buSzPct val="95000"/>
              <a:buFontTx/>
              <a:buNone/>
              <a:tabLst/>
              <a:defRPr/>
            </a:pPr>
            <a:endParaRPr kumimoji="0" lang="en-US" sz="12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20000"/>
              </a:lnSpc>
              <a:spcBef>
                <a:spcPts val="0"/>
              </a:spcBef>
              <a:spcAft>
                <a:spcPct val="0"/>
              </a:spcAft>
              <a:buClr>
                <a:srgbClr val="000000"/>
              </a:buClr>
              <a:buSzPct val="95000"/>
              <a:buFontTx/>
              <a:buNone/>
              <a:tabLst/>
              <a:defRPr/>
            </a:pPr>
            <a:endParaRPr kumimoji="0" lang="en-US" sz="12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20000"/>
              </a:lnSpc>
              <a:spcBef>
                <a:spcPts val="0"/>
              </a:spcBef>
              <a:spcAft>
                <a:spcPct val="0"/>
              </a:spcAft>
              <a:buClr>
                <a:srgbClr val="000000"/>
              </a:buClr>
              <a:buSzPct val="95000"/>
              <a:buFontTx/>
              <a:buNone/>
              <a:tabLst/>
              <a:defRPr/>
            </a:pPr>
            <a:endParaRPr kumimoji="0" lang="en-US" sz="12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20000"/>
              </a:lnSpc>
              <a:spcBef>
                <a:spcPts val="0"/>
              </a:spcBef>
              <a:spcAft>
                <a:spcPct val="0"/>
              </a:spcAft>
              <a:buClr>
                <a:srgbClr val="000000"/>
              </a:buClr>
              <a:buSzPct val="95000"/>
              <a:buFontTx/>
              <a:buNone/>
              <a:tabLst/>
              <a:defRPr/>
            </a:pPr>
            <a:endParaRPr kumimoji="0" lang="en-US" sz="12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20000"/>
              </a:lnSpc>
              <a:spcBef>
                <a:spcPts val="0"/>
              </a:spcBef>
              <a:spcAft>
                <a:spcPct val="0"/>
              </a:spcAft>
              <a:buClr>
                <a:srgbClr val="000000"/>
              </a:buClr>
              <a:buSzPct val="95000"/>
              <a:buFontTx/>
              <a:buNone/>
              <a:tabLst/>
              <a:defRPr/>
            </a:pPr>
            <a:endParaRPr kumimoji="0" lang="en-US" sz="12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20000"/>
              </a:lnSpc>
              <a:spcBef>
                <a:spcPts val="0"/>
              </a:spcBef>
              <a:spcAft>
                <a:spcPct val="0"/>
              </a:spcAft>
              <a:buClr>
                <a:srgbClr val="000000"/>
              </a:buClr>
              <a:buSzPct val="95000"/>
              <a:buFontTx/>
              <a:buNone/>
              <a:tabLst/>
              <a:defRPr/>
            </a:pPr>
            <a:endParaRPr kumimoji="0" lang="en-US" sz="12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20000"/>
              </a:lnSpc>
              <a:spcBef>
                <a:spcPts val="0"/>
              </a:spcBef>
              <a:spcAft>
                <a:spcPct val="0"/>
              </a:spcAft>
              <a:buClr>
                <a:srgbClr val="000000"/>
              </a:buClr>
              <a:buSzPct val="95000"/>
              <a:buFontTx/>
              <a:buNone/>
              <a:tabLst/>
              <a:defRPr/>
            </a:pPr>
            <a:endParaRPr kumimoji="0" lang="en-US" sz="12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20000"/>
              </a:lnSpc>
              <a:spcBef>
                <a:spcPts val="0"/>
              </a:spcBef>
              <a:spcAft>
                <a:spcPct val="0"/>
              </a:spcAft>
              <a:buClr>
                <a:srgbClr val="000000"/>
              </a:buClr>
              <a:buSzPct val="95000"/>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147" name="AutoShape 3"/>
          <p:cNvSpPr>
            <a:spLocks/>
          </p:cNvSpPr>
          <p:nvPr/>
        </p:nvSpPr>
        <p:spPr bwMode="auto">
          <a:xfrm>
            <a:off x="1524000" y="126170"/>
            <a:ext cx="887336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marR="0" lvl="1" indent="0" algn="ctr" defTabSz="914400" rtl="0" eaLnBrk="1" fontAlgn="base" latinLnBrk="0" hangingPunct="1">
              <a:lnSpc>
                <a:spcPct val="90000"/>
              </a:lnSpc>
              <a:spcBef>
                <a:spcPts val="1600"/>
              </a:spcBef>
              <a:spcAft>
                <a:spcPct val="0"/>
              </a:spcAft>
              <a:buClrTx/>
              <a:buSzTx/>
              <a:buFontTx/>
              <a:buNone/>
              <a:tabLst/>
              <a:defRPr/>
            </a:pPr>
            <a:r>
              <a:rPr kumimoji="0" lang="en-US" sz="2800" b="1" i="0" u="none" strike="noStrike" kern="1200" cap="none" spc="0" normalizeH="0" baseline="0" noProof="0" dirty="0">
                <a:ln>
                  <a:noFill/>
                </a:ln>
                <a:solidFill>
                  <a:srgbClr val="0099A6"/>
                </a:solidFill>
                <a:effectLst/>
                <a:uLnTx/>
                <a:uFillTx/>
                <a:latin typeface="Arial" charset="0"/>
                <a:ea typeface="+mn-ea"/>
                <a:cs typeface="+mn-cs"/>
              </a:rPr>
              <a:t>Systems Engineering Area Executive Summary</a:t>
            </a:r>
            <a:endParaRPr kumimoji="0" lang="en-US" sz="1600" b="1" i="0" u="none" strike="noStrike" kern="1200" cap="none" spc="0" normalizeH="0" baseline="0" noProof="0" dirty="0">
              <a:ln>
                <a:noFill/>
              </a:ln>
              <a:solidFill>
                <a:srgbClr val="0099A6"/>
              </a:solidFill>
              <a:effectLst/>
              <a:uLnTx/>
              <a:uFillTx/>
              <a:latin typeface="Arial" charset="0"/>
              <a:ea typeface="+mn-ea"/>
              <a:cs typeface="+mn-cs"/>
            </a:endParaRPr>
          </a:p>
        </p:txBody>
      </p:sp>
    </p:spTree>
    <p:extLst>
      <p:ext uri="{BB962C8B-B14F-4D97-AF65-F5344CB8AC3E}">
        <p14:creationId xmlns:p14="http://schemas.microsoft.com/office/powerpoint/2010/main" val="414404142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680895" y="663840"/>
            <a:ext cx="10945424" cy="5875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marL="0" marR="0" lvl="0" indent="0" algn="l" defTabSz="914400" rtl="0" eaLnBrk="1" fontAlgn="base" latinLnBrk="0" hangingPunct="1">
              <a:lnSpc>
                <a:spcPct val="12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Time Management WG:</a:t>
            </a:r>
            <a:endPar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sym typeface="Arial" pitchFamily="34" charset="0"/>
            </a:endParaRPr>
          </a:p>
          <a:p>
            <a:pPr marL="747713" marR="0" lvl="1" indent="-290513" algn="l" defTabSz="914400" rtl="0" eaLnBrk="1" fontAlgn="base" latinLnBrk="0" hangingPunct="1">
              <a:lnSpc>
                <a:spcPct val="120000"/>
              </a:lnSpc>
              <a:spcBef>
                <a:spcPts val="0"/>
              </a:spcBef>
              <a:spcAft>
                <a:spcPct val="0"/>
              </a:spcAft>
              <a:buClr>
                <a:srgbClr val="000000"/>
              </a:buClr>
              <a:buSzPct val="95000"/>
              <a:buFont typeface="ArialMT"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Planned work:</a:t>
            </a:r>
          </a:p>
          <a:p>
            <a:pPr marL="1204913" marR="0" lvl="2" indent="-290513" algn="l" defTabSz="914400" rtl="0" eaLnBrk="1" fontAlgn="base" latinLnBrk="0" hangingPunct="1">
              <a:lnSpc>
                <a:spcPct val="120000"/>
              </a:lnSpc>
              <a:spcBef>
                <a:spcPts val="0"/>
              </a:spcBef>
              <a:spcAft>
                <a:spcPct val="0"/>
              </a:spcAft>
              <a:buClr>
                <a:srgbClr val="000000"/>
              </a:buClr>
              <a:buSzPct val="95000"/>
              <a:buFont typeface="ArialMT"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Working group has been making good progress, with active participation from five agencies. Green Book draft is complete and undergoing final review by WG members.  Plan formulated for a single new Time Management Blue Book.</a:t>
            </a:r>
          </a:p>
          <a:p>
            <a:pPr marL="747713" marR="0" lvl="1" indent="-290513" algn="l" defTabSz="914400" rtl="0" eaLnBrk="1" fontAlgn="base" latinLnBrk="0" hangingPunct="1">
              <a:lnSpc>
                <a:spcPct val="120000"/>
              </a:lnSpc>
              <a:spcBef>
                <a:spcPts val="0"/>
              </a:spcBef>
              <a:spcAft>
                <a:spcPct val="0"/>
              </a:spcAft>
              <a:buClr>
                <a:srgbClr val="000000"/>
              </a:buClr>
              <a:buSzPct val="95000"/>
              <a:buFont typeface="ArialMT"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Problems / Issues</a:t>
            </a:r>
          </a:p>
          <a:p>
            <a:pPr marL="1204913" marR="0" lvl="2" indent="-290513" algn="l" defTabSz="914400" rtl="0" eaLnBrk="1" fontAlgn="base" latinLnBrk="0" hangingPunct="1">
              <a:lnSpc>
                <a:spcPct val="120000"/>
              </a:lnSpc>
              <a:spcBef>
                <a:spcPts val="0"/>
              </a:spcBef>
              <a:spcAft>
                <a:spcPct val="0"/>
              </a:spcAft>
              <a:buClr>
                <a:srgbClr val="000000"/>
              </a:buClr>
              <a:buSzPct val="95000"/>
              <a:buFont typeface="ArialMT"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The </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LunaNet</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and other IOAG network requirements are way ahead of this work, it may not be ready in time to be effective.</a:t>
            </a:r>
          </a:p>
          <a:p>
            <a:pPr marL="0" marR="0" lvl="0" indent="0" algn="l" defTabSz="914400" rtl="0" eaLnBrk="1" fontAlgn="base" latinLnBrk="0" hangingPunct="1">
              <a:lnSpc>
                <a:spcPct val="12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n-ea"/>
                <a:cs typeface="+mn-cs"/>
              </a:rPr>
              <a:t>SANA and SANA Steering Group (SSG):</a:t>
            </a:r>
            <a:endPar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sym typeface="Arial" pitchFamily="34" charset="0"/>
            </a:endParaRPr>
          </a:p>
          <a:p>
            <a:pPr marL="747713" marR="0" lvl="1" indent="-290513" algn="l" defTabSz="914400" rtl="0" eaLnBrk="1" fontAlgn="base" latinLnBrk="0" hangingPunct="1">
              <a:lnSpc>
                <a:spcPct val="120000"/>
              </a:lnSpc>
              <a:spcBef>
                <a:spcPts val="0"/>
              </a:spcBef>
              <a:spcAft>
                <a:spcPct val="0"/>
              </a:spcAft>
              <a:buClr>
                <a:srgbClr val="000000"/>
              </a:buClr>
              <a:buSzPct val="95000"/>
              <a:buFont typeface="ArialMT"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Planned work:</a:t>
            </a:r>
          </a:p>
          <a:p>
            <a:pPr marL="1204913" marR="0" lvl="2" indent="-290513" algn="l" defTabSz="914400" rtl="0" eaLnBrk="1" fontAlgn="base" latinLnBrk="0" hangingPunct="1">
              <a:lnSpc>
                <a:spcPct val="120000"/>
              </a:lnSpc>
              <a:spcBef>
                <a:spcPts val="0"/>
              </a:spcBef>
              <a:spcAft>
                <a:spcPct val="0"/>
              </a:spcAft>
              <a:buClr>
                <a:srgbClr val="000000"/>
              </a:buClr>
              <a:buSzPct val="95000"/>
              <a:buFont typeface="ArialMT"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BETA website incorporating ISO TC20/SC14 terms is prototyped, needs SC14 review and updates.  New process improvements increase ease of adaptation.  Many other improvements have been made.</a:t>
            </a:r>
          </a:p>
          <a:p>
            <a:pPr marL="747713" marR="0" lvl="1" indent="-290513" algn="l" defTabSz="914400" rtl="0" eaLnBrk="1" fontAlgn="base" latinLnBrk="0" hangingPunct="1">
              <a:lnSpc>
                <a:spcPct val="120000"/>
              </a:lnSpc>
              <a:spcBef>
                <a:spcPts val="0"/>
              </a:spcBef>
              <a:spcAft>
                <a:spcPct val="0"/>
              </a:spcAft>
              <a:buClr>
                <a:srgbClr val="000000"/>
              </a:buClr>
              <a:buSzPct val="95000"/>
              <a:buFont typeface="ArialMT"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Problems / Issues</a:t>
            </a:r>
          </a:p>
          <a:p>
            <a:pPr marL="1204913" marR="0" lvl="2" indent="-290513" algn="l" defTabSz="914400" rtl="0" eaLnBrk="1" fontAlgn="base" latinLnBrk="0" hangingPunct="1">
              <a:lnSpc>
                <a:spcPct val="120000"/>
              </a:lnSpc>
              <a:spcBef>
                <a:spcPts val="0"/>
              </a:spcBef>
              <a:spcAft>
                <a:spcPct val="0"/>
              </a:spcAft>
              <a:buClr>
                <a:srgbClr val="000000"/>
              </a:buClr>
              <a:buSzPct val="95000"/>
              <a:buFont typeface="ArialMT"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Agency Head’s of Delegation must assign an Agency Representative (AR) to update their data in the “Enterprise” registries.  Service Site and Aperture (SS&amp;A) registry access supports updates to apertures by ARs.  </a:t>
            </a:r>
          </a:p>
          <a:p>
            <a:pPr marL="0" marR="0" lvl="0" indent="0" algn="l" defTabSz="914400" rtl="0" eaLnBrk="1" fontAlgn="base" latinLnBrk="0" hangingPunct="1">
              <a:lnSpc>
                <a:spcPct val="120000"/>
              </a:lnSpc>
              <a:spcBef>
                <a:spcPts val="0"/>
              </a:spcBef>
              <a:spcAft>
                <a:spcPct val="0"/>
              </a:spcAft>
              <a:buClr>
                <a:srgbClr val="000000"/>
              </a:buClr>
              <a:buSzPct val="95000"/>
              <a:buFontTx/>
              <a:buNone/>
              <a:tabLst/>
              <a:defRPr/>
            </a:pPr>
            <a:endParaRPr kumimoji="0" lang="en-US" sz="12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20000"/>
              </a:lnSpc>
              <a:spcBef>
                <a:spcPts val="0"/>
              </a:spcBef>
              <a:spcAft>
                <a:spcPct val="0"/>
              </a:spcAft>
              <a:buClr>
                <a:srgbClr val="000000"/>
              </a:buClr>
              <a:buSzPct val="95000"/>
              <a:buFontTx/>
              <a:buNone/>
              <a:tabLst/>
              <a:defRPr/>
            </a:pPr>
            <a:endParaRPr kumimoji="0" lang="en-US" sz="12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20000"/>
              </a:lnSpc>
              <a:spcBef>
                <a:spcPts val="0"/>
              </a:spcBef>
              <a:spcAft>
                <a:spcPct val="0"/>
              </a:spcAft>
              <a:buClr>
                <a:srgbClr val="000000"/>
              </a:buClr>
              <a:buSzPct val="95000"/>
              <a:buFontTx/>
              <a:buNone/>
              <a:tabLst/>
              <a:defRPr/>
            </a:pPr>
            <a:endParaRPr kumimoji="0" lang="en-US" sz="12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20000"/>
              </a:lnSpc>
              <a:spcBef>
                <a:spcPts val="0"/>
              </a:spcBef>
              <a:spcAft>
                <a:spcPct val="0"/>
              </a:spcAft>
              <a:buClr>
                <a:srgbClr val="000000"/>
              </a:buClr>
              <a:buSzPct val="95000"/>
              <a:buFontTx/>
              <a:buNone/>
              <a:tabLst/>
              <a:defRPr/>
            </a:pPr>
            <a:endParaRPr kumimoji="0" lang="en-US" sz="12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20000"/>
              </a:lnSpc>
              <a:spcBef>
                <a:spcPts val="0"/>
              </a:spcBef>
              <a:spcAft>
                <a:spcPct val="0"/>
              </a:spcAft>
              <a:buClr>
                <a:srgbClr val="000000"/>
              </a:buClr>
              <a:buSzPct val="95000"/>
              <a:buFontTx/>
              <a:buNone/>
              <a:tabLst/>
              <a:defRPr/>
            </a:pPr>
            <a:endParaRPr kumimoji="0" lang="en-US" sz="12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20000"/>
              </a:lnSpc>
              <a:spcBef>
                <a:spcPts val="0"/>
              </a:spcBef>
              <a:spcAft>
                <a:spcPct val="0"/>
              </a:spcAft>
              <a:buClr>
                <a:srgbClr val="000000"/>
              </a:buClr>
              <a:buSzPct val="95000"/>
              <a:buFontTx/>
              <a:buNone/>
              <a:tabLst/>
              <a:defRPr/>
            </a:pPr>
            <a:endParaRPr kumimoji="0" lang="en-US" sz="12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20000"/>
              </a:lnSpc>
              <a:spcBef>
                <a:spcPts val="0"/>
              </a:spcBef>
              <a:spcAft>
                <a:spcPct val="0"/>
              </a:spcAft>
              <a:buClr>
                <a:srgbClr val="000000"/>
              </a:buClr>
              <a:buSzPct val="95000"/>
              <a:buFontTx/>
              <a:buNone/>
              <a:tabLst/>
              <a:defRPr/>
            </a:pPr>
            <a:endParaRPr kumimoji="0" lang="en-US" sz="12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20000"/>
              </a:lnSpc>
              <a:spcBef>
                <a:spcPts val="0"/>
              </a:spcBef>
              <a:spcAft>
                <a:spcPct val="0"/>
              </a:spcAft>
              <a:buClr>
                <a:srgbClr val="000000"/>
              </a:buClr>
              <a:buSzPct val="95000"/>
              <a:buFontTx/>
              <a:buNone/>
              <a:tabLst/>
              <a:defRPr/>
            </a:pPr>
            <a:endParaRPr kumimoji="0" lang="en-US" sz="12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20000"/>
              </a:lnSpc>
              <a:spcBef>
                <a:spcPts val="0"/>
              </a:spcBef>
              <a:spcAft>
                <a:spcPct val="0"/>
              </a:spcAft>
              <a:buClr>
                <a:srgbClr val="000000"/>
              </a:buClr>
              <a:buSzPct val="95000"/>
              <a:buFontTx/>
              <a:buNone/>
              <a:tabLst/>
              <a:defRPr/>
            </a:pPr>
            <a:endParaRPr kumimoji="0" lang="en-US" sz="12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20000"/>
              </a:lnSpc>
              <a:spcBef>
                <a:spcPts val="0"/>
              </a:spcBef>
              <a:spcAft>
                <a:spcPct val="0"/>
              </a:spcAft>
              <a:buClr>
                <a:srgbClr val="000000"/>
              </a:buClr>
              <a:buSzPct val="95000"/>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147" name="AutoShape 3"/>
          <p:cNvSpPr>
            <a:spLocks/>
          </p:cNvSpPr>
          <p:nvPr/>
        </p:nvSpPr>
        <p:spPr bwMode="auto">
          <a:xfrm>
            <a:off x="1524000" y="126170"/>
            <a:ext cx="887336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marR="0" lvl="1" indent="0" algn="ctr" defTabSz="914400" rtl="0" eaLnBrk="1" fontAlgn="base" latinLnBrk="0" hangingPunct="1">
              <a:lnSpc>
                <a:spcPct val="90000"/>
              </a:lnSpc>
              <a:spcBef>
                <a:spcPts val="1600"/>
              </a:spcBef>
              <a:spcAft>
                <a:spcPct val="0"/>
              </a:spcAft>
              <a:buClrTx/>
              <a:buSzTx/>
              <a:buFontTx/>
              <a:buNone/>
              <a:tabLst/>
              <a:defRPr/>
            </a:pPr>
            <a:r>
              <a:rPr kumimoji="0" lang="en-US" sz="2800" b="1" i="0" u="none" strike="noStrike" kern="1200" cap="none" spc="0" normalizeH="0" baseline="0" noProof="0" dirty="0">
                <a:ln>
                  <a:noFill/>
                </a:ln>
                <a:solidFill>
                  <a:srgbClr val="0099A6"/>
                </a:solidFill>
                <a:effectLst/>
                <a:uLnTx/>
                <a:uFillTx/>
                <a:latin typeface="Arial" charset="0"/>
                <a:ea typeface="+mn-ea"/>
                <a:cs typeface="+mn-cs"/>
              </a:rPr>
              <a:t>Systems Engineering Area Executive Summary</a:t>
            </a:r>
            <a:endParaRPr kumimoji="0" lang="en-US" sz="1600" b="1" i="0" u="none" strike="noStrike" kern="1200" cap="none" spc="0" normalizeH="0" baseline="0" noProof="0" dirty="0">
              <a:ln>
                <a:noFill/>
              </a:ln>
              <a:solidFill>
                <a:srgbClr val="0099A6"/>
              </a:solidFill>
              <a:effectLst/>
              <a:uLnTx/>
              <a:uFillTx/>
              <a:latin typeface="Arial" charset="0"/>
              <a:ea typeface="+mn-ea"/>
              <a:cs typeface="+mn-cs"/>
            </a:endParaRPr>
          </a:p>
        </p:txBody>
      </p:sp>
    </p:spTree>
    <p:extLst>
      <p:ext uri="{BB962C8B-B14F-4D97-AF65-F5344CB8AC3E}">
        <p14:creationId xmlns:p14="http://schemas.microsoft.com/office/powerpoint/2010/main" val="1028119310"/>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01BF-024E-D948-94CF-5FB04FB3F3A7}"/>
              </a:ext>
            </a:extLst>
          </p:cNvPr>
          <p:cNvSpPr>
            <a:spLocks noGrp="1"/>
          </p:cNvSpPr>
          <p:nvPr>
            <p:ph type="title"/>
          </p:nvPr>
        </p:nvSpPr>
        <p:spPr/>
        <p:txBody>
          <a:bodyPr/>
          <a:lstStyle/>
          <a:p>
            <a:r>
              <a:rPr lang="en-US" dirty="0"/>
              <a:t>CCSDS 2023 Fall Meeting</a:t>
            </a:r>
          </a:p>
        </p:txBody>
      </p:sp>
      <p:sp>
        <p:nvSpPr>
          <p:cNvPr id="3" name="Content Placeholder 2">
            <a:extLst>
              <a:ext uri="{FF2B5EF4-FFF2-40B4-BE49-F238E27FC236}">
                <a16:creationId xmlns:a16="http://schemas.microsoft.com/office/drawing/2014/main" id="{D5E404E1-73D9-AC4C-AD04-4F8B68FFD486}"/>
              </a:ext>
            </a:extLst>
          </p:cNvPr>
          <p:cNvSpPr>
            <a:spLocks noGrp="1"/>
          </p:cNvSpPr>
          <p:nvPr>
            <p:ph idx="1"/>
          </p:nvPr>
        </p:nvSpPr>
        <p:spPr>
          <a:xfrm>
            <a:off x="1833334" y="1046307"/>
            <a:ext cx="8529926" cy="5366791"/>
          </a:xfrm>
        </p:spPr>
        <p:txBody>
          <a:bodyPr>
            <a:normAutofit/>
          </a:bodyPr>
          <a:lstStyle/>
          <a:p>
            <a:r>
              <a:rPr lang="en-US" dirty="0"/>
              <a:t>The Fall 2023 meeting will be hosted by the European Space Agency in The Hague, Netherlands. </a:t>
            </a:r>
          </a:p>
          <a:p>
            <a:pPr lvl="1"/>
            <a:r>
              <a:rPr lang="en-US" sz="2000" b="1" dirty="0"/>
              <a:t>Technical Meetings will occur </a:t>
            </a:r>
            <a:r>
              <a:rPr lang="en-US" sz="2000" dirty="0"/>
              <a:t>06-10 November 2023</a:t>
            </a:r>
            <a:endParaRPr lang="en-US" sz="2000" b="1" dirty="0"/>
          </a:p>
          <a:p>
            <a:pPr lvl="1"/>
            <a:r>
              <a:rPr lang="en-US" sz="2000" b="1" dirty="0"/>
              <a:t>CESG will occur 13-14 November 2023</a:t>
            </a:r>
          </a:p>
          <a:p>
            <a:pPr lvl="1"/>
            <a:r>
              <a:rPr lang="en-US" sz="2000" dirty="0"/>
              <a:t>CMC meetings will occur 15-16 2023 </a:t>
            </a:r>
            <a:endParaRPr lang="en-US" sz="2000" b="1" dirty="0"/>
          </a:p>
          <a:p>
            <a:r>
              <a:rPr lang="en-US" dirty="0"/>
              <a:t>Venue for the meeting is Marriott The Hague hotel, the same location as the Fall 2017 meetings:</a:t>
            </a:r>
          </a:p>
          <a:p>
            <a:pPr marL="338137" lvl="1" indent="0">
              <a:buNone/>
            </a:pPr>
            <a:r>
              <a:rPr lang="en-US" dirty="0">
                <a:hlinkClick r:id="rId2"/>
              </a:rPr>
              <a:t>https://www.thehaguemarriott.nl/</a:t>
            </a:r>
            <a:endParaRPr lang="en-US" dirty="0"/>
          </a:p>
          <a:p>
            <a:pPr marL="338137" lvl="1" indent="0">
              <a:buNone/>
            </a:pPr>
            <a:endParaRPr lang="en-US" sz="1400" dirty="0"/>
          </a:p>
          <a:p>
            <a:pPr marL="338137" lvl="1" indent="0">
              <a:buNone/>
            </a:pPr>
            <a:r>
              <a:rPr lang="en-US" sz="1400" dirty="0"/>
              <a:t>A special room rate is available to CCSDS attendees Please be aware that a different cancellation policy applies for the reduced rate (cancellation has to be made 1 week in advance).</a:t>
            </a:r>
          </a:p>
          <a:p>
            <a:pPr marL="338137" lvl="1" indent="0">
              <a:buNone/>
            </a:pPr>
            <a:endParaRPr lang="en-US" dirty="0"/>
          </a:p>
          <a:p>
            <a:pPr marL="338137" lvl="1"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2AAB9B12-63B3-1C48-A2A3-C29EF745DF09}" type="slidenum">
              <a:rPr lang="en-US" smtClean="0"/>
              <a:t>35</a:t>
            </a:fld>
            <a:endParaRPr lang="en-US"/>
          </a:p>
        </p:txBody>
      </p:sp>
      <p:pic>
        <p:nvPicPr>
          <p:cNvPr id="7" name="Picture 6" descr="A picture containing building, commercial building, window, facade&#10;&#10;Description automatically generated">
            <a:extLst>
              <a:ext uri="{FF2B5EF4-FFF2-40B4-BE49-F238E27FC236}">
                <a16:creationId xmlns:a16="http://schemas.microsoft.com/office/drawing/2014/main" id="{01B52C2F-F1F5-1CCB-4EF3-5AF75C8BF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8574" y="4566920"/>
            <a:ext cx="4143375" cy="2016443"/>
          </a:xfrm>
          <a:prstGeom prst="rect">
            <a:avLst/>
          </a:prstGeom>
        </p:spPr>
      </p:pic>
    </p:spTree>
    <p:extLst>
      <p:ext uri="{BB962C8B-B14F-4D97-AF65-F5344CB8AC3E}">
        <p14:creationId xmlns:p14="http://schemas.microsoft.com/office/powerpoint/2010/main" val="2978771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398" y="241385"/>
            <a:ext cx="8229600" cy="460860"/>
          </a:xfrm>
        </p:spPr>
        <p:txBody>
          <a:bodyPr/>
          <a:lstStyle/>
          <a:p>
            <a:r>
              <a:rPr lang="en-US" dirty="0"/>
              <a:t>CCSDS Publications since CMC Mtg Fall 2022</a:t>
            </a:r>
          </a:p>
        </p:txBody>
      </p:sp>
      <p:sp>
        <p:nvSpPr>
          <p:cNvPr id="3" name="Content Placeholder 2"/>
          <p:cNvSpPr>
            <a:spLocks noGrp="1"/>
          </p:cNvSpPr>
          <p:nvPr>
            <p:ph idx="1"/>
          </p:nvPr>
        </p:nvSpPr>
        <p:spPr>
          <a:xfrm>
            <a:off x="609600" y="693478"/>
            <a:ext cx="10972800" cy="6213341"/>
          </a:xfrm>
        </p:spPr>
        <p:txBody>
          <a:bodyPr/>
          <a:lstStyle/>
          <a:p>
            <a:pPr marL="0" indent="0">
              <a:buNone/>
            </a:pPr>
            <a:r>
              <a:rPr lang="en-US" sz="1200" dirty="0">
                <a:solidFill>
                  <a:srgbClr val="0070C0"/>
                </a:solidFill>
              </a:rPr>
              <a:t>Blue Books – Recommended Standards</a:t>
            </a:r>
          </a:p>
          <a:p>
            <a:pPr marL="227013" indent="-227013">
              <a:lnSpc>
                <a:spcPct val="100000"/>
              </a:lnSpc>
              <a:spcAft>
                <a:spcPts val="0"/>
              </a:spcAft>
            </a:pPr>
            <a:r>
              <a:rPr lang="en-US" sz="1200" dirty="0">
                <a:solidFill>
                  <a:srgbClr val="000000"/>
                </a:solidFill>
                <a:ea typeface="Calibri" panose="020F0502020204030204" pitchFamily="34" charset="0"/>
                <a:cs typeface="Times New Roman" panose="02020603050405020304" pitchFamily="18" charset="0"/>
              </a:rPr>
              <a:t>CCSDS 124.0-B-1, Robust Compression of Fixed-Length Housekeeping Data (Blue Book, Issue 1, February 2023)</a:t>
            </a:r>
          </a:p>
          <a:p>
            <a:pPr marL="227013" indent="-227013">
              <a:lnSpc>
                <a:spcPct val="100000"/>
              </a:lnSpc>
              <a:spcAft>
                <a:spcPts val="0"/>
              </a:spcAft>
            </a:pPr>
            <a:r>
              <a:rPr lang="en-US" sz="1200" dirty="0">
                <a:solidFill>
                  <a:srgbClr val="000000"/>
                </a:solidFill>
                <a:ea typeface="Calibri" panose="020F0502020204030204" pitchFamily="34" charset="0"/>
                <a:cs typeface="Times New Roman" panose="02020603050405020304" pitchFamily="18" charset="0"/>
              </a:rPr>
              <a:t>CCSDS 922.2-B-2, Cross Support Transfer Service—Tracking Data Service (Blue Book, Issue 2, February 2023)</a:t>
            </a:r>
          </a:p>
          <a:p>
            <a:pPr marL="227013" indent="-227013">
              <a:lnSpc>
                <a:spcPct val="100000"/>
              </a:lnSpc>
              <a:spcAft>
                <a:spcPts val="0"/>
              </a:spcAft>
            </a:pPr>
            <a:r>
              <a:rPr lang="en-US" sz="1200" dirty="0">
                <a:solidFill>
                  <a:srgbClr val="000000"/>
                </a:solidFill>
                <a:ea typeface="Calibri" panose="020F0502020204030204" pitchFamily="34" charset="0"/>
                <a:cs typeface="Times New Roman" panose="02020603050405020304" pitchFamily="18" charset="0"/>
              </a:rPr>
              <a:t>CCSDS 131.2-B-2, Flexible Advanced Coding and Modulation Scheme for High Rate Telemetry Applications (Blue Book, Issue 2, February 2023)</a:t>
            </a:r>
          </a:p>
          <a:p>
            <a:pPr marL="227013" indent="-227013">
              <a:lnSpc>
                <a:spcPct val="100000"/>
              </a:lnSpc>
              <a:spcAft>
                <a:spcPts val="0"/>
              </a:spcAft>
            </a:pPr>
            <a:r>
              <a:rPr lang="en-US" sz="1200" dirty="0">
                <a:solidFill>
                  <a:srgbClr val="000000"/>
                </a:solidFill>
                <a:ea typeface="Calibri" panose="020F0502020204030204" pitchFamily="34" charset="0"/>
                <a:cs typeface="Times New Roman" panose="02020603050405020304" pitchFamily="18" charset="0"/>
              </a:rPr>
              <a:t>CCSDS 505.0-B-3, XML Specification for Navigation Data Messages (Blue Book, Issue 3, May 2023)</a:t>
            </a:r>
          </a:p>
          <a:p>
            <a:pPr marL="227013" indent="-227013">
              <a:lnSpc>
                <a:spcPct val="100000"/>
              </a:lnSpc>
              <a:spcAft>
                <a:spcPts val="0"/>
              </a:spcAft>
            </a:pPr>
            <a:r>
              <a:rPr lang="en-US" sz="1200" dirty="0">
                <a:solidFill>
                  <a:srgbClr val="000000"/>
                </a:solidFill>
                <a:ea typeface="Calibri" panose="020F0502020204030204" pitchFamily="34" charset="0"/>
                <a:cs typeface="Times New Roman" panose="02020603050405020304" pitchFamily="18" charset="0"/>
              </a:rPr>
              <a:t>CCSDS 502.0-B-3, Orbit Data Messages (Blue Book, Issue 3, April 2023)</a:t>
            </a:r>
          </a:p>
          <a:p>
            <a:pPr marL="0" indent="0">
              <a:buNone/>
            </a:pPr>
            <a:endParaRPr lang="en-US" sz="1200" dirty="0">
              <a:solidFill>
                <a:srgbClr val="FF40FF"/>
              </a:solidFill>
            </a:endParaRPr>
          </a:p>
          <a:p>
            <a:pPr marL="0" indent="0">
              <a:buNone/>
            </a:pPr>
            <a:r>
              <a:rPr lang="en-US" sz="1200" dirty="0">
                <a:solidFill>
                  <a:srgbClr val="FF40FF"/>
                </a:solidFill>
              </a:rPr>
              <a:t>Magenta Books – Recommended Practices</a:t>
            </a:r>
          </a:p>
          <a:p>
            <a:r>
              <a:rPr lang="en-GB" sz="1200" dirty="0">
                <a:ea typeface="Calibri" panose="020F0502020204030204" pitchFamily="34" charset="0"/>
                <a:cs typeface="Times New Roman" panose="02020603050405020304" pitchFamily="18" charset="0"/>
              </a:rPr>
              <a:t>-</a:t>
            </a:r>
          </a:p>
          <a:p>
            <a:pPr marL="0" indent="0">
              <a:buNone/>
            </a:pPr>
            <a:endParaRPr lang="en-US" sz="1200" dirty="0">
              <a:solidFill>
                <a:srgbClr val="FF40FF"/>
              </a:solidFill>
            </a:endParaRPr>
          </a:p>
          <a:p>
            <a:pPr marL="0" indent="0">
              <a:buNone/>
            </a:pPr>
            <a:r>
              <a:rPr lang="en-US" sz="1200" dirty="0">
                <a:solidFill>
                  <a:srgbClr val="F2B800"/>
                </a:solidFill>
              </a:rPr>
              <a:t>Orange Books</a:t>
            </a:r>
          </a:p>
          <a:p>
            <a:r>
              <a:rPr lang="en-GB" sz="1200" dirty="0">
                <a:ea typeface="Calibri" panose="020F0502020204030204" pitchFamily="34" charset="0"/>
                <a:cs typeface="Times New Roman" panose="02020603050405020304" pitchFamily="18" charset="0"/>
              </a:rPr>
              <a:t>CCSDS 141.10-O-1	Optical High Data Rate (HDR) Communication-1550 NM, June 2022</a:t>
            </a:r>
            <a:br>
              <a:rPr lang="en-GB" sz="1200" dirty="0">
                <a:ea typeface="Calibri" panose="020F0502020204030204" pitchFamily="34" charset="0"/>
                <a:cs typeface="Times New Roman" panose="02020603050405020304" pitchFamily="18" charset="0"/>
              </a:rPr>
            </a:br>
            <a:endParaRPr lang="en-US" sz="1200" dirty="0">
              <a:solidFill>
                <a:srgbClr val="00B050"/>
              </a:solidFill>
            </a:endParaRPr>
          </a:p>
          <a:p>
            <a:pPr marL="0" indent="0">
              <a:buNone/>
            </a:pPr>
            <a:r>
              <a:rPr lang="en-US" sz="1200" dirty="0">
                <a:solidFill>
                  <a:srgbClr val="00B050"/>
                </a:solidFill>
              </a:rPr>
              <a:t>Green Books – Informational Reports </a:t>
            </a:r>
            <a:endParaRPr lang="en-US" sz="1200" b="0" dirty="0"/>
          </a:p>
          <a:p>
            <a:pPr>
              <a:buFont typeface="Arial" panose="020B0604020202020204" pitchFamily="34" charset="0"/>
              <a:buChar char="•"/>
            </a:pPr>
            <a:r>
              <a:rPr lang="en-GB" sz="1200" dirty="0">
                <a:ea typeface="Calibri" panose="020F0502020204030204" pitchFamily="34" charset="0"/>
                <a:cs typeface="Times New Roman" panose="02020603050405020304" pitchFamily="18" charset="0"/>
              </a:rPr>
              <a:t>-CCSDS 920.0-G-1, Cross Support Transfer Service Specification Framework Concept (Green Book, Issue 1, May 2023)</a:t>
            </a:r>
          </a:p>
          <a:p>
            <a:pPr>
              <a:buFont typeface="Arial" panose="020B0604020202020204" pitchFamily="34" charset="0"/>
              <a:buChar char="•"/>
            </a:pPr>
            <a:r>
              <a:rPr lang="en-GB" sz="1200" dirty="0">
                <a:ea typeface="Calibri" panose="020F0502020204030204" pitchFamily="34" charset="0"/>
                <a:cs typeface="Times New Roman" panose="02020603050405020304" pitchFamily="18" charset="0"/>
              </a:rPr>
              <a:t>CCSDS 130.0-G-4, Overview of Space Communications Protocols (Green Book, Issue 4, April 2023)</a:t>
            </a:r>
          </a:p>
          <a:p>
            <a:pPr>
              <a:buFont typeface="Arial" panose="020B0604020202020204" pitchFamily="34" charset="0"/>
              <a:buChar char="•"/>
            </a:pPr>
            <a:r>
              <a:rPr lang="en-GB" sz="1200" dirty="0">
                <a:ea typeface="Calibri" panose="020F0502020204030204" pitchFamily="34" charset="0"/>
                <a:cs typeface="Times New Roman" panose="02020603050405020304" pitchFamily="18" charset="0"/>
              </a:rPr>
              <a:t>CCSDS 130.3-G-1, Space Packet Protocols (Green Book, Issue 1, April 2023)</a:t>
            </a:r>
          </a:p>
          <a:p>
            <a:pPr>
              <a:buFont typeface="Arial" panose="020B0604020202020204" pitchFamily="34" charset="0"/>
              <a:buChar char="•"/>
            </a:pPr>
            <a:r>
              <a:rPr lang="en-GB" sz="1200" dirty="0">
                <a:ea typeface="Calibri" panose="020F0502020204030204" pitchFamily="34" charset="0"/>
                <a:cs typeface="Times New Roman" panose="02020603050405020304" pitchFamily="18" charset="0"/>
              </a:rPr>
              <a:t>CCSDS 500.2-G-3, Navigation Data Messages Overview (Green Book, Issue 3, March 2023)</a:t>
            </a:r>
          </a:p>
          <a:p>
            <a:pPr>
              <a:buFont typeface="Arial" panose="020B0604020202020204" pitchFamily="34" charset="0"/>
              <a:buChar char="•"/>
            </a:pPr>
            <a:r>
              <a:rPr lang="en-GB" sz="1200" dirty="0">
                <a:ea typeface="Calibri" panose="020F0502020204030204" pitchFamily="34" charset="0"/>
                <a:cs typeface="Times New Roman" panose="02020603050405020304" pitchFamily="18" charset="0"/>
              </a:rPr>
              <a:t>CCSDS 120.2-G-2, Lossless Multispectral and Hyperspectral Image Compression (Green Book, Issue 2, December 2022)</a:t>
            </a:r>
          </a:p>
          <a:p>
            <a:pPr>
              <a:buFont typeface="Arial" panose="020B0604020202020204" pitchFamily="34" charset="0"/>
              <a:buChar char="•"/>
            </a:pPr>
            <a:br>
              <a:rPr lang="en-GB" sz="1200" dirty="0">
                <a:ea typeface="Calibri" panose="020F0502020204030204" pitchFamily="34" charset="0"/>
                <a:cs typeface="Times New Roman" panose="02020603050405020304" pitchFamily="18" charset="0"/>
              </a:rPr>
            </a:br>
            <a:endParaRPr lang="en-GB" sz="1200" dirty="0">
              <a:ea typeface="Calibri" panose="020F0502020204030204" pitchFamily="34" charset="0"/>
              <a:cs typeface="Times New Roman" panose="02020603050405020304" pitchFamily="18" charset="0"/>
            </a:endParaRPr>
          </a:p>
          <a:p>
            <a:pPr marL="0" indent="0">
              <a:buNone/>
            </a:pPr>
            <a:r>
              <a:rPr lang="en-GB" sz="1200" dirty="0">
                <a:highlight>
                  <a:srgbClr val="FFFF00"/>
                </a:highlight>
                <a:ea typeface="Calibri" panose="020F0502020204030204" pitchFamily="34" charset="0"/>
                <a:cs typeface="Times New Roman" panose="02020603050405020304" pitchFamily="18" charset="0"/>
              </a:rPr>
              <a:t>Yellow Books</a:t>
            </a:r>
          </a:p>
          <a:p>
            <a:r>
              <a:rPr lang="en-GB" sz="1200" dirty="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177480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7"/>
            <a:ext cx="8229600" cy="581228"/>
          </a:xfrm>
        </p:spPr>
        <p:txBody>
          <a:bodyPr/>
          <a:lstStyle/>
          <a:p>
            <a:r>
              <a:rPr lang="en-US" dirty="0"/>
              <a:t>CMC Poll Statistics since CMC Mtg Fall 2022</a:t>
            </a:r>
            <a:endParaRPr lang="en-GB" dirty="0"/>
          </a:p>
        </p:txBody>
      </p:sp>
      <p:sp>
        <p:nvSpPr>
          <p:cNvPr id="3" name="Content Placeholder 2"/>
          <p:cNvSpPr>
            <a:spLocks noGrp="1"/>
          </p:cNvSpPr>
          <p:nvPr>
            <p:ph idx="1"/>
          </p:nvPr>
        </p:nvSpPr>
        <p:spPr>
          <a:xfrm>
            <a:off x="609600" y="786196"/>
            <a:ext cx="10972800" cy="5189091"/>
          </a:xfrm>
        </p:spPr>
        <p:txBody>
          <a:bodyPr/>
          <a:lstStyle/>
          <a:p>
            <a:endParaRPr lang="en-GB" sz="1600" dirty="0">
              <a:ea typeface="Calibri" panose="020F0502020204030204" pitchFamily="34" charset="0"/>
              <a:cs typeface="Times New Roman" panose="02020603050405020304" pitchFamily="18" charset="0"/>
            </a:endParaRPr>
          </a:p>
          <a:p>
            <a:pPr marL="0" indent="0">
              <a:buNone/>
            </a:pPr>
            <a:r>
              <a:rPr lang="en-US" sz="2000" kern="1200" dirty="0" err="1">
                <a:solidFill>
                  <a:srgbClr val="000000"/>
                </a:solidFill>
                <a:cs typeface="Times New Roman" panose="02020603050405020304" pitchFamily="18" charset="0"/>
              </a:rPr>
              <a:t>Authorisation</a:t>
            </a:r>
            <a:r>
              <a:rPr lang="en-US" sz="2000" kern="1200" dirty="0">
                <a:solidFill>
                  <a:srgbClr val="000000"/>
                </a:solidFill>
                <a:cs typeface="Times New Roman" panose="02020603050405020304" pitchFamily="18" charset="0"/>
              </a:rPr>
              <a:t> to publish</a:t>
            </a:r>
          </a:p>
          <a:p>
            <a:pPr marL="0" indent="0">
              <a:buNone/>
            </a:pPr>
            <a:endParaRPr lang="en-US" sz="1200" dirty="0">
              <a:solidFill>
                <a:srgbClr val="0070C0"/>
              </a:solidFill>
            </a:endParaRPr>
          </a:p>
          <a:p>
            <a:r>
              <a:rPr lang="en-GB" sz="1600" dirty="0">
                <a:ea typeface="Calibri" panose="020F0502020204030204" pitchFamily="34" charset="0"/>
                <a:cs typeface="Times New Roman" panose="02020603050405020304" pitchFamily="18" charset="0"/>
              </a:rPr>
              <a:t>No open polls</a:t>
            </a:r>
          </a:p>
          <a:p>
            <a:endParaRPr lang="en-GB" sz="1600" dirty="0">
              <a:ea typeface="Calibri" panose="020F0502020204030204" pitchFamily="34" charset="0"/>
              <a:cs typeface="Times New Roman" panose="02020603050405020304" pitchFamily="18" charset="0"/>
            </a:endParaRPr>
          </a:p>
          <a:p>
            <a:pPr marL="0" indent="0">
              <a:buNone/>
            </a:pPr>
            <a:r>
              <a:rPr lang="en-GB" sz="2000" kern="1200" dirty="0">
                <a:solidFill>
                  <a:srgbClr val="000000"/>
                </a:solidFill>
                <a:cs typeface="Times New Roman" panose="02020603050405020304" pitchFamily="18" charset="0"/>
              </a:rPr>
              <a:t>Agency Reviews</a:t>
            </a:r>
          </a:p>
          <a:p>
            <a:endParaRPr lang="en-GB" sz="1600" dirty="0">
              <a:ea typeface="Calibri" panose="020F0502020204030204" pitchFamily="34" charset="0"/>
              <a:cs typeface="Times New Roman" panose="02020603050405020304" pitchFamily="18" charset="0"/>
            </a:endParaRPr>
          </a:p>
          <a:p>
            <a:r>
              <a:rPr lang="en-GB" sz="1600" dirty="0">
                <a:ea typeface="Calibri" panose="020F0502020204030204" pitchFamily="34" charset="0"/>
                <a:cs typeface="Times New Roman" panose="02020603050405020304" pitchFamily="18" charset="0"/>
              </a:rPr>
              <a:t>CCSDS 521.0-P-2.1, Mission Operations Message Abstraction Layer (Pink Book, Issue 2.1, February 2023)</a:t>
            </a:r>
          </a:p>
          <a:p>
            <a:r>
              <a:rPr lang="en-GB" sz="1600" dirty="0">
                <a:ea typeface="Calibri" panose="020F0502020204030204" pitchFamily="34" charset="0"/>
                <a:cs typeface="Times New Roman" panose="02020603050405020304" pitchFamily="18" charset="0"/>
              </a:rPr>
              <a:t>CCSDS 734.2-P-1.1, CCSDS Bundle Protocol Specification (Pink Book, Issue 1.1, April 2023)</a:t>
            </a:r>
          </a:p>
          <a:p>
            <a:r>
              <a:rPr lang="en-GB" sz="1600" dirty="0">
                <a:ea typeface="Calibri" panose="020F0502020204030204" pitchFamily="34" charset="0"/>
                <a:cs typeface="Times New Roman" panose="02020603050405020304" pitchFamily="18" charset="0"/>
              </a:rPr>
              <a:t>CCSDS 350.8-P-2.1, Information Security Glossary of Terms (Pink Sheets, Issue 2.1, February 2023)</a:t>
            </a:r>
          </a:p>
          <a:p>
            <a:r>
              <a:rPr lang="en-GB" sz="1600" dirty="0">
                <a:ea typeface="Calibri" panose="020F0502020204030204" pitchFamily="34" charset="0"/>
                <a:cs typeface="Times New Roman" panose="02020603050405020304" pitchFamily="18" charset="0"/>
              </a:rPr>
              <a:t>CCSDS 131.0-P-4.1, TM Synchronization and Channel Coding (Pink Sheets, Issue 4.1, February 2023)</a:t>
            </a:r>
          </a:p>
          <a:p>
            <a:r>
              <a:rPr lang="en-GB" sz="1600" dirty="0">
                <a:ea typeface="Calibri" panose="020F0502020204030204" pitchFamily="34" charset="0"/>
                <a:cs typeface="Times New Roman" panose="02020603050405020304" pitchFamily="18" charset="0"/>
              </a:rPr>
              <a:t>CCSDS 912.1-P-4.1, Space Link Extension—Forward CLTU Service Specification (Pink Book, Issue 4.1, November 2022)</a:t>
            </a:r>
          </a:p>
          <a:p>
            <a:r>
              <a:rPr lang="en-GB" sz="1600" dirty="0">
                <a:ea typeface="Calibri" panose="020F0502020204030204" pitchFamily="34" charset="0"/>
                <a:cs typeface="Times New Roman" panose="02020603050405020304" pitchFamily="18" charset="0"/>
              </a:rPr>
              <a:t>CCSDS 911.1-P-4.1, Space Link Extension—Return All Frames Service Specification (Pink Book, Issue 4.1, November 2022)</a:t>
            </a:r>
          </a:p>
          <a:p>
            <a:r>
              <a:rPr lang="en-GB" sz="1600" dirty="0">
                <a:ea typeface="Calibri" panose="020F0502020204030204" pitchFamily="34" charset="0"/>
                <a:cs typeface="Times New Roman" panose="02020603050405020304" pitchFamily="18" charset="0"/>
              </a:rPr>
              <a:t>CCSDS 911.2-P-3.1, Space Link Extension—Return Channel Frames Service Specification (Pink Book, Issue 3.1, November 2022)</a:t>
            </a:r>
          </a:p>
          <a:p>
            <a:r>
              <a:rPr lang="en-GB" sz="1600" dirty="0">
                <a:ea typeface="Calibri" panose="020F0502020204030204" pitchFamily="34" charset="0"/>
                <a:cs typeface="Times New Roman" panose="02020603050405020304" pitchFamily="18" charset="0"/>
              </a:rPr>
              <a:t>CCSDS 911.5-P-3.1, Space Link Extension—Return Operational Control Fields Service Specification (Pink Book, Issue 3.1, November 2022)</a:t>
            </a:r>
          </a:p>
          <a:p>
            <a:r>
              <a:rPr lang="en-GB" sz="1600" dirty="0">
                <a:ea typeface="Calibri" panose="020F0502020204030204" pitchFamily="34" charset="0"/>
                <a:cs typeface="Times New Roman" panose="02020603050405020304" pitchFamily="18" charset="0"/>
              </a:rPr>
              <a:t>CCSDS 505.0-P-2.1, XML Specification for Navigation Data Messages (Pink Book, Issue 2.1, November 2022)</a:t>
            </a:r>
          </a:p>
          <a:p>
            <a:r>
              <a:rPr lang="en-GB" sz="1600" dirty="0">
                <a:ea typeface="Calibri" panose="020F0502020204030204" pitchFamily="34" charset="0"/>
                <a:cs typeface="Times New Roman" panose="02020603050405020304" pitchFamily="18" charset="0"/>
              </a:rPr>
              <a:t>CCSDS 876.1-R-3, Spacecraft Onboard Interface Services—Specification for Dictionary of Terms for Electronic Data Sheets (Red Book, Issue 3, December 2022)</a:t>
            </a:r>
          </a:p>
        </p:txBody>
      </p:sp>
    </p:spTree>
    <p:extLst>
      <p:ext uri="{BB962C8B-B14F-4D97-AF65-F5344CB8AC3E}">
        <p14:creationId xmlns:p14="http://schemas.microsoft.com/office/powerpoint/2010/main" val="1162141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7"/>
            <a:ext cx="8229600" cy="581228"/>
          </a:xfrm>
        </p:spPr>
        <p:txBody>
          <a:bodyPr/>
          <a:lstStyle/>
          <a:p>
            <a:r>
              <a:rPr lang="en-US" dirty="0"/>
              <a:t>CMC Poll Statistics since CMC Mtg Fall 2022</a:t>
            </a:r>
            <a:endParaRPr lang="en-GB" dirty="0"/>
          </a:p>
        </p:txBody>
      </p:sp>
      <p:sp>
        <p:nvSpPr>
          <p:cNvPr id="3" name="Content Placeholder 2"/>
          <p:cNvSpPr>
            <a:spLocks noGrp="1"/>
          </p:cNvSpPr>
          <p:nvPr>
            <p:ph idx="1"/>
          </p:nvPr>
        </p:nvSpPr>
        <p:spPr>
          <a:xfrm>
            <a:off x="609600" y="786196"/>
            <a:ext cx="10972800" cy="4525963"/>
          </a:xfrm>
        </p:spPr>
        <p:txBody>
          <a:bodyPr/>
          <a:lstStyle/>
          <a:p>
            <a:pPr marL="0" indent="0">
              <a:lnSpc>
                <a:spcPct val="107000"/>
              </a:lnSpc>
              <a:spcBef>
                <a:spcPts val="0"/>
              </a:spcBef>
              <a:spcAft>
                <a:spcPts val="0"/>
              </a:spcAft>
              <a:buNone/>
            </a:pPr>
            <a:r>
              <a:rPr lang="en-US" sz="2000" dirty="0">
                <a:solidFill>
                  <a:srgbClr val="000000"/>
                </a:solidFill>
                <a:ea typeface="Calibri" panose="020F0502020204030204" pitchFamily="34" charset="0"/>
                <a:cs typeface="Times New Roman" panose="02020603050405020304" pitchFamily="18" charset="0"/>
              </a:rPr>
              <a:t>Approval of new Projects </a:t>
            </a:r>
            <a:endParaRPr lang="en-GB" sz="2000" dirty="0">
              <a:solidFill>
                <a:srgbClr val="000000"/>
              </a:solidFill>
            </a:endParaRPr>
          </a:p>
          <a:p>
            <a:pPr marL="0" indent="0">
              <a:lnSpc>
                <a:spcPct val="107000"/>
              </a:lnSpc>
              <a:spcBef>
                <a:spcPts val="0"/>
              </a:spcBef>
              <a:spcAft>
                <a:spcPts val="0"/>
              </a:spcAft>
              <a:buNone/>
            </a:pPr>
            <a:endParaRPr lang="en-GB" sz="1800" dirty="0">
              <a:solidFill>
                <a:srgbClr val="618FFD">
                  <a:lumMod val="50000"/>
                </a:srgbClr>
              </a:solidFill>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GB" sz="1800" dirty="0">
                <a:solidFill>
                  <a:srgbClr val="618FFD">
                    <a:lumMod val="50000"/>
                  </a:srgbClr>
                </a:solidFill>
                <a:ea typeface="Calibri" panose="020F0502020204030204" pitchFamily="34" charset="0"/>
                <a:cs typeface="Times New Roman" panose="02020603050405020304" pitchFamily="18" charset="0"/>
              </a:rPr>
              <a:t>New Projects of the SLS Area</a:t>
            </a:r>
          </a:p>
          <a:p>
            <a:pPr marL="403225" indent="-171450">
              <a:lnSpc>
                <a:spcPct val="107000"/>
              </a:lnSpc>
              <a:spcBef>
                <a:spcPts val="0"/>
              </a:spcBef>
              <a:spcAft>
                <a:spcPts val="0"/>
              </a:spcAft>
            </a:pPr>
            <a:r>
              <a:rPr lang="en-US" sz="1800" dirty="0">
                <a:solidFill>
                  <a:srgbClr val="000000"/>
                </a:solidFill>
              </a:rPr>
              <a:t>Optical Communication Working Group Project – Orange Book</a:t>
            </a:r>
          </a:p>
          <a:p>
            <a:pPr marL="231775" indent="0">
              <a:lnSpc>
                <a:spcPct val="107000"/>
              </a:lnSpc>
              <a:spcBef>
                <a:spcPts val="0"/>
              </a:spcBef>
              <a:spcAft>
                <a:spcPts val="0"/>
              </a:spcAft>
              <a:buNone/>
            </a:pPr>
            <a:endParaRPr lang="en-GB" sz="1800" dirty="0">
              <a:solidFill>
                <a:srgbClr val="000000"/>
              </a:solidFill>
            </a:endParaRPr>
          </a:p>
          <a:p>
            <a:pPr marL="0" indent="0">
              <a:lnSpc>
                <a:spcPct val="107000"/>
              </a:lnSpc>
              <a:spcBef>
                <a:spcPts val="0"/>
              </a:spcBef>
              <a:spcAft>
                <a:spcPts val="0"/>
              </a:spcAft>
              <a:buNone/>
            </a:pPr>
            <a:r>
              <a:rPr lang="en-GB" sz="1800" dirty="0">
                <a:solidFill>
                  <a:srgbClr val="618FFD">
                    <a:lumMod val="50000"/>
                  </a:srgbClr>
                </a:solidFill>
                <a:ea typeface="Calibri" panose="020F0502020204030204" pitchFamily="34" charset="0"/>
                <a:cs typeface="Times New Roman" panose="02020603050405020304" pitchFamily="18" charset="0"/>
              </a:rPr>
              <a:t>New Projects of the MOIMS Area</a:t>
            </a:r>
          </a:p>
          <a:p>
            <a:pPr marL="403225" indent="-171450">
              <a:lnSpc>
                <a:spcPct val="107000"/>
              </a:lnSpc>
              <a:spcBef>
                <a:spcPts val="0"/>
              </a:spcBef>
              <a:spcAft>
                <a:spcPts val="0"/>
              </a:spcAft>
            </a:pPr>
            <a:r>
              <a:rPr lang="en-GB" sz="1800" dirty="0">
                <a:solidFill>
                  <a:srgbClr val="000000"/>
                </a:solidFill>
              </a:rPr>
              <a:t> </a:t>
            </a:r>
            <a:r>
              <a:rPr lang="en-US" sz="1800" dirty="0"/>
              <a:t>Data Archive Interoperability Working Group – Blue Book</a:t>
            </a:r>
          </a:p>
          <a:p>
            <a:pPr marL="403225" indent="-171450">
              <a:lnSpc>
                <a:spcPct val="107000"/>
              </a:lnSpc>
              <a:spcBef>
                <a:spcPts val="0"/>
              </a:spcBef>
              <a:spcAft>
                <a:spcPts val="0"/>
              </a:spcAft>
            </a:pPr>
            <a:r>
              <a:rPr lang="en-US" sz="1800" dirty="0"/>
              <a:t> Data Archive Interoperability Working Group – Green Book</a:t>
            </a:r>
          </a:p>
          <a:p>
            <a:pPr marL="403225" indent="-171450">
              <a:lnSpc>
                <a:spcPct val="107000"/>
              </a:lnSpc>
              <a:spcBef>
                <a:spcPts val="0"/>
              </a:spcBef>
              <a:spcAft>
                <a:spcPts val="0"/>
              </a:spcAft>
            </a:pPr>
            <a:r>
              <a:rPr lang="en-US" sz="1800" dirty="0"/>
              <a:t> Navigation Working Group – Blue Book</a:t>
            </a:r>
          </a:p>
          <a:p>
            <a:pPr marL="231775" indent="0">
              <a:lnSpc>
                <a:spcPct val="107000"/>
              </a:lnSpc>
              <a:spcBef>
                <a:spcPts val="0"/>
              </a:spcBef>
              <a:spcAft>
                <a:spcPts val="0"/>
              </a:spcAft>
              <a:buNone/>
            </a:pPr>
            <a:endParaRPr lang="en-GB" sz="1800" dirty="0">
              <a:solidFill>
                <a:srgbClr val="000000"/>
              </a:solidFill>
            </a:endParaRPr>
          </a:p>
          <a:p>
            <a:pPr marL="0" indent="0">
              <a:lnSpc>
                <a:spcPct val="107000"/>
              </a:lnSpc>
              <a:spcBef>
                <a:spcPts val="0"/>
              </a:spcBef>
              <a:spcAft>
                <a:spcPts val="0"/>
              </a:spcAft>
              <a:buNone/>
            </a:pPr>
            <a:r>
              <a:rPr lang="en-GB" sz="1800" dirty="0">
                <a:solidFill>
                  <a:srgbClr val="618FFD">
                    <a:lumMod val="50000"/>
                  </a:srgbClr>
                </a:solidFill>
                <a:ea typeface="Calibri" panose="020F0502020204030204" pitchFamily="34" charset="0"/>
                <a:cs typeface="Times New Roman" panose="02020603050405020304" pitchFamily="18" charset="0"/>
              </a:rPr>
              <a:t>New Projects of the SIS Area</a:t>
            </a:r>
          </a:p>
          <a:p>
            <a:pPr marL="403225" indent="-171450">
              <a:lnSpc>
                <a:spcPct val="107000"/>
              </a:lnSpc>
              <a:spcBef>
                <a:spcPts val="0"/>
              </a:spcBef>
              <a:spcAft>
                <a:spcPts val="0"/>
              </a:spcAft>
            </a:pPr>
            <a:r>
              <a:rPr lang="en-GB" sz="1800" dirty="0">
                <a:solidFill>
                  <a:srgbClr val="000000"/>
                </a:solidFill>
              </a:rPr>
              <a:t> </a:t>
            </a:r>
            <a:r>
              <a:rPr lang="en-US" sz="1800" dirty="0"/>
              <a:t>Delay Tolerant Networking Working Group – Orange Book</a:t>
            </a:r>
          </a:p>
          <a:p>
            <a:pPr marL="403225" indent="-171450">
              <a:lnSpc>
                <a:spcPct val="107000"/>
              </a:lnSpc>
              <a:spcBef>
                <a:spcPts val="0"/>
              </a:spcBef>
              <a:spcAft>
                <a:spcPts val="0"/>
              </a:spcAft>
            </a:pPr>
            <a:r>
              <a:rPr lang="en-US" sz="1800" dirty="0"/>
              <a:t> Motion Imagery and Applications Working Group – Green Book</a:t>
            </a:r>
          </a:p>
          <a:p>
            <a:pPr marL="403225" indent="-171450">
              <a:lnSpc>
                <a:spcPct val="107000"/>
              </a:lnSpc>
              <a:spcBef>
                <a:spcPts val="0"/>
              </a:spcBef>
              <a:spcAft>
                <a:spcPts val="0"/>
              </a:spcAft>
            </a:pPr>
            <a:r>
              <a:rPr lang="en-US" sz="1800" dirty="0"/>
              <a:t> Motion Imagery and Applications Working Group – Green Book </a:t>
            </a:r>
          </a:p>
          <a:p>
            <a:pPr marL="403225" indent="-171450">
              <a:lnSpc>
                <a:spcPct val="107000"/>
              </a:lnSpc>
              <a:spcBef>
                <a:spcPts val="0"/>
              </a:spcBef>
              <a:spcAft>
                <a:spcPts val="0"/>
              </a:spcAft>
            </a:pPr>
            <a:r>
              <a:rPr lang="en-US" sz="1800" dirty="0"/>
              <a:t> </a:t>
            </a:r>
            <a:r>
              <a:rPr lang="en-US" sz="1800" dirty="0" err="1"/>
              <a:t>CFDP</a:t>
            </a:r>
            <a:r>
              <a:rPr lang="en-US" sz="1800" dirty="0"/>
              <a:t> Revisions Working Group – Blue Book </a:t>
            </a:r>
          </a:p>
          <a:p>
            <a:pPr marL="403225" indent="-171450">
              <a:lnSpc>
                <a:spcPct val="107000"/>
              </a:lnSpc>
              <a:spcBef>
                <a:spcPts val="0"/>
              </a:spcBef>
              <a:spcAft>
                <a:spcPts val="0"/>
              </a:spcAft>
            </a:pPr>
            <a:r>
              <a:rPr lang="en-US" sz="1800" dirty="0"/>
              <a:t> </a:t>
            </a:r>
            <a:r>
              <a:rPr lang="en-US" sz="1800" dirty="0" err="1"/>
              <a:t>CFDP</a:t>
            </a:r>
            <a:r>
              <a:rPr lang="en-US" sz="1800" dirty="0"/>
              <a:t> Revisions Working Group – Magenta Book </a:t>
            </a:r>
            <a:endParaRPr lang="en-GB" sz="1800" dirty="0">
              <a:solidFill>
                <a:srgbClr val="000000"/>
              </a:solidFill>
            </a:endParaRPr>
          </a:p>
          <a:p>
            <a:pPr marL="403225" indent="-171450">
              <a:lnSpc>
                <a:spcPct val="107000"/>
              </a:lnSpc>
              <a:spcBef>
                <a:spcPts val="0"/>
              </a:spcBef>
              <a:spcAft>
                <a:spcPts val="0"/>
              </a:spcAft>
            </a:pPr>
            <a:endParaRPr lang="en-GB" sz="1800" dirty="0">
              <a:solidFill>
                <a:srgbClr val="000000"/>
              </a:solidFill>
            </a:endParaRPr>
          </a:p>
          <a:p>
            <a:pPr marL="403225" indent="-171450">
              <a:lnSpc>
                <a:spcPct val="107000"/>
              </a:lnSpc>
              <a:spcBef>
                <a:spcPts val="0"/>
              </a:spcBef>
              <a:spcAft>
                <a:spcPts val="0"/>
              </a:spcAft>
            </a:pPr>
            <a:endParaRPr lang="en-GB" sz="1800" dirty="0">
              <a:solidFill>
                <a:srgbClr val="000000"/>
              </a:solidFill>
            </a:endParaRPr>
          </a:p>
          <a:p>
            <a:pPr marL="403225" indent="-171450">
              <a:lnSpc>
                <a:spcPct val="107000"/>
              </a:lnSpc>
              <a:spcBef>
                <a:spcPts val="0"/>
              </a:spcBef>
              <a:spcAft>
                <a:spcPts val="0"/>
              </a:spcAft>
            </a:pPr>
            <a:endParaRPr lang="en-GB" sz="1800" dirty="0">
              <a:solidFill>
                <a:srgbClr val="000000"/>
              </a:solidFill>
            </a:endParaRPr>
          </a:p>
          <a:p>
            <a:pPr marL="403225" indent="-171450">
              <a:lnSpc>
                <a:spcPct val="107000"/>
              </a:lnSpc>
              <a:spcBef>
                <a:spcPts val="0"/>
              </a:spcBef>
              <a:spcAft>
                <a:spcPts val="0"/>
              </a:spcAft>
            </a:pPr>
            <a:endParaRPr lang="en-GB" sz="1800" dirty="0">
              <a:solidFill>
                <a:srgbClr val="000000"/>
              </a:solidFill>
              <a:highlight>
                <a:srgbClr val="FFFF00"/>
              </a:highlight>
            </a:endParaRPr>
          </a:p>
          <a:p>
            <a:pPr marL="403225" indent="-171450">
              <a:lnSpc>
                <a:spcPct val="107000"/>
              </a:lnSpc>
              <a:spcBef>
                <a:spcPts val="0"/>
              </a:spcBef>
              <a:spcAft>
                <a:spcPts val="0"/>
              </a:spcAft>
            </a:pPr>
            <a:endParaRPr lang="en-GB" sz="1800" dirty="0">
              <a:solidFill>
                <a:srgbClr val="000000"/>
              </a:solidFill>
            </a:endParaRPr>
          </a:p>
        </p:txBody>
      </p:sp>
    </p:spTree>
    <p:extLst>
      <p:ext uri="{BB962C8B-B14F-4D97-AF65-F5344CB8AC3E}">
        <p14:creationId xmlns:p14="http://schemas.microsoft.com/office/powerpoint/2010/main" val="277158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CMC Poll Statistics since CMC Mtg Fall 2022</a:t>
            </a:r>
            <a:endParaRPr lang="en-GB" dirty="0"/>
          </a:p>
        </p:txBody>
      </p:sp>
      <p:sp>
        <p:nvSpPr>
          <p:cNvPr id="3" name="Content Placeholder 2"/>
          <p:cNvSpPr>
            <a:spLocks noGrp="1"/>
          </p:cNvSpPr>
          <p:nvPr>
            <p:ph idx="1"/>
          </p:nvPr>
        </p:nvSpPr>
        <p:spPr>
          <a:prstGeom prst="rect">
            <a:avLst/>
          </a:prstGeom>
        </p:spPr>
        <p:txBody>
          <a:bodyPr/>
          <a:lstStyle/>
          <a:p>
            <a:pPr marL="0" indent="0" eaLnBrk="1" hangingPunct="1">
              <a:lnSpc>
                <a:spcPct val="107000"/>
              </a:lnSpc>
              <a:spcBef>
                <a:spcPts val="0"/>
              </a:spcBef>
              <a:spcAft>
                <a:spcPts val="0"/>
              </a:spcAft>
              <a:buSzTx/>
              <a:buNone/>
            </a:pPr>
            <a:r>
              <a:rPr lang="en-GB" sz="1800" dirty="0">
                <a:solidFill>
                  <a:srgbClr val="618FFD">
                    <a:lumMod val="50000"/>
                  </a:srgbClr>
                </a:solidFill>
                <a:ea typeface="Calibri" panose="020F0502020204030204" pitchFamily="34" charset="0"/>
                <a:cs typeface="Times New Roman" panose="02020603050405020304" pitchFamily="18" charset="0"/>
              </a:rPr>
              <a:t>New Appointments</a:t>
            </a:r>
          </a:p>
          <a:p>
            <a:pPr marL="0" indent="0" eaLnBrk="1" hangingPunct="1">
              <a:lnSpc>
                <a:spcPct val="107000"/>
              </a:lnSpc>
              <a:spcBef>
                <a:spcPts val="0"/>
              </a:spcBef>
              <a:spcAft>
                <a:spcPts val="0"/>
              </a:spcAft>
              <a:buSzTx/>
              <a:buNone/>
            </a:pPr>
            <a:endParaRPr lang="en-US" sz="1800" dirty="0">
              <a:solidFill>
                <a:srgbClr val="000000"/>
              </a:solidFill>
              <a:ea typeface="Calibri" panose="020F0502020204030204" pitchFamily="34" charset="0"/>
              <a:cs typeface="Times New Roman" panose="02020603050405020304" pitchFamily="18" charset="0"/>
            </a:endParaRPr>
          </a:p>
          <a:p>
            <a:pPr eaLnBrk="1" hangingPunct="1">
              <a:lnSpc>
                <a:spcPct val="107000"/>
              </a:lnSpc>
              <a:spcBef>
                <a:spcPts val="0"/>
              </a:spcBef>
              <a:spcAft>
                <a:spcPts val="0"/>
              </a:spcAft>
              <a:buSzTx/>
            </a:pPr>
            <a:r>
              <a:rPr lang="en-US" sz="1800" dirty="0">
                <a:solidFill>
                  <a:srgbClr val="000000"/>
                </a:solidFill>
                <a:ea typeface="Calibri" panose="020F0502020204030204" pitchFamily="34" charset="0"/>
                <a:cs typeface="Times New Roman" panose="02020603050405020304" pitchFamily="18" charset="0"/>
              </a:rPr>
              <a:t>New MOIMS Area Director: Daniel Fischer</a:t>
            </a:r>
          </a:p>
          <a:p>
            <a:pPr eaLnBrk="1" hangingPunct="1">
              <a:lnSpc>
                <a:spcPct val="107000"/>
              </a:lnSpc>
              <a:spcBef>
                <a:spcPts val="0"/>
              </a:spcBef>
              <a:spcAft>
                <a:spcPts val="0"/>
              </a:spcAft>
              <a:buSzTx/>
            </a:pPr>
            <a:r>
              <a:rPr lang="en-US" sz="1800" dirty="0">
                <a:solidFill>
                  <a:srgbClr val="000000"/>
                </a:solidFill>
                <a:ea typeface="Calibri" panose="020F0502020204030204" pitchFamily="34" charset="0"/>
                <a:cs typeface="Times New Roman" panose="02020603050405020304" pitchFamily="18" charset="0"/>
              </a:rPr>
              <a:t>New SIS DTN Working Group Chair: Robert Durst</a:t>
            </a:r>
          </a:p>
          <a:p>
            <a:pPr eaLnBrk="1" hangingPunct="1">
              <a:lnSpc>
                <a:spcPct val="107000"/>
              </a:lnSpc>
              <a:spcBef>
                <a:spcPts val="0"/>
              </a:spcBef>
              <a:spcAft>
                <a:spcPts val="0"/>
              </a:spcAft>
              <a:buSzTx/>
            </a:pPr>
            <a:r>
              <a:rPr lang="en-US" sz="1800" dirty="0">
                <a:solidFill>
                  <a:srgbClr val="000000"/>
                </a:solidFill>
                <a:ea typeface="Calibri" panose="020F0502020204030204" pitchFamily="34" charset="0"/>
                <a:cs typeface="Times New Roman" panose="02020603050405020304" pitchFamily="18" charset="0"/>
              </a:rPr>
              <a:t>New SIS CFDP Working Group Chair: Felix </a:t>
            </a:r>
            <a:r>
              <a:rPr lang="en-US" sz="1800" dirty="0" err="1">
                <a:solidFill>
                  <a:srgbClr val="000000"/>
                </a:solidFill>
                <a:ea typeface="Calibri" panose="020F0502020204030204" pitchFamily="34" charset="0"/>
                <a:cs typeface="Times New Roman" panose="02020603050405020304" pitchFamily="18" charset="0"/>
              </a:rPr>
              <a:t>Flentge</a:t>
            </a:r>
            <a:endParaRPr lang="en-US" sz="1800" dirty="0">
              <a:solidFill>
                <a:srgbClr val="000000"/>
              </a:solidFill>
              <a:ea typeface="Calibri" panose="020F0502020204030204" pitchFamily="34" charset="0"/>
              <a:cs typeface="Times New Roman" panose="02020603050405020304" pitchFamily="18" charset="0"/>
            </a:endParaRPr>
          </a:p>
          <a:p>
            <a:pPr eaLnBrk="1" hangingPunct="1">
              <a:lnSpc>
                <a:spcPct val="107000"/>
              </a:lnSpc>
              <a:spcBef>
                <a:spcPts val="0"/>
              </a:spcBef>
              <a:spcAft>
                <a:spcPts val="0"/>
              </a:spcAft>
              <a:buSzTx/>
            </a:pPr>
            <a:endParaRPr lang="en-US" sz="1800" dirty="0">
              <a:solidFill>
                <a:srgbClr val="000000"/>
              </a:solidFill>
              <a:ea typeface="Calibri" panose="020F0502020204030204" pitchFamily="34" charset="0"/>
              <a:cs typeface="Times New Roman" panose="02020603050405020304" pitchFamily="18" charset="0"/>
            </a:endParaRPr>
          </a:p>
          <a:p>
            <a:pPr eaLnBrk="1" hangingPunct="1">
              <a:lnSpc>
                <a:spcPct val="107000"/>
              </a:lnSpc>
              <a:spcBef>
                <a:spcPts val="0"/>
              </a:spcBef>
              <a:spcAft>
                <a:spcPts val="0"/>
              </a:spcAft>
              <a:buSzTx/>
            </a:pPr>
            <a:endParaRPr lang="en-US" sz="1800" dirty="0">
              <a:solidFill>
                <a:srgbClr val="000000"/>
              </a:solidFill>
              <a:ea typeface="Calibri" panose="020F0502020204030204" pitchFamily="34" charset="0"/>
              <a:cs typeface="Times New Roman" panose="02020603050405020304" pitchFamily="18" charset="0"/>
            </a:endParaRPr>
          </a:p>
          <a:p>
            <a:pPr eaLnBrk="1" hangingPunct="1">
              <a:lnSpc>
                <a:spcPct val="107000"/>
              </a:lnSpc>
              <a:spcBef>
                <a:spcPts val="0"/>
              </a:spcBef>
              <a:spcAft>
                <a:spcPts val="0"/>
              </a:spcAft>
              <a:buSzTx/>
            </a:pPr>
            <a:endParaRPr lang="en-GB" sz="1800"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795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7"/>
            <a:ext cx="8229600" cy="581228"/>
          </a:xfrm>
        </p:spPr>
        <p:txBody>
          <a:bodyPr/>
          <a:lstStyle/>
          <a:p>
            <a:r>
              <a:rPr lang="en-US" dirty="0"/>
              <a:t>CESG Topics since Fall 2022</a:t>
            </a:r>
            <a:endParaRPr lang="en-GB" dirty="0"/>
          </a:p>
        </p:txBody>
      </p:sp>
      <p:sp>
        <p:nvSpPr>
          <p:cNvPr id="3" name="Content Placeholder 2"/>
          <p:cNvSpPr>
            <a:spLocks noGrp="1"/>
          </p:cNvSpPr>
          <p:nvPr>
            <p:ph idx="1"/>
          </p:nvPr>
        </p:nvSpPr>
        <p:spPr>
          <a:xfrm>
            <a:off x="383263" y="866141"/>
            <a:ext cx="10972800" cy="5855672"/>
          </a:xfrm>
        </p:spPr>
        <p:txBody>
          <a:bodyPr/>
          <a:lstStyle/>
          <a:p>
            <a:pPr marL="0" indent="0" eaLnBrk="1" hangingPunct="1">
              <a:lnSpc>
                <a:spcPct val="107000"/>
              </a:lnSpc>
              <a:spcBef>
                <a:spcPts val="0"/>
              </a:spcBef>
              <a:spcAft>
                <a:spcPts val="0"/>
              </a:spcAft>
              <a:buSzTx/>
              <a:buNone/>
            </a:pPr>
            <a:r>
              <a:rPr lang="en-GB" sz="1800" dirty="0">
                <a:solidFill>
                  <a:srgbClr val="618FFD">
                    <a:lumMod val="50000"/>
                  </a:srgbClr>
                </a:solidFill>
                <a:cs typeface="Times New Roman" panose="02020603050405020304" pitchFamily="18" charset="0"/>
              </a:rPr>
              <a:t>1. IOAG-CCSDS Product Agreement (ICPA)</a:t>
            </a:r>
          </a:p>
          <a:p>
            <a:pPr eaLnBrk="1" hangingPunct="1">
              <a:lnSpc>
                <a:spcPct val="107000"/>
              </a:lnSpc>
              <a:spcBef>
                <a:spcPts val="0"/>
              </a:spcBef>
              <a:spcAft>
                <a:spcPts val="0"/>
              </a:spcAft>
              <a:buSzTx/>
            </a:pPr>
            <a:r>
              <a:rPr lang="en-GB" sz="1800" dirty="0">
                <a:solidFill>
                  <a:srgbClr val="000000"/>
                </a:solidFill>
                <a:ea typeface="Calibri" panose="020F0502020204030204" pitchFamily="34" charset="0"/>
                <a:cs typeface="Times New Roman" panose="02020603050405020304" pitchFamily="18" charset="0"/>
              </a:rPr>
              <a:t>IOAG Service Catalog #1 and #2 updates proposed, ICPA update pending</a:t>
            </a:r>
          </a:p>
          <a:p>
            <a:pPr eaLnBrk="1" hangingPunct="1">
              <a:lnSpc>
                <a:spcPct val="107000"/>
              </a:lnSpc>
              <a:spcBef>
                <a:spcPts val="0"/>
              </a:spcBef>
              <a:spcAft>
                <a:spcPts val="0"/>
              </a:spcAft>
              <a:buSzTx/>
            </a:pPr>
            <a:endParaRPr lang="en-GB" sz="1800" dirty="0">
              <a:solidFill>
                <a:srgbClr val="000000"/>
              </a:solidFill>
              <a:ea typeface="Calibri" panose="020F0502020204030204" pitchFamily="34" charset="0"/>
              <a:cs typeface="Times New Roman" panose="02020603050405020304" pitchFamily="18" charset="0"/>
            </a:endParaRPr>
          </a:p>
          <a:p>
            <a:pPr marL="0" indent="0" eaLnBrk="1" hangingPunct="1">
              <a:lnSpc>
                <a:spcPct val="107000"/>
              </a:lnSpc>
              <a:spcBef>
                <a:spcPts val="0"/>
              </a:spcBef>
              <a:spcAft>
                <a:spcPts val="0"/>
              </a:spcAft>
              <a:buSzTx/>
              <a:buNone/>
            </a:pPr>
            <a:r>
              <a:rPr lang="en-GB" sz="1800" dirty="0">
                <a:solidFill>
                  <a:srgbClr val="618FFD">
                    <a:lumMod val="50000"/>
                  </a:srgbClr>
                </a:solidFill>
                <a:ea typeface="Calibri" panose="020F0502020204030204" pitchFamily="34" charset="0"/>
                <a:cs typeface="Times New Roman" panose="02020603050405020304" pitchFamily="18" charset="0"/>
              </a:rPr>
              <a:t>2. Lunar Inter-Satellite Network (ISN)</a:t>
            </a:r>
          </a:p>
          <a:p>
            <a:pPr eaLnBrk="1" hangingPunct="1">
              <a:lnSpc>
                <a:spcPct val="107000"/>
              </a:lnSpc>
              <a:spcBef>
                <a:spcPts val="0"/>
              </a:spcBef>
              <a:spcAft>
                <a:spcPts val="0"/>
              </a:spcAft>
              <a:buSzTx/>
            </a:pPr>
            <a:r>
              <a:rPr lang="en-GB" sz="1800" dirty="0">
                <a:solidFill>
                  <a:srgbClr val="000000"/>
                </a:solidFill>
                <a:ea typeface="Calibri" panose="020F0502020204030204" pitchFamily="34" charset="0"/>
                <a:cs typeface="Times New Roman" panose="02020603050405020304" pitchFamily="18" charset="0"/>
              </a:rPr>
              <a:t>Proposal for potential Magenta Book still under discussion</a:t>
            </a:r>
          </a:p>
          <a:p>
            <a:pPr eaLnBrk="1" hangingPunct="1">
              <a:lnSpc>
                <a:spcPct val="107000"/>
              </a:lnSpc>
              <a:spcBef>
                <a:spcPts val="0"/>
              </a:spcBef>
              <a:spcAft>
                <a:spcPts val="0"/>
              </a:spcAft>
              <a:buSzTx/>
            </a:pPr>
            <a:r>
              <a:rPr lang="en-GB" sz="1800" dirty="0">
                <a:solidFill>
                  <a:srgbClr val="000000"/>
                </a:solidFill>
                <a:ea typeface="Calibri" panose="020F0502020204030204" pitchFamily="34" charset="0"/>
                <a:cs typeface="Times New Roman" panose="02020603050405020304" pitchFamily="18" charset="0"/>
              </a:rPr>
              <a:t>SOIS Electronic Data Sheets </a:t>
            </a:r>
          </a:p>
          <a:p>
            <a:pPr eaLnBrk="1" hangingPunct="1">
              <a:lnSpc>
                <a:spcPct val="107000"/>
              </a:lnSpc>
              <a:spcBef>
                <a:spcPts val="0"/>
              </a:spcBef>
              <a:spcAft>
                <a:spcPts val="0"/>
              </a:spcAft>
              <a:buSzTx/>
            </a:pPr>
            <a:r>
              <a:rPr lang="en-GB" sz="1800" dirty="0">
                <a:solidFill>
                  <a:srgbClr val="000000"/>
                </a:solidFill>
                <a:ea typeface="Calibri" panose="020F0502020204030204" pitchFamily="34" charset="0"/>
                <a:cs typeface="Times New Roman" panose="02020603050405020304" pitchFamily="18" charset="0"/>
              </a:rPr>
              <a:t>SOIS Wireless: Tail circuits with </a:t>
            </a:r>
            <a:r>
              <a:rPr lang="en-GB" sz="1800" dirty="0" err="1">
                <a:solidFill>
                  <a:srgbClr val="000000"/>
                </a:solidFill>
                <a:ea typeface="Calibri" panose="020F0502020204030204" pitchFamily="34" charset="0"/>
                <a:cs typeface="Times New Roman" panose="02020603050405020304" pitchFamily="18" charset="0"/>
              </a:rPr>
              <a:t>WiFi</a:t>
            </a:r>
            <a:r>
              <a:rPr lang="en-GB" sz="1800" dirty="0">
                <a:solidFill>
                  <a:srgbClr val="000000"/>
                </a:solidFill>
                <a:ea typeface="Calibri" panose="020F0502020204030204" pitchFamily="34" charset="0"/>
                <a:cs typeface="Times New Roman" panose="02020603050405020304" pitchFamily="18" charset="0"/>
              </a:rPr>
              <a:t> and 3GPP</a:t>
            </a:r>
          </a:p>
          <a:p>
            <a:pPr lvl="1" eaLnBrk="1" hangingPunct="1">
              <a:lnSpc>
                <a:spcPct val="107000"/>
              </a:lnSpc>
              <a:spcBef>
                <a:spcPts val="0"/>
              </a:spcBef>
              <a:spcAft>
                <a:spcPts val="0"/>
              </a:spcAft>
              <a:buSzTx/>
            </a:pPr>
            <a:endParaRPr lang="en-GB" sz="1500" dirty="0">
              <a:solidFill>
                <a:srgbClr val="000000"/>
              </a:solidFill>
              <a:ea typeface="Calibri" panose="020F0502020204030204" pitchFamily="34" charset="0"/>
              <a:cs typeface="Times New Roman" panose="02020603050405020304" pitchFamily="18" charset="0"/>
            </a:endParaRPr>
          </a:p>
          <a:p>
            <a:pPr marL="0" indent="0" eaLnBrk="1" hangingPunct="1">
              <a:lnSpc>
                <a:spcPct val="107000"/>
              </a:lnSpc>
              <a:spcBef>
                <a:spcPts val="0"/>
              </a:spcBef>
              <a:spcAft>
                <a:spcPts val="0"/>
              </a:spcAft>
              <a:buSzTx/>
              <a:buNone/>
            </a:pPr>
            <a:r>
              <a:rPr lang="en-GB" sz="1800" dirty="0">
                <a:solidFill>
                  <a:srgbClr val="618FFD">
                    <a:lumMod val="50000"/>
                  </a:srgbClr>
                </a:solidFill>
                <a:ea typeface="Calibri" panose="020F0502020204030204" pitchFamily="34" charset="0"/>
                <a:cs typeface="Times New Roman" panose="02020603050405020304" pitchFamily="18" charset="0"/>
              </a:rPr>
              <a:t>3. Joint IOAG-CCSDS Security Working Group</a:t>
            </a:r>
          </a:p>
          <a:p>
            <a:pPr eaLnBrk="1" hangingPunct="1">
              <a:lnSpc>
                <a:spcPct val="107000"/>
              </a:lnSpc>
              <a:spcBef>
                <a:spcPts val="0"/>
              </a:spcBef>
              <a:spcAft>
                <a:spcPts val="0"/>
              </a:spcAft>
              <a:buSzTx/>
            </a:pPr>
            <a:r>
              <a:rPr lang="en-GB" sz="1800" dirty="0">
                <a:solidFill>
                  <a:srgbClr val="000000"/>
                </a:solidFill>
                <a:ea typeface="Calibri" panose="020F0502020204030204" pitchFamily="34" charset="0"/>
                <a:cs typeface="Times New Roman" panose="02020603050405020304" pitchFamily="18" charset="0"/>
              </a:rPr>
              <a:t>Leads: Daniel Fischer, Peter Shames</a:t>
            </a:r>
          </a:p>
          <a:p>
            <a:pPr eaLnBrk="1" hangingPunct="1">
              <a:lnSpc>
                <a:spcPct val="107000"/>
              </a:lnSpc>
              <a:spcBef>
                <a:spcPts val="0"/>
              </a:spcBef>
              <a:spcAft>
                <a:spcPts val="0"/>
              </a:spcAft>
              <a:buSzTx/>
            </a:pPr>
            <a:r>
              <a:rPr lang="en-GB" sz="1800" dirty="0">
                <a:solidFill>
                  <a:srgbClr val="000000"/>
                </a:solidFill>
                <a:ea typeface="Calibri" panose="020F0502020204030204" pitchFamily="34" charset="0"/>
                <a:cs typeface="Times New Roman" panose="02020603050405020304" pitchFamily="18" charset="0"/>
              </a:rPr>
              <a:t>Under creation, Terms of Reference to be written</a:t>
            </a:r>
          </a:p>
          <a:p>
            <a:pPr eaLnBrk="1" hangingPunct="1">
              <a:lnSpc>
                <a:spcPct val="107000"/>
              </a:lnSpc>
              <a:spcBef>
                <a:spcPts val="0"/>
              </a:spcBef>
              <a:spcAft>
                <a:spcPts val="0"/>
              </a:spcAft>
              <a:buSzTx/>
            </a:pPr>
            <a:endParaRPr lang="en-GB" sz="1800" dirty="0">
              <a:solidFill>
                <a:srgbClr val="000000"/>
              </a:solidFill>
              <a:ea typeface="Calibri" panose="020F0502020204030204" pitchFamily="34" charset="0"/>
              <a:cs typeface="Times New Roman" panose="02020603050405020304" pitchFamily="18" charset="0"/>
            </a:endParaRPr>
          </a:p>
          <a:p>
            <a:pPr marL="0" indent="0" eaLnBrk="1" hangingPunct="1">
              <a:lnSpc>
                <a:spcPct val="107000"/>
              </a:lnSpc>
              <a:spcBef>
                <a:spcPts val="0"/>
              </a:spcBef>
              <a:spcAft>
                <a:spcPts val="0"/>
              </a:spcAft>
              <a:buSzTx/>
              <a:buNone/>
            </a:pPr>
            <a:r>
              <a:rPr lang="en-GB" sz="1800" dirty="0">
                <a:solidFill>
                  <a:srgbClr val="618FFD">
                    <a:lumMod val="50000"/>
                  </a:srgbClr>
                </a:solidFill>
                <a:ea typeface="Calibri" panose="020F0502020204030204" pitchFamily="34" charset="0"/>
                <a:cs typeface="Times New Roman" panose="02020603050405020304" pitchFamily="18" charset="0"/>
              </a:rPr>
              <a:t>4. Space Communications Cross Support – Architecture Requirements Document (SCCS-ARD) </a:t>
            </a:r>
          </a:p>
          <a:p>
            <a:pPr eaLnBrk="1" hangingPunct="1">
              <a:lnSpc>
                <a:spcPct val="107000"/>
              </a:lnSpc>
              <a:spcBef>
                <a:spcPts val="0"/>
              </a:spcBef>
              <a:spcAft>
                <a:spcPts val="0"/>
              </a:spcAft>
              <a:buSzTx/>
            </a:pPr>
            <a:r>
              <a:rPr lang="en-GB" sz="1800" dirty="0">
                <a:solidFill>
                  <a:srgbClr val="000000"/>
                </a:solidFill>
                <a:latin typeface="Arial"/>
                <a:ea typeface="Calibri" panose="020F0502020204030204" pitchFamily="34" charset="0"/>
                <a:cs typeface="Times New Roman" panose="02020603050405020304" pitchFamily="18" charset="0"/>
              </a:rPr>
              <a:t>Involvement of SLS, SIS, CSS</a:t>
            </a:r>
          </a:p>
          <a:p>
            <a:pPr marL="0" indent="0" eaLnBrk="1" hangingPunct="1">
              <a:lnSpc>
                <a:spcPct val="107000"/>
              </a:lnSpc>
              <a:spcBef>
                <a:spcPts val="0"/>
              </a:spcBef>
              <a:spcAft>
                <a:spcPts val="0"/>
              </a:spcAft>
              <a:buSzTx/>
              <a:buNone/>
            </a:pPr>
            <a:endParaRPr lang="en-GB" sz="1800" dirty="0">
              <a:solidFill>
                <a:srgbClr val="618FFD">
                  <a:lumMod val="50000"/>
                </a:srgbClr>
              </a:solidFill>
              <a:ea typeface="Calibri" panose="020F0502020204030204" pitchFamily="34" charset="0"/>
              <a:cs typeface="Times New Roman" panose="02020603050405020304" pitchFamily="18" charset="0"/>
            </a:endParaRPr>
          </a:p>
          <a:p>
            <a:pPr eaLnBrk="1" hangingPunct="1">
              <a:lnSpc>
                <a:spcPct val="107000"/>
              </a:lnSpc>
              <a:spcBef>
                <a:spcPts val="0"/>
              </a:spcBef>
              <a:spcAft>
                <a:spcPts val="0"/>
              </a:spcAft>
              <a:buSzTx/>
            </a:pPr>
            <a:endParaRPr lang="en-GB" sz="1800"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450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CCSDS Resources</a:t>
            </a:r>
          </a:p>
        </p:txBody>
      </p:sp>
      <p:pic>
        <p:nvPicPr>
          <p:cNvPr id="6" name="Content Placeholder 5">
            <a:extLst>
              <a:ext uri="{FF2B5EF4-FFF2-40B4-BE49-F238E27FC236}">
                <a16:creationId xmlns:a16="http://schemas.microsoft.com/office/drawing/2014/main" id="{7A47D444-2429-42FC-BD01-DFF68AF54E3C}"/>
              </a:ext>
            </a:extLst>
          </p:cNvPr>
          <p:cNvPicPr>
            <a:picLocks noGrp="1" noChangeAspect="1"/>
          </p:cNvPicPr>
          <p:nvPr>
            <p:ph idx="1"/>
          </p:nvPr>
        </p:nvPicPr>
        <p:blipFill>
          <a:blip r:embed="rId2"/>
          <a:stretch>
            <a:fillRect/>
          </a:stretch>
        </p:blipFill>
        <p:spPr>
          <a:xfrm>
            <a:off x="1133879" y="1268414"/>
            <a:ext cx="9643886" cy="5042934"/>
          </a:xfrm>
          <a:prstGeom prst="rect">
            <a:avLst/>
          </a:prstGeom>
        </p:spPr>
      </p:pic>
    </p:spTree>
    <p:extLst>
      <p:ext uri="{BB962C8B-B14F-4D97-AF65-F5344CB8AC3E}">
        <p14:creationId xmlns:p14="http://schemas.microsoft.com/office/powerpoint/2010/main" val="3762403208"/>
      </p:ext>
    </p:extLst>
  </p:cSld>
  <p:clrMapOvr>
    <a:masterClrMapping/>
  </p:clrMapOvr>
</p:sld>
</file>

<file path=ppt/theme/theme1.xml><?xml version="1.0" encoding="utf-8"?>
<a:theme xmlns:a="http://schemas.openxmlformats.org/drawingml/2006/main" name="1_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F1565A85-B878-49F9-899B-4F1FD8E5BBEB}" vid="{1D5F5E67-AB13-4111-9750-227349DF9C0E}"/>
    </a:ext>
  </a:extLst>
</a:theme>
</file>

<file path=ppt/theme/theme4.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F1565A85-B878-49F9-899B-4F1FD8E5BBEB}" vid="{BAA92E9C-6AC9-4603-A52E-F067BCFA2092}"/>
    </a:ext>
  </a:extLst>
</a:theme>
</file>

<file path=ppt/theme/theme5.xml><?xml version="1.0" encoding="utf-8"?>
<a:theme xmlns:a="http://schemas.openxmlformats.org/drawingml/2006/main" name="2_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29B9AB6D5FE944A57A301F3917D2E6" ma:contentTypeVersion="2" ma:contentTypeDescription="Create a new document." ma:contentTypeScope="" ma:versionID="0ef29807069fb528b71ca602e8c3825a">
  <xsd:schema xmlns:xsd="http://www.w3.org/2001/XMLSchema" xmlns:xs="http://www.w3.org/2001/XMLSchema" xmlns:p="http://schemas.microsoft.com/office/2006/metadata/properties" xmlns:ns3="b690fc9e-87d8-4907-8bb0-ab33545bb52c" targetNamespace="http://schemas.microsoft.com/office/2006/metadata/properties" ma:root="true" ma:fieldsID="f223bdc52a3a093442fd3ac07e7ade1d" ns3:_="">
    <xsd:import namespace="b690fc9e-87d8-4907-8bb0-ab33545bb52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90fc9e-87d8-4907-8bb0-ab33545bb5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D2802C-4528-4EA6-98BC-51C941A57E92}">
  <ds:schemaRefs>
    <ds:schemaRef ds:uri="http://purl.org/dc/elements/1.1/"/>
    <ds:schemaRef ds:uri="http://schemas.microsoft.com/office/infopath/2007/PartnerControls"/>
    <ds:schemaRef ds:uri="b690fc9e-87d8-4907-8bb0-ab33545bb52c"/>
    <ds:schemaRef ds:uri="http://purl.org/dc/dcmitype/"/>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2E26B592-D53D-4366-88F5-E7654CB0C774}">
  <ds:schemaRefs>
    <ds:schemaRef ds:uri="http://schemas.microsoft.com/sharepoint/v3/contenttype/forms"/>
  </ds:schemaRefs>
</ds:datastoreItem>
</file>

<file path=customXml/itemProps3.xml><?xml version="1.0" encoding="utf-8"?>
<ds:datastoreItem xmlns:ds="http://schemas.openxmlformats.org/officeDocument/2006/customXml" ds:itemID="{71DEBBD8-525F-4C4E-83B0-65CEE0C3DA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90fc9e-87d8-4907-8bb0-ab33545bb5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19903</TotalTime>
  <Words>5100</Words>
  <Application>Microsoft Office PowerPoint</Application>
  <PresentationFormat>Widescreen</PresentationFormat>
  <Paragraphs>641</Paragraphs>
  <Slides>35</Slides>
  <Notes>23</Notes>
  <HiddenSlides>0</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35</vt:i4>
      </vt:variant>
    </vt:vector>
  </HeadingPairs>
  <TitlesOfParts>
    <vt:vector size="54" baseType="lpstr">
      <vt:lpstr>Arial</vt:lpstr>
      <vt:lpstr>Arial Narrow</vt:lpstr>
      <vt:lpstr>ArialMT</vt:lpstr>
      <vt:lpstr>Calibri</vt:lpstr>
      <vt:lpstr>Courier New</vt:lpstr>
      <vt:lpstr>Times New Roman</vt:lpstr>
      <vt:lpstr>TimesNewRomanPS</vt:lpstr>
      <vt:lpstr>TimesNewRomanPSMT</vt:lpstr>
      <vt:lpstr>Verdana</vt:lpstr>
      <vt:lpstr>Wingdings</vt:lpstr>
      <vt:lpstr>1_TMOD Presentations</vt:lpstr>
      <vt:lpstr>TMOD Presentations</vt:lpstr>
      <vt:lpstr>ESA_Presentation_DARK</vt:lpstr>
      <vt:lpstr>ESA_Presentation_CLEAR</vt:lpstr>
      <vt:lpstr>2_TMOD Presentations</vt:lpstr>
      <vt:lpstr>Office Theme</vt:lpstr>
      <vt:lpstr>3_TMOD Presentations</vt:lpstr>
      <vt:lpstr>4_TMOD Presentations</vt:lpstr>
      <vt:lpstr>Bitmap Image</vt:lpstr>
      <vt:lpstr> Spring 2023 CCSDS Technical and CESG Meetings</vt:lpstr>
      <vt:lpstr>PowerPoint Presentation</vt:lpstr>
      <vt:lpstr>PowerPoint Presentation</vt:lpstr>
      <vt:lpstr>CCSDS Publications since CMC Mtg Fall 2022</vt:lpstr>
      <vt:lpstr>CMC Poll Statistics since CMC Mtg Fall 2022</vt:lpstr>
      <vt:lpstr>CMC Poll Statistics since CMC Mtg Fall 2022</vt:lpstr>
      <vt:lpstr>CMC Poll Statistics since CMC Mtg Fall 2022</vt:lpstr>
      <vt:lpstr>CESG Topics since Fall 2022</vt:lpstr>
      <vt:lpstr>CCSDS Resources</vt:lpstr>
      <vt:lpstr>Area Directors / Area Directors Overview</vt:lpstr>
      <vt:lpstr>WG Chair / Deputy Chair Overview</vt:lpstr>
      <vt:lpstr>PowerPoint Presentation</vt:lpstr>
      <vt:lpstr>Agenda</vt:lpstr>
      <vt:lpstr>CCSDS Org Chart (top down view)</vt:lpstr>
      <vt:lpstr>CCSDS Organizational Responsibilities Top Down</vt:lpstr>
      <vt:lpstr>CESG Responsibilities (1 of 2)</vt:lpstr>
      <vt:lpstr>CESG Responsibilities (2 of 2)</vt:lpstr>
      <vt:lpstr>Consensus Process (Annex G)</vt:lpstr>
      <vt:lpstr>Architectural Principles (Annex A)</vt:lpstr>
      <vt:lpstr>References</vt:lpstr>
      <vt:lpstr>PowerPoint Presentation</vt:lpstr>
      <vt:lpstr>CCSDS/MOIMS Document Status (Nov22-Apr23)-1</vt:lpstr>
      <vt:lpstr>CCSDS/MOIMS Document Status (Nov22-Apr23)-2</vt:lpstr>
      <vt:lpstr>SIS Area Spring 2023 Status + Meeting Objectives (1/2)</vt:lpstr>
      <vt:lpstr>SIS Area Spring 2023 Status + Meeting Objectives (2/2)</vt:lpstr>
      <vt:lpstr>SLS Meeting Objectives: 1/2</vt:lpstr>
      <vt:lpstr>SLS Meeting Objectives: 2/2</vt:lpstr>
      <vt:lpstr>SOIS Area Spring 2023 Status + Meeting Objectives (1/2)</vt:lpstr>
      <vt:lpstr>SOIS Area Fall 2023 Status + Meeting Objectives (2/2)</vt:lpstr>
      <vt:lpstr>CSS Area Spring 2023 Status + Meeting Objectives (1/2)</vt:lpstr>
      <vt:lpstr>CSS Area Fall 2022 Status + Meeting Objectives (2/2)</vt:lpstr>
      <vt:lpstr>PowerPoint Presentation</vt:lpstr>
      <vt:lpstr>PowerPoint Presentation</vt:lpstr>
      <vt:lpstr>PowerPoint Presentation</vt:lpstr>
      <vt:lpstr>CCSDS 2023 Fall Meeting</vt:lpstr>
    </vt:vector>
  </TitlesOfParts>
  <Company>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CMC/CESG Poll Statistics since Spring Meeting 2018</dc:title>
  <dc:creator>Margherita Di Giulio</dc:creator>
  <cp:lastModifiedBy>Massaquoi, Amber S</cp:lastModifiedBy>
  <cp:revision>322</cp:revision>
  <cp:lastPrinted>2022-05-10T14:52:19Z</cp:lastPrinted>
  <dcterms:created xsi:type="dcterms:W3CDTF">2019-04-29T08:55:31Z</dcterms:created>
  <dcterms:modified xsi:type="dcterms:W3CDTF">2023-05-07T18:59:23Z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76fa30-1907-4356-8241-62ea5e1c0256_Enabled">
    <vt:lpwstr>true</vt:lpwstr>
  </property>
  <property fmtid="{D5CDD505-2E9C-101B-9397-08002B2CF9AE}" pid="3" name="MSIP_Label_3976fa30-1907-4356-8241-62ea5e1c0256_SetDate">
    <vt:lpwstr>2022-05-04T14:17:12Z</vt:lpwstr>
  </property>
  <property fmtid="{D5CDD505-2E9C-101B-9397-08002B2CF9AE}" pid="4" name="MSIP_Label_3976fa30-1907-4356-8241-62ea5e1c0256_Method">
    <vt:lpwstr>Standard</vt:lpwstr>
  </property>
  <property fmtid="{D5CDD505-2E9C-101B-9397-08002B2CF9AE}" pid="5" name="MSIP_Label_3976fa30-1907-4356-8241-62ea5e1c0256_Name">
    <vt:lpwstr>ESA UNCLASSIFIED – For ESA Official Use Only</vt:lpwstr>
  </property>
  <property fmtid="{D5CDD505-2E9C-101B-9397-08002B2CF9AE}" pid="6" name="MSIP_Label_3976fa30-1907-4356-8241-62ea5e1c0256_SiteId">
    <vt:lpwstr>9a5cacd0-2bef-4dd7-ac5c-7ebe1f54f495</vt:lpwstr>
  </property>
  <property fmtid="{D5CDD505-2E9C-101B-9397-08002B2CF9AE}" pid="7" name="MSIP_Label_3976fa30-1907-4356-8241-62ea5e1c0256_ActionId">
    <vt:lpwstr>0f423e26-f99a-41a0-9e6d-ba100e8e2c36</vt:lpwstr>
  </property>
  <property fmtid="{D5CDD505-2E9C-101B-9397-08002B2CF9AE}" pid="8" name="MSIP_Label_3976fa30-1907-4356-8241-62ea5e1c0256_ContentBits">
    <vt:lpwstr>0</vt:lpwstr>
  </property>
  <property fmtid="{D5CDD505-2E9C-101B-9397-08002B2CF9AE}" pid="9" name="ContentTypeId">
    <vt:lpwstr>0x0101004129B9AB6D5FE944A57A301F3917D2E6</vt:lpwstr>
  </property>
</Properties>
</file>