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3" r:id="rId5"/>
    <p:sldMasterId id="2147483664" r:id="rId6"/>
    <p:sldMasterId id="2147483707" r:id="rId7"/>
  </p:sldMasterIdLst>
  <p:notesMasterIdLst>
    <p:notesMasterId r:id="rId18"/>
  </p:notesMasterIdLst>
  <p:handoutMasterIdLst>
    <p:handoutMasterId r:id="rId19"/>
  </p:handout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ftimiades, Stephanie" initials="ES" lastIdx="2" clrIdx="0">
    <p:extLst>
      <p:ext uri="{19B8F6BF-5375-455C-9EA6-DF929625EA0E}">
        <p15:presenceInfo xmlns:p15="http://schemas.microsoft.com/office/powerpoint/2012/main" userId="S-1-5-21-110173463-321477493-1042822891-18445" providerId="AD"/>
      </p:ext>
    </p:extLst>
  </p:cmAuthor>
  <p:cmAuthor id="2" name="Gorham, Jeffrey&#10;" initials="JG" lastIdx="2" clrIdx="1">
    <p:extLst>
      <p:ext uri="{19B8F6BF-5375-455C-9EA6-DF929625EA0E}">
        <p15:presenceInfo xmlns:p15="http://schemas.microsoft.com/office/powerpoint/2012/main" userId="Gorham, Jeffrey&#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009900"/>
    <a:srgbClr val="004C97"/>
    <a:srgbClr val="F6F6F6"/>
    <a:srgbClr val="F6F2F2"/>
    <a:srgbClr val="E6E6E6"/>
    <a:srgbClr val="006699"/>
    <a:srgbClr val="333399"/>
    <a:srgbClr val="0066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0068"/>
  </p:normalViewPr>
  <p:slideViewPr>
    <p:cSldViewPr snapToObjects="1">
      <p:cViewPr varScale="1">
        <p:scale>
          <a:sx n="61" d="100"/>
          <a:sy n="61" d="100"/>
        </p:scale>
        <p:origin x="29" y="286"/>
      </p:cViewPr>
      <p:guideLst/>
    </p:cSldViewPr>
  </p:slideViewPr>
  <p:notesTextViewPr>
    <p:cViewPr>
      <p:scale>
        <a:sx n="1" d="1"/>
        <a:sy n="1" d="1"/>
      </p:scale>
      <p:origin x="0" y="0"/>
    </p:cViewPr>
  </p:notesTextViewPr>
  <p:sorterViewPr>
    <p:cViewPr>
      <p:scale>
        <a:sx n="100" d="100"/>
        <a:sy n="100" d="100"/>
      </p:scale>
      <p:origin x="0" y="-582"/>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00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EA6B5A-1891-478B-B5D9-634251A714A1}" type="datetimeFigureOut">
              <a:rPr lang="en-US" sz="1000" smtClean="0"/>
              <a:t>10/17/2022</a:t>
            </a:fld>
            <a:endParaRPr lang="en-US" sz="100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00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7D0FB5-0A1B-4509-8707-CAD2D0BF5B69}" type="slidenum">
              <a:rPr lang="en-US" sz="1000" smtClean="0"/>
              <a:t>‹#›</a:t>
            </a:fld>
            <a:endParaRPr lang="en-US" sz="1000"/>
          </a:p>
        </p:txBody>
      </p:sp>
    </p:spTree>
    <p:extLst>
      <p:ext uri="{BB962C8B-B14F-4D97-AF65-F5344CB8AC3E}">
        <p14:creationId xmlns:p14="http://schemas.microsoft.com/office/powerpoint/2010/main" val="3452632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04454E9F-C052-4AD9-BFC1-5098DC0D616E}" type="datetimeFigureOut">
              <a:rPr lang="en-US" smtClean="0"/>
              <a:pPr/>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6350">
            <a:solidFill>
              <a:schemeClr val="bg1">
                <a:lumMod val="85000"/>
              </a:schemeClr>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F6124313-7575-4071-A007-2604183790D5}" type="slidenum">
              <a:rPr lang="en-US" smtClean="0"/>
              <a:pPr/>
              <a:t>‹#›</a:t>
            </a:fld>
            <a:endParaRPr lang="en-US"/>
          </a:p>
        </p:txBody>
      </p:sp>
    </p:spTree>
    <p:extLst>
      <p:ext uri="{BB962C8B-B14F-4D97-AF65-F5344CB8AC3E}">
        <p14:creationId xmlns:p14="http://schemas.microsoft.com/office/powerpoint/2010/main" val="374385818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000" kern="1200">
        <a:solidFill>
          <a:schemeClr val="tx1"/>
        </a:solidFill>
        <a:latin typeface="+mn-lt"/>
        <a:ea typeface="+mn-ea"/>
        <a:cs typeface="+mn-cs"/>
      </a:defRPr>
    </a:lvl1pPr>
    <a:lvl2pPr marL="225425" indent="0" algn="l" defTabSz="914400" rtl="0" eaLnBrk="1" latinLnBrk="0" hangingPunct="1">
      <a:spcBef>
        <a:spcPts val="600"/>
      </a:spcBef>
      <a:defRPr sz="1000" kern="1200">
        <a:solidFill>
          <a:schemeClr val="tx1"/>
        </a:solidFill>
        <a:latin typeface="+mn-lt"/>
        <a:ea typeface="+mn-ea"/>
        <a:cs typeface="+mn-cs"/>
      </a:defRPr>
    </a:lvl2pPr>
    <a:lvl3pPr marL="461963" indent="0" algn="l" defTabSz="914400" rtl="0" eaLnBrk="1" latinLnBrk="0" hangingPunct="1">
      <a:spcBef>
        <a:spcPts val="600"/>
      </a:spcBef>
      <a:defRPr sz="1000" kern="1200">
        <a:solidFill>
          <a:schemeClr val="tx1"/>
        </a:solidFill>
        <a:latin typeface="+mn-lt"/>
        <a:ea typeface="+mn-ea"/>
        <a:cs typeface="+mn-cs"/>
      </a:defRPr>
    </a:lvl3pPr>
    <a:lvl4pPr marL="688975" indent="0" algn="l" defTabSz="914400" rtl="0" eaLnBrk="1" latinLnBrk="0" hangingPunct="1">
      <a:spcBef>
        <a:spcPts val="600"/>
      </a:spcBef>
      <a:defRPr sz="1000" kern="1200">
        <a:solidFill>
          <a:schemeClr val="tx1"/>
        </a:solidFill>
        <a:latin typeface="+mn-lt"/>
        <a:ea typeface="+mn-ea"/>
        <a:cs typeface="+mn-cs"/>
      </a:defRPr>
    </a:lvl4pPr>
    <a:lvl5pPr marL="914400" indent="0" algn="l" defTabSz="914400" rtl="0" eaLnBrk="1" latinLnBrk="0" hangingPunct="1">
      <a:spcBef>
        <a:spcPts val="600"/>
      </a:spcBef>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38DE32-39C2-CD4E-818D-4C694DFF3F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BA03EAC-B11F-B342-8240-357C146CB6C8}"/>
              </a:ext>
            </a:extLst>
          </p:cNvPr>
          <p:cNvSpPr/>
          <p:nvPr userDrawn="1"/>
        </p:nvSpPr>
        <p:spPr>
          <a:xfrm>
            <a:off x="-6285" y="6334567"/>
            <a:ext cx="12198285" cy="533400"/>
          </a:xfrm>
          <a:prstGeom prst="rect">
            <a:avLst/>
          </a:prstGeom>
          <a:gradFill flip="none" rotWithShape="1">
            <a:gsLst>
              <a:gs pos="0">
                <a:schemeClr val="accent1">
                  <a:lumMod val="67000"/>
                  <a:lumOff val="33000"/>
                </a:schemeClr>
              </a:gs>
              <a:gs pos="46000">
                <a:schemeClr val="accent1">
                  <a:lumMod val="95000"/>
                  <a:lumOff val="5000"/>
                </a:schemeClr>
              </a:gs>
              <a:gs pos="100000">
                <a:schemeClr val="accent1">
                  <a:lumMod val="60000"/>
                </a:schemeClr>
              </a:gs>
            </a:gsLst>
            <a:path path="circle">
              <a:fillToRect l="50000" t="50000" r="50000" b="50000"/>
            </a:path>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F7BF1B9-800C-EC47-8BA2-34801A2FC3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433989"/>
            <a:ext cx="1447800" cy="339219"/>
          </a:xfrm>
          <a:prstGeom prst="rect">
            <a:avLst/>
          </a:prstGeom>
        </p:spPr>
      </p:pic>
      <p:sp>
        <p:nvSpPr>
          <p:cNvPr id="2" name="Title 1"/>
          <p:cNvSpPr>
            <a:spLocks noGrp="1"/>
          </p:cNvSpPr>
          <p:nvPr>
            <p:ph type="ctrTitle"/>
          </p:nvPr>
        </p:nvSpPr>
        <p:spPr>
          <a:xfrm>
            <a:off x="1352704" y="1597153"/>
            <a:ext cx="9481253" cy="2289047"/>
          </a:xfrm>
          <a:prstGeom prst="rect">
            <a:avLst/>
          </a:prstGeom>
        </p:spPr>
        <p:txBody>
          <a:bodyPr anchor="ctr"/>
          <a:lstStyle>
            <a:lvl1pPr algn="l">
              <a:defRPr sz="5400" spc="-100" baseline="0">
                <a:solidFill>
                  <a:schemeClr val="tx2"/>
                </a:solidFill>
              </a:defRPr>
            </a:lvl1pPr>
          </a:lstStyle>
          <a:p>
            <a:r>
              <a:rPr lang="en-GB"/>
              <a:t>Click to edit Master title style</a:t>
            </a:r>
            <a:endParaRPr lang="en-US"/>
          </a:p>
        </p:txBody>
      </p:sp>
      <p:sp>
        <p:nvSpPr>
          <p:cNvPr id="3" name="Subtitle 2"/>
          <p:cNvSpPr>
            <a:spLocks noGrp="1"/>
          </p:cNvSpPr>
          <p:nvPr>
            <p:ph type="subTitle" idx="1"/>
          </p:nvPr>
        </p:nvSpPr>
        <p:spPr>
          <a:xfrm>
            <a:off x="1447800" y="4191000"/>
            <a:ext cx="9386153" cy="761997"/>
          </a:xfrm>
        </p:spPr>
        <p:txBody>
          <a:bodyPr anchor="ct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p:cNvSpPr>
            <a:spLocks noGrp="1"/>
          </p:cNvSpPr>
          <p:nvPr>
            <p:ph type="ftr" sz="quarter" idx="11"/>
          </p:nvPr>
        </p:nvSpPr>
        <p:spPr>
          <a:xfrm>
            <a:off x="2362200" y="6515620"/>
            <a:ext cx="7467600" cy="189980"/>
          </a:xfrm>
        </p:spPr>
        <p:txBody>
          <a:bodyPr anchor="b"/>
          <a:lstStyle>
            <a:lvl1pPr>
              <a:defRPr>
                <a:solidFill>
                  <a:schemeClr val="bg1">
                    <a:lumMod val="75000"/>
                  </a:schemeClr>
                </a:solidFill>
              </a:defRPr>
            </a:lvl1pPr>
          </a:lstStyle>
          <a:p>
            <a:endParaRPr lang="en-US"/>
          </a:p>
        </p:txBody>
      </p:sp>
    </p:spTree>
    <p:extLst>
      <p:ext uri="{BB962C8B-B14F-4D97-AF65-F5344CB8AC3E}">
        <p14:creationId xmlns:p14="http://schemas.microsoft.com/office/powerpoint/2010/main" val="322683960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ver Image">
    <p:bg>
      <p:bgRef idx="1001">
        <a:schemeClr val="bg1"/>
      </p:bgRef>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76200"/>
            <a:ext cx="12192000" cy="6781800"/>
          </a:xfrm>
          <a:solidFill>
            <a:schemeClr val="bg1">
              <a:lumMod val="75000"/>
              <a:lumOff val="25000"/>
            </a:schemeClr>
          </a:solidFill>
        </p:spPr>
        <p:txBody>
          <a:bodyPr lIns="5029200" bIns="0" anchor="ctr"/>
          <a:lstStyle>
            <a:lvl1pPr marL="0" indent="0" algn="ctr">
              <a:buNone/>
              <a:defRPr/>
            </a:lvl1pPr>
          </a:lstStyle>
          <a:p>
            <a:r>
              <a:rPr lang="en-US"/>
              <a:t>Picture. </a:t>
            </a:r>
            <a:br>
              <a:rPr lang="en-US"/>
            </a:br>
            <a:r>
              <a:rPr lang="en-US"/>
              <a:t>Drag image onto this placeholder, </a:t>
            </a:r>
            <a:br>
              <a:rPr lang="en-US"/>
            </a:br>
            <a:r>
              <a:rPr lang="en-US"/>
              <a:t>or click icon and select image.</a:t>
            </a:r>
          </a:p>
        </p:txBody>
      </p:sp>
      <p:sp>
        <p:nvSpPr>
          <p:cNvPr id="3" name="Content Placeholder 2"/>
          <p:cNvSpPr>
            <a:spLocks noGrp="1"/>
          </p:cNvSpPr>
          <p:nvPr>
            <p:ph idx="1"/>
          </p:nvPr>
        </p:nvSpPr>
        <p:spPr>
          <a:xfrm>
            <a:off x="0" y="76200"/>
            <a:ext cx="4876800" cy="6781800"/>
          </a:xfrm>
          <a:solidFill>
            <a:schemeClr val="bg1">
              <a:alpha val="70000"/>
            </a:schemeClr>
          </a:solidFill>
        </p:spPr>
        <p:txBody>
          <a:bodyPr lIns="685800" tIns="274320" rIns="274320"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a:solidFill>
                  <a:schemeClr val="tx1">
                    <a:lumMod val="85000"/>
                  </a:schemeClr>
                </a:solidFill>
              </a:defRPr>
            </a:lvl1pPr>
          </a:lstStyle>
          <a:p>
            <a:endParaRPr lang="en-US" dirty="0"/>
          </a:p>
        </p:txBody>
      </p:sp>
      <p:sp>
        <p:nvSpPr>
          <p:cNvPr id="2" name="Title 1"/>
          <p:cNvSpPr>
            <a:spLocks noGrp="1"/>
          </p:cNvSpPr>
          <p:nvPr>
            <p:ph type="title"/>
          </p:nvPr>
        </p:nvSpPr>
        <p:spPr>
          <a:xfrm>
            <a:off x="304800" y="228600"/>
            <a:ext cx="4419600" cy="533400"/>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71557175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1"/>
            <a:ext cx="11582400" cy="533399"/>
          </a:xfrm>
          <a:prstGeom prst="rect">
            <a:avLst/>
          </a:prstGeom>
        </p:spPr>
        <p:txBody>
          <a:bodyPr/>
          <a:lstStyle/>
          <a:p>
            <a:r>
              <a:rPr lang="en-GB"/>
              <a:t>Click to edit Master title style</a:t>
            </a:r>
            <a:endParaRPr lang="en-US"/>
          </a:p>
        </p:txBody>
      </p:sp>
      <p:sp>
        <p:nvSpPr>
          <p:cNvPr id="3" name="Text Placeholder 2"/>
          <p:cNvSpPr>
            <a:spLocks noGrp="1"/>
          </p:cNvSpPr>
          <p:nvPr>
            <p:ph type="body" idx="1"/>
          </p:nvPr>
        </p:nvSpPr>
        <p:spPr>
          <a:xfrm>
            <a:off x="533400" y="1066800"/>
            <a:ext cx="5105400" cy="45720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33400" y="1752600"/>
            <a:ext cx="5105400" cy="4419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400800" y="1066800"/>
            <a:ext cx="5105400" cy="45720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00800" y="1752600"/>
            <a:ext cx="5105400" cy="4419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44465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572000" cy="1905000"/>
          </a:xfrm>
          <a:prstGeom prst="rect">
            <a:avLst/>
          </a:prstGeom>
        </p:spPr>
        <p:txBody>
          <a:bodyPr anchor="t"/>
          <a:lstStyle>
            <a:lvl1pPr>
              <a:defRPr sz="3000"/>
            </a:lvl1pPr>
          </a:lstStyle>
          <a:p>
            <a:r>
              <a:rPr lang="en-GB"/>
              <a:t>Click to edit Master title style</a:t>
            </a:r>
            <a:endParaRPr lang="en-US"/>
          </a:p>
        </p:txBody>
      </p:sp>
      <p:sp>
        <p:nvSpPr>
          <p:cNvPr id="3" name="Content Placeholder 2"/>
          <p:cNvSpPr>
            <a:spLocks noGrp="1"/>
          </p:cNvSpPr>
          <p:nvPr>
            <p:ph idx="1"/>
          </p:nvPr>
        </p:nvSpPr>
        <p:spPr>
          <a:xfrm>
            <a:off x="5183188" y="685800"/>
            <a:ext cx="6551612" cy="5410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85800" y="2286000"/>
            <a:ext cx="4191000"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4665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8A83C7C-BD3C-FB4F-B742-B11798D5669E}"/>
              </a:ext>
            </a:extLst>
          </p:cNvPr>
          <p:cNvGrpSpPr/>
          <p:nvPr userDrawn="1"/>
        </p:nvGrpSpPr>
        <p:grpSpPr>
          <a:xfrm>
            <a:off x="-9" y="0"/>
            <a:ext cx="12192009" cy="6858000"/>
            <a:chOff x="-9" y="0"/>
            <a:chExt cx="12192009" cy="6858000"/>
          </a:xfrm>
        </p:grpSpPr>
        <p:cxnSp>
          <p:nvCxnSpPr>
            <p:cNvPr id="17" name="Straight Connector 16">
              <a:extLst>
                <a:ext uri="{FF2B5EF4-FFF2-40B4-BE49-F238E27FC236}">
                  <a16:creationId xmlns:a16="http://schemas.microsoft.com/office/drawing/2014/main" id="{DFECBE5E-9CD8-234D-8FD1-3E020E4E2498}"/>
                </a:ext>
              </a:extLst>
            </p:cNvPr>
            <p:cNvCxnSpPr>
              <a:cxnSpLocks/>
            </p:cNvCxnSpPr>
            <p:nvPr userDrawn="1"/>
          </p:nvCxnSpPr>
          <p:spPr>
            <a:xfrm>
              <a:off x="0" y="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31840E4-E20B-DA4E-B6F2-24F2AED4E1B5}"/>
                </a:ext>
              </a:extLst>
            </p:cNvPr>
            <p:cNvCxnSpPr>
              <a:cxnSpLocks/>
            </p:cNvCxnSpPr>
            <p:nvPr userDrawn="1"/>
          </p:nvCxnSpPr>
          <p:spPr>
            <a:xfrm>
              <a:off x="-9" y="762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EBCDD9-F806-F94E-B7A6-BDA470BA8A7A}"/>
                </a:ext>
              </a:extLst>
            </p:cNvPr>
            <p:cNvCxnSpPr>
              <a:cxnSpLocks/>
            </p:cNvCxnSpPr>
            <p:nvPr userDrawn="1"/>
          </p:nvCxnSpPr>
          <p:spPr>
            <a:xfrm>
              <a:off x="-2" y="1524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EAECF3B-7249-5F43-A0BD-AA21B19D74DB}"/>
                </a:ext>
              </a:extLst>
            </p:cNvPr>
            <p:cNvCxnSpPr>
              <a:cxnSpLocks/>
            </p:cNvCxnSpPr>
            <p:nvPr userDrawn="1"/>
          </p:nvCxnSpPr>
          <p:spPr>
            <a:xfrm>
              <a:off x="-3" y="2286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83F883-4B1D-5947-B64D-097B401E6BBB}"/>
                </a:ext>
              </a:extLst>
            </p:cNvPr>
            <p:cNvCxnSpPr>
              <a:cxnSpLocks/>
            </p:cNvCxnSpPr>
            <p:nvPr userDrawn="1"/>
          </p:nvCxnSpPr>
          <p:spPr>
            <a:xfrm>
              <a:off x="-4" y="3048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B9181C-6A03-AB42-A60F-A761DE3A32FA}"/>
                </a:ext>
              </a:extLst>
            </p:cNvPr>
            <p:cNvCxnSpPr>
              <a:cxnSpLocks/>
            </p:cNvCxnSpPr>
            <p:nvPr userDrawn="1"/>
          </p:nvCxnSpPr>
          <p:spPr>
            <a:xfrm>
              <a:off x="-5" y="3810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F7540CC-A06F-B641-BC3E-C56701DDF219}"/>
                </a:ext>
              </a:extLst>
            </p:cNvPr>
            <p:cNvCxnSpPr>
              <a:cxnSpLocks/>
            </p:cNvCxnSpPr>
            <p:nvPr userDrawn="1"/>
          </p:nvCxnSpPr>
          <p:spPr>
            <a:xfrm>
              <a:off x="-6" y="4572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AB8B8F1-FF0A-344C-85D7-447DD6AD99C2}"/>
                </a:ext>
              </a:extLst>
            </p:cNvPr>
            <p:cNvCxnSpPr>
              <a:cxnSpLocks/>
            </p:cNvCxnSpPr>
            <p:nvPr userDrawn="1"/>
          </p:nvCxnSpPr>
          <p:spPr>
            <a:xfrm>
              <a:off x="-7" y="5334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E3F3CAF-19DD-7541-A6D2-790C8A457F6E}"/>
                </a:ext>
              </a:extLst>
            </p:cNvPr>
            <p:cNvCxnSpPr>
              <a:cxnSpLocks/>
            </p:cNvCxnSpPr>
            <p:nvPr userDrawn="1"/>
          </p:nvCxnSpPr>
          <p:spPr>
            <a:xfrm>
              <a:off x="-8" y="6096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C31912-5064-B441-86DA-CE3DD74F6FCA}"/>
                </a:ext>
              </a:extLst>
            </p:cNvPr>
            <p:cNvCxnSpPr>
              <a:cxnSpLocks/>
            </p:cNvCxnSpPr>
            <p:nvPr userDrawn="1"/>
          </p:nvCxnSpPr>
          <p:spPr>
            <a:xfrm>
              <a:off x="-9" y="6858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FDB8C8-764C-9247-85CE-F982A774AAEE}"/>
                </a:ext>
              </a:extLst>
            </p:cNvPr>
            <p:cNvCxnSpPr/>
            <p:nvPr userDrawn="1"/>
          </p:nvCxnSpPr>
          <p:spPr>
            <a:xfrm>
              <a:off x="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4D1ED04-0AA0-8E4A-9565-D5015FA1F211}"/>
                </a:ext>
              </a:extLst>
            </p:cNvPr>
            <p:cNvCxnSpPr/>
            <p:nvPr userDrawn="1"/>
          </p:nvCxnSpPr>
          <p:spPr>
            <a:xfrm>
              <a:off x="129540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3457BF7-0617-FF49-938D-21F0C455621A}"/>
                </a:ext>
              </a:extLst>
            </p:cNvPr>
            <p:cNvCxnSpPr/>
            <p:nvPr userDrawn="1"/>
          </p:nvCxnSpPr>
          <p:spPr>
            <a:xfrm>
              <a:off x="266700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BCA1190-29C0-A249-9927-FC0408D7F428}"/>
                </a:ext>
              </a:extLst>
            </p:cNvPr>
            <p:cNvCxnSpPr/>
            <p:nvPr userDrawn="1"/>
          </p:nvCxnSpPr>
          <p:spPr>
            <a:xfrm>
              <a:off x="403860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1DE890B-CA99-3B4A-91EC-8BA7AF00E495}"/>
                </a:ext>
              </a:extLst>
            </p:cNvPr>
            <p:cNvCxnSpPr/>
            <p:nvPr userDrawn="1"/>
          </p:nvCxnSpPr>
          <p:spPr>
            <a:xfrm>
              <a:off x="541020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F5124D-5DA6-FB48-B543-7E52194619B3}"/>
                </a:ext>
              </a:extLst>
            </p:cNvPr>
            <p:cNvCxnSpPr/>
            <p:nvPr userDrawn="1"/>
          </p:nvCxnSpPr>
          <p:spPr>
            <a:xfrm>
              <a:off x="678180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BA7C86D-47E4-124B-AA33-20AECF9B9C1E}"/>
                </a:ext>
              </a:extLst>
            </p:cNvPr>
            <p:cNvCxnSpPr/>
            <p:nvPr userDrawn="1"/>
          </p:nvCxnSpPr>
          <p:spPr>
            <a:xfrm>
              <a:off x="815340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AC4D973-0376-B745-B081-396C4B67008D}"/>
                </a:ext>
              </a:extLst>
            </p:cNvPr>
            <p:cNvCxnSpPr/>
            <p:nvPr userDrawn="1"/>
          </p:nvCxnSpPr>
          <p:spPr>
            <a:xfrm>
              <a:off x="952500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27632CB-61A3-0A4F-A210-A22A3349614B}"/>
                </a:ext>
              </a:extLst>
            </p:cNvPr>
            <p:cNvCxnSpPr/>
            <p:nvPr userDrawn="1"/>
          </p:nvCxnSpPr>
          <p:spPr>
            <a:xfrm>
              <a:off x="1089660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C045B06-0EAE-6140-AC0D-C48BA0CD211B}"/>
                </a:ext>
              </a:extLst>
            </p:cNvPr>
            <p:cNvCxnSpPr/>
            <p:nvPr userDrawn="1"/>
          </p:nvCxnSpPr>
          <p:spPr>
            <a:xfrm>
              <a:off x="12190219"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9593D02-42AB-F14D-B5CB-4E38140BC08F}"/>
                </a:ext>
              </a:extLst>
            </p:cNvPr>
            <p:cNvCxnSpPr/>
            <p:nvPr userDrawn="1"/>
          </p:nvCxnSpPr>
          <p:spPr>
            <a:xfrm>
              <a:off x="609600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D393849-347B-B844-A81B-18C3CF2054EB}"/>
                </a:ext>
              </a:extLst>
            </p:cNvPr>
            <p:cNvCxnSpPr>
              <a:cxnSpLocks/>
            </p:cNvCxnSpPr>
            <p:nvPr userDrawn="1"/>
          </p:nvCxnSpPr>
          <p:spPr>
            <a:xfrm>
              <a:off x="0" y="3429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grpSp>
      <p:sp>
        <p:nvSpPr>
          <p:cNvPr id="39" name="Footer Placeholder 5">
            <a:extLst>
              <a:ext uri="{FF2B5EF4-FFF2-40B4-BE49-F238E27FC236}">
                <a16:creationId xmlns:a16="http://schemas.microsoft.com/office/drawing/2014/main" id="{8CB653B7-B26A-4FDA-BAD5-6EF3ACB0EBCB}"/>
              </a:ext>
            </a:extLst>
          </p:cNvPr>
          <p:cNvSpPr>
            <a:spLocks noGrp="1"/>
          </p:cNvSpPr>
          <p:nvPr>
            <p:ph type="ftr" sz="quarter" idx="11"/>
          </p:nvPr>
        </p:nvSpPr>
        <p:spPr>
          <a:xfrm>
            <a:off x="2209800" y="6504586"/>
            <a:ext cx="7772400" cy="189980"/>
          </a:xfrm>
        </p:spPr>
        <p:txBody>
          <a:bodyPr/>
          <a:lstStyle/>
          <a:p>
            <a:endParaRPr lang="en-US"/>
          </a:p>
        </p:txBody>
      </p:sp>
    </p:spTree>
    <p:extLst>
      <p:ext uri="{BB962C8B-B14F-4D97-AF65-F5344CB8AC3E}">
        <p14:creationId xmlns:p14="http://schemas.microsoft.com/office/powerpoint/2010/main" val="1210119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38DE32-39C2-CD4E-818D-4C694DFF3F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BA03EAC-B11F-B342-8240-357C146CB6C8}"/>
              </a:ext>
            </a:extLst>
          </p:cNvPr>
          <p:cNvSpPr/>
          <p:nvPr userDrawn="1"/>
        </p:nvSpPr>
        <p:spPr>
          <a:xfrm>
            <a:off x="-6285" y="6334567"/>
            <a:ext cx="12198285" cy="533400"/>
          </a:xfrm>
          <a:prstGeom prst="rect">
            <a:avLst/>
          </a:prstGeom>
          <a:gradFill flip="none" rotWithShape="1">
            <a:gsLst>
              <a:gs pos="0">
                <a:schemeClr val="accent1">
                  <a:lumMod val="67000"/>
                  <a:lumOff val="33000"/>
                </a:schemeClr>
              </a:gs>
              <a:gs pos="46000">
                <a:schemeClr val="accent1">
                  <a:lumMod val="95000"/>
                  <a:lumOff val="5000"/>
                </a:schemeClr>
              </a:gs>
              <a:gs pos="100000">
                <a:schemeClr val="accent1">
                  <a:lumMod val="60000"/>
                </a:schemeClr>
              </a:gs>
            </a:gsLst>
            <a:path path="circle">
              <a:fillToRect l="50000" t="50000" r="50000" b="50000"/>
            </a:path>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F7BF1B9-800C-EC47-8BA2-34801A2FC3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433989"/>
            <a:ext cx="1447800" cy="339219"/>
          </a:xfrm>
          <a:prstGeom prst="rect">
            <a:avLst/>
          </a:prstGeom>
        </p:spPr>
      </p:pic>
      <p:sp>
        <p:nvSpPr>
          <p:cNvPr id="2" name="Title 1"/>
          <p:cNvSpPr>
            <a:spLocks noGrp="1"/>
          </p:cNvSpPr>
          <p:nvPr>
            <p:ph type="ctrTitle"/>
          </p:nvPr>
        </p:nvSpPr>
        <p:spPr>
          <a:xfrm>
            <a:off x="1352704" y="1597153"/>
            <a:ext cx="9481253" cy="2289047"/>
          </a:xfrm>
          <a:prstGeom prst="rect">
            <a:avLst/>
          </a:prstGeom>
        </p:spPr>
        <p:txBody>
          <a:bodyPr anchor="ctr"/>
          <a:lstStyle>
            <a:lvl1pPr algn="l">
              <a:defRPr sz="5400" spc="-100"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1447800" y="4191000"/>
            <a:ext cx="9386153" cy="761997"/>
          </a:xfrm>
        </p:spPr>
        <p:txBody>
          <a:bodyPr anchor="ct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2286000" y="6515620"/>
            <a:ext cx="7620000" cy="189980"/>
          </a:xfrm>
        </p:spPr>
        <p:txBody>
          <a:bodyPr anchor="b"/>
          <a:lstStyle>
            <a:lvl1pPr>
              <a:defRPr>
                <a:solidFill>
                  <a:schemeClr val="bg1">
                    <a:lumMod val="75000"/>
                  </a:schemeClr>
                </a:solidFill>
              </a:defRPr>
            </a:lvl1pPr>
          </a:lstStyle>
          <a:p>
            <a:endParaRPr lang="en-US"/>
          </a:p>
        </p:txBody>
      </p:sp>
      <p:pic>
        <p:nvPicPr>
          <p:cNvPr id="9" name="Picture 8" descr="Logo&#10;&#10;Description automatically generated">
            <a:extLst>
              <a:ext uri="{FF2B5EF4-FFF2-40B4-BE49-F238E27FC236}">
                <a16:creationId xmlns:a16="http://schemas.microsoft.com/office/drawing/2014/main" id="{250A59D2-AF33-40C2-BBE0-D7AC94493CF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69439" y="6400800"/>
            <a:ext cx="670161" cy="407924"/>
          </a:xfrm>
          <a:prstGeom prst="rect">
            <a:avLst/>
          </a:prstGeom>
        </p:spPr>
      </p:pic>
    </p:spTree>
    <p:extLst>
      <p:ext uri="{BB962C8B-B14F-4D97-AF65-F5344CB8AC3E}">
        <p14:creationId xmlns:p14="http://schemas.microsoft.com/office/powerpoint/2010/main" val="66161816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533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3400" y="1066800"/>
            <a:ext cx="11353800" cy="510540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63612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533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33400" y="1066800"/>
            <a:ext cx="5486400" cy="510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0800" y="1066800"/>
            <a:ext cx="54864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57853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533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33399" y="1066800"/>
            <a:ext cx="3511771" cy="510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61797" y="1066800"/>
            <a:ext cx="3511771"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28" name="Content Placeholder 3"/>
          <p:cNvSpPr>
            <a:spLocks noGrp="1"/>
          </p:cNvSpPr>
          <p:nvPr>
            <p:ph sz="half" idx="12"/>
          </p:nvPr>
        </p:nvSpPr>
        <p:spPr>
          <a:xfrm>
            <a:off x="8375429" y="1066800"/>
            <a:ext cx="3511771"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481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533400"/>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30243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600201"/>
            <a:ext cx="9144000" cy="2285999"/>
          </a:xfrm>
          <a:prstGeom prst="rect">
            <a:avLst/>
          </a:prstGeom>
        </p:spPr>
        <p:txBody>
          <a:bodyPr anchor="ctr"/>
          <a:lstStyle>
            <a:lvl1pPr>
              <a:defRPr sz="5400" spc="-10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1524000" y="4571999"/>
            <a:ext cx="9144000" cy="114300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8817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5334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533400" y="1066800"/>
            <a:ext cx="11353800" cy="5105400"/>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a:xfrm>
            <a:off x="2362200" y="6504586"/>
            <a:ext cx="7467600" cy="189980"/>
          </a:xfrm>
        </p:spPr>
        <p:txBody>
          <a:bodyPr/>
          <a:lstStyle/>
          <a:p>
            <a:endParaRPr lang="en-US"/>
          </a:p>
        </p:txBody>
      </p:sp>
    </p:spTree>
    <p:extLst>
      <p:ext uri="{BB962C8B-B14F-4D97-AF65-F5344CB8AC3E}">
        <p14:creationId xmlns:p14="http://schemas.microsoft.com/office/powerpoint/2010/main" val="3099023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90524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2000" cy="6858000"/>
          </a:xfrm>
          <a:solidFill>
            <a:schemeClr val="bg1">
              <a:lumMod val="75000"/>
              <a:lumOff val="25000"/>
            </a:schemeClr>
          </a:solidFill>
        </p:spPr>
        <p:txBody>
          <a:bodyPr bIns="1280160" anchor="ctr"/>
          <a:lstStyle>
            <a:lvl1pPr marL="0" indent="0" algn="ctr">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 Drag image onto this placeholder, or click icon and select image.</a:t>
            </a:r>
          </a:p>
        </p:txBody>
      </p:sp>
      <p:sp>
        <p:nvSpPr>
          <p:cNvPr id="2" name="Title 1"/>
          <p:cNvSpPr>
            <a:spLocks noGrp="1"/>
          </p:cNvSpPr>
          <p:nvPr>
            <p:ph type="title"/>
          </p:nvPr>
        </p:nvSpPr>
        <p:spPr>
          <a:xfrm>
            <a:off x="0" y="5715000"/>
            <a:ext cx="12192000" cy="1143000"/>
          </a:xfrm>
          <a:prstGeom prst="rect">
            <a:avLst/>
          </a:prstGeom>
          <a:solidFill>
            <a:srgbClr val="000000">
              <a:alpha val="74902"/>
            </a:srgbClr>
          </a:solidFill>
        </p:spPr>
        <p:txBody>
          <a:bodyPr lIns="274320" tIns="91440" rIns="274320" bIns="91440" anchor="ctr"/>
          <a:lstStyle>
            <a:lvl1pPr>
              <a:defRPr sz="2800">
                <a:solidFill>
                  <a:schemeClr val="tx1"/>
                </a:solidFill>
              </a:defRPr>
            </a:lvl1pPr>
          </a:lstStyle>
          <a:p>
            <a:r>
              <a:rPr lang="en-US"/>
              <a:t>Click to edit Master title style</a:t>
            </a:r>
          </a:p>
        </p:txBody>
      </p:sp>
      <p:sp>
        <p:nvSpPr>
          <p:cNvPr id="4" name="Text Placeholder 3"/>
          <p:cNvSpPr>
            <a:spLocks noGrp="1"/>
          </p:cNvSpPr>
          <p:nvPr>
            <p:ph type="body" sz="half" idx="2"/>
          </p:nvPr>
        </p:nvSpPr>
        <p:spPr>
          <a:xfrm>
            <a:off x="9067800" y="4343400"/>
            <a:ext cx="3048000" cy="1296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5">
            <a:extLst>
              <a:ext uri="{FF2B5EF4-FFF2-40B4-BE49-F238E27FC236}">
                <a16:creationId xmlns:a16="http://schemas.microsoft.com/office/drawing/2014/main" id="{85C25152-0FB4-4936-A4DD-23B2178A46D8}"/>
              </a:ext>
            </a:extLst>
          </p:cNvPr>
          <p:cNvSpPr>
            <a:spLocks noGrp="1"/>
          </p:cNvSpPr>
          <p:nvPr>
            <p:ph type="ftr" sz="quarter" idx="11"/>
          </p:nvPr>
        </p:nvSpPr>
        <p:spPr>
          <a:xfrm>
            <a:off x="2209800" y="6504586"/>
            <a:ext cx="7772400" cy="189980"/>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154757386"/>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ig Words">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533400"/>
          </a:xfrm>
          <a:prstGeom prst="rect">
            <a:avLst/>
          </a:prstGeom>
        </p:spPr>
        <p:txBody>
          <a:bodyPr/>
          <a:lstStyle>
            <a:lvl1pPr>
              <a:defRPr sz="1800" b="0"/>
            </a:lvl1pPr>
          </a:lstStyle>
          <a:p>
            <a:r>
              <a:rPr lang="en-US"/>
              <a:t>Click to edit Master title style</a:t>
            </a:r>
          </a:p>
        </p:txBody>
      </p:sp>
      <p:sp>
        <p:nvSpPr>
          <p:cNvPr id="3" name="Content Placeholder 2"/>
          <p:cNvSpPr>
            <a:spLocks noGrp="1"/>
          </p:cNvSpPr>
          <p:nvPr>
            <p:ph idx="1"/>
          </p:nvPr>
        </p:nvSpPr>
        <p:spPr>
          <a:xfrm>
            <a:off x="1066800" y="1143000"/>
            <a:ext cx="10134600" cy="4572000"/>
          </a:xfrm>
        </p:spPr>
        <p:txBody>
          <a:bodyPr anchor="ctr"/>
          <a:lstStyle>
            <a:lvl1pPr marL="0" indent="0">
              <a:spcBef>
                <a:spcPts val="3000"/>
              </a:spcBef>
              <a:buNone/>
              <a:defRPr sz="4400"/>
            </a:lvl1pPr>
            <a:lvl2pPr>
              <a:defRPr sz="2000"/>
            </a:lvl2pPr>
            <a:lvl3pPr>
              <a:defRPr sz="18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34733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ver Image">
    <p:bg>
      <p:bgRef idx="1001">
        <a:schemeClr val="bg1"/>
      </p:bgRef>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76200"/>
            <a:ext cx="12192000" cy="6781800"/>
          </a:xfrm>
          <a:solidFill>
            <a:schemeClr val="bg1">
              <a:lumMod val="75000"/>
              <a:lumOff val="25000"/>
            </a:schemeClr>
          </a:solidFill>
        </p:spPr>
        <p:txBody>
          <a:bodyPr lIns="5029200" bIns="0" anchor="ctr"/>
          <a:lstStyle>
            <a:lvl1pPr marL="0" indent="0" algn="ctr">
              <a:buNone/>
              <a:defRPr/>
            </a:lvl1pPr>
          </a:lstStyle>
          <a:p>
            <a:r>
              <a:rPr lang="en-US" dirty="0"/>
              <a:t>Picture. </a:t>
            </a:r>
            <a:br>
              <a:rPr lang="en-US" dirty="0"/>
            </a:br>
            <a:r>
              <a:rPr lang="en-US" dirty="0"/>
              <a:t>Drag image onto this placeholder, </a:t>
            </a:r>
            <a:br>
              <a:rPr lang="en-US" dirty="0"/>
            </a:br>
            <a:r>
              <a:rPr lang="en-US" dirty="0"/>
              <a:t>or click icon and select image.</a:t>
            </a:r>
          </a:p>
        </p:txBody>
      </p:sp>
      <p:sp>
        <p:nvSpPr>
          <p:cNvPr id="3" name="Content Placeholder 2"/>
          <p:cNvSpPr>
            <a:spLocks noGrp="1"/>
          </p:cNvSpPr>
          <p:nvPr>
            <p:ph idx="1"/>
          </p:nvPr>
        </p:nvSpPr>
        <p:spPr>
          <a:xfrm>
            <a:off x="0" y="76200"/>
            <a:ext cx="4876800" cy="6781800"/>
          </a:xfrm>
          <a:solidFill>
            <a:schemeClr val="bg1">
              <a:alpha val="70000"/>
            </a:schemeClr>
          </a:solidFill>
        </p:spPr>
        <p:txBody>
          <a:bodyPr lIns="685800" tIns="274320" rIns="274320"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2" name="Title 1"/>
          <p:cNvSpPr>
            <a:spLocks noGrp="1"/>
          </p:cNvSpPr>
          <p:nvPr>
            <p:ph type="title"/>
          </p:nvPr>
        </p:nvSpPr>
        <p:spPr>
          <a:xfrm>
            <a:off x="304800" y="228600"/>
            <a:ext cx="4419600" cy="5334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006621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1"/>
            <a:ext cx="11582400" cy="533399"/>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33400" y="1066800"/>
            <a:ext cx="5105400" cy="45720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3400" y="1752600"/>
            <a:ext cx="5105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1066800"/>
            <a:ext cx="5105400" cy="45720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800" y="1752600"/>
            <a:ext cx="5105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32768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572000" cy="1905000"/>
          </a:xfrm>
          <a:prstGeom prst="rect">
            <a:avLst/>
          </a:prstGeom>
        </p:spPr>
        <p:txBody>
          <a:bodyPr anchor="t"/>
          <a:lstStyle>
            <a:lvl1pPr>
              <a:defRPr sz="3000"/>
            </a:lvl1pPr>
          </a:lstStyle>
          <a:p>
            <a:r>
              <a:rPr lang="en-US"/>
              <a:t>Click to edit Master title style</a:t>
            </a:r>
          </a:p>
        </p:txBody>
      </p:sp>
      <p:sp>
        <p:nvSpPr>
          <p:cNvPr id="3" name="Content Placeholder 2"/>
          <p:cNvSpPr>
            <a:spLocks noGrp="1"/>
          </p:cNvSpPr>
          <p:nvPr>
            <p:ph idx="1"/>
          </p:nvPr>
        </p:nvSpPr>
        <p:spPr>
          <a:xfrm>
            <a:off x="5183188" y="685800"/>
            <a:ext cx="6551612" cy="5410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2286000"/>
            <a:ext cx="4191000"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7198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8A83C7C-BD3C-FB4F-B742-B11798D5669E}"/>
              </a:ext>
            </a:extLst>
          </p:cNvPr>
          <p:cNvGrpSpPr/>
          <p:nvPr userDrawn="1"/>
        </p:nvGrpSpPr>
        <p:grpSpPr>
          <a:xfrm>
            <a:off x="-9" y="0"/>
            <a:ext cx="12192009" cy="6858000"/>
            <a:chOff x="-9" y="0"/>
            <a:chExt cx="12192009" cy="6858000"/>
          </a:xfrm>
        </p:grpSpPr>
        <p:cxnSp>
          <p:nvCxnSpPr>
            <p:cNvPr id="17" name="Straight Connector 16">
              <a:extLst>
                <a:ext uri="{FF2B5EF4-FFF2-40B4-BE49-F238E27FC236}">
                  <a16:creationId xmlns:a16="http://schemas.microsoft.com/office/drawing/2014/main" id="{DFECBE5E-9CD8-234D-8FD1-3E020E4E2498}"/>
                </a:ext>
              </a:extLst>
            </p:cNvPr>
            <p:cNvCxnSpPr>
              <a:cxnSpLocks/>
            </p:cNvCxnSpPr>
            <p:nvPr userDrawn="1"/>
          </p:nvCxnSpPr>
          <p:spPr>
            <a:xfrm>
              <a:off x="0" y="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31840E4-E20B-DA4E-B6F2-24F2AED4E1B5}"/>
                </a:ext>
              </a:extLst>
            </p:cNvPr>
            <p:cNvCxnSpPr>
              <a:cxnSpLocks/>
            </p:cNvCxnSpPr>
            <p:nvPr userDrawn="1"/>
          </p:nvCxnSpPr>
          <p:spPr>
            <a:xfrm>
              <a:off x="-9" y="762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EBCDD9-F806-F94E-B7A6-BDA470BA8A7A}"/>
                </a:ext>
              </a:extLst>
            </p:cNvPr>
            <p:cNvCxnSpPr>
              <a:cxnSpLocks/>
            </p:cNvCxnSpPr>
            <p:nvPr userDrawn="1"/>
          </p:nvCxnSpPr>
          <p:spPr>
            <a:xfrm>
              <a:off x="-2" y="1524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EAECF3B-7249-5F43-A0BD-AA21B19D74DB}"/>
                </a:ext>
              </a:extLst>
            </p:cNvPr>
            <p:cNvCxnSpPr>
              <a:cxnSpLocks/>
            </p:cNvCxnSpPr>
            <p:nvPr userDrawn="1"/>
          </p:nvCxnSpPr>
          <p:spPr>
            <a:xfrm>
              <a:off x="-3" y="2286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83F883-4B1D-5947-B64D-097B401E6BBB}"/>
                </a:ext>
              </a:extLst>
            </p:cNvPr>
            <p:cNvCxnSpPr>
              <a:cxnSpLocks/>
            </p:cNvCxnSpPr>
            <p:nvPr userDrawn="1"/>
          </p:nvCxnSpPr>
          <p:spPr>
            <a:xfrm>
              <a:off x="-4" y="3048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B9181C-6A03-AB42-A60F-A761DE3A32FA}"/>
                </a:ext>
              </a:extLst>
            </p:cNvPr>
            <p:cNvCxnSpPr>
              <a:cxnSpLocks/>
            </p:cNvCxnSpPr>
            <p:nvPr userDrawn="1"/>
          </p:nvCxnSpPr>
          <p:spPr>
            <a:xfrm>
              <a:off x="-5" y="3810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F7540CC-A06F-B641-BC3E-C56701DDF219}"/>
                </a:ext>
              </a:extLst>
            </p:cNvPr>
            <p:cNvCxnSpPr>
              <a:cxnSpLocks/>
            </p:cNvCxnSpPr>
            <p:nvPr userDrawn="1"/>
          </p:nvCxnSpPr>
          <p:spPr>
            <a:xfrm>
              <a:off x="-6" y="4572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AB8B8F1-FF0A-344C-85D7-447DD6AD99C2}"/>
                </a:ext>
              </a:extLst>
            </p:cNvPr>
            <p:cNvCxnSpPr>
              <a:cxnSpLocks/>
            </p:cNvCxnSpPr>
            <p:nvPr userDrawn="1"/>
          </p:nvCxnSpPr>
          <p:spPr>
            <a:xfrm>
              <a:off x="-7" y="5334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E3F3CAF-19DD-7541-A6D2-790C8A457F6E}"/>
                </a:ext>
              </a:extLst>
            </p:cNvPr>
            <p:cNvCxnSpPr>
              <a:cxnSpLocks/>
            </p:cNvCxnSpPr>
            <p:nvPr userDrawn="1"/>
          </p:nvCxnSpPr>
          <p:spPr>
            <a:xfrm>
              <a:off x="-8" y="6096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C31912-5064-B441-86DA-CE3DD74F6FCA}"/>
                </a:ext>
              </a:extLst>
            </p:cNvPr>
            <p:cNvCxnSpPr>
              <a:cxnSpLocks/>
            </p:cNvCxnSpPr>
            <p:nvPr userDrawn="1"/>
          </p:nvCxnSpPr>
          <p:spPr>
            <a:xfrm>
              <a:off x="-9" y="6858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FDB8C8-764C-9247-85CE-F982A774AAEE}"/>
                </a:ext>
              </a:extLst>
            </p:cNvPr>
            <p:cNvCxnSpPr/>
            <p:nvPr userDrawn="1"/>
          </p:nvCxnSpPr>
          <p:spPr>
            <a:xfrm>
              <a:off x="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4D1ED04-0AA0-8E4A-9565-D5015FA1F211}"/>
                </a:ext>
              </a:extLst>
            </p:cNvPr>
            <p:cNvCxnSpPr/>
            <p:nvPr userDrawn="1"/>
          </p:nvCxnSpPr>
          <p:spPr>
            <a:xfrm>
              <a:off x="129540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3457BF7-0617-FF49-938D-21F0C455621A}"/>
                </a:ext>
              </a:extLst>
            </p:cNvPr>
            <p:cNvCxnSpPr/>
            <p:nvPr userDrawn="1"/>
          </p:nvCxnSpPr>
          <p:spPr>
            <a:xfrm>
              <a:off x="266700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BCA1190-29C0-A249-9927-FC0408D7F428}"/>
                </a:ext>
              </a:extLst>
            </p:cNvPr>
            <p:cNvCxnSpPr/>
            <p:nvPr userDrawn="1"/>
          </p:nvCxnSpPr>
          <p:spPr>
            <a:xfrm>
              <a:off x="403860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1DE890B-CA99-3B4A-91EC-8BA7AF00E495}"/>
                </a:ext>
              </a:extLst>
            </p:cNvPr>
            <p:cNvCxnSpPr/>
            <p:nvPr userDrawn="1"/>
          </p:nvCxnSpPr>
          <p:spPr>
            <a:xfrm>
              <a:off x="541020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F5124D-5DA6-FB48-B543-7E52194619B3}"/>
                </a:ext>
              </a:extLst>
            </p:cNvPr>
            <p:cNvCxnSpPr/>
            <p:nvPr userDrawn="1"/>
          </p:nvCxnSpPr>
          <p:spPr>
            <a:xfrm>
              <a:off x="678180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BA7C86D-47E4-124B-AA33-20AECF9B9C1E}"/>
                </a:ext>
              </a:extLst>
            </p:cNvPr>
            <p:cNvCxnSpPr/>
            <p:nvPr userDrawn="1"/>
          </p:nvCxnSpPr>
          <p:spPr>
            <a:xfrm>
              <a:off x="815340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AC4D973-0376-B745-B081-396C4B67008D}"/>
                </a:ext>
              </a:extLst>
            </p:cNvPr>
            <p:cNvCxnSpPr/>
            <p:nvPr userDrawn="1"/>
          </p:nvCxnSpPr>
          <p:spPr>
            <a:xfrm>
              <a:off x="952500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27632CB-61A3-0A4F-A210-A22A3349614B}"/>
                </a:ext>
              </a:extLst>
            </p:cNvPr>
            <p:cNvCxnSpPr/>
            <p:nvPr userDrawn="1"/>
          </p:nvCxnSpPr>
          <p:spPr>
            <a:xfrm>
              <a:off x="1089660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C045B06-0EAE-6140-AC0D-C48BA0CD211B}"/>
                </a:ext>
              </a:extLst>
            </p:cNvPr>
            <p:cNvCxnSpPr/>
            <p:nvPr userDrawn="1"/>
          </p:nvCxnSpPr>
          <p:spPr>
            <a:xfrm>
              <a:off x="12190219"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9593D02-42AB-F14D-B5CB-4E38140BC08F}"/>
                </a:ext>
              </a:extLst>
            </p:cNvPr>
            <p:cNvCxnSpPr/>
            <p:nvPr userDrawn="1"/>
          </p:nvCxnSpPr>
          <p:spPr>
            <a:xfrm>
              <a:off x="6096000" y="0"/>
              <a:ext cx="0" cy="685800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D393849-347B-B844-A81B-18C3CF2054EB}"/>
                </a:ext>
              </a:extLst>
            </p:cNvPr>
            <p:cNvCxnSpPr>
              <a:cxnSpLocks/>
            </p:cNvCxnSpPr>
            <p:nvPr userDrawn="1"/>
          </p:nvCxnSpPr>
          <p:spPr>
            <a:xfrm>
              <a:off x="0" y="3429000"/>
              <a:ext cx="12192000" cy="0"/>
            </a:xfrm>
            <a:prstGeom prst="line">
              <a:avLst/>
            </a:prstGeom>
            <a:ln w="9525">
              <a:solidFill>
                <a:srgbClr val="CCE5FF"/>
              </a:solidFill>
              <a:prstDash val="lgDash"/>
            </a:ln>
          </p:spPr>
          <p:style>
            <a:lnRef idx="1">
              <a:schemeClr val="accent1"/>
            </a:lnRef>
            <a:fillRef idx="0">
              <a:schemeClr val="accent1"/>
            </a:fillRef>
            <a:effectRef idx="0">
              <a:schemeClr val="accent1"/>
            </a:effectRef>
            <a:fontRef idx="minor">
              <a:schemeClr val="tx1"/>
            </a:fontRef>
          </p:style>
        </p:cxnSp>
      </p:grpSp>
      <p:sp>
        <p:nvSpPr>
          <p:cNvPr id="38" name="Footer Placeholder 5">
            <a:extLst>
              <a:ext uri="{FF2B5EF4-FFF2-40B4-BE49-F238E27FC236}">
                <a16:creationId xmlns:a16="http://schemas.microsoft.com/office/drawing/2014/main" id="{CF5D858A-F49A-4613-95D8-619382C0256E}"/>
              </a:ext>
            </a:extLst>
          </p:cNvPr>
          <p:cNvSpPr>
            <a:spLocks noGrp="1"/>
          </p:cNvSpPr>
          <p:nvPr>
            <p:ph type="ftr" sz="quarter" idx="11"/>
          </p:nvPr>
        </p:nvSpPr>
        <p:spPr>
          <a:xfrm>
            <a:off x="2209800" y="6504586"/>
            <a:ext cx="7772400" cy="189980"/>
          </a:xfrm>
        </p:spPr>
        <p:txBody>
          <a:bodyPr/>
          <a:lstStyle/>
          <a:p>
            <a:endParaRPr lang="en-US"/>
          </a:p>
        </p:txBody>
      </p:sp>
    </p:spTree>
    <p:extLst>
      <p:ext uri="{BB962C8B-B14F-4D97-AF65-F5344CB8AC3E}">
        <p14:creationId xmlns:p14="http://schemas.microsoft.com/office/powerpoint/2010/main" val="1258019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28BD8F-53F5-A54E-A5C4-A5DEF48478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CE73959-4359-0643-89BB-93D15E89C0A6}"/>
              </a:ext>
            </a:extLst>
          </p:cNvPr>
          <p:cNvSpPr/>
          <p:nvPr userDrawn="1"/>
        </p:nvSpPr>
        <p:spPr>
          <a:xfrm>
            <a:off x="-6285" y="6334567"/>
            <a:ext cx="12198285" cy="533400"/>
          </a:xfrm>
          <a:prstGeom prst="rect">
            <a:avLst/>
          </a:prstGeom>
          <a:gradFill flip="none" rotWithShape="1">
            <a:gsLst>
              <a:gs pos="0">
                <a:schemeClr val="accent1">
                  <a:lumMod val="26000"/>
                </a:schemeClr>
              </a:gs>
              <a:gs pos="46000">
                <a:schemeClr val="accent1">
                  <a:lumMod val="83000"/>
                </a:schemeClr>
              </a:gs>
              <a:gs pos="100000">
                <a:schemeClr val="accent1">
                  <a:lumMod val="60000"/>
                </a:schemeClr>
              </a:gs>
            </a:gsLst>
            <a:path path="circle">
              <a:fillToRect l="50000" t="50000" r="50000" b="50000"/>
            </a:path>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F3FC38C-2F77-7E4D-B540-206898534C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433989"/>
            <a:ext cx="1447800" cy="339219"/>
          </a:xfrm>
          <a:prstGeom prst="rect">
            <a:avLst/>
          </a:prstGeom>
        </p:spPr>
      </p:pic>
      <p:sp>
        <p:nvSpPr>
          <p:cNvPr id="5" name="Footer Placeholder 4"/>
          <p:cNvSpPr>
            <a:spLocks noGrp="1"/>
          </p:cNvSpPr>
          <p:nvPr>
            <p:ph type="ftr" sz="quarter" idx="11"/>
          </p:nvPr>
        </p:nvSpPr>
        <p:spPr>
          <a:xfrm>
            <a:off x="2209800" y="6477000"/>
            <a:ext cx="7772400" cy="228600"/>
          </a:xfrm>
        </p:spPr>
        <p:txBody>
          <a:bodyPr anchor="b"/>
          <a:lstStyle>
            <a:lvl1pPr>
              <a:defRPr>
                <a:solidFill>
                  <a:schemeClr val="bg1">
                    <a:lumMod val="65000"/>
                    <a:lumOff val="35000"/>
                  </a:schemeClr>
                </a:solidFill>
              </a:defRPr>
            </a:lvl1pPr>
          </a:lstStyle>
          <a:p>
            <a:endParaRPr lang="en-US" dirty="0"/>
          </a:p>
        </p:txBody>
      </p:sp>
      <p:sp>
        <p:nvSpPr>
          <p:cNvPr id="2" name="Title 1"/>
          <p:cNvSpPr>
            <a:spLocks noGrp="1"/>
          </p:cNvSpPr>
          <p:nvPr>
            <p:ph type="ctrTitle"/>
          </p:nvPr>
        </p:nvSpPr>
        <p:spPr>
          <a:xfrm>
            <a:off x="1352683" y="1600200"/>
            <a:ext cx="9481278" cy="2286000"/>
          </a:xfrm>
        </p:spPr>
        <p:txBody>
          <a:bodyPr anchor="ctr"/>
          <a:lstStyle>
            <a:lvl1pPr algn="l">
              <a:defRPr sz="5400" spc="-100"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447799" y="4191000"/>
            <a:ext cx="9386169" cy="761996"/>
          </a:xfrm>
        </p:spPr>
        <p:txBody>
          <a:bodyPr anchor="ctr"/>
          <a:lstStyle>
            <a:lvl1pPr marL="0" indent="0" algn="l">
              <a:buNone/>
              <a:defRPr sz="2400">
                <a:solidFill>
                  <a:schemeClr val="tx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86785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533400"/>
          </a:xfrm>
        </p:spPr>
        <p:txBody>
          <a:bodyPr/>
          <a:lstStyle/>
          <a:p>
            <a:r>
              <a:rPr lang="en-US"/>
              <a:t>Click to edit Master title style</a:t>
            </a:r>
          </a:p>
        </p:txBody>
      </p:sp>
      <p:sp>
        <p:nvSpPr>
          <p:cNvPr id="3" name="Content Placeholder 2"/>
          <p:cNvSpPr>
            <a:spLocks noGrp="1"/>
          </p:cNvSpPr>
          <p:nvPr>
            <p:ph idx="1"/>
          </p:nvPr>
        </p:nvSpPr>
        <p:spPr>
          <a:xfrm>
            <a:off x="533400" y="1066800"/>
            <a:ext cx="11353800" cy="5105400"/>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24677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533400"/>
          </a:xfrm>
        </p:spPr>
        <p:txBody>
          <a:bodyPr/>
          <a:lstStyle/>
          <a:p>
            <a:r>
              <a:rPr lang="en-US"/>
              <a:t>Click to edit Master title style</a:t>
            </a:r>
          </a:p>
        </p:txBody>
      </p:sp>
      <p:sp>
        <p:nvSpPr>
          <p:cNvPr id="3" name="Content Placeholder 2"/>
          <p:cNvSpPr>
            <a:spLocks noGrp="1"/>
          </p:cNvSpPr>
          <p:nvPr>
            <p:ph sz="half" idx="1"/>
          </p:nvPr>
        </p:nvSpPr>
        <p:spPr>
          <a:xfrm>
            <a:off x="533400" y="1066800"/>
            <a:ext cx="5486400" cy="5105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0800" y="1066800"/>
            <a:ext cx="54864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6224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5334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533400" y="1066800"/>
            <a:ext cx="5486400" cy="5105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00800" y="1066800"/>
            <a:ext cx="5486400" cy="5105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7050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399" y="1066800"/>
            <a:ext cx="3511771"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89229" y="1066800"/>
            <a:ext cx="3511771"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28" name="Content Placeholder 3"/>
          <p:cNvSpPr>
            <a:spLocks noGrp="1"/>
          </p:cNvSpPr>
          <p:nvPr>
            <p:ph sz="half" idx="12"/>
          </p:nvPr>
        </p:nvSpPr>
        <p:spPr>
          <a:xfrm>
            <a:off x="8451629" y="1066800"/>
            <a:ext cx="3511771"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7952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75136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600201"/>
            <a:ext cx="9144000" cy="2285999"/>
          </a:xfrm>
        </p:spPr>
        <p:txBody>
          <a:bodyPr anchor="ctr"/>
          <a:lstStyle>
            <a:lvl1pPr>
              <a:defRPr sz="5400" spc="-100"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524000" y="4571999"/>
            <a:ext cx="9144000" cy="114300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3875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00830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2000" cy="6858000"/>
          </a:xfrm>
          <a:solidFill>
            <a:schemeClr val="bg1">
              <a:lumMod val="75000"/>
              <a:lumOff val="25000"/>
            </a:schemeClr>
          </a:solidFill>
        </p:spPr>
        <p:txBody>
          <a:bodyPr bIns="1280160" anchor="ctr"/>
          <a:lstStyle>
            <a:lvl1pPr marL="0" indent="0" algn="ctr">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 Drag image onto this placeholder, or click icon and select image.</a:t>
            </a:r>
          </a:p>
        </p:txBody>
      </p:sp>
      <p:sp>
        <p:nvSpPr>
          <p:cNvPr id="2" name="Title 1"/>
          <p:cNvSpPr>
            <a:spLocks noGrp="1"/>
          </p:cNvSpPr>
          <p:nvPr>
            <p:ph type="title"/>
          </p:nvPr>
        </p:nvSpPr>
        <p:spPr>
          <a:xfrm>
            <a:off x="-1" y="5791200"/>
            <a:ext cx="12192001" cy="1066800"/>
          </a:xfrm>
          <a:solidFill>
            <a:srgbClr val="000000">
              <a:alpha val="74902"/>
            </a:srgbClr>
          </a:solidFill>
        </p:spPr>
        <p:txBody>
          <a:bodyPr lIns="182880" tIns="91440" rIns="182880" bIns="91440" anchor="ctr"/>
          <a:lstStyle>
            <a:lvl1pPr>
              <a:defRPr sz="2800">
                <a:solidFill>
                  <a:schemeClr val="tx1"/>
                </a:solidFill>
              </a:defRPr>
            </a:lvl1pPr>
          </a:lstStyle>
          <a:p>
            <a:r>
              <a:rPr lang="en-US"/>
              <a:t>Click to edit Master title style</a:t>
            </a:r>
          </a:p>
        </p:txBody>
      </p:sp>
      <p:sp>
        <p:nvSpPr>
          <p:cNvPr id="4" name="Text Placeholder 3"/>
          <p:cNvSpPr>
            <a:spLocks noGrp="1"/>
          </p:cNvSpPr>
          <p:nvPr>
            <p:ph type="body" sz="half" idx="2"/>
          </p:nvPr>
        </p:nvSpPr>
        <p:spPr>
          <a:xfrm>
            <a:off x="9067800" y="4343400"/>
            <a:ext cx="3048000" cy="1296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5">
            <a:extLst>
              <a:ext uri="{FF2B5EF4-FFF2-40B4-BE49-F238E27FC236}">
                <a16:creationId xmlns:a16="http://schemas.microsoft.com/office/drawing/2014/main" id="{F6C33468-8E00-41BE-B10D-553F1A365A55}"/>
              </a:ext>
            </a:extLst>
          </p:cNvPr>
          <p:cNvSpPr>
            <a:spLocks noGrp="1"/>
          </p:cNvSpPr>
          <p:nvPr>
            <p:ph type="ftr" sz="quarter" idx="11"/>
          </p:nvPr>
        </p:nvSpPr>
        <p:spPr>
          <a:xfrm>
            <a:off x="2209800" y="6504586"/>
            <a:ext cx="7772400" cy="189980"/>
          </a:xfrm>
        </p:spPr>
        <p:txBody>
          <a:bodyPr/>
          <a:lstStyle/>
          <a:p>
            <a:endParaRPr lang="en-US"/>
          </a:p>
        </p:txBody>
      </p:sp>
    </p:spTree>
    <p:extLst>
      <p:ext uri="{BB962C8B-B14F-4D97-AF65-F5344CB8AC3E}">
        <p14:creationId xmlns:p14="http://schemas.microsoft.com/office/powerpoint/2010/main" val="4288430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ig Wo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b="0"/>
            </a:lvl1pPr>
          </a:lstStyle>
          <a:p>
            <a:r>
              <a:rPr lang="en-US"/>
              <a:t>Click to edit Master title style</a:t>
            </a:r>
          </a:p>
        </p:txBody>
      </p:sp>
      <p:sp>
        <p:nvSpPr>
          <p:cNvPr id="3" name="Content Placeholder 2"/>
          <p:cNvSpPr>
            <a:spLocks noGrp="1"/>
          </p:cNvSpPr>
          <p:nvPr>
            <p:ph idx="1"/>
          </p:nvPr>
        </p:nvSpPr>
        <p:spPr>
          <a:xfrm>
            <a:off x="1066800" y="1143000"/>
            <a:ext cx="10134600" cy="4572000"/>
          </a:xfrm>
        </p:spPr>
        <p:txBody>
          <a:bodyPr anchor="ctr"/>
          <a:lstStyle>
            <a:lvl1pPr marL="0" indent="0">
              <a:spcBef>
                <a:spcPts val="3000"/>
              </a:spcBef>
              <a:buNone/>
              <a:defRPr sz="4400"/>
            </a:lvl1pPr>
            <a:lvl2pPr>
              <a:defRPr sz="2000"/>
            </a:lvl2pPr>
            <a:lvl3pPr>
              <a:defRPr sz="18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341049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76200"/>
            <a:ext cx="12192000" cy="6781800"/>
          </a:xfrm>
          <a:solidFill>
            <a:schemeClr val="bg1">
              <a:lumMod val="75000"/>
              <a:lumOff val="25000"/>
            </a:schemeClr>
          </a:solidFill>
        </p:spPr>
        <p:txBody>
          <a:bodyPr lIns="5029200" bIns="0" anchor="ctr"/>
          <a:lstStyle>
            <a:lvl1pPr marL="0" indent="0" algn="ctr">
              <a:buNone/>
              <a:defRPr/>
            </a:lvl1pPr>
          </a:lstStyle>
          <a:p>
            <a:r>
              <a:rPr lang="en-US"/>
              <a:t>Picture. </a:t>
            </a:r>
            <a:br>
              <a:rPr lang="en-US"/>
            </a:br>
            <a:r>
              <a:rPr lang="en-US"/>
              <a:t>Drag image onto this placeholder, </a:t>
            </a:r>
            <a:br>
              <a:rPr lang="en-US"/>
            </a:br>
            <a:r>
              <a:rPr lang="en-US"/>
              <a:t>or click icon and select image.</a:t>
            </a:r>
          </a:p>
        </p:txBody>
      </p:sp>
      <p:sp>
        <p:nvSpPr>
          <p:cNvPr id="3" name="Content Placeholder 2"/>
          <p:cNvSpPr>
            <a:spLocks noGrp="1"/>
          </p:cNvSpPr>
          <p:nvPr>
            <p:ph idx="1"/>
          </p:nvPr>
        </p:nvSpPr>
        <p:spPr>
          <a:xfrm>
            <a:off x="0" y="76200"/>
            <a:ext cx="4876800" cy="6781800"/>
          </a:xfrm>
          <a:solidFill>
            <a:schemeClr val="bg1">
              <a:alpha val="70000"/>
            </a:schemeClr>
          </a:solidFill>
        </p:spPr>
        <p:txBody>
          <a:bodyPr lIns="685800" tIns="274320" rIns="274320"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2" name="Title 1"/>
          <p:cNvSpPr>
            <a:spLocks noGrp="1"/>
          </p:cNvSpPr>
          <p:nvPr>
            <p:ph type="title"/>
          </p:nvPr>
        </p:nvSpPr>
        <p:spPr>
          <a:xfrm>
            <a:off x="304800" y="228600"/>
            <a:ext cx="4419600" cy="533400"/>
          </a:xfrm>
        </p:spPr>
        <p:txBody>
          <a:bodyPr/>
          <a:lstStyle/>
          <a:p>
            <a:r>
              <a:rPr lang="en-US"/>
              <a:t>Click to edit Master title style</a:t>
            </a:r>
          </a:p>
        </p:txBody>
      </p:sp>
    </p:spTree>
    <p:extLst>
      <p:ext uri="{BB962C8B-B14F-4D97-AF65-F5344CB8AC3E}">
        <p14:creationId xmlns:p14="http://schemas.microsoft.com/office/powerpoint/2010/main" val="36962354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1"/>
            <a:ext cx="11506200" cy="533399"/>
          </a:xfrm>
        </p:spPr>
        <p:txBody>
          <a:bodyPr/>
          <a:lstStyle/>
          <a:p>
            <a:r>
              <a:rPr lang="en-US"/>
              <a:t>Click to edit Master title style</a:t>
            </a:r>
          </a:p>
        </p:txBody>
      </p:sp>
      <p:sp>
        <p:nvSpPr>
          <p:cNvPr id="3" name="Text Placeholder 2"/>
          <p:cNvSpPr>
            <a:spLocks noGrp="1"/>
          </p:cNvSpPr>
          <p:nvPr>
            <p:ph type="body" idx="1"/>
          </p:nvPr>
        </p:nvSpPr>
        <p:spPr>
          <a:xfrm>
            <a:off x="533400" y="1066799"/>
            <a:ext cx="5333999" cy="45720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401" y="1828798"/>
            <a:ext cx="5333999" cy="42672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7754" y="1066799"/>
            <a:ext cx="5413246" cy="45720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00800" y="1828798"/>
            <a:ext cx="5410200" cy="42672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99735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572000" cy="1905000"/>
          </a:xfrm>
        </p:spPr>
        <p:txBody>
          <a:bodyPr anchor="t"/>
          <a:lstStyle>
            <a:lvl1pPr>
              <a:defRPr sz="3000"/>
            </a:lvl1pPr>
          </a:lstStyle>
          <a:p>
            <a:r>
              <a:rPr lang="en-US"/>
              <a:t>Click to edit Master title style</a:t>
            </a:r>
          </a:p>
        </p:txBody>
      </p:sp>
      <p:sp>
        <p:nvSpPr>
          <p:cNvPr id="3" name="Content Placeholder 2"/>
          <p:cNvSpPr>
            <a:spLocks noGrp="1"/>
          </p:cNvSpPr>
          <p:nvPr>
            <p:ph idx="1"/>
          </p:nvPr>
        </p:nvSpPr>
        <p:spPr>
          <a:xfrm>
            <a:off x="5180140" y="685800"/>
            <a:ext cx="6554660" cy="5410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2286000"/>
            <a:ext cx="4572000"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20818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48A83C7C-BD3C-FB4F-B742-B11798D5669E}"/>
              </a:ext>
            </a:extLst>
          </p:cNvPr>
          <p:cNvGrpSpPr/>
          <p:nvPr userDrawn="1"/>
        </p:nvGrpSpPr>
        <p:grpSpPr>
          <a:xfrm>
            <a:off x="-9" y="0"/>
            <a:ext cx="12192009" cy="6858000"/>
            <a:chOff x="-9" y="0"/>
            <a:chExt cx="12192009" cy="6858000"/>
          </a:xfrm>
        </p:grpSpPr>
        <p:cxnSp>
          <p:nvCxnSpPr>
            <p:cNvPr id="35" name="Straight Connector 34">
              <a:extLst>
                <a:ext uri="{FF2B5EF4-FFF2-40B4-BE49-F238E27FC236}">
                  <a16:creationId xmlns:a16="http://schemas.microsoft.com/office/drawing/2014/main" id="{DFECBE5E-9CD8-234D-8FD1-3E020E4E2498}"/>
                </a:ext>
              </a:extLst>
            </p:cNvPr>
            <p:cNvCxnSpPr>
              <a:cxnSpLocks/>
            </p:cNvCxnSpPr>
            <p:nvPr userDrawn="1"/>
          </p:nvCxnSpPr>
          <p:spPr>
            <a:xfrm>
              <a:off x="0" y="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1840E4-E20B-DA4E-B6F2-24F2AED4E1B5}"/>
                </a:ext>
              </a:extLst>
            </p:cNvPr>
            <p:cNvCxnSpPr>
              <a:cxnSpLocks/>
            </p:cNvCxnSpPr>
            <p:nvPr userDrawn="1"/>
          </p:nvCxnSpPr>
          <p:spPr>
            <a:xfrm>
              <a:off x="-9" y="762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BEBCDD9-F806-F94E-B7A6-BDA470BA8A7A}"/>
                </a:ext>
              </a:extLst>
            </p:cNvPr>
            <p:cNvCxnSpPr>
              <a:cxnSpLocks/>
            </p:cNvCxnSpPr>
            <p:nvPr userDrawn="1"/>
          </p:nvCxnSpPr>
          <p:spPr>
            <a:xfrm>
              <a:off x="-2" y="1524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EAECF3B-7249-5F43-A0BD-AA21B19D74DB}"/>
                </a:ext>
              </a:extLst>
            </p:cNvPr>
            <p:cNvCxnSpPr>
              <a:cxnSpLocks/>
            </p:cNvCxnSpPr>
            <p:nvPr userDrawn="1"/>
          </p:nvCxnSpPr>
          <p:spPr>
            <a:xfrm>
              <a:off x="-3" y="2286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F83F883-4B1D-5947-B64D-097B401E6BBB}"/>
                </a:ext>
              </a:extLst>
            </p:cNvPr>
            <p:cNvCxnSpPr>
              <a:cxnSpLocks/>
            </p:cNvCxnSpPr>
            <p:nvPr userDrawn="1"/>
          </p:nvCxnSpPr>
          <p:spPr>
            <a:xfrm>
              <a:off x="-4" y="3048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2B9181C-6A03-AB42-A60F-A761DE3A32FA}"/>
                </a:ext>
              </a:extLst>
            </p:cNvPr>
            <p:cNvCxnSpPr>
              <a:cxnSpLocks/>
            </p:cNvCxnSpPr>
            <p:nvPr userDrawn="1"/>
          </p:nvCxnSpPr>
          <p:spPr>
            <a:xfrm>
              <a:off x="-5" y="3810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F7540CC-A06F-B641-BC3E-C56701DDF219}"/>
                </a:ext>
              </a:extLst>
            </p:cNvPr>
            <p:cNvCxnSpPr>
              <a:cxnSpLocks/>
            </p:cNvCxnSpPr>
            <p:nvPr userDrawn="1"/>
          </p:nvCxnSpPr>
          <p:spPr>
            <a:xfrm>
              <a:off x="-6" y="4572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AB8B8F1-FF0A-344C-85D7-447DD6AD99C2}"/>
                </a:ext>
              </a:extLst>
            </p:cNvPr>
            <p:cNvCxnSpPr>
              <a:cxnSpLocks/>
            </p:cNvCxnSpPr>
            <p:nvPr userDrawn="1"/>
          </p:nvCxnSpPr>
          <p:spPr>
            <a:xfrm>
              <a:off x="-7" y="5334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E3F3CAF-19DD-7541-A6D2-790C8A457F6E}"/>
                </a:ext>
              </a:extLst>
            </p:cNvPr>
            <p:cNvCxnSpPr>
              <a:cxnSpLocks/>
            </p:cNvCxnSpPr>
            <p:nvPr userDrawn="1"/>
          </p:nvCxnSpPr>
          <p:spPr>
            <a:xfrm>
              <a:off x="-8" y="6096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C31912-5064-B441-86DA-CE3DD74F6FCA}"/>
                </a:ext>
              </a:extLst>
            </p:cNvPr>
            <p:cNvCxnSpPr>
              <a:cxnSpLocks/>
            </p:cNvCxnSpPr>
            <p:nvPr userDrawn="1"/>
          </p:nvCxnSpPr>
          <p:spPr>
            <a:xfrm>
              <a:off x="-9" y="6858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DFDB8C8-764C-9247-85CE-F982A774AAEE}"/>
                </a:ext>
              </a:extLst>
            </p:cNvPr>
            <p:cNvCxnSpPr/>
            <p:nvPr userDrawn="1"/>
          </p:nvCxnSpPr>
          <p:spPr>
            <a:xfrm>
              <a:off x="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4D1ED04-0AA0-8E4A-9565-D5015FA1F211}"/>
                </a:ext>
              </a:extLst>
            </p:cNvPr>
            <p:cNvCxnSpPr/>
            <p:nvPr userDrawn="1"/>
          </p:nvCxnSpPr>
          <p:spPr>
            <a:xfrm>
              <a:off x="129540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3457BF7-0617-FF49-938D-21F0C455621A}"/>
                </a:ext>
              </a:extLst>
            </p:cNvPr>
            <p:cNvCxnSpPr/>
            <p:nvPr userDrawn="1"/>
          </p:nvCxnSpPr>
          <p:spPr>
            <a:xfrm>
              <a:off x="266700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CA1190-29C0-A249-9927-FC0408D7F428}"/>
                </a:ext>
              </a:extLst>
            </p:cNvPr>
            <p:cNvCxnSpPr/>
            <p:nvPr userDrawn="1"/>
          </p:nvCxnSpPr>
          <p:spPr>
            <a:xfrm>
              <a:off x="403860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1DE890B-CA99-3B4A-91EC-8BA7AF00E495}"/>
                </a:ext>
              </a:extLst>
            </p:cNvPr>
            <p:cNvCxnSpPr/>
            <p:nvPr userDrawn="1"/>
          </p:nvCxnSpPr>
          <p:spPr>
            <a:xfrm>
              <a:off x="541020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5F5124D-5DA6-FB48-B543-7E52194619B3}"/>
                </a:ext>
              </a:extLst>
            </p:cNvPr>
            <p:cNvCxnSpPr/>
            <p:nvPr userDrawn="1"/>
          </p:nvCxnSpPr>
          <p:spPr>
            <a:xfrm>
              <a:off x="678180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BA7C86D-47E4-124B-AA33-20AECF9B9C1E}"/>
                </a:ext>
              </a:extLst>
            </p:cNvPr>
            <p:cNvCxnSpPr/>
            <p:nvPr userDrawn="1"/>
          </p:nvCxnSpPr>
          <p:spPr>
            <a:xfrm>
              <a:off x="815340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AC4D973-0376-B745-B081-396C4B67008D}"/>
                </a:ext>
              </a:extLst>
            </p:cNvPr>
            <p:cNvCxnSpPr/>
            <p:nvPr userDrawn="1"/>
          </p:nvCxnSpPr>
          <p:spPr>
            <a:xfrm>
              <a:off x="952500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27632CB-61A3-0A4F-A210-A22A3349614B}"/>
                </a:ext>
              </a:extLst>
            </p:cNvPr>
            <p:cNvCxnSpPr/>
            <p:nvPr userDrawn="1"/>
          </p:nvCxnSpPr>
          <p:spPr>
            <a:xfrm>
              <a:off x="1089660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C045B06-0EAE-6140-AC0D-C48BA0CD211B}"/>
                </a:ext>
              </a:extLst>
            </p:cNvPr>
            <p:cNvCxnSpPr/>
            <p:nvPr userDrawn="1"/>
          </p:nvCxnSpPr>
          <p:spPr>
            <a:xfrm>
              <a:off x="12190219"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9593D02-42AB-F14D-B5CB-4E38140BC08F}"/>
                </a:ext>
              </a:extLst>
            </p:cNvPr>
            <p:cNvCxnSpPr/>
            <p:nvPr userDrawn="1"/>
          </p:nvCxnSpPr>
          <p:spPr>
            <a:xfrm>
              <a:off x="609600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D393849-347B-B844-A81B-18C3CF2054EB}"/>
                </a:ext>
              </a:extLst>
            </p:cNvPr>
            <p:cNvCxnSpPr>
              <a:cxnSpLocks/>
            </p:cNvCxnSpPr>
            <p:nvPr userDrawn="1"/>
          </p:nvCxnSpPr>
          <p:spPr>
            <a:xfrm>
              <a:off x="0" y="3429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sp>
        <p:nvSpPr>
          <p:cNvPr id="70" name="Rectangle 69"/>
          <p:cNvSpPr/>
          <p:nvPr userDrawn="1"/>
        </p:nvSpPr>
        <p:spPr>
          <a:xfrm>
            <a:off x="304800" y="228600"/>
            <a:ext cx="11582400" cy="533400"/>
          </a:xfrm>
          <a:prstGeom prst="rect">
            <a:avLst/>
          </a:prstGeom>
          <a:noFill/>
          <a:ln w="12700" cap="rnd" cmpd="sng">
            <a:solidFill>
              <a:schemeClr val="tx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Footer Placeholder 5">
            <a:extLst>
              <a:ext uri="{FF2B5EF4-FFF2-40B4-BE49-F238E27FC236}">
                <a16:creationId xmlns:a16="http://schemas.microsoft.com/office/drawing/2014/main" id="{128DAA1E-96C8-44ED-856A-8C9B52D7F504}"/>
              </a:ext>
            </a:extLst>
          </p:cNvPr>
          <p:cNvSpPr>
            <a:spLocks noGrp="1"/>
          </p:cNvSpPr>
          <p:nvPr>
            <p:ph type="ftr" sz="quarter" idx="11"/>
          </p:nvPr>
        </p:nvSpPr>
        <p:spPr>
          <a:xfrm>
            <a:off x="2209800" y="6504586"/>
            <a:ext cx="7772400" cy="189980"/>
          </a:xfrm>
        </p:spPr>
        <p:txBody>
          <a:bodyPr/>
          <a:lstStyle/>
          <a:p>
            <a:endParaRPr lang="en-US"/>
          </a:p>
        </p:txBody>
      </p:sp>
    </p:spTree>
    <p:extLst>
      <p:ext uri="{BB962C8B-B14F-4D97-AF65-F5344CB8AC3E}">
        <p14:creationId xmlns:p14="http://schemas.microsoft.com/office/powerpoint/2010/main" val="107983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5334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533399" y="1066800"/>
            <a:ext cx="3511771" cy="5105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461797" y="1066800"/>
            <a:ext cx="3511771" cy="5105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p>
            <a:endParaRPr lang="en-US"/>
          </a:p>
        </p:txBody>
      </p:sp>
      <p:sp>
        <p:nvSpPr>
          <p:cNvPr id="28" name="Content Placeholder 3"/>
          <p:cNvSpPr>
            <a:spLocks noGrp="1"/>
          </p:cNvSpPr>
          <p:nvPr>
            <p:ph sz="half" idx="12"/>
          </p:nvPr>
        </p:nvSpPr>
        <p:spPr>
          <a:xfrm>
            <a:off x="8375429" y="1066800"/>
            <a:ext cx="3511771" cy="5105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89191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28BD8F-53F5-A54E-A5C4-A5DEF48478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CE73959-4359-0643-89BB-93D15E89C0A6}"/>
              </a:ext>
            </a:extLst>
          </p:cNvPr>
          <p:cNvSpPr/>
          <p:nvPr userDrawn="1"/>
        </p:nvSpPr>
        <p:spPr>
          <a:xfrm>
            <a:off x="-6285" y="6334567"/>
            <a:ext cx="12198285" cy="533400"/>
          </a:xfrm>
          <a:prstGeom prst="rect">
            <a:avLst/>
          </a:prstGeom>
          <a:gradFill flip="none" rotWithShape="1">
            <a:gsLst>
              <a:gs pos="0">
                <a:schemeClr val="accent1">
                  <a:lumMod val="26000"/>
                </a:schemeClr>
              </a:gs>
              <a:gs pos="46000">
                <a:schemeClr val="accent1">
                  <a:lumMod val="83000"/>
                </a:schemeClr>
              </a:gs>
              <a:gs pos="100000">
                <a:schemeClr val="accent1">
                  <a:lumMod val="60000"/>
                </a:schemeClr>
              </a:gs>
            </a:gsLst>
            <a:path path="circle">
              <a:fillToRect l="50000" t="50000" r="50000" b="50000"/>
            </a:path>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F3FC38C-2F77-7E4D-B540-206898534C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433989"/>
            <a:ext cx="1447800" cy="339219"/>
          </a:xfrm>
          <a:prstGeom prst="rect">
            <a:avLst/>
          </a:prstGeom>
        </p:spPr>
      </p:pic>
      <p:sp>
        <p:nvSpPr>
          <p:cNvPr id="5" name="Footer Placeholder 4"/>
          <p:cNvSpPr>
            <a:spLocks noGrp="1"/>
          </p:cNvSpPr>
          <p:nvPr>
            <p:ph type="ftr" sz="quarter" idx="11"/>
          </p:nvPr>
        </p:nvSpPr>
        <p:spPr>
          <a:xfrm>
            <a:off x="2362200" y="6477000"/>
            <a:ext cx="7467600" cy="228600"/>
          </a:xfrm>
        </p:spPr>
        <p:txBody>
          <a:bodyPr anchor="b"/>
          <a:lstStyle>
            <a:lvl1pPr>
              <a:defRPr>
                <a:solidFill>
                  <a:schemeClr val="bg1">
                    <a:lumMod val="65000"/>
                    <a:lumOff val="35000"/>
                  </a:schemeClr>
                </a:solidFill>
              </a:defRPr>
            </a:lvl1pPr>
          </a:lstStyle>
          <a:p>
            <a:endParaRPr lang="en-US" dirty="0"/>
          </a:p>
        </p:txBody>
      </p:sp>
      <p:sp>
        <p:nvSpPr>
          <p:cNvPr id="2" name="Title 1"/>
          <p:cNvSpPr>
            <a:spLocks noGrp="1"/>
          </p:cNvSpPr>
          <p:nvPr>
            <p:ph type="ctrTitle"/>
          </p:nvPr>
        </p:nvSpPr>
        <p:spPr>
          <a:xfrm>
            <a:off x="1352683" y="1600200"/>
            <a:ext cx="9481278" cy="2286000"/>
          </a:xfrm>
        </p:spPr>
        <p:txBody>
          <a:bodyPr anchor="ctr"/>
          <a:lstStyle>
            <a:lvl1pPr algn="l">
              <a:defRPr sz="5400" spc="-100"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447799" y="4191000"/>
            <a:ext cx="9386169" cy="761996"/>
          </a:xfrm>
        </p:spPr>
        <p:txBody>
          <a:bodyPr anchor="ctr"/>
          <a:lstStyle>
            <a:lvl1pPr marL="0" indent="0" algn="l">
              <a:buNone/>
              <a:defRPr sz="2400">
                <a:solidFill>
                  <a:schemeClr val="tx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10;&#10;Description automatically generated">
            <a:extLst>
              <a:ext uri="{FF2B5EF4-FFF2-40B4-BE49-F238E27FC236}">
                <a16:creationId xmlns:a16="http://schemas.microsoft.com/office/drawing/2014/main" id="{A61271EE-15F9-4C20-A520-CF11FE3902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69439" y="6400800"/>
            <a:ext cx="670161" cy="407924"/>
          </a:xfrm>
          <a:prstGeom prst="rect">
            <a:avLst/>
          </a:prstGeom>
        </p:spPr>
      </p:pic>
    </p:spTree>
    <p:extLst>
      <p:ext uri="{BB962C8B-B14F-4D97-AF65-F5344CB8AC3E}">
        <p14:creationId xmlns:p14="http://schemas.microsoft.com/office/powerpoint/2010/main" val="33148030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533400"/>
          </a:xfrm>
        </p:spPr>
        <p:txBody>
          <a:bodyPr/>
          <a:lstStyle/>
          <a:p>
            <a:r>
              <a:rPr lang="en-US"/>
              <a:t>Click to edit Master title style</a:t>
            </a:r>
          </a:p>
        </p:txBody>
      </p:sp>
      <p:sp>
        <p:nvSpPr>
          <p:cNvPr id="3" name="Content Placeholder 2"/>
          <p:cNvSpPr>
            <a:spLocks noGrp="1"/>
          </p:cNvSpPr>
          <p:nvPr>
            <p:ph idx="1"/>
          </p:nvPr>
        </p:nvSpPr>
        <p:spPr>
          <a:xfrm>
            <a:off x="533400" y="1066800"/>
            <a:ext cx="11353800" cy="5105400"/>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22416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533400"/>
          </a:xfrm>
        </p:spPr>
        <p:txBody>
          <a:bodyPr/>
          <a:lstStyle/>
          <a:p>
            <a:r>
              <a:rPr lang="en-US"/>
              <a:t>Click to edit Master title style</a:t>
            </a:r>
          </a:p>
        </p:txBody>
      </p:sp>
      <p:sp>
        <p:nvSpPr>
          <p:cNvPr id="3" name="Content Placeholder 2"/>
          <p:cNvSpPr>
            <a:spLocks noGrp="1"/>
          </p:cNvSpPr>
          <p:nvPr>
            <p:ph sz="half" idx="1"/>
          </p:nvPr>
        </p:nvSpPr>
        <p:spPr>
          <a:xfrm>
            <a:off x="533400" y="1066800"/>
            <a:ext cx="5486400" cy="5105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0800" y="1066800"/>
            <a:ext cx="54864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739032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399" y="1066800"/>
            <a:ext cx="3511771"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89229" y="1066800"/>
            <a:ext cx="3511771"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28" name="Content Placeholder 3"/>
          <p:cNvSpPr>
            <a:spLocks noGrp="1"/>
          </p:cNvSpPr>
          <p:nvPr>
            <p:ph sz="half" idx="12"/>
          </p:nvPr>
        </p:nvSpPr>
        <p:spPr>
          <a:xfrm>
            <a:off x="8451629" y="1066800"/>
            <a:ext cx="3511771"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0117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44656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600201"/>
            <a:ext cx="9144000" cy="2285999"/>
          </a:xfrm>
        </p:spPr>
        <p:txBody>
          <a:bodyPr anchor="ctr"/>
          <a:lstStyle>
            <a:lvl1pPr>
              <a:defRPr sz="5400" spc="-100"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524000" y="4571999"/>
            <a:ext cx="9144000" cy="114300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098305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968091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2000" cy="6858000"/>
          </a:xfrm>
          <a:solidFill>
            <a:schemeClr val="bg1">
              <a:lumMod val="75000"/>
              <a:lumOff val="25000"/>
            </a:schemeClr>
          </a:solidFill>
        </p:spPr>
        <p:txBody>
          <a:bodyPr bIns="1280160" anchor="ctr"/>
          <a:lstStyle>
            <a:lvl1pPr marL="0" indent="0" algn="ctr">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 Drag image onto this placeholder, or click icon and select image.</a:t>
            </a:r>
          </a:p>
        </p:txBody>
      </p:sp>
      <p:sp>
        <p:nvSpPr>
          <p:cNvPr id="2" name="Title 1"/>
          <p:cNvSpPr>
            <a:spLocks noGrp="1"/>
          </p:cNvSpPr>
          <p:nvPr>
            <p:ph type="title"/>
          </p:nvPr>
        </p:nvSpPr>
        <p:spPr>
          <a:xfrm>
            <a:off x="-1" y="5791200"/>
            <a:ext cx="12192001" cy="1066800"/>
          </a:xfrm>
          <a:solidFill>
            <a:srgbClr val="000000">
              <a:alpha val="74902"/>
            </a:srgbClr>
          </a:solidFill>
        </p:spPr>
        <p:txBody>
          <a:bodyPr lIns="182880" tIns="91440" rIns="182880" bIns="91440" anchor="ctr"/>
          <a:lstStyle>
            <a:lvl1pPr>
              <a:defRPr sz="2800">
                <a:solidFill>
                  <a:schemeClr val="tx1"/>
                </a:solidFill>
              </a:defRPr>
            </a:lvl1pPr>
          </a:lstStyle>
          <a:p>
            <a:r>
              <a:rPr lang="en-US"/>
              <a:t>Click to edit Master title style</a:t>
            </a:r>
          </a:p>
        </p:txBody>
      </p:sp>
      <p:sp>
        <p:nvSpPr>
          <p:cNvPr id="4" name="Text Placeholder 3"/>
          <p:cNvSpPr>
            <a:spLocks noGrp="1"/>
          </p:cNvSpPr>
          <p:nvPr>
            <p:ph type="body" sz="half" idx="2"/>
          </p:nvPr>
        </p:nvSpPr>
        <p:spPr>
          <a:xfrm>
            <a:off x="9067800" y="4343400"/>
            <a:ext cx="3048000" cy="1296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5">
            <a:extLst>
              <a:ext uri="{FF2B5EF4-FFF2-40B4-BE49-F238E27FC236}">
                <a16:creationId xmlns:a16="http://schemas.microsoft.com/office/drawing/2014/main" id="{48D9B6E1-B000-4F35-A0E7-4CBFC3323FD4}"/>
              </a:ext>
            </a:extLst>
          </p:cNvPr>
          <p:cNvSpPr>
            <a:spLocks noGrp="1"/>
          </p:cNvSpPr>
          <p:nvPr>
            <p:ph type="ftr" sz="quarter" idx="11"/>
          </p:nvPr>
        </p:nvSpPr>
        <p:spPr>
          <a:xfrm>
            <a:off x="2209800" y="6504586"/>
            <a:ext cx="7772400" cy="189980"/>
          </a:xfrm>
        </p:spPr>
        <p:txBody>
          <a:bodyPr/>
          <a:lstStyle/>
          <a:p>
            <a:endParaRPr lang="en-US"/>
          </a:p>
        </p:txBody>
      </p:sp>
    </p:spTree>
    <p:extLst>
      <p:ext uri="{BB962C8B-B14F-4D97-AF65-F5344CB8AC3E}">
        <p14:creationId xmlns:p14="http://schemas.microsoft.com/office/powerpoint/2010/main" val="32989871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Big Wo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b="0"/>
            </a:lvl1pPr>
          </a:lstStyle>
          <a:p>
            <a:r>
              <a:rPr lang="en-US"/>
              <a:t>Click to edit Master title style</a:t>
            </a:r>
          </a:p>
        </p:txBody>
      </p:sp>
      <p:sp>
        <p:nvSpPr>
          <p:cNvPr id="3" name="Content Placeholder 2"/>
          <p:cNvSpPr>
            <a:spLocks noGrp="1"/>
          </p:cNvSpPr>
          <p:nvPr>
            <p:ph idx="1"/>
          </p:nvPr>
        </p:nvSpPr>
        <p:spPr>
          <a:xfrm>
            <a:off x="1066800" y="1143000"/>
            <a:ext cx="10134600" cy="4572000"/>
          </a:xfrm>
        </p:spPr>
        <p:txBody>
          <a:bodyPr anchor="ctr"/>
          <a:lstStyle>
            <a:lvl1pPr marL="0" indent="0">
              <a:spcBef>
                <a:spcPts val="3000"/>
              </a:spcBef>
              <a:buNone/>
              <a:defRPr sz="4400"/>
            </a:lvl1pPr>
            <a:lvl2pPr>
              <a:defRPr sz="2000"/>
            </a:lvl2pPr>
            <a:lvl3pPr>
              <a:defRPr sz="18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343540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76200"/>
            <a:ext cx="12192000" cy="6781800"/>
          </a:xfrm>
          <a:solidFill>
            <a:schemeClr val="bg1">
              <a:lumMod val="75000"/>
              <a:lumOff val="25000"/>
            </a:schemeClr>
          </a:solidFill>
        </p:spPr>
        <p:txBody>
          <a:bodyPr lIns="5029200" bIns="0" anchor="ctr"/>
          <a:lstStyle>
            <a:lvl1pPr marL="0" indent="0" algn="ctr">
              <a:buNone/>
              <a:defRPr/>
            </a:lvl1pPr>
          </a:lstStyle>
          <a:p>
            <a:r>
              <a:rPr lang="en-US"/>
              <a:t>Picture. </a:t>
            </a:r>
            <a:br>
              <a:rPr lang="en-US"/>
            </a:br>
            <a:r>
              <a:rPr lang="en-US"/>
              <a:t>Drag image onto this placeholder, </a:t>
            </a:r>
            <a:br>
              <a:rPr lang="en-US"/>
            </a:br>
            <a:r>
              <a:rPr lang="en-US"/>
              <a:t>or click icon and select image.</a:t>
            </a:r>
          </a:p>
        </p:txBody>
      </p:sp>
      <p:sp>
        <p:nvSpPr>
          <p:cNvPr id="3" name="Content Placeholder 2"/>
          <p:cNvSpPr>
            <a:spLocks noGrp="1"/>
          </p:cNvSpPr>
          <p:nvPr>
            <p:ph idx="1"/>
          </p:nvPr>
        </p:nvSpPr>
        <p:spPr>
          <a:xfrm>
            <a:off x="0" y="76200"/>
            <a:ext cx="4876800" cy="6781800"/>
          </a:xfrm>
          <a:solidFill>
            <a:schemeClr val="bg1">
              <a:alpha val="70000"/>
            </a:schemeClr>
          </a:solidFill>
        </p:spPr>
        <p:txBody>
          <a:bodyPr lIns="685800" tIns="274320" rIns="274320"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2" name="Title 1"/>
          <p:cNvSpPr>
            <a:spLocks noGrp="1"/>
          </p:cNvSpPr>
          <p:nvPr>
            <p:ph type="title"/>
          </p:nvPr>
        </p:nvSpPr>
        <p:spPr>
          <a:xfrm>
            <a:off x="304800" y="228600"/>
            <a:ext cx="4419600" cy="533400"/>
          </a:xfrm>
        </p:spPr>
        <p:txBody>
          <a:bodyPr/>
          <a:lstStyle/>
          <a:p>
            <a:r>
              <a:rPr lang="en-US"/>
              <a:t>Click to edit Master title style</a:t>
            </a:r>
          </a:p>
        </p:txBody>
      </p:sp>
    </p:spTree>
    <p:extLst>
      <p:ext uri="{BB962C8B-B14F-4D97-AF65-F5344CB8AC3E}">
        <p14:creationId xmlns:p14="http://schemas.microsoft.com/office/powerpoint/2010/main" val="45512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533400"/>
          </a:xfrm>
          <a:prstGeom prst="rect">
            <a:avLst/>
          </a:prstGeom>
        </p:spPr>
        <p:txBody>
          <a:bodyPr/>
          <a:lstStyle/>
          <a:p>
            <a:r>
              <a:rPr lang="en-GB"/>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522283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1"/>
            <a:ext cx="11506200" cy="533399"/>
          </a:xfrm>
        </p:spPr>
        <p:txBody>
          <a:bodyPr/>
          <a:lstStyle/>
          <a:p>
            <a:r>
              <a:rPr lang="en-US"/>
              <a:t>Click to edit Master title style</a:t>
            </a:r>
          </a:p>
        </p:txBody>
      </p:sp>
      <p:sp>
        <p:nvSpPr>
          <p:cNvPr id="3" name="Text Placeholder 2"/>
          <p:cNvSpPr>
            <a:spLocks noGrp="1"/>
          </p:cNvSpPr>
          <p:nvPr>
            <p:ph type="body" idx="1"/>
          </p:nvPr>
        </p:nvSpPr>
        <p:spPr>
          <a:xfrm>
            <a:off x="533400" y="1066799"/>
            <a:ext cx="5333999" cy="45720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401" y="1828798"/>
            <a:ext cx="5333999" cy="42672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7754" y="1066799"/>
            <a:ext cx="5413246" cy="45720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00800" y="1828798"/>
            <a:ext cx="5410200" cy="42672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2344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572000" cy="1905000"/>
          </a:xfrm>
        </p:spPr>
        <p:txBody>
          <a:bodyPr anchor="t"/>
          <a:lstStyle>
            <a:lvl1pPr>
              <a:defRPr sz="3000"/>
            </a:lvl1pPr>
          </a:lstStyle>
          <a:p>
            <a:r>
              <a:rPr lang="en-US"/>
              <a:t>Click to edit Master title style</a:t>
            </a:r>
          </a:p>
        </p:txBody>
      </p:sp>
      <p:sp>
        <p:nvSpPr>
          <p:cNvPr id="3" name="Content Placeholder 2"/>
          <p:cNvSpPr>
            <a:spLocks noGrp="1"/>
          </p:cNvSpPr>
          <p:nvPr>
            <p:ph idx="1"/>
          </p:nvPr>
        </p:nvSpPr>
        <p:spPr>
          <a:xfrm>
            <a:off x="5180140" y="685800"/>
            <a:ext cx="6554660" cy="5410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2286000"/>
            <a:ext cx="4572000"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739129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48A83C7C-BD3C-FB4F-B742-B11798D5669E}"/>
              </a:ext>
            </a:extLst>
          </p:cNvPr>
          <p:cNvGrpSpPr/>
          <p:nvPr userDrawn="1"/>
        </p:nvGrpSpPr>
        <p:grpSpPr>
          <a:xfrm>
            <a:off x="-9" y="0"/>
            <a:ext cx="12192009" cy="6858000"/>
            <a:chOff x="-9" y="0"/>
            <a:chExt cx="12192009" cy="6858000"/>
          </a:xfrm>
        </p:grpSpPr>
        <p:cxnSp>
          <p:nvCxnSpPr>
            <p:cNvPr id="35" name="Straight Connector 34">
              <a:extLst>
                <a:ext uri="{FF2B5EF4-FFF2-40B4-BE49-F238E27FC236}">
                  <a16:creationId xmlns:a16="http://schemas.microsoft.com/office/drawing/2014/main" id="{DFECBE5E-9CD8-234D-8FD1-3E020E4E2498}"/>
                </a:ext>
              </a:extLst>
            </p:cNvPr>
            <p:cNvCxnSpPr>
              <a:cxnSpLocks/>
            </p:cNvCxnSpPr>
            <p:nvPr userDrawn="1"/>
          </p:nvCxnSpPr>
          <p:spPr>
            <a:xfrm>
              <a:off x="0" y="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1840E4-E20B-DA4E-B6F2-24F2AED4E1B5}"/>
                </a:ext>
              </a:extLst>
            </p:cNvPr>
            <p:cNvCxnSpPr>
              <a:cxnSpLocks/>
            </p:cNvCxnSpPr>
            <p:nvPr userDrawn="1"/>
          </p:nvCxnSpPr>
          <p:spPr>
            <a:xfrm>
              <a:off x="-9" y="762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BEBCDD9-F806-F94E-B7A6-BDA470BA8A7A}"/>
                </a:ext>
              </a:extLst>
            </p:cNvPr>
            <p:cNvCxnSpPr>
              <a:cxnSpLocks/>
            </p:cNvCxnSpPr>
            <p:nvPr userDrawn="1"/>
          </p:nvCxnSpPr>
          <p:spPr>
            <a:xfrm>
              <a:off x="-2" y="1524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EAECF3B-7249-5F43-A0BD-AA21B19D74DB}"/>
                </a:ext>
              </a:extLst>
            </p:cNvPr>
            <p:cNvCxnSpPr>
              <a:cxnSpLocks/>
            </p:cNvCxnSpPr>
            <p:nvPr userDrawn="1"/>
          </p:nvCxnSpPr>
          <p:spPr>
            <a:xfrm>
              <a:off x="-3" y="2286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F83F883-4B1D-5947-B64D-097B401E6BBB}"/>
                </a:ext>
              </a:extLst>
            </p:cNvPr>
            <p:cNvCxnSpPr>
              <a:cxnSpLocks/>
            </p:cNvCxnSpPr>
            <p:nvPr userDrawn="1"/>
          </p:nvCxnSpPr>
          <p:spPr>
            <a:xfrm>
              <a:off x="-4" y="3048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2B9181C-6A03-AB42-A60F-A761DE3A32FA}"/>
                </a:ext>
              </a:extLst>
            </p:cNvPr>
            <p:cNvCxnSpPr>
              <a:cxnSpLocks/>
            </p:cNvCxnSpPr>
            <p:nvPr userDrawn="1"/>
          </p:nvCxnSpPr>
          <p:spPr>
            <a:xfrm>
              <a:off x="-5" y="3810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F7540CC-A06F-B641-BC3E-C56701DDF219}"/>
                </a:ext>
              </a:extLst>
            </p:cNvPr>
            <p:cNvCxnSpPr>
              <a:cxnSpLocks/>
            </p:cNvCxnSpPr>
            <p:nvPr userDrawn="1"/>
          </p:nvCxnSpPr>
          <p:spPr>
            <a:xfrm>
              <a:off x="-6" y="4572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AB8B8F1-FF0A-344C-85D7-447DD6AD99C2}"/>
                </a:ext>
              </a:extLst>
            </p:cNvPr>
            <p:cNvCxnSpPr>
              <a:cxnSpLocks/>
            </p:cNvCxnSpPr>
            <p:nvPr userDrawn="1"/>
          </p:nvCxnSpPr>
          <p:spPr>
            <a:xfrm>
              <a:off x="-7" y="5334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E3F3CAF-19DD-7541-A6D2-790C8A457F6E}"/>
                </a:ext>
              </a:extLst>
            </p:cNvPr>
            <p:cNvCxnSpPr>
              <a:cxnSpLocks/>
            </p:cNvCxnSpPr>
            <p:nvPr userDrawn="1"/>
          </p:nvCxnSpPr>
          <p:spPr>
            <a:xfrm>
              <a:off x="-8" y="6096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C31912-5064-B441-86DA-CE3DD74F6FCA}"/>
                </a:ext>
              </a:extLst>
            </p:cNvPr>
            <p:cNvCxnSpPr>
              <a:cxnSpLocks/>
            </p:cNvCxnSpPr>
            <p:nvPr userDrawn="1"/>
          </p:nvCxnSpPr>
          <p:spPr>
            <a:xfrm>
              <a:off x="-9" y="6858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DFDB8C8-764C-9247-85CE-F982A774AAEE}"/>
                </a:ext>
              </a:extLst>
            </p:cNvPr>
            <p:cNvCxnSpPr/>
            <p:nvPr userDrawn="1"/>
          </p:nvCxnSpPr>
          <p:spPr>
            <a:xfrm>
              <a:off x="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4D1ED04-0AA0-8E4A-9565-D5015FA1F211}"/>
                </a:ext>
              </a:extLst>
            </p:cNvPr>
            <p:cNvCxnSpPr/>
            <p:nvPr userDrawn="1"/>
          </p:nvCxnSpPr>
          <p:spPr>
            <a:xfrm>
              <a:off x="129540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3457BF7-0617-FF49-938D-21F0C455621A}"/>
                </a:ext>
              </a:extLst>
            </p:cNvPr>
            <p:cNvCxnSpPr/>
            <p:nvPr userDrawn="1"/>
          </p:nvCxnSpPr>
          <p:spPr>
            <a:xfrm>
              <a:off x="266700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CA1190-29C0-A249-9927-FC0408D7F428}"/>
                </a:ext>
              </a:extLst>
            </p:cNvPr>
            <p:cNvCxnSpPr/>
            <p:nvPr userDrawn="1"/>
          </p:nvCxnSpPr>
          <p:spPr>
            <a:xfrm>
              <a:off x="403860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1DE890B-CA99-3B4A-91EC-8BA7AF00E495}"/>
                </a:ext>
              </a:extLst>
            </p:cNvPr>
            <p:cNvCxnSpPr/>
            <p:nvPr userDrawn="1"/>
          </p:nvCxnSpPr>
          <p:spPr>
            <a:xfrm>
              <a:off x="541020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5F5124D-5DA6-FB48-B543-7E52194619B3}"/>
                </a:ext>
              </a:extLst>
            </p:cNvPr>
            <p:cNvCxnSpPr/>
            <p:nvPr userDrawn="1"/>
          </p:nvCxnSpPr>
          <p:spPr>
            <a:xfrm>
              <a:off x="678180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BA7C86D-47E4-124B-AA33-20AECF9B9C1E}"/>
                </a:ext>
              </a:extLst>
            </p:cNvPr>
            <p:cNvCxnSpPr/>
            <p:nvPr userDrawn="1"/>
          </p:nvCxnSpPr>
          <p:spPr>
            <a:xfrm>
              <a:off x="815340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AC4D973-0376-B745-B081-396C4B67008D}"/>
                </a:ext>
              </a:extLst>
            </p:cNvPr>
            <p:cNvCxnSpPr/>
            <p:nvPr userDrawn="1"/>
          </p:nvCxnSpPr>
          <p:spPr>
            <a:xfrm>
              <a:off x="952500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27632CB-61A3-0A4F-A210-A22A3349614B}"/>
                </a:ext>
              </a:extLst>
            </p:cNvPr>
            <p:cNvCxnSpPr/>
            <p:nvPr userDrawn="1"/>
          </p:nvCxnSpPr>
          <p:spPr>
            <a:xfrm>
              <a:off x="1089660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C045B06-0EAE-6140-AC0D-C48BA0CD211B}"/>
                </a:ext>
              </a:extLst>
            </p:cNvPr>
            <p:cNvCxnSpPr/>
            <p:nvPr userDrawn="1"/>
          </p:nvCxnSpPr>
          <p:spPr>
            <a:xfrm>
              <a:off x="12190219"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9593D02-42AB-F14D-B5CB-4E38140BC08F}"/>
                </a:ext>
              </a:extLst>
            </p:cNvPr>
            <p:cNvCxnSpPr/>
            <p:nvPr userDrawn="1"/>
          </p:nvCxnSpPr>
          <p:spPr>
            <a:xfrm>
              <a:off x="6096000" y="0"/>
              <a:ext cx="0" cy="685800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D393849-347B-B844-A81B-18C3CF2054EB}"/>
                </a:ext>
              </a:extLst>
            </p:cNvPr>
            <p:cNvCxnSpPr>
              <a:cxnSpLocks/>
            </p:cNvCxnSpPr>
            <p:nvPr userDrawn="1"/>
          </p:nvCxnSpPr>
          <p:spPr>
            <a:xfrm>
              <a:off x="0" y="3429000"/>
              <a:ext cx="12192000" cy="0"/>
            </a:xfrm>
            <a:prstGeom prst="line">
              <a:avLst/>
            </a:prstGeom>
            <a:ln w="9525">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sp>
        <p:nvSpPr>
          <p:cNvPr id="70" name="Rectangle 69"/>
          <p:cNvSpPr/>
          <p:nvPr userDrawn="1"/>
        </p:nvSpPr>
        <p:spPr>
          <a:xfrm>
            <a:off x="304800" y="228600"/>
            <a:ext cx="11582400" cy="533400"/>
          </a:xfrm>
          <a:prstGeom prst="rect">
            <a:avLst/>
          </a:prstGeom>
          <a:noFill/>
          <a:ln w="12700" cap="rnd" cmpd="sng">
            <a:solidFill>
              <a:schemeClr val="tx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Footer Placeholder 5">
            <a:extLst>
              <a:ext uri="{FF2B5EF4-FFF2-40B4-BE49-F238E27FC236}">
                <a16:creationId xmlns:a16="http://schemas.microsoft.com/office/drawing/2014/main" id="{953FC6B0-1C5E-4247-9CA1-C61759AE1CB8}"/>
              </a:ext>
            </a:extLst>
          </p:cNvPr>
          <p:cNvSpPr>
            <a:spLocks noGrp="1"/>
          </p:cNvSpPr>
          <p:nvPr>
            <p:ph type="ftr" sz="quarter" idx="11"/>
          </p:nvPr>
        </p:nvSpPr>
        <p:spPr>
          <a:xfrm>
            <a:off x="2209800" y="6504586"/>
            <a:ext cx="7772400" cy="189980"/>
          </a:xfrm>
        </p:spPr>
        <p:txBody>
          <a:bodyPr/>
          <a:lstStyle/>
          <a:p>
            <a:endParaRPr lang="en-US"/>
          </a:p>
        </p:txBody>
      </p:sp>
    </p:spTree>
    <p:extLst>
      <p:ext uri="{BB962C8B-B14F-4D97-AF65-F5344CB8AC3E}">
        <p14:creationId xmlns:p14="http://schemas.microsoft.com/office/powerpoint/2010/main" val="3408588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600201"/>
            <a:ext cx="9144000" cy="2285999"/>
          </a:xfrm>
          <a:prstGeom prst="rect">
            <a:avLst/>
          </a:prstGeom>
        </p:spPr>
        <p:txBody>
          <a:bodyPr anchor="ctr"/>
          <a:lstStyle>
            <a:lvl1pPr>
              <a:defRPr sz="5400" spc="-100" baseline="0">
                <a:solidFill>
                  <a:schemeClr val="accent1"/>
                </a:solidFill>
              </a:defRPr>
            </a:lvl1pPr>
          </a:lstStyle>
          <a:p>
            <a:r>
              <a:rPr lang="en-GB"/>
              <a:t>Click to edit Master title style</a:t>
            </a:r>
            <a:endParaRPr lang="en-US"/>
          </a:p>
        </p:txBody>
      </p:sp>
      <p:sp>
        <p:nvSpPr>
          <p:cNvPr id="3" name="Text Placeholder 2"/>
          <p:cNvSpPr>
            <a:spLocks noGrp="1"/>
          </p:cNvSpPr>
          <p:nvPr>
            <p:ph type="body" idx="1"/>
          </p:nvPr>
        </p:nvSpPr>
        <p:spPr>
          <a:xfrm>
            <a:off x="1524000" y="4571999"/>
            <a:ext cx="9144000" cy="114300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7971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6823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2000" cy="6858000"/>
          </a:xfrm>
          <a:solidFill>
            <a:schemeClr val="bg1">
              <a:lumMod val="75000"/>
              <a:lumOff val="25000"/>
            </a:schemeClr>
          </a:solidFill>
        </p:spPr>
        <p:txBody>
          <a:bodyPr bIns="1280160" anchor="ctr"/>
          <a:lstStyle>
            <a:lvl1pPr marL="0" indent="0" algn="ctr">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 Drag image onto this placeholder, or click icon and select image.</a:t>
            </a:r>
          </a:p>
        </p:txBody>
      </p:sp>
      <p:sp>
        <p:nvSpPr>
          <p:cNvPr id="2" name="Title 1"/>
          <p:cNvSpPr>
            <a:spLocks noGrp="1"/>
          </p:cNvSpPr>
          <p:nvPr>
            <p:ph type="title"/>
          </p:nvPr>
        </p:nvSpPr>
        <p:spPr>
          <a:xfrm>
            <a:off x="0" y="5715000"/>
            <a:ext cx="12192000" cy="1143000"/>
          </a:xfrm>
          <a:prstGeom prst="rect">
            <a:avLst/>
          </a:prstGeom>
          <a:solidFill>
            <a:srgbClr val="000000">
              <a:alpha val="74902"/>
            </a:srgbClr>
          </a:solidFill>
        </p:spPr>
        <p:txBody>
          <a:bodyPr lIns="274320" tIns="91440" rIns="274320" bIns="91440" anchor="ctr"/>
          <a:lstStyle>
            <a:lvl1pPr>
              <a:defRPr sz="2800">
                <a:solidFill>
                  <a:schemeClr val="tx1"/>
                </a:solidFill>
              </a:defRPr>
            </a:lvl1pPr>
          </a:lstStyle>
          <a:p>
            <a:r>
              <a:rPr lang="en-GB"/>
              <a:t>Click to edit Master title style</a:t>
            </a:r>
            <a:endParaRPr lang="en-US"/>
          </a:p>
        </p:txBody>
      </p:sp>
      <p:sp>
        <p:nvSpPr>
          <p:cNvPr id="4" name="Text Placeholder 3"/>
          <p:cNvSpPr>
            <a:spLocks noGrp="1"/>
          </p:cNvSpPr>
          <p:nvPr>
            <p:ph type="body" sz="half" idx="2"/>
          </p:nvPr>
        </p:nvSpPr>
        <p:spPr>
          <a:xfrm>
            <a:off x="9067800" y="4343400"/>
            <a:ext cx="3048000" cy="1296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04525450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ig Words">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533400"/>
          </a:xfrm>
          <a:prstGeom prst="rect">
            <a:avLst/>
          </a:prstGeom>
        </p:spPr>
        <p:txBody>
          <a:bodyPr/>
          <a:lstStyle>
            <a:lvl1pPr>
              <a:defRPr sz="1800" b="0"/>
            </a:lvl1pPr>
          </a:lstStyle>
          <a:p>
            <a:r>
              <a:rPr lang="en-GB"/>
              <a:t>Click to edit Master title style</a:t>
            </a:r>
            <a:endParaRPr lang="en-US"/>
          </a:p>
        </p:txBody>
      </p:sp>
      <p:sp>
        <p:nvSpPr>
          <p:cNvPr id="3" name="Content Placeholder 2"/>
          <p:cNvSpPr>
            <a:spLocks noGrp="1"/>
          </p:cNvSpPr>
          <p:nvPr>
            <p:ph idx="1"/>
          </p:nvPr>
        </p:nvSpPr>
        <p:spPr>
          <a:xfrm>
            <a:off x="1066800" y="1143000"/>
            <a:ext cx="10134600" cy="4572000"/>
          </a:xfrm>
        </p:spPr>
        <p:txBody>
          <a:bodyPr anchor="ctr"/>
          <a:lstStyle>
            <a:lvl1pPr marL="0" indent="0">
              <a:spcBef>
                <a:spcPts val="3000"/>
              </a:spcBef>
              <a:buNone/>
              <a:defRPr sz="4400"/>
            </a:lvl1pPr>
            <a:lvl2pPr>
              <a:defRPr sz="2000"/>
            </a:lvl2pPr>
            <a:lvl3pPr>
              <a:defRPr sz="18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91930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3.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24FC44-D42E-3B4B-A6E2-27933BCCD7F1}"/>
              </a:ext>
            </a:extLst>
          </p:cNvPr>
          <p:cNvSpPr/>
          <p:nvPr userDrawn="1"/>
        </p:nvSpPr>
        <p:spPr>
          <a:xfrm>
            <a:off x="-6285" y="6334567"/>
            <a:ext cx="12198285" cy="533400"/>
          </a:xfrm>
          <a:prstGeom prst="rect">
            <a:avLst/>
          </a:prstGeom>
          <a:gradFill flip="none" rotWithShape="1">
            <a:gsLst>
              <a:gs pos="0">
                <a:schemeClr val="accent1">
                  <a:lumMod val="67000"/>
                  <a:lumOff val="33000"/>
                </a:schemeClr>
              </a:gs>
              <a:gs pos="46000">
                <a:schemeClr val="accent1">
                  <a:lumMod val="95000"/>
                  <a:lumOff val="5000"/>
                </a:schemeClr>
              </a:gs>
              <a:gs pos="100000">
                <a:schemeClr val="accent1">
                  <a:lumMod val="60000"/>
                </a:schemeClr>
              </a:gs>
            </a:gsLst>
            <a:path path="circle">
              <a:fillToRect l="50000" t="50000" r="50000" b="50000"/>
            </a:path>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04800" y="228600"/>
            <a:ext cx="11658600" cy="5334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533400" y="1066800"/>
            <a:ext cx="11430000" cy="5094366"/>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2209800" y="6504586"/>
            <a:ext cx="7772400" cy="189980"/>
          </a:xfrm>
          <a:prstGeom prst="rect">
            <a:avLst/>
          </a:prstGeom>
        </p:spPr>
        <p:txBody>
          <a:bodyPr vert="horz" lIns="0" tIns="0" rIns="0" bIns="0" rtlCol="0" anchor="b"/>
          <a:lstStyle>
            <a:lvl1pPr algn="ctr">
              <a:defRPr sz="1100">
                <a:solidFill>
                  <a:schemeClr val="bg1">
                    <a:lumMod val="75000"/>
                  </a:schemeClr>
                </a:solidFill>
              </a:defRPr>
            </a:lvl1pPr>
          </a:lstStyle>
          <a:p>
            <a:endParaRPr lang="en-US" dirty="0"/>
          </a:p>
        </p:txBody>
      </p:sp>
      <p:sp>
        <p:nvSpPr>
          <p:cNvPr id="7" name="TextBox 6"/>
          <p:cNvSpPr txBox="1"/>
          <p:nvPr userDrawn="1"/>
        </p:nvSpPr>
        <p:spPr>
          <a:xfrm>
            <a:off x="11433544" y="6525289"/>
            <a:ext cx="457200" cy="169277"/>
          </a:xfrm>
          <a:prstGeom prst="rect">
            <a:avLst/>
          </a:prstGeom>
          <a:noFill/>
        </p:spPr>
        <p:txBody>
          <a:bodyPr wrap="square" lIns="0" tIns="0" rIns="0" bIns="0" rtlCol="0" anchor="b">
            <a:spAutoFit/>
          </a:bodyPr>
          <a:lstStyle/>
          <a:p>
            <a:pPr algn="r"/>
            <a:fld id="{7F38969C-6C4D-414F-A896-DF8EFD6B6E3C}" type="slidenum">
              <a:rPr lang="en-US" sz="1100" smtClean="0">
                <a:solidFill>
                  <a:schemeClr val="bg1">
                    <a:lumMod val="75000"/>
                  </a:schemeClr>
                </a:solidFill>
              </a:rPr>
              <a:pPr algn="r"/>
              <a:t>‹#›</a:t>
            </a:fld>
            <a:endParaRPr lang="en-US" sz="1100">
              <a:solidFill>
                <a:schemeClr val="bg1">
                  <a:lumMod val="75000"/>
                </a:schemeClr>
              </a:solidFill>
            </a:endParaRPr>
          </a:p>
        </p:txBody>
      </p:sp>
      <p:pic>
        <p:nvPicPr>
          <p:cNvPr id="4" name="Picture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2400" y="6433989"/>
            <a:ext cx="1447800" cy="339219"/>
          </a:xfrm>
          <a:prstGeom prst="rect">
            <a:avLst/>
          </a:prstGeom>
        </p:spPr>
      </p:pic>
    </p:spTree>
    <p:extLst>
      <p:ext uri="{BB962C8B-B14F-4D97-AF65-F5344CB8AC3E}">
        <p14:creationId xmlns:p14="http://schemas.microsoft.com/office/powerpoint/2010/main" val="2499369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4" r:id="rId5"/>
    <p:sldLayoutId id="2147483651" r:id="rId6"/>
    <p:sldLayoutId id="2147483655" r:id="rId7"/>
    <p:sldLayoutId id="2147483657" r:id="rId8"/>
    <p:sldLayoutId id="2147483660" r:id="rId9"/>
    <p:sldLayoutId id="2147483661" r:id="rId10"/>
    <p:sldLayoutId id="2147483653" r:id="rId11"/>
    <p:sldLayoutId id="2147483656" r:id="rId12"/>
    <p:sldLayoutId id="2147483658" r:id="rId13"/>
  </p:sldLayoutIdLst>
  <p:hf sldNum="0" hdr="0" dt="0"/>
  <p:txStyles>
    <p:titleStyle>
      <a:lvl1pPr algn="l" defTabSz="914400" rtl="0" eaLnBrk="1" latinLnBrk="0" hangingPunct="1">
        <a:lnSpc>
          <a:spcPct val="100000"/>
        </a:lnSpc>
        <a:spcBef>
          <a:spcPct val="0"/>
        </a:spcBef>
        <a:buNone/>
        <a:defRPr sz="3000" b="1" kern="1200">
          <a:solidFill>
            <a:schemeClr val="tx2"/>
          </a:solidFill>
          <a:latin typeface="+mj-lt"/>
          <a:ea typeface="+mj-ea"/>
          <a:cs typeface="+mj-cs"/>
        </a:defRPr>
      </a:lvl1pPr>
    </p:titleStyle>
    <p:bodyStyle>
      <a:lvl1pPr marL="168275" indent="-168275" algn="l" defTabSz="91440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400050" indent="-168275" algn="l" defTabSz="914400" rtl="0" eaLnBrk="1" latinLnBrk="0" hangingPunct="1">
        <a:lnSpc>
          <a:spcPct val="100000"/>
        </a:lnSpc>
        <a:spcBef>
          <a:spcPts val="600"/>
        </a:spcBef>
        <a:buClr>
          <a:schemeClr val="accent6"/>
        </a:buClr>
        <a:buFont typeface="Arial" panose="020B0604020202020204" pitchFamily="34" charset="0"/>
        <a:buChar char="•"/>
        <a:defRPr sz="2000" kern="1200">
          <a:solidFill>
            <a:schemeClr val="tx1">
              <a:lumMod val="75000"/>
              <a:lumOff val="25000"/>
            </a:schemeClr>
          </a:solidFill>
          <a:latin typeface="+mn-lt"/>
          <a:ea typeface="+mn-ea"/>
          <a:cs typeface="+mn-cs"/>
        </a:defRPr>
      </a:lvl2pPr>
      <a:lvl3pPr marL="628650" indent="-168275" algn="l" defTabSz="914400" rtl="0" eaLnBrk="1" latinLnBrk="0" hangingPunct="1">
        <a:lnSpc>
          <a:spcPct val="100000"/>
        </a:lnSpc>
        <a:spcBef>
          <a:spcPts val="300"/>
        </a:spcBef>
        <a:buClr>
          <a:schemeClr val="accent6"/>
        </a:buClr>
        <a:buFont typeface="Arial" panose="020B0604020202020204" pitchFamily="34" charset="0"/>
        <a:buChar char="•"/>
        <a:tabLst/>
        <a:defRPr sz="1800" kern="1200">
          <a:solidFill>
            <a:schemeClr val="tx1">
              <a:lumMod val="75000"/>
              <a:lumOff val="25000"/>
            </a:schemeClr>
          </a:solidFill>
          <a:latin typeface="+mn-lt"/>
          <a:ea typeface="+mn-ea"/>
          <a:cs typeface="+mn-cs"/>
        </a:defRPr>
      </a:lvl3pPr>
      <a:lvl4pPr marL="800100" indent="-112713" algn="l" defTabSz="914400" rtl="0" eaLnBrk="1" latinLnBrk="0" hangingPunct="1">
        <a:lnSpc>
          <a:spcPct val="100000"/>
        </a:lnSpc>
        <a:spcBef>
          <a:spcPts val="300"/>
        </a:spcBef>
        <a:buClr>
          <a:schemeClr val="accent6"/>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28700" indent="-112713" algn="l" defTabSz="914400" rtl="0" eaLnBrk="1" latinLnBrk="0" hangingPunct="1">
        <a:lnSpc>
          <a:spcPct val="100000"/>
        </a:lnSpc>
        <a:spcBef>
          <a:spcPts val="300"/>
        </a:spcBef>
        <a:buClr>
          <a:schemeClr val="accent6"/>
        </a:buClr>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24">
          <p15:clr>
            <a:srgbClr val="F26B43"/>
          </p15:clr>
        </p15:guide>
        <p15:guide id="2" pos="3840">
          <p15:clr>
            <a:srgbClr val="F26B43"/>
          </p15:clr>
        </p15:guide>
        <p15:guide id="3"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24FC44-D42E-3B4B-A6E2-27933BCCD7F1}"/>
              </a:ext>
            </a:extLst>
          </p:cNvPr>
          <p:cNvSpPr/>
          <p:nvPr userDrawn="1"/>
        </p:nvSpPr>
        <p:spPr>
          <a:xfrm>
            <a:off x="-6285" y="6334567"/>
            <a:ext cx="12198285" cy="533400"/>
          </a:xfrm>
          <a:prstGeom prst="rect">
            <a:avLst/>
          </a:prstGeom>
          <a:gradFill flip="none" rotWithShape="1">
            <a:gsLst>
              <a:gs pos="0">
                <a:schemeClr val="accent1">
                  <a:lumMod val="67000"/>
                  <a:lumOff val="33000"/>
                </a:schemeClr>
              </a:gs>
              <a:gs pos="46000">
                <a:schemeClr val="accent1">
                  <a:lumMod val="95000"/>
                  <a:lumOff val="5000"/>
                </a:schemeClr>
              </a:gs>
              <a:gs pos="100000">
                <a:schemeClr val="accent1">
                  <a:lumMod val="60000"/>
                </a:schemeClr>
              </a:gs>
            </a:gsLst>
            <a:path path="circle">
              <a:fillToRect l="50000" t="50000" r="50000" b="50000"/>
            </a:path>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04800" y="228600"/>
            <a:ext cx="11658600" cy="5334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533400" y="1066800"/>
            <a:ext cx="11430000" cy="509436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86000" y="6504586"/>
            <a:ext cx="7620000" cy="189980"/>
          </a:xfrm>
          <a:prstGeom prst="rect">
            <a:avLst/>
          </a:prstGeom>
        </p:spPr>
        <p:txBody>
          <a:bodyPr vert="horz" lIns="0" tIns="0" rIns="0" bIns="0" rtlCol="0" anchor="b"/>
          <a:lstStyle>
            <a:lvl1pPr algn="ctr">
              <a:defRPr sz="1100">
                <a:solidFill>
                  <a:schemeClr val="bg1">
                    <a:lumMod val="75000"/>
                  </a:schemeClr>
                </a:solidFill>
              </a:defRPr>
            </a:lvl1pPr>
          </a:lstStyle>
          <a:p>
            <a:endParaRPr lang="en-US" dirty="0"/>
          </a:p>
        </p:txBody>
      </p:sp>
      <p:sp>
        <p:nvSpPr>
          <p:cNvPr id="7" name="TextBox 6"/>
          <p:cNvSpPr txBox="1"/>
          <p:nvPr userDrawn="1"/>
        </p:nvSpPr>
        <p:spPr>
          <a:xfrm>
            <a:off x="11433544" y="6525289"/>
            <a:ext cx="457200" cy="169277"/>
          </a:xfrm>
          <a:prstGeom prst="rect">
            <a:avLst/>
          </a:prstGeom>
          <a:noFill/>
        </p:spPr>
        <p:txBody>
          <a:bodyPr wrap="square" lIns="0" tIns="0" rIns="0" bIns="0" rtlCol="0" anchor="b">
            <a:spAutoFit/>
          </a:bodyPr>
          <a:lstStyle/>
          <a:p>
            <a:pPr algn="r"/>
            <a:fld id="{7F38969C-6C4D-414F-A896-DF8EFD6B6E3C}" type="slidenum">
              <a:rPr lang="en-US" sz="1100" smtClean="0">
                <a:solidFill>
                  <a:schemeClr val="bg1">
                    <a:lumMod val="75000"/>
                  </a:schemeClr>
                </a:solidFill>
              </a:rPr>
              <a:pPr algn="r"/>
              <a:t>‹#›</a:t>
            </a:fld>
            <a:endParaRPr lang="en-US" sz="1100">
              <a:solidFill>
                <a:schemeClr val="bg1">
                  <a:lumMod val="75000"/>
                </a:schemeClr>
              </a:solidFill>
            </a:endParaRPr>
          </a:p>
        </p:txBody>
      </p:sp>
      <p:pic>
        <p:nvPicPr>
          <p:cNvPr id="4" name="Picture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2400" y="6433989"/>
            <a:ext cx="1447800" cy="339219"/>
          </a:xfrm>
          <a:prstGeom prst="rect">
            <a:avLst/>
          </a:prstGeom>
        </p:spPr>
      </p:pic>
      <p:pic>
        <p:nvPicPr>
          <p:cNvPr id="9" name="Picture 8" descr="Logo&#10;&#10;Description automatically generated">
            <a:extLst>
              <a:ext uri="{FF2B5EF4-FFF2-40B4-BE49-F238E27FC236}">
                <a16:creationId xmlns:a16="http://schemas.microsoft.com/office/drawing/2014/main" id="{8DCCB8D3-A1C5-410B-BA6B-117CB3DDF7A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836039" y="6400800"/>
            <a:ext cx="670161" cy="407924"/>
          </a:xfrm>
          <a:prstGeom prst="rect">
            <a:avLst/>
          </a:prstGeom>
        </p:spPr>
      </p:pic>
    </p:spTree>
    <p:extLst>
      <p:ext uri="{BB962C8B-B14F-4D97-AF65-F5344CB8AC3E}">
        <p14:creationId xmlns:p14="http://schemas.microsoft.com/office/powerpoint/2010/main" val="253320125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hf sldNum="0" hdr="0" dt="0"/>
  <p:txStyles>
    <p:titleStyle>
      <a:lvl1pPr algn="l" defTabSz="914400" rtl="0" eaLnBrk="1" latinLnBrk="0" hangingPunct="1">
        <a:lnSpc>
          <a:spcPct val="100000"/>
        </a:lnSpc>
        <a:spcBef>
          <a:spcPct val="0"/>
        </a:spcBef>
        <a:buNone/>
        <a:defRPr sz="3000" b="1" kern="1200">
          <a:solidFill>
            <a:schemeClr val="tx2"/>
          </a:solidFill>
          <a:latin typeface="+mj-lt"/>
          <a:ea typeface="+mj-ea"/>
          <a:cs typeface="+mj-cs"/>
        </a:defRPr>
      </a:lvl1pPr>
    </p:titleStyle>
    <p:bodyStyle>
      <a:lvl1pPr marL="168275" indent="-168275" algn="l" defTabSz="91440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400050" indent="-168275" algn="l" defTabSz="914400" rtl="0" eaLnBrk="1" latinLnBrk="0" hangingPunct="1">
        <a:lnSpc>
          <a:spcPct val="100000"/>
        </a:lnSpc>
        <a:spcBef>
          <a:spcPts val="600"/>
        </a:spcBef>
        <a:buClr>
          <a:schemeClr val="accent6"/>
        </a:buClr>
        <a:buFont typeface="Arial" panose="020B0604020202020204" pitchFamily="34" charset="0"/>
        <a:buChar char="•"/>
        <a:defRPr sz="2000" kern="1200">
          <a:solidFill>
            <a:schemeClr val="tx1">
              <a:lumMod val="75000"/>
              <a:lumOff val="25000"/>
            </a:schemeClr>
          </a:solidFill>
          <a:latin typeface="+mn-lt"/>
          <a:ea typeface="+mn-ea"/>
          <a:cs typeface="+mn-cs"/>
        </a:defRPr>
      </a:lvl2pPr>
      <a:lvl3pPr marL="628650" indent="-168275" algn="l" defTabSz="914400" rtl="0" eaLnBrk="1" latinLnBrk="0" hangingPunct="1">
        <a:lnSpc>
          <a:spcPct val="100000"/>
        </a:lnSpc>
        <a:spcBef>
          <a:spcPts val="300"/>
        </a:spcBef>
        <a:buClr>
          <a:schemeClr val="accent6"/>
        </a:buClr>
        <a:buFont typeface="Arial" panose="020B0604020202020204" pitchFamily="34" charset="0"/>
        <a:buChar char="•"/>
        <a:tabLst/>
        <a:defRPr sz="1800" kern="1200">
          <a:solidFill>
            <a:schemeClr val="tx1">
              <a:lumMod val="75000"/>
              <a:lumOff val="25000"/>
            </a:schemeClr>
          </a:solidFill>
          <a:latin typeface="+mn-lt"/>
          <a:ea typeface="+mn-ea"/>
          <a:cs typeface="+mn-cs"/>
        </a:defRPr>
      </a:lvl3pPr>
      <a:lvl4pPr marL="800100" indent="-112713" algn="l" defTabSz="914400" rtl="0" eaLnBrk="1" latinLnBrk="0" hangingPunct="1">
        <a:lnSpc>
          <a:spcPct val="100000"/>
        </a:lnSpc>
        <a:spcBef>
          <a:spcPts val="300"/>
        </a:spcBef>
        <a:buClr>
          <a:schemeClr val="accent6"/>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28700" indent="-112713" algn="l" defTabSz="914400" rtl="0" eaLnBrk="1" latinLnBrk="0" hangingPunct="1">
        <a:lnSpc>
          <a:spcPct val="100000"/>
        </a:lnSpc>
        <a:spcBef>
          <a:spcPts val="300"/>
        </a:spcBef>
        <a:buClr>
          <a:schemeClr val="accent6"/>
        </a:buClr>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24">
          <p15:clr>
            <a:srgbClr val="F26B43"/>
          </p15:clr>
        </p15:guide>
        <p15:guide id="2" pos="3840">
          <p15:clr>
            <a:srgbClr val="F26B43"/>
          </p15:clr>
        </p15:guide>
        <p15:guide id="3"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28C13B-E3A2-3F45-870C-78626CFAFCBE}"/>
              </a:ext>
            </a:extLst>
          </p:cNvPr>
          <p:cNvSpPr/>
          <p:nvPr userDrawn="1"/>
        </p:nvSpPr>
        <p:spPr>
          <a:xfrm>
            <a:off x="-6285" y="6334567"/>
            <a:ext cx="12198285" cy="533400"/>
          </a:xfrm>
          <a:prstGeom prst="rect">
            <a:avLst/>
          </a:prstGeom>
          <a:gradFill flip="none" rotWithShape="1">
            <a:gsLst>
              <a:gs pos="0">
                <a:schemeClr val="accent1">
                  <a:lumMod val="26000"/>
                </a:schemeClr>
              </a:gs>
              <a:gs pos="46000">
                <a:schemeClr val="accent1">
                  <a:lumMod val="83000"/>
                </a:schemeClr>
              </a:gs>
              <a:gs pos="100000">
                <a:schemeClr val="accent1">
                  <a:lumMod val="60000"/>
                </a:schemeClr>
              </a:gs>
            </a:gsLst>
            <a:path path="circle">
              <a:fillToRect l="50000" t="50000" r="50000" b="50000"/>
            </a:path>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04800" y="228600"/>
            <a:ext cx="11658600" cy="5334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533400" y="1066800"/>
            <a:ext cx="11430000" cy="509436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86000" y="6504586"/>
            <a:ext cx="7620000" cy="189980"/>
          </a:xfrm>
          <a:prstGeom prst="rect">
            <a:avLst/>
          </a:prstGeom>
        </p:spPr>
        <p:txBody>
          <a:bodyPr vert="horz" lIns="0" tIns="0" rIns="0" bIns="0" rtlCol="0" anchor="b"/>
          <a:lstStyle>
            <a:lvl1pPr algn="ctr">
              <a:defRPr sz="1100">
                <a:solidFill>
                  <a:schemeClr val="bg1">
                    <a:lumMod val="50000"/>
                    <a:lumOff val="50000"/>
                  </a:schemeClr>
                </a:solidFill>
              </a:defRPr>
            </a:lvl1pPr>
          </a:lstStyle>
          <a:p>
            <a:endParaRPr lang="en-US"/>
          </a:p>
        </p:txBody>
      </p:sp>
      <p:sp>
        <p:nvSpPr>
          <p:cNvPr id="7" name="TextBox 6"/>
          <p:cNvSpPr txBox="1"/>
          <p:nvPr userDrawn="1"/>
        </p:nvSpPr>
        <p:spPr>
          <a:xfrm>
            <a:off x="11430000" y="6525289"/>
            <a:ext cx="457200" cy="169277"/>
          </a:xfrm>
          <a:prstGeom prst="rect">
            <a:avLst/>
          </a:prstGeom>
          <a:noFill/>
        </p:spPr>
        <p:txBody>
          <a:bodyPr wrap="square" lIns="0" tIns="0" rIns="0" bIns="0" rtlCol="0" anchor="b">
            <a:spAutoFit/>
          </a:bodyPr>
          <a:lstStyle/>
          <a:p>
            <a:pPr algn="r"/>
            <a:fld id="{7F38969C-6C4D-414F-A896-DF8EFD6B6E3C}" type="slidenum">
              <a:rPr lang="en-US" sz="1100" smtClean="0">
                <a:solidFill>
                  <a:schemeClr val="tx1">
                    <a:lumMod val="75000"/>
                  </a:schemeClr>
                </a:solidFill>
              </a:rPr>
              <a:pPr algn="r"/>
              <a:t>‹#›</a:t>
            </a:fld>
            <a:endParaRPr lang="en-US" sz="1100" dirty="0">
              <a:solidFill>
                <a:schemeClr val="tx1">
                  <a:lumMod val="75000"/>
                </a:schemeClr>
              </a:solidFill>
            </a:endParaRPr>
          </a:p>
        </p:txBody>
      </p:sp>
      <p:pic>
        <p:nvPicPr>
          <p:cNvPr id="9" name="Picture 8">
            <a:extLst>
              <a:ext uri="{FF2B5EF4-FFF2-40B4-BE49-F238E27FC236}">
                <a16:creationId xmlns:a16="http://schemas.microsoft.com/office/drawing/2014/main" id="{FAFE7335-FA35-114B-99A0-CCB0288B5AD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2400" y="6433989"/>
            <a:ext cx="1447800" cy="339219"/>
          </a:xfrm>
          <a:prstGeom prst="rect">
            <a:avLst/>
          </a:prstGeom>
        </p:spPr>
      </p:pic>
    </p:spTree>
    <p:extLst>
      <p:ext uri="{BB962C8B-B14F-4D97-AF65-F5344CB8AC3E}">
        <p14:creationId xmlns:p14="http://schemas.microsoft.com/office/powerpoint/2010/main" val="3316567672"/>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7" r:id="rId11"/>
    <p:sldLayoutId id="2147483678" r:id="rId12"/>
    <p:sldLayoutId id="2147483692" r:id="rId13"/>
  </p:sldLayoutIdLst>
  <p:hf sldNum="0" hdr="0" dt="0"/>
  <p:txStyles>
    <p:titleStyle>
      <a:lvl1pPr algn="l" defTabSz="914400" rtl="0" eaLnBrk="1" latinLnBrk="0" hangingPunct="1">
        <a:lnSpc>
          <a:spcPct val="100000"/>
        </a:lnSpc>
        <a:spcBef>
          <a:spcPct val="0"/>
        </a:spcBef>
        <a:buNone/>
        <a:defRPr sz="3000" b="1" kern="1200">
          <a:solidFill>
            <a:schemeClr val="tx2"/>
          </a:solidFill>
          <a:latin typeface="+mj-lt"/>
          <a:ea typeface="+mj-ea"/>
          <a:cs typeface="+mj-cs"/>
        </a:defRPr>
      </a:lvl1pPr>
    </p:titleStyle>
    <p:bodyStyle>
      <a:lvl1pPr marL="168275" indent="-168275" algn="l" defTabSz="91440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457200" indent="-168275" algn="l" defTabSz="914400" rtl="0" eaLnBrk="1" latinLnBrk="0" hangingPunct="1">
        <a:lnSpc>
          <a:spcPct val="100000"/>
        </a:lnSpc>
        <a:spcBef>
          <a:spcPts val="600"/>
        </a:spcBef>
        <a:buClr>
          <a:schemeClr val="accent6"/>
        </a:buClr>
        <a:buFont typeface="Arial" panose="020B0604020202020204" pitchFamily="34" charset="0"/>
        <a:buChar char="•"/>
        <a:defRPr sz="2000" kern="1200">
          <a:solidFill>
            <a:schemeClr val="tx1">
              <a:lumMod val="85000"/>
            </a:schemeClr>
          </a:solidFill>
          <a:latin typeface="+mn-lt"/>
          <a:ea typeface="+mn-ea"/>
          <a:cs typeface="+mn-cs"/>
        </a:defRPr>
      </a:lvl2pPr>
      <a:lvl3pPr marL="630238" indent="-168275" algn="l" defTabSz="914400" rtl="0" eaLnBrk="1" latinLnBrk="0" hangingPunct="1">
        <a:lnSpc>
          <a:spcPct val="100000"/>
        </a:lnSpc>
        <a:spcBef>
          <a:spcPts val="300"/>
        </a:spcBef>
        <a:buClr>
          <a:schemeClr val="accent6"/>
        </a:buClr>
        <a:buFont typeface="Arial" panose="020B0604020202020204" pitchFamily="34" charset="0"/>
        <a:buChar char="•"/>
        <a:defRPr sz="1800" kern="1200">
          <a:solidFill>
            <a:schemeClr val="tx1">
              <a:lumMod val="85000"/>
            </a:schemeClr>
          </a:solidFill>
          <a:latin typeface="+mn-lt"/>
          <a:ea typeface="+mn-ea"/>
          <a:cs typeface="+mn-cs"/>
        </a:defRPr>
      </a:lvl3pPr>
      <a:lvl4pPr marL="803275" indent="-117475" algn="l" defTabSz="914400" rtl="0" eaLnBrk="1" latinLnBrk="0" hangingPunct="1">
        <a:lnSpc>
          <a:spcPct val="100000"/>
        </a:lnSpc>
        <a:spcBef>
          <a:spcPts val="300"/>
        </a:spcBef>
        <a:buClr>
          <a:schemeClr val="accent6"/>
        </a:buClr>
        <a:buFont typeface="Arial" panose="020B0604020202020204" pitchFamily="34" charset="0"/>
        <a:buChar char="•"/>
        <a:defRPr sz="1800" kern="1200">
          <a:solidFill>
            <a:schemeClr val="tx1">
              <a:lumMod val="85000"/>
            </a:schemeClr>
          </a:solidFill>
          <a:latin typeface="+mn-lt"/>
          <a:ea typeface="+mn-ea"/>
          <a:cs typeface="+mn-cs"/>
        </a:defRPr>
      </a:lvl4pPr>
      <a:lvl5pPr marL="1028700" indent="-112713" algn="l" defTabSz="914400" rtl="0" eaLnBrk="1" latinLnBrk="0" hangingPunct="1">
        <a:lnSpc>
          <a:spcPct val="100000"/>
        </a:lnSpc>
        <a:spcBef>
          <a:spcPts val="300"/>
        </a:spcBef>
        <a:buClr>
          <a:schemeClr val="accent6"/>
        </a:buClr>
        <a:buFont typeface="Arial" panose="020B0604020202020204" pitchFamily="34" charset="0"/>
        <a:buChar char="•"/>
        <a:defRPr sz="1600" kern="1200">
          <a:solidFill>
            <a:schemeClr val="tx1">
              <a:lumMod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24">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28C13B-E3A2-3F45-870C-78626CFAFCBE}"/>
              </a:ext>
            </a:extLst>
          </p:cNvPr>
          <p:cNvSpPr/>
          <p:nvPr userDrawn="1"/>
        </p:nvSpPr>
        <p:spPr>
          <a:xfrm>
            <a:off x="-6285" y="6334567"/>
            <a:ext cx="12198285" cy="533400"/>
          </a:xfrm>
          <a:prstGeom prst="rect">
            <a:avLst/>
          </a:prstGeom>
          <a:gradFill flip="none" rotWithShape="1">
            <a:gsLst>
              <a:gs pos="0">
                <a:schemeClr val="accent1">
                  <a:lumMod val="26000"/>
                </a:schemeClr>
              </a:gs>
              <a:gs pos="46000">
                <a:schemeClr val="accent1">
                  <a:lumMod val="83000"/>
                </a:schemeClr>
              </a:gs>
              <a:gs pos="100000">
                <a:schemeClr val="accent1">
                  <a:lumMod val="60000"/>
                </a:schemeClr>
              </a:gs>
            </a:gsLst>
            <a:path path="circle">
              <a:fillToRect l="50000" t="50000" r="50000" b="50000"/>
            </a:path>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04800" y="228600"/>
            <a:ext cx="11658600" cy="5334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533400" y="1066800"/>
            <a:ext cx="11430000" cy="509436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362200" y="6504586"/>
            <a:ext cx="7467600" cy="189980"/>
          </a:xfrm>
          <a:prstGeom prst="rect">
            <a:avLst/>
          </a:prstGeom>
        </p:spPr>
        <p:txBody>
          <a:bodyPr vert="horz" lIns="0" tIns="0" rIns="0" bIns="0" rtlCol="0" anchor="b"/>
          <a:lstStyle>
            <a:lvl1pPr algn="ctr">
              <a:defRPr sz="1100">
                <a:solidFill>
                  <a:schemeClr val="bg1">
                    <a:lumMod val="50000"/>
                    <a:lumOff val="50000"/>
                  </a:schemeClr>
                </a:solidFill>
              </a:defRPr>
            </a:lvl1pPr>
          </a:lstStyle>
          <a:p>
            <a:endParaRPr lang="en-US"/>
          </a:p>
        </p:txBody>
      </p:sp>
      <p:sp>
        <p:nvSpPr>
          <p:cNvPr id="7" name="TextBox 6"/>
          <p:cNvSpPr txBox="1"/>
          <p:nvPr userDrawn="1"/>
        </p:nvSpPr>
        <p:spPr>
          <a:xfrm>
            <a:off x="11430000" y="6525289"/>
            <a:ext cx="457200" cy="169277"/>
          </a:xfrm>
          <a:prstGeom prst="rect">
            <a:avLst/>
          </a:prstGeom>
          <a:noFill/>
        </p:spPr>
        <p:txBody>
          <a:bodyPr wrap="square" lIns="0" tIns="0" rIns="0" bIns="0" rtlCol="0" anchor="b">
            <a:spAutoFit/>
          </a:bodyPr>
          <a:lstStyle/>
          <a:p>
            <a:pPr algn="r"/>
            <a:fld id="{7F38969C-6C4D-414F-A896-DF8EFD6B6E3C}" type="slidenum">
              <a:rPr lang="en-US" sz="1100" smtClean="0">
                <a:solidFill>
                  <a:schemeClr val="tx1">
                    <a:lumMod val="75000"/>
                  </a:schemeClr>
                </a:solidFill>
              </a:rPr>
              <a:pPr algn="r"/>
              <a:t>‹#›</a:t>
            </a:fld>
            <a:endParaRPr lang="en-US" sz="1100" dirty="0">
              <a:solidFill>
                <a:schemeClr val="tx1">
                  <a:lumMod val="75000"/>
                </a:schemeClr>
              </a:solidFill>
            </a:endParaRPr>
          </a:p>
        </p:txBody>
      </p:sp>
      <p:pic>
        <p:nvPicPr>
          <p:cNvPr id="9" name="Picture 8">
            <a:extLst>
              <a:ext uri="{FF2B5EF4-FFF2-40B4-BE49-F238E27FC236}">
                <a16:creationId xmlns:a16="http://schemas.microsoft.com/office/drawing/2014/main" id="{FAFE7335-FA35-114B-99A0-CCB0288B5AD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2400" y="6433989"/>
            <a:ext cx="1447800" cy="339219"/>
          </a:xfrm>
          <a:prstGeom prst="rect">
            <a:avLst/>
          </a:prstGeom>
        </p:spPr>
      </p:pic>
      <p:pic>
        <p:nvPicPr>
          <p:cNvPr id="8" name="Picture 7" descr="Logo&#10;&#10;Description automatically generated">
            <a:extLst>
              <a:ext uri="{FF2B5EF4-FFF2-40B4-BE49-F238E27FC236}">
                <a16:creationId xmlns:a16="http://schemas.microsoft.com/office/drawing/2014/main" id="{E732FEB6-1DBB-400D-8FC2-FC8A58EC587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836039" y="6400800"/>
            <a:ext cx="670161" cy="407924"/>
          </a:xfrm>
          <a:prstGeom prst="rect">
            <a:avLst/>
          </a:prstGeom>
        </p:spPr>
      </p:pic>
    </p:spTree>
    <p:extLst>
      <p:ext uri="{BB962C8B-B14F-4D97-AF65-F5344CB8AC3E}">
        <p14:creationId xmlns:p14="http://schemas.microsoft.com/office/powerpoint/2010/main" val="981277538"/>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hf sldNum="0" hdr="0" dt="0"/>
  <p:txStyles>
    <p:titleStyle>
      <a:lvl1pPr algn="l" defTabSz="914400" rtl="0" eaLnBrk="1" latinLnBrk="0" hangingPunct="1">
        <a:lnSpc>
          <a:spcPct val="100000"/>
        </a:lnSpc>
        <a:spcBef>
          <a:spcPct val="0"/>
        </a:spcBef>
        <a:buNone/>
        <a:defRPr sz="3000" b="1" kern="1200">
          <a:solidFill>
            <a:schemeClr val="tx2"/>
          </a:solidFill>
          <a:latin typeface="+mj-lt"/>
          <a:ea typeface="+mj-ea"/>
          <a:cs typeface="+mj-cs"/>
        </a:defRPr>
      </a:lvl1pPr>
    </p:titleStyle>
    <p:bodyStyle>
      <a:lvl1pPr marL="168275" indent="-168275" algn="l" defTabSz="91440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457200" indent="-168275" algn="l" defTabSz="914400" rtl="0" eaLnBrk="1" latinLnBrk="0" hangingPunct="1">
        <a:lnSpc>
          <a:spcPct val="100000"/>
        </a:lnSpc>
        <a:spcBef>
          <a:spcPts val="600"/>
        </a:spcBef>
        <a:buClr>
          <a:schemeClr val="accent6"/>
        </a:buClr>
        <a:buFont typeface="Arial" panose="020B0604020202020204" pitchFamily="34" charset="0"/>
        <a:buChar char="•"/>
        <a:defRPr sz="2000" kern="1200">
          <a:solidFill>
            <a:schemeClr val="tx1">
              <a:lumMod val="85000"/>
            </a:schemeClr>
          </a:solidFill>
          <a:latin typeface="+mn-lt"/>
          <a:ea typeface="+mn-ea"/>
          <a:cs typeface="+mn-cs"/>
        </a:defRPr>
      </a:lvl2pPr>
      <a:lvl3pPr marL="630238" indent="-168275" algn="l" defTabSz="914400" rtl="0" eaLnBrk="1" latinLnBrk="0" hangingPunct="1">
        <a:lnSpc>
          <a:spcPct val="100000"/>
        </a:lnSpc>
        <a:spcBef>
          <a:spcPts val="300"/>
        </a:spcBef>
        <a:buClr>
          <a:schemeClr val="accent6"/>
        </a:buClr>
        <a:buFont typeface="Arial" panose="020B0604020202020204" pitchFamily="34" charset="0"/>
        <a:buChar char="•"/>
        <a:defRPr sz="1800" kern="1200">
          <a:solidFill>
            <a:schemeClr val="tx1">
              <a:lumMod val="85000"/>
            </a:schemeClr>
          </a:solidFill>
          <a:latin typeface="+mn-lt"/>
          <a:ea typeface="+mn-ea"/>
          <a:cs typeface="+mn-cs"/>
        </a:defRPr>
      </a:lvl3pPr>
      <a:lvl4pPr marL="803275" indent="-117475" algn="l" defTabSz="914400" rtl="0" eaLnBrk="1" latinLnBrk="0" hangingPunct="1">
        <a:lnSpc>
          <a:spcPct val="100000"/>
        </a:lnSpc>
        <a:spcBef>
          <a:spcPts val="300"/>
        </a:spcBef>
        <a:buClr>
          <a:schemeClr val="accent6"/>
        </a:buClr>
        <a:buFont typeface="Arial" panose="020B0604020202020204" pitchFamily="34" charset="0"/>
        <a:buChar char="•"/>
        <a:defRPr sz="1800" kern="1200">
          <a:solidFill>
            <a:schemeClr val="tx1">
              <a:lumMod val="85000"/>
            </a:schemeClr>
          </a:solidFill>
          <a:latin typeface="+mn-lt"/>
          <a:ea typeface="+mn-ea"/>
          <a:cs typeface="+mn-cs"/>
        </a:defRPr>
      </a:lvl4pPr>
      <a:lvl5pPr marL="1028700" indent="-112713" algn="l" defTabSz="914400" rtl="0" eaLnBrk="1" latinLnBrk="0" hangingPunct="1">
        <a:lnSpc>
          <a:spcPct val="100000"/>
        </a:lnSpc>
        <a:spcBef>
          <a:spcPts val="300"/>
        </a:spcBef>
        <a:buClr>
          <a:schemeClr val="accent6"/>
        </a:buClr>
        <a:buFont typeface="Arial" panose="020B0604020202020204" pitchFamily="34" charset="0"/>
        <a:buChar char="•"/>
        <a:defRPr sz="1600" kern="1200">
          <a:solidFill>
            <a:schemeClr val="tx1">
              <a:lumMod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24">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89AC-6442-4B3C-A63B-D7BD93D17BD1}"/>
              </a:ext>
            </a:extLst>
          </p:cNvPr>
          <p:cNvSpPr>
            <a:spLocks noGrp="1"/>
          </p:cNvSpPr>
          <p:nvPr>
            <p:ph type="ctrTitle"/>
          </p:nvPr>
        </p:nvSpPr>
        <p:spPr/>
        <p:txBody>
          <a:bodyPr/>
          <a:lstStyle/>
          <a:p>
            <a:pPr algn="ctr"/>
            <a:r>
              <a:rPr lang="en-US" dirty="0"/>
              <a:t>CCSDS 502.0-B-2 (ISO 26900:</a:t>
            </a:r>
            <a:br>
              <a:rPr lang="en-US" dirty="0"/>
            </a:br>
            <a:r>
              <a:rPr lang="en-US" dirty="0"/>
              <a:t>Orbit Data Messages</a:t>
            </a:r>
          </a:p>
        </p:txBody>
      </p:sp>
      <p:sp>
        <p:nvSpPr>
          <p:cNvPr id="3" name="Subtitle 2">
            <a:extLst>
              <a:ext uri="{FF2B5EF4-FFF2-40B4-BE49-F238E27FC236}">
                <a16:creationId xmlns:a16="http://schemas.microsoft.com/office/drawing/2014/main" id="{F2BB5A50-00FB-4699-BF35-11A937683B1D}"/>
              </a:ext>
            </a:extLst>
          </p:cNvPr>
          <p:cNvSpPr>
            <a:spLocks noGrp="1"/>
          </p:cNvSpPr>
          <p:nvPr>
            <p:ph type="subTitle" idx="1"/>
          </p:nvPr>
        </p:nvSpPr>
        <p:spPr/>
        <p:txBody>
          <a:bodyPr/>
          <a:lstStyle/>
          <a:p>
            <a:r>
              <a:rPr lang="en-US" dirty="0"/>
              <a:t>Dan Oltrogge</a:t>
            </a:r>
          </a:p>
          <a:p>
            <a:r>
              <a:rPr lang="en-US" dirty="0"/>
              <a:t>17 Oct 2022</a:t>
            </a:r>
          </a:p>
        </p:txBody>
      </p:sp>
      <p:sp>
        <p:nvSpPr>
          <p:cNvPr id="4" name="Footer Placeholder 3">
            <a:extLst>
              <a:ext uri="{FF2B5EF4-FFF2-40B4-BE49-F238E27FC236}">
                <a16:creationId xmlns:a16="http://schemas.microsoft.com/office/drawing/2014/main" id="{6684C7D5-6155-4393-807A-B9001263A4B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98459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8126-7A15-F540-87D6-B2E2A35A6B5A}"/>
              </a:ext>
            </a:extLst>
          </p:cNvPr>
          <p:cNvSpPr>
            <a:spLocks noGrp="1"/>
          </p:cNvSpPr>
          <p:nvPr>
            <p:ph type="title"/>
          </p:nvPr>
        </p:nvSpPr>
        <p:spPr/>
        <p:txBody>
          <a:bodyPr/>
          <a:lstStyle/>
          <a:p>
            <a:r>
              <a:rPr lang="en-US" dirty="0"/>
              <a:t>Keywords with default values</a:t>
            </a:r>
          </a:p>
        </p:txBody>
      </p:sp>
      <p:sp>
        <p:nvSpPr>
          <p:cNvPr id="4" name="Footer Placeholder 3">
            <a:extLst>
              <a:ext uri="{FF2B5EF4-FFF2-40B4-BE49-F238E27FC236}">
                <a16:creationId xmlns:a16="http://schemas.microsoft.com/office/drawing/2014/main" id="{0DA7FEE0-AC41-FDA7-81F6-B9CF69210499}"/>
              </a:ext>
            </a:extLst>
          </p:cNvPr>
          <p:cNvSpPr>
            <a:spLocks noGrp="1"/>
          </p:cNvSpPr>
          <p:nvPr>
            <p:ph type="ftr" sz="quarter" idx="11"/>
          </p:nvPr>
        </p:nvSpPr>
        <p:spPr/>
        <p:txBody>
          <a:bodyPr/>
          <a:lstStyle/>
          <a:p>
            <a:endParaRPr lang="en-US"/>
          </a:p>
        </p:txBody>
      </p:sp>
      <p:pic>
        <p:nvPicPr>
          <p:cNvPr id="10" name="Content Placeholder 9" descr="Graphical user interface&#10;&#10;Description automatically generated">
            <a:extLst>
              <a:ext uri="{FF2B5EF4-FFF2-40B4-BE49-F238E27FC236}">
                <a16:creationId xmlns:a16="http://schemas.microsoft.com/office/drawing/2014/main" id="{F9635D40-D28B-2894-11A7-1960A4E1FE7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5217" y="1066800"/>
            <a:ext cx="9610165" cy="5105400"/>
          </a:xfrm>
        </p:spPr>
      </p:pic>
    </p:spTree>
    <p:extLst>
      <p:ext uri="{BB962C8B-B14F-4D97-AF65-F5344CB8AC3E}">
        <p14:creationId xmlns:p14="http://schemas.microsoft.com/office/powerpoint/2010/main" val="1528551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5D2A-8D3A-4719-A700-1716B7939FCB}"/>
              </a:ext>
            </a:extLst>
          </p:cNvPr>
          <p:cNvSpPr>
            <a:spLocks noGrp="1"/>
          </p:cNvSpPr>
          <p:nvPr>
            <p:ph type="title"/>
          </p:nvPr>
        </p:nvSpPr>
        <p:spPr/>
        <p:txBody>
          <a:bodyPr/>
          <a:lstStyle/>
          <a:p>
            <a:r>
              <a:rPr lang="en-US" dirty="0"/>
              <a:t>CCSDS Orbit Data Message</a:t>
            </a:r>
          </a:p>
        </p:txBody>
      </p:sp>
      <p:sp>
        <p:nvSpPr>
          <p:cNvPr id="3" name="Content Placeholder 2">
            <a:extLst>
              <a:ext uri="{FF2B5EF4-FFF2-40B4-BE49-F238E27FC236}">
                <a16:creationId xmlns:a16="http://schemas.microsoft.com/office/drawing/2014/main" id="{C7375F18-3864-D6DF-012B-BB7A8A8B90F6}"/>
              </a:ext>
            </a:extLst>
          </p:cNvPr>
          <p:cNvSpPr>
            <a:spLocks noGrp="1"/>
          </p:cNvSpPr>
          <p:nvPr>
            <p:ph idx="1"/>
          </p:nvPr>
        </p:nvSpPr>
        <p:spPr/>
        <p:txBody>
          <a:bodyPr/>
          <a:lstStyle/>
          <a:p>
            <a:r>
              <a:rPr lang="en-US" dirty="0"/>
              <a:t>Current (published) version is from 2011.</a:t>
            </a:r>
          </a:p>
          <a:p>
            <a:r>
              <a:rPr lang="en-US" dirty="0"/>
              <a:t>The NAV WG has completed development of CCSDS 502.0-B-2 draft revision</a:t>
            </a:r>
          </a:p>
          <a:p>
            <a:pPr lvl="1"/>
            <a:r>
              <a:rPr lang="en-US" dirty="0"/>
              <a:t>Completed agency review ~March 2022</a:t>
            </a:r>
          </a:p>
          <a:p>
            <a:pPr lvl="1"/>
            <a:r>
              <a:rPr lang="en-US" dirty="0"/>
              <a:t>Very few comments received during agency review; these have been dispositioned</a:t>
            </a:r>
          </a:p>
          <a:p>
            <a:pPr lvl="1"/>
            <a:r>
              <a:rPr lang="en-US" dirty="0"/>
              <a:t>Now are in testing phase for message</a:t>
            </a:r>
          </a:p>
          <a:p>
            <a:endParaRPr lang="en-US" dirty="0"/>
          </a:p>
        </p:txBody>
      </p:sp>
      <p:sp>
        <p:nvSpPr>
          <p:cNvPr id="4" name="Footer Placeholder 3">
            <a:extLst>
              <a:ext uri="{FF2B5EF4-FFF2-40B4-BE49-F238E27FC236}">
                <a16:creationId xmlns:a16="http://schemas.microsoft.com/office/drawing/2014/main" id="{3C75A09C-E8B4-6019-2C64-FBA0635BFF3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0314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B830-7188-DABD-CB1C-17F8C2814072}"/>
              </a:ext>
            </a:extLst>
          </p:cNvPr>
          <p:cNvSpPr>
            <a:spLocks noGrp="1"/>
          </p:cNvSpPr>
          <p:nvPr>
            <p:ph type="title"/>
          </p:nvPr>
        </p:nvSpPr>
        <p:spPr/>
        <p:txBody>
          <a:bodyPr/>
          <a:lstStyle/>
          <a:p>
            <a:r>
              <a:rPr lang="en-US" dirty="0"/>
              <a:t>ISO 26900 Status</a:t>
            </a:r>
          </a:p>
        </p:txBody>
      </p:sp>
      <p:sp>
        <p:nvSpPr>
          <p:cNvPr id="3" name="Content Placeholder 2">
            <a:extLst>
              <a:ext uri="{FF2B5EF4-FFF2-40B4-BE49-F238E27FC236}">
                <a16:creationId xmlns:a16="http://schemas.microsoft.com/office/drawing/2014/main" id="{7F1A6D4E-6F80-1696-C537-807B2C6BDF16}"/>
              </a:ext>
            </a:extLst>
          </p:cNvPr>
          <p:cNvSpPr>
            <a:spLocks noGrp="1"/>
          </p:cNvSpPr>
          <p:nvPr>
            <p:ph idx="1"/>
          </p:nvPr>
        </p:nvSpPr>
        <p:spPr/>
        <p:txBody>
          <a:bodyPr/>
          <a:lstStyle/>
          <a:p>
            <a:r>
              <a:rPr lang="en-US" dirty="0"/>
              <a:t>ISO 26900 is a “co-published” standard developed within CCSDS Navigation WG</a:t>
            </a:r>
          </a:p>
          <a:p>
            <a:r>
              <a:rPr lang="en-US" dirty="0"/>
              <a:t>ODM draft shared with SC14 during last five years for their awareness and comment.</a:t>
            </a:r>
          </a:p>
          <a:p>
            <a:r>
              <a:rPr lang="en-US" dirty="0"/>
              <a:t>The process, from the SC14 Secretariat:</a:t>
            </a:r>
          </a:p>
          <a:p>
            <a:pPr lvl="1"/>
            <a:r>
              <a:rPr lang="en-US" dirty="0"/>
              <a:t>CCSDS Secretariat asked for permission to share near-final version with SC14 to begin its review at DIS. </a:t>
            </a:r>
          </a:p>
          <a:p>
            <a:pPr lvl="1"/>
            <a:r>
              <a:rPr lang="en-US" dirty="0"/>
              <a:t>ISO/CS will require formal DIS circulation so all SC14 experts can review the draft. </a:t>
            </a:r>
          </a:p>
          <a:p>
            <a:pPr lvl="2"/>
            <a:r>
              <a:rPr lang="en-US" dirty="0"/>
              <a:t>In terms of publishing at the same time, it has rarely happened even between CCSDS and SC13 because of the different processes. The best-case scenario is that the ISO version was published 2-3 months behind the CCSDS version. I don’t believe there is an SC13 version of ISO 26900 (at least none when it was originally published in 2012) so the only versions are the CCSDS Blue Book (502.0-B-2) and the ISO version processed in SC14 instead of SC13.</a:t>
            </a:r>
          </a:p>
          <a:p>
            <a:pPr lvl="2"/>
            <a:r>
              <a:rPr lang="en-US" dirty="0"/>
              <a:t>Procedurally, CCSDS (Yellow Book A02.1-Y-4) only turns over the official file to ISO when it is published in CCSDS. Ideally, any CCSDS document that goes to ISO processing (whether in SC13 or SC14) at the DIS stage should be received by ISO after the CCSDS agency review(s) and is ready to be voted on for approval for publication (it is now considered to be a mature draft). This is to allow the least amount of time between the CCSDS and ISO publication.</a:t>
            </a:r>
          </a:p>
        </p:txBody>
      </p:sp>
      <p:sp>
        <p:nvSpPr>
          <p:cNvPr id="4" name="Footer Placeholder 3">
            <a:extLst>
              <a:ext uri="{FF2B5EF4-FFF2-40B4-BE49-F238E27FC236}">
                <a16:creationId xmlns:a16="http://schemas.microsoft.com/office/drawing/2014/main" id="{7B6D42B5-0D0A-9FC2-36C5-56597F4694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551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6289-59F4-41C6-82A0-EE56D960EB44}"/>
              </a:ext>
            </a:extLst>
          </p:cNvPr>
          <p:cNvSpPr>
            <a:spLocks noGrp="1"/>
          </p:cNvSpPr>
          <p:nvPr>
            <p:ph type="title"/>
          </p:nvPr>
        </p:nvSpPr>
        <p:spPr/>
        <p:txBody>
          <a:bodyPr/>
          <a:lstStyle/>
          <a:p>
            <a:r>
              <a:rPr lang="en-US" dirty="0"/>
              <a:t>Structure of Orbit Comprehensive Message</a:t>
            </a:r>
          </a:p>
        </p:txBody>
      </p:sp>
      <p:pic>
        <p:nvPicPr>
          <p:cNvPr id="4" name="Picture 3">
            <a:extLst>
              <a:ext uri="{FF2B5EF4-FFF2-40B4-BE49-F238E27FC236}">
                <a16:creationId xmlns:a16="http://schemas.microsoft.com/office/drawing/2014/main" id="{0B37E500-897E-4823-AEF7-385D65B1D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238" y="762000"/>
            <a:ext cx="4814591" cy="5542279"/>
          </a:xfrm>
          <a:prstGeom prst="rect">
            <a:avLst/>
          </a:prstGeom>
        </p:spPr>
      </p:pic>
    </p:spTree>
    <p:extLst>
      <p:ext uri="{BB962C8B-B14F-4D97-AF65-F5344CB8AC3E}">
        <p14:creationId xmlns:p14="http://schemas.microsoft.com/office/powerpoint/2010/main" val="1448917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DE4BE-0691-4128-95BC-717C60FD585D}"/>
              </a:ext>
            </a:extLst>
          </p:cNvPr>
          <p:cNvSpPr>
            <a:spLocks noGrp="1"/>
          </p:cNvSpPr>
          <p:nvPr>
            <p:ph type="title"/>
          </p:nvPr>
        </p:nvSpPr>
        <p:spPr/>
        <p:txBody>
          <a:bodyPr/>
          <a:lstStyle/>
          <a:p>
            <a:r>
              <a:rPr lang="en-US" dirty="0"/>
              <a:t>Elements of OCM Test Plan</a:t>
            </a:r>
          </a:p>
        </p:txBody>
      </p:sp>
      <p:sp>
        <p:nvSpPr>
          <p:cNvPr id="3" name="Content Placeholder 2">
            <a:extLst>
              <a:ext uri="{FF2B5EF4-FFF2-40B4-BE49-F238E27FC236}">
                <a16:creationId xmlns:a16="http://schemas.microsoft.com/office/drawing/2014/main" id="{10BC19E1-A2C8-4047-A952-5901786C4247}"/>
              </a:ext>
            </a:extLst>
          </p:cNvPr>
          <p:cNvSpPr>
            <a:spLocks noGrp="1"/>
          </p:cNvSpPr>
          <p:nvPr>
            <p:ph idx="1"/>
          </p:nvPr>
        </p:nvSpPr>
        <p:spPr>
          <a:xfrm>
            <a:off x="457200" y="1066800"/>
            <a:ext cx="11277600" cy="1981200"/>
          </a:xfrm>
        </p:spPr>
        <p:txBody>
          <a:bodyPr/>
          <a:lstStyle/>
          <a:p>
            <a:r>
              <a:rPr lang="en-US" dirty="0"/>
              <a:t>Intro</a:t>
            </a:r>
          </a:p>
          <a:p>
            <a:r>
              <a:rPr lang="en-US" dirty="0"/>
              <a:t>Test description</a:t>
            </a:r>
          </a:p>
          <a:p>
            <a:r>
              <a:rPr lang="en-US" dirty="0"/>
              <a:t>Expected results</a:t>
            </a:r>
          </a:p>
          <a:p>
            <a:r>
              <a:rPr lang="en-US" dirty="0"/>
              <a:t>Findings</a:t>
            </a:r>
          </a:p>
        </p:txBody>
      </p:sp>
      <p:sp>
        <p:nvSpPr>
          <p:cNvPr id="4" name="Rectangle 3">
            <a:extLst>
              <a:ext uri="{FF2B5EF4-FFF2-40B4-BE49-F238E27FC236}">
                <a16:creationId xmlns:a16="http://schemas.microsoft.com/office/drawing/2014/main" id="{5216E167-AC4E-4D3C-B51C-829FD7780FAC}"/>
              </a:ext>
            </a:extLst>
          </p:cNvPr>
          <p:cNvSpPr/>
          <p:nvPr/>
        </p:nvSpPr>
        <p:spPr>
          <a:xfrm>
            <a:off x="2590800" y="3124200"/>
            <a:ext cx="6096000" cy="2867452"/>
          </a:xfrm>
          <a:prstGeom prst="rect">
            <a:avLst/>
          </a:prstGeom>
        </p:spPr>
        <p:txBody>
          <a:bodyPr>
            <a:spAutoFit/>
          </a:bodyPr>
          <a:lstStyle/>
          <a:p>
            <a:pPr algn="just">
              <a:lnSpc>
                <a:spcPts val="1400"/>
              </a:lnSpc>
              <a:spcBef>
                <a:spcPts val="1200"/>
              </a:spcBef>
            </a:pPr>
            <a:r>
              <a:rPr lang="en-US" sz="1200" dirty="0">
                <a:latin typeface="Times New Roman" panose="02020603050405020304" pitchFamily="18" charset="0"/>
                <a:ea typeface="Times New Roman" panose="02020603050405020304" pitchFamily="18" charset="0"/>
              </a:rPr>
              <a:t>Variant of Test Case #1</a:t>
            </a:r>
          </a:p>
          <a:p>
            <a:pPr algn="just">
              <a:lnSpc>
                <a:spcPts val="1400"/>
              </a:lnSpc>
              <a:spcBef>
                <a:spcPts val="1200"/>
              </a:spcBef>
            </a:pPr>
            <a:r>
              <a:rPr lang="en-US" sz="1200" dirty="0">
                <a:latin typeface="Times New Roman" panose="02020603050405020304" pitchFamily="18" charset="0"/>
                <a:ea typeface="Times New Roman" panose="02020603050405020304" pitchFamily="18" charset="0"/>
              </a:rPr>
              <a:t>For this test, NASA/GSFC will send an OPM to NASA/JPL.  In general this must be a syntactically valid OPM.  The only special requirement on this OPM is that it contain some number of User Defined Parameters.  NOTE:  In general the use of User Defined Parameters must be agreed in advance between the exchange partners because they may require custom programming.     </a:t>
            </a:r>
          </a:p>
          <a:p>
            <a:pPr marL="1143000" marR="0" lvl="2" indent="-228600">
              <a:spcBef>
                <a:spcPts val="2400"/>
              </a:spcBef>
              <a:spcAft>
                <a:spcPts val="0"/>
              </a:spcAft>
              <a:buSzPts val="1200"/>
              <a:buFont typeface="+mj-lt"/>
              <a:buAutoNum type="arabicPeriod"/>
              <a:tabLst>
                <a:tab pos="457200" algn="l"/>
              </a:tabLst>
            </a:pPr>
            <a:r>
              <a:rPr lang="en-US" sz="1200" b="1" cap="all" dirty="0">
                <a:latin typeface="Times New Roman" panose="02020603050405020304" pitchFamily="18" charset="0"/>
                <a:cs typeface="Times New Roman" panose="02020603050405020304" pitchFamily="18" charset="0"/>
              </a:rPr>
              <a:t>Expected Results</a:t>
            </a:r>
          </a:p>
          <a:p>
            <a:pPr algn="just">
              <a:lnSpc>
                <a:spcPts val="1400"/>
              </a:lnSpc>
              <a:spcBef>
                <a:spcPts val="1200"/>
              </a:spcBef>
            </a:pPr>
            <a:r>
              <a:rPr lang="en-US" sz="1200" dirty="0">
                <a:latin typeface="Times New Roman" panose="02020603050405020304" pitchFamily="18" charset="0"/>
                <a:ea typeface="Times New Roman" panose="02020603050405020304" pitchFamily="18" charset="0"/>
              </a:rPr>
              <a:t>It is anticipated that the consumer’s prototype will not crash when encountering the User Defined Parameters.  For this test, that is all that is necessary, given that in general User Defined Parameters must be agreed in advance by exchange partners and may require special programming.  Assuming that these criteria are met, the test will be considered successful.  In the event of discrepancies, troubleshooting will be conducted by the participants in the test.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1770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AB9BD-E16D-4422-8BFD-A844BEC50434}"/>
              </a:ext>
            </a:extLst>
          </p:cNvPr>
          <p:cNvSpPr>
            <a:spLocks noGrp="1"/>
          </p:cNvSpPr>
          <p:nvPr>
            <p:ph type="title"/>
          </p:nvPr>
        </p:nvSpPr>
        <p:spPr/>
        <p:txBody>
          <a:bodyPr/>
          <a:lstStyle/>
          <a:p>
            <a:r>
              <a:rPr lang="en-US" dirty="0"/>
              <a:t>Proposed test plan elements</a:t>
            </a:r>
          </a:p>
        </p:txBody>
      </p:sp>
      <p:sp>
        <p:nvSpPr>
          <p:cNvPr id="3" name="Content Placeholder 2">
            <a:extLst>
              <a:ext uri="{FF2B5EF4-FFF2-40B4-BE49-F238E27FC236}">
                <a16:creationId xmlns:a16="http://schemas.microsoft.com/office/drawing/2014/main" id="{68CD6674-189E-466D-935E-3924EF0BD33E}"/>
              </a:ext>
            </a:extLst>
          </p:cNvPr>
          <p:cNvSpPr>
            <a:spLocks noGrp="1"/>
          </p:cNvSpPr>
          <p:nvPr>
            <p:ph idx="1"/>
          </p:nvPr>
        </p:nvSpPr>
        <p:spPr>
          <a:xfrm>
            <a:off x="457200" y="1066800"/>
            <a:ext cx="11277600" cy="416045"/>
          </a:xfrm>
        </p:spPr>
        <p:txBody>
          <a:bodyPr>
            <a:normAutofit/>
          </a:bodyPr>
          <a:lstStyle/>
          <a:p>
            <a:r>
              <a:rPr lang="en-US" dirty="0"/>
              <a:t>Propose 10 tests (x 2 = 20, for KVN and XML), as follows:</a:t>
            </a:r>
          </a:p>
        </p:txBody>
      </p:sp>
      <p:grpSp>
        <p:nvGrpSpPr>
          <p:cNvPr id="79" name="Group 78">
            <a:extLst>
              <a:ext uri="{FF2B5EF4-FFF2-40B4-BE49-F238E27FC236}">
                <a16:creationId xmlns:a16="http://schemas.microsoft.com/office/drawing/2014/main" id="{F59C61CD-A97F-4A61-83CE-39D6074B0170}"/>
              </a:ext>
            </a:extLst>
          </p:cNvPr>
          <p:cNvGrpSpPr/>
          <p:nvPr/>
        </p:nvGrpSpPr>
        <p:grpSpPr>
          <a:xfrm>
            <a:off x="279096" y="3200400"/>
            <a:ext cx="11775882" cy="1696362"/>
            <a:chOff x="53799" y="1600245"/>
            <a:chExt cx="11775882" cy="1696362"/>
          </a:xfrm>
        </p:grpSpPr>
        <p:grpSp>
          <p:nvGrpSpPr>
            <p:cNvPr id="6" name="Group 5">
              <a:extLst>
                <a:ext uri="{FF2B5EF4-FFF2-40B4-BE49-F238E27FC236}">
                  <a16:creationId xmlns:a16="http://schemas.microsoft.com/office/drawing/2014/main" id="{936964D8-CE2A-4790-BF8D-49F98F751A2D}"/>
                </a:ext>
              </a:extLst>
            </p:cNvPr>
            <p:cNvGrpSpPr/>
            <p:nvPr/>
          </p:nvGrpSpPr>
          <p:grpSpPr>
            <a:xfrm>
              <a:off x="762000" y="1931354"/>
              <a:ext cx="1371600" cy="685800"/>
              <a:chOff x="1981200" y="2514600"/>
              <a:chExt cx="1371600" cy="685800"/>
            </a:xfrm>
          </p:grpSpPr>
          <p:sp>
            <p:nvSpPr>
              <p:cNvPr id="4" name="Rectangle: Rounded Corners 3">
                <a:extLst>
                  <a:ext uri="{FF2B5EF4-FFF2-40B4-BE49-F238E27FC236}">
                    <a16:creationId xmlns:a16="http://schemas.microsoft.com/office/drawing/2014/main" id="{4AFCEAE7-2F17-43F5-870B-32F73E9810EB}"/>
                  </a:ext>
                </a:extLst>
              </p:cNvPr>
              <p:cNvSpPr/>
              <p:nvPr/>
            </p:nvSpPr>
            <p:spPr>
              <a:xfrm>
                <a:off x="1981200" y="2514600"/>
                <a:ext cx="1371600" cy="685800"/>
              </a:xfrm>
              <a:prstGeom prst="roundRect">
                <a:avLst/>
              </a:prstGeom>
              <a:solidFill>
                <a:srgbClr val="99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E91212-0667-4991-9CB5-B103E8BFDF04}"/>
                  </a:ext>
                </a:extLst>
              </p:cNvPr>
              <p:cNvSpPr txBox="1"/>
              <p:nvPr/>
            </p:nvSpPr>
            <p:spPr>
              <a:xfrm>
                <a:off x="1981200" y="2667000"/>
                <a:ext cx="1371600" cy="381000"/>
              </a:xfrm>
              <a:prstGeom prst="rect">
                <a:avLst/>
              </a:prstGeom>
              <a:noFill/>
            </p:spPr>
            <p:txBody>
              <a:bodyPr wrap="square" rtlCol="0">
                <a:spAutoFit/>
              </a:bodyPr>
              <a:lstStyle/>
              <a:p>
                <a:pPr algn="ctr"/>
                <a:r>
                  <a:rPr lang="en-US" dirty="0"/>
                  <a:t>Orbit Data</a:t>
                </a:r>
              </a:p>
            </p:txBody>
          </p:sp>
        </p:grpSp>
        <p:grpSp>
          <p:nvGrpSpPr>
            <p:cNvPr id="7" name="Group 6">
              <a:extLst>
                <a:ext uri="{FF2B5EF4-FFF2-40B4-BE49-F238E27FC236}">
                  <a16:creationId xmlns:a16="http://schemas.microsoft.com/office/drawing/2014/main" id="{97E22B8F-4158-48FB-82DA-384CFC93C2EC}"/>
                </a:ext>
              </a:extLst>
            </p:cNvPr>
            <p:cNvGrpSpPr/>
            <p:nvPr/>
          </p:nvGrpSpPr>
          <p:grpSpPr>
            <a:xfrm>
              <a:off x="2343874" y="1926049"/>
              <a:ext cx="1636852" cy="685800"/>
              <a:chOff x="1965492" y="2514600"/>
              <a:chExt cx="1403016" cy="685800"/>
            </a:xfrm>
          </p:grpSpPr>
          <p:sp>
            <p:nvSpPr>
              <p:cNvPr id="8" name="Rectangle: Rounded Corners 7">
                <a:extLst>
                  <a:ext uri="{FF2B5EF4-FFF2-40B4-BE49-F238E27FC236}">
                    <a16:creationId xmlns:a16="http://schemas.microsoft.com/office/drawing/2014/main" id="{94A23554-F075-4930-BD84-AC5867F4D22F}"/>
                  </a:ext>
                </a:extLst>
              </p:cNvPr>
              <p:cNvSpPr/>
              <p:nvPr/>
            </p:nvSpPr>
            <p:spPr>
              <a:xfrm>
                <a:off x="1981200" y="2514600"/>
                <a:ext cx="1371600" cy="685800"/>
              </a:xfrm>
              <a:prstGeom prst="roundRect">
                <a:avLst/>
              </a:prstGeom>
              <a:solidFill>
                <a:srgbClr val="99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0E93DC8-C24A-4FBF-94AD-6F2497E5DA3C}"/>
                  </a:ext>
                </a:extLst>
              </p:cNvPr>
              <p:cNvSpPr txBox="1"/>
              <p:nvPr/>
            </p:nvSpPr>
            <p:spPr>
              <a:xfrm>
                <a:off x="1965492" y="2514600"/>
                <a:ext cx="1403016" cy="646331"/>
              </a:xfrm>
              <a:prstGeom prst="rect">
                <a:avLst/>
              </a:prstGeom>
              <a:noFill/>
            </p:spPr>
            <p:txBody>
              <a:bodyPr wrap="square" rtlCol="0">
                <a:spAutoFit/>
              </a:bodyPr>
              <a:lstStyle/>
              <a:p>
                <a:pPr algn="ctr"/>
                <a:r>
                  <a:rPr lang="en-US" dirty="0"/>
                  <a:t>Physical Characteristics</a:t>
                </a:r>
              </a:p>
            </p:txBody>
          </p:sp>
        </p:grpSp>
        <p:grpSp>
          <p:nvGrpSpPr>
            <p:cNvPr id="10" name="Group 9">
              <a:extLst>
                <a:ext uri="{FF2B5EF4-FFF2-40B4-BE49-F238E27FC236}">
                  <a16:creationId xmlns:a16="http://schemas.microsoft.com/office/drawing/2014/main" id="{3B52C777-E8BA-486F-92AF-D8034915F296}"/>
                </a:ext>
              </a:extLst>
            </p:cNvPr>
            <p:cNvGrpSpPr/>
            <p:nvPr/>
          </p:nvGrpSpPr>
          <p:grpSpPr>
            <a:xfrm>
              <a:off x="4191000" y="1926049"/>
              <a:ext cx="1371600" cy="685800"/>
              <a:chOff x="1981200" y="2514600"/>
              <a:chExt cx="1371600" cy="685800"/>
            </a:xfrm>
          </p:grpSpPr>
          <p:sp>
            <p:nvSpPr>
              <p:cNvPr id="11" name="Rectangle: Rounded Corners 10">
                <a:extLst>
                  <a:ext uri="{FF2B5EF4-FFF2-40B4-BE49-F238E27FC236}">
                    <a16:creationId xmlns:a16="http://schemas.microsoft.com/office/drawing/2014/main" id="{564C9205-5195-4A27-ACEF-45C48AE6BF97}"/>
                  </a:ext>
                </a:extLst>
              </p:cNvPr>
              <p:cNvSpPr/>
              <p:nvPr/>
            </p:nvSpPr>
            <p:spPr>
              <a:xfrm>
                <a:off x="1981200" y="2514600"/>
                <a:ext cx="1371600" cy="685800"/>
              </a:xfrm>
              <a:prstGeom prst="roundRect">
                <a:avLst/>
              </a:prstGeom>
              <a:solidFill>
                <a:srgbClr val="99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78AAF2C-4E51-4BCA-B1B3-050292CA396A}"/>
                  </a:ext>
                </a:extLst>
              </p:cNvPr>
              <p:cNvSpPr txBox="1"/>
              <p:nvPr/>
            </p:nvSpPr>
            <p:spPr>
              <a:xfrm>
                <a:off x="1981200" y="2667000"/>
                <a:ext cx="1371600" cy="381000"/>
              </a:xfrm>
              <a:prstGeom prst="rect">
                <a:avLst/>
              </a:prstGeom>
              <a:noFill/>
            </p:spPr>
            <p:txBody>
              <a:bodyPr wrap="square" rtlCol="0">
                <a:spAutoFit/>
              </a:bodyPr>
              <a:lstStyle/>
              <a:p>
                <a:pPr algn="ctr"/>
                <a:r>
                  <a:rPr lang="en-US" dirty="0"/>
                  <a:t>Covariance</a:t>
                </a:r>
              </a:p>
            </p:txBody>
          </p:sp>
        </p:grpSp>
        <p:grpSp>
          <p:nvGrpSpPr>
            <p:cNvPr id="13" name="Group 12">
              <a:extLst>
                <a:ext uri="{FF2B5EF4-FFF2-40B4-BE49-F238E27FC236}">
                  <a16:creationId xmlns:a16="http://schemas.microsoft.com/office/drawing/2014/main" id="{6D71BB3F-E4D9-4EED-AE28-8D01F9B103B4}"/>
                </a:ext>
              </a:extLst>
            </p:cNvPr>
            <p:cNvGrpSpPr/>
            <p:nvPr/>
          </p:nvGrpSpPr>
          <p:grpSpPr>
            <a:xfrm>
              <a:off x="5754547" y="1926049"/>
              <a:ext cx="1371600" cy="685800"/>
              <a:chOff x="1981200" y="2514600"/>
              <a:chExt cx="1371600" cy="685800"/>
            </a:xfrm>
          </p:grpSpPr>
          <p:sp>
            <p:nvSpPr>
              <p:cNvPr id="14" name="Rectangle: Rounded Corners 13">
                <a:extLst>
                  <a:ext uri="{FF2B5EF4-FFF2-40B4-BE49-F238E27FC236}">
                    <a16:creationId xmlns:a16="http://schemas.microsoft.com/office/drawing/2014/main" id="{ECD6AA59-67B0-438A-A80E-22D0149FB802}"/>
                  </a:ext>
                </a:extLst>
              </p:cNvPr>
              <p:cNvSpPr/>
              <p:nvPr/>
            </p:nvSpPr>
            <p:spPr>
              <a:xfrm>
                <a:off x="1981200" y="2514600"/>
                <a:ext cx="1371600" cy="685800"/>
              </a:xfrm>
              <a:prstGeom prst="roundRect">
                <a:avLst/>
              </a:prstGeom>
              <a:solidFill>
                <a:srgbClr val="99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8248936-7D1F-40F4-A4E7-DB1CF54D2ECC}"/>
                  </a:ext>
                </a:extLst>
              </p:cNvPr>
              <p:cNvSpPr txBox="1"/>
              <p:nvPr/>
            </p:nvSpPr>
            <p:spPr>
              <a:xfrm>
                <a:off x="1981200" y="2667000"/>
                <a:ext cx="1371600" cy="381000"/>
              </a:xfrm>
              <a:prstGeom prst="rect">
                <a:avLst/>
              </a:prstGeom>
              <a:noFill/>
            </p:spPr>
            <p:txBody>
              <a:bodyPr wrap="square" rtlCol="0">
                <a:spAutoFit/>
              </a:bodyPr>
              <a:lstStyle/>
              <a:p>
                <a:pPr algn="ctr"/>
                <a:r>
                  <a:rPr lang="en-US" dirty="0"/>
                  <a:t>Maneuvers</a:t>
                </a:r>
              </a:p>
            </p:txBody>
          </p:sp>
        </p:grpSp>
        <p:grpSp>
          <p:nvGrpSpPr>
            <p:cNvPr id="16" name="Group 15">
              <a:extLst>
                <a:ext uri="{FF2B5EF4-FFF2-40B4-BE49-F238E27FC236}">
                  <a16:creationId xmlns:a16="http://schemas.microsoft.com/office/drawing/2014/main" id="{9C822F8E-F754-445F-B7D4-5D9501AAC5D6}"/>
                </a:ext>
              </a:extLst>
            </p:cNvPr>
            <p:cNvGrpSpPr/>
            <p:nvPr/>
          </p:nvGrpSpPr>
          <p:grpSpPr>
            <a:xfrm>
              <a:off x="7336421" y="1926049"/>
              <a:ext cx="1524000" cy="798731"/>
              <a:chOff x="1981200" y="2514600"/>
              <a:chExt cx="1371600" cy="798731"/>
            </a:xfrm>
          </p:grpSpPr>
          <p:sp>
            <p:nvSpPr>
              <p:cNvPr id="17" name="Rectangle: Rounded Corners 16">
                <a:extLst>
                  <a:ext uri="{FF2B5EF4-FFF2-40B4-BE49-F238E27FC236}">
                    <a16:creationId xmlns:a16="http://schemas.microsoft.com/office/drawing/2014/main" id="{BF38636E-D268-43BD-A1AD-DE6726E823B5}"/>
                  </a:ext>
                </a:extLst>
              </p:cNvPr>
              <p:cNvSpPr/>
              <p:nvPr/>
            </p:nvSpPr>
            <p:spPr>
              <a:xfrm>
                <a:off x="1981200" y="2514600"/>
                <a:ext cx="1371600" cy="685800"/>
              </a:xfrm>
              <a:prstGeom prst="roundRect">
                <a:avLst/>
              </a:prstGeom>
              <a:solidFill>
                <a:srgbClr val="99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D8C0974-306E-4B21-A0E3-8494D3043B04}"/>
                  </a:ext>
                </a:extLst>
              </p:cNvPr>
              <p:cNvSpPr txBox="1"/>
              <p:nvPr/>
            </p:nvSpPr>
            <p:spPr>
              <a:xfrm>
                <a:off x="1981200" y="2667000"/>
                <a:ext cx="1371600" cy="646331"/>
              </a:xfrm>
              <a:prstGeom prst="rect">
                <a:avLst/>
              </a:prstGeom>
              <a:noFill/>
            </p:spPr>
            <p:txBody>
              <a:bodyPr wrap="square" rtlCol="0">
                <a:spAutoFit/>
              </a:bodyPr>
              <a:lstStyle/>
              <a:p>
                <a:pPr algn="ctr"/>
                <a:r>
                  <a:rPr lang="en-US" dirty="0"/>
                  <a:t>Perturbations</a:t>
                </a:r>
              </a:p>
            </p:txBody>
          </p:sp>
        </p:grpSp>
        <p:grpSp>
          <p:nvGrpSpPr>
            <p:cNvPr id="19" name="Group 18">
              <a:extLst>
                <a:ext uri="{FF2B5EF4-FFF2-40B4-BE49-F238E27FC236}">
                  <a16:creationId xmlns:a16="http://schemas.microsoft.com/office/drawing/2014/main" id="{BB2B781D-A80C-4850-8DA3-747F3299714B}"/>
                </a:ext>
              </a:extLst>
            </p:cNvPr>
            <p:cNvGrpSpPr/>
            <p:nvPr/>
          </p:nvGrpSpPr>
          <p:grpSpPr>
            <a:xfrm>
              <a:off x="8992566" y="1905000"/>
              <a:ext cx="1676400" cy="944301"/>
              <a:chOff x="1981200" y="2514600"/>
              <a:chExt cx="1371600" cy="944301"/>
            </a:xfrm>
          </p:grpSpPr>
          <p:sp>
            <p:nvSpPr>
              <p:cNvPr id="20" name="Rectangle: Rounded Corners 19">
                <a:extLst>
                  <a:ext uri="{FF2B5EF4-FFF2-40B4-BE49-F238E27FC236}">
                    <a16:creationId xmlns:a16="http://schemas.microsoft.com/office/drawing/2014/main" id="{5022579C-66ED-4778-8D6C-A805323E417F}"/>
                  </a:ext>
                </a:extLst>
              </p:cNvPr>
              <p:cNvSpPr/>
              <p:nvPr/>
            </p:nvSpPr>
            <p:spPr>
              <a:xfrm>
                <a:off x="1981200" y="2514600"/>
                <a:ext cx="1371600" cy="685800"/>
              </a:xfrm>
              <a:prstGeom prst="roundRect">
                <a:avLst/>
              </a:prstGeom>
              <a:solidFill>
                <a:srgbClr val="99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64B187-6E60-43E8-A64F-DB6710B210BF}"/>
                  </a:ext>
                </a:extLst>
              </p:cNvPr>
              <p:cNvSpPr txBox="1"/>
              <p:nvPr/>
            </p:nvSpPr>
            <p:spPr>
              <a:xfrm>
                <a:off x="1981200" y="2535571"/>
                <a:ext cx="1371600" cy="923330"/>
              </a:xfrm>
              <a:prstGeom prst="rect">
                <a:avLst/>
              </a:prstGeom>
              <a:noFill/>
            </p:spPr>
            <p:txBody>
              <a:bodyPr wrap="square" rtlCol="0">
                <a:spAutoFit/>
              </a:bodyPr>
              <a:lstStyle/>
              <a:p>
                <a:pPr algn="ctr"/>
                <a:r>
                  <a:rPr lang="en-US" dirty="0"/>
                  <a:t>Orbit Determination</a:t>
                </a:r>
              </a:p>
            </p:txBody>
          </p:sp>
        </p:grpSp>
        <p:grpSp>
          <p:nvGrpSpPr>
            <p:cNvPr id="22" name="Group 21">
              <a:extLst>
                <a:ext uri="{FF2B5EF4-FFF2-40B4-BE49-F238E27FC236}">
                  <a16:creationId xmlns:a16="http://schemas.microsoft.com/office/drawing/2014/main" id="{F4C4F086-5AE5-4482-AA9C-456E92847582}"/>
                </a:ext>
              </a:extLst>
            </p:cNvPr>
            <p:cNvGrpSpPr/>
            <p:nvPr/>
          </p:nvGrpSpPr>
          <p:grpSpPr>
            <a:xfrm>
              <a:off x="10821366" y="1905000"/>
              <a:ext cx="914400" cy="685800"/>
              <a:chOff x="1981200" y="2514600"/>
              <a:chExt cx="1371600" cy="685800"/>
            </a:xfrm>
          </p:grpSpPr>
          <p:sp>
            <p:nvSpPr>
              <p:cNvPr id="23" name="Rectangle: Rounded Corners 22">
                <a:extLst>
                  <a:ext uri="{FF2B5EF4-FFF2-40B4-BE49-F238E27FC236}">
                    <a16:creationId xmlns:a16="http://schemas.microsoft.com/office/drawing/2014/main" id="{88EC3200-28F7-4020-B86C-9290AD5D1CB6}"/>
                  </a:ext>
                </a:extLst>
              </p:cNvPr>
              <p:cNvSpPr/>
              <p:nvPr/>
            </p:nvSpPr>
            <p:spPr>
              <a:xfrm>
                <a:off x="1981200" y="2514600"/>
                <a:ext cx="1371600" cy="685800"/>
              </a:xfrm>
              <a:prstGeom prst="roundRect">
                <a:avLst/>
              </a:prstGeom>
              <a:solidFill>
                <a:srgbClr val="99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0150291-700D-40B3-9341-F581E92AA407}"/>
                  </a:ext>
                </a:extLst>
              </p:cNvPr>
              <p:cNvSpPr txBox="1"/>
              <p:nvPr/>
            </p:nvSpPr>
            <p:spPr>
              <a:xfrm>
                <a:off x="1981200" y="2514600"/>
                <a:ext cx="1371600" cy="369332"/>
              </a:xfrm>
              <a:prstGeom prst="rect">
                <a:avLst/>
              </a:prstGeom>
              <a:noFill/>
            </p:spPr>
            <p:txBody>
              <a:bodyPr wrap="square" rtlCol="0">
                <a:spAutoFit/>
              </a:bodyPr>
              <a:lstStyle/>
              <a:p>
                <a:pPr algn="ctr"/>
                <a:r>
                  <a:rPr lang="en-US" dirty="0"/>
                  <a:t>User Param</a:t>
                </a:r>
              </a:p>
            </p:txBody>
          </p:sp>
        </p:grpSp>
        <p:sp>
          <p:nvSpPr>
            <p:cNvPr id="34" name="Rectangle 33">
              <a:extLst>
                <a:ext uri="{FF2B5EF4-FFF2-40B4-BE49-F238E27FC236}">
                  <a16:creationId xmlns:a16="http://schemas.microsoft.com/office/drawing/2014/main" id="{6F5AA01F-5EC1-484D-808E-2A050BFEE48C}"/>
                </a:ext>
              </a:extLst>
            </p:cNvPr>
            <p:cNvSpPr/>
            <p:nvPr/>
          </p:nvSpPr>
          <p:spPr>
            <a:xfrm rot="16200000">
              <a:off x="-532772" y="2186816"/>
              <a:ext cx="1696362"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COMSPOC</a:t>
              </a:r>
            </a:p>
          </p:txBody>
        </p:sp>
        <p:sp>
          <p:nvSpPr>
            <p:cNvPr id="76" name="Rectangle 75">
              <a:extLst>
                <a:ext uri="{FF2B5EF4-FFF2-40B4-BE49-F238E27FC236}">
                  <a16:creationId xmlns:a16="http://schemas.microsoft.com/office/drawing/2014/main" id="{A9036216-E971-4841-9A3B-D75D19AA8A0F}"/>
                </a:ext>
              </a:extLst>
            </p:cNvPr>
            <p:cNvSpPr/>
            <p:nvPr/>
          </p:nvSpPr>
          <p:spPr>
            <a:xfrm>
              <a:off x="741389" y="2659230"/>
              <a:ext cx="11088292" cy="369332"/>
            </a:xfrm>
            <a:prstGeom prst="rect">
              <a:avLst/>
            </a:prstGeom>
          </p:spPr>
          <p:txBody>
            <a:bodyPr wrap="none">
              <a:spAutoFit/>
            </a:bodyPr>
            <a:lstStyle/>
            <a:p>
              <a:r>
                <a:rPr lang="en-US" dirty="0">
                  <a:solidFill>
                    <a:srgbClr val="0070C0"/>
                  </a:solidFill>
                  <a:latin typeface="Calibri" panose="020F0502020204030204" pitchFamily="34" charset="0"/>
                </a:rPr>
                <a:t>①⑧</a:t>
              </a:r>
              <a:r>
                <a:rPr lang="en-US" dirty="0">
                  <a:solidFill>
                    <a:srgbClr val="00B050"/>
                  </a:solidFill>
                  <a:latin typeface="Calibri" panose="020F0502020204030204" pitchFamily="34" charset="0"/>
                </a:rPr>
                <a:t>⑨⑩</a:t>
              </a:r>
              <a:r>
                <a:rPr lang="en-US" dirty="0">
                  <a:latin typeface="Calibri" panose="020F0502020204030204" pitchFamily="34" charset="0"/>
                </a:rPr>
                <a:t>            </a:t>
              </a:r>
              <a:r>
                <a:rPr lang="en-US" dirty="0">
                  <a:solidFill>
                    <a:srgbClr val="0070C0"/>
                  </a:solidFill>
                  <a:latin typeface="Calibri" panose="020F0502020204030204" pitchFamily="34" charset="0"/>
                </a:rPr>
                <a:t>②⑧</a:t>
              </a:r>
              <a:r>
                <a:rPr lang="en-US" dirty="0">
                  <a:solidFill>
                    <a:srgbClr val="00B050"/>
                  </a:solidFill>
                  <a:latin typeface="Calibri" panose="020F0502020204030204" pitchFamily="34" charset="0"/>
                </a:rPr>
                <a:t>⑩</a:t>
              </a:r>
              <a:r>
                <a:rPr lang="en-US" dirty="0">
                  <a:latin typeface="Calibri" panose="020F0502020204030204" pitchFamily="34" charset="0"/>
                </a:rPr>
                <a:t>            </a:t>
              </a:r>
              <a:r>
                <a:rPr lang="en-US" dirty="0">
                  <a:solidFill>
                    <a:srgbClr val="0070C0"/>
                  </a:solidFill>
                  <a:latin typeface="Calibri" panose="020F0502020204030204" pitchFamily="34" charset="0"/>
                </a:rPr>
                <a:t>③⑧</a:t>
              </a:r>
              <a:r>
                <a:rPr lang="en-US" dirty="0">
                  <a:solidFill>
                    <a:srgbClr val="00B050"/>
                  </a:solidFill>
                  <a:latin typeface="Calibri" panose="020F0502020204030204" pitchFamily="34" charset="0"/>
                </a:rPr>
                <a:t>⑨⑩</a:t>
              </a:r>
              <a:r>
                <a:rPr lang="en-US" dirty="0">
                  <a:latin typeface="Calibri" panose="020F0502020204030204" pitchFamily="34" charset="0"/>
                </a:rPr>
                <a:t>       </a:t>
              </a:r>
              <a:r>
                <a:rPr lang="en-US" dirty="0">
                  <a:solidFill>
                    <a:srgbClr val="0070C0"/>
                  </a:solidFill>
                  <a:latin typeface="Calibri" panose="020F0502020204030204" pitchFamily="34" charset="0"/>
                </a:rPr>
                <a:t>④⑧</a:t>
              </a:r>
              <a:r>
                <a:rPr lang="en-US" dirty="0">
                  <a:solidFill>
                    <a:srgbClr val="00B050"/>
                  </a:solidFill>
                  <a:latin typeface="Calibri" panose="020F0502020204030204" pitchFamily="34" charset="0"/>
                </a:rPr>
                <a:t>⑨⑩</a:t>
              </a:r>
              <a:r>
                <a:rPr lang="en-US" dirty="0">
                  <a:latin typeface="Calibri" panose="020F0502020204030204" pitchFamily="34" charset="0"/>
                </a:rPr>
                <a:t>       </a:t>
              </a:r>
              <a:r>
                <a:rPr lang="en-US" dirty="0">
                  <a:solidFill>
                    <a:srgbClr val="0070C0"/>
                  </a:solidFill>
                  <a:latin typeface="Calibri" panose="020F0502020204030204" pitchFamily="34" charset="0"/>
                </a:rPr>
                <a:t>⑤⑧</a:t>
              </a:r>
              <a:r>
                <a:rPr lang="en-US" dirty="0">
                  <a:solidFill>
                    <a:srgbClr val="00B050"/>
                  </a:solidFill>
                  <a:latin typeface="Calibri" panose="020F0502020204030204" pitchFamily="34" charset="0"/>
                </a:rPr>
                <a:t>⑨⑩</a:t>
              </a:r>
              <a:r>
                <a:rPr lang="en-US" dirty="0">
                  <a:latin typeface="Calibri" panose="020F0502020204030204" pitchFamily="34" charset="0"/>
                </a:rPr>
                <a:t>                  </a:t>
              </a:r>
              <a:r>
                <a:rPr lang="en-US" dirty="0">
                  <a:solidFill>
                    <a:srgbClr val="0070C0"/>
                  </a:solidFill>
                  <a:latin typeface="Calibri" panose="020F0502020204030204" pitchFamily="34" charset="0"/>
                </a:rPr>
                <a:t>⑥⑧</a:t>
              </a:r>
              <a:r>
                <a:rPr lang="en-US" dirty="0">
                  <a:latin typeface="Calibri" panose="020F0502020204030204" pitchFamily="34" charset="0"/>
                </a:rPr>
                <a:t>             </a:t>
              </a:r>
              <a:r>
                <a:rPr lang="en-US" dirty="0">
                  <a:solidFill>
                    <a:srgbClr val="0070C0"/>
                  </a:solidFill>
                  <a:latin typeface="Calibri" panose="020F0502020204030204" pitchFamily="34" charset="0"/>
                </a:rPr>
                <a:t>⑦⑧</a:t>
              </a:r>
              <a:endParaRPr lang="en-US" dirty="0">
                <a:solidFill>
                  <a:srgbClr val="0070C0"/>
                </a:solidFill>
              </a:endParaRPr>
            </a:p>
          </p:txBody>
        </p:sp>
      </p:grpSp>
      <p:sp>
        <p:nvSpPr>
          <p:cNvPr id="81" name="Rectangle 80">
            <a:extLst>
              <a:ext uri="{FF2B5EF4-FFF2-40B4-BE49-F238E27FC236}">
                <a16:creationId xmlns:a16="http://schemas.microsoft.com/office/drawing/2014/main" id="{FD7B43C6-BD8D-4D9E-A3C3-B0DA20BE2865}"/>
              </a:ext>
            </a:extLst>
          </p:cNvPr>
          <p:cNvSpPr/>
          <p:nvPr/>
        </p:nvSpPr>
        <p:spPr>
          <a:xfrm>
            <a:off x="574686" y="1508070"/>
            <a:ext cx="3840154" cy="1200329"/>
          </a:xfrm>
          <a:prstGeom prst="rect">
            <a:avLst/>
          </a:prstGeom>
        </p:spPr>
        <p:txBody>
          <a:bodyPr wrap="none">
            <a:spAutoFit/>
          </a:bodyPr>
          <a:lstStyle/>
          <a:p>
            <a:r>
              <a:rPr lang="en-US" dirty="0">
                <a:solidFill>
                  <a:srgbClr val="0070C0"/>
                </a:solidFill>
                <a:latin typeface="Calibri" panose="020F0502020204030204" pitchFamily="34" charset="0"/>
              </a:rPr>
              <a:t>① Rudimentary test, Orbit Data (only)</a:t>
            </a:r>
          </a:p>
          <a:p>
            <a:r>
              <a:rPr lang="en-US" dirty="0">
                <a:solidFill>
                  <a:srgbClr val="0070C0"/>
                </a:solidFill>
                <a:latin typeface="Calibri" panose="020F0502020204030204" pitchFamily="34" charset="0"/>
              </a:rPr>
              <a:t>② Physical characteristics (only)</a:t>
            </a:r>
          </a:p>
          <a:p>
            <a:r>
              <a:rPr lang="en-US" dirty="0">
                <a:solidFill>
                  <a:srgbClr val="0070C0"/>
                </a:solidFill>
                <a:latin typeface="Calibri" panose="020F0502020204030204" pitchFamily="34" charset="0"/>
              </a:rPr>
              <a:t>③ Covariance (only)</a:t>
            </a:r>
          </a:p>
          <a:p>
            <a:r>
              <a:rPr lang="en-US" dirty="0">
                <a:solidFill>
                  <a:srgbClr val="0070C0"/>
                </a:solidFill>
                <a:latin typeface="Calibri" panose="020F0502020204030204" pitchFamily="34" charset="0"/>
              </a:rPr>
              <a:t>④ Maneuvers (only)</a:t>
            </a:r>
          </a:p>
        </p:txBody>
      </p:sp>
      <p:sp>
        <p:nvSpPr>
          <p:cNvPr id="82" name="Rectangle 81">
            <a:extLst>
              <a:ext uri="{FF2B5EF4-FFF2-40B4-BE49-F238E27FC236}">
                <a16:creationId xmlns:a16="http://schemas.microsoft.com/office/drawing/2014/main" id="{0FCDC8FA-092F-4797-BD79-11AD025319E7}"/>
              </a:ext>
            </a:extLst>
          </p:cNvPr>
          <p:cNvSpPr/>
          <p:nvPr/>
        </p:nvSpPr>
        <p:spPr>
          <a:xfrm>
            <a:off x="7820884" y="1526005"/>
            <a:ext cx="4066315" cy="646331"/>
          </a:xfrm>
          <a:prstGeom prst="rect">
            <a:avLst/>
          </a:prstGeom>
        </p:spPr>
        <p:txBody>
          <a:bodyPr wrap="square">
            <a:spAutoFit/>
          </a:bodyPr>
          <a:lstStyle/>
          <a:p>
            <a:r>
              <a:rPr lang="en-US" dirty="0">
                <a:solidFill>
                  <a:srgbClr val="00B050"/>
                </a:solidFill>
                <a:latin typeface="Calibri" panose="020F0502020204030204" pitchFamily="34" charset="0"/>
              </a:rPr>
              <a:t>⑨ Orbit/</a:t>
            </a:r>
            <a:r>
              <a:rPr lang="en-US" dirty="0" err="1">
                <a:solidFill>
                  <a:srgbClr val="00B050"/>
                </a:solidFill>
                <a:latin typeface="Calibri" panose="020F0502020204030204" pitchFamily="34" charset="0"/>
              </a:rPr>
              <a:t>Covar</a:t>
            </a:r>
            <a:r>
              <a:rPr lang="en-US" dirty="0">
                <a:solidFill>
                  <a:srgbClr val="00B050"/>
                </a:solidFill>
                <a:latin typeface="Calibri" panose="020F0502020204030204" pitchFamily="34" charset="0"/>
              </a:rPr>
              <a:t>/DV ingest, SANA registry</a:t>
            </a:r>
          </a:p>
          <a:p>
            <a:r>
              <a:rPr lang="en-US" dirty="0">
                <a:solidFill>
                  <a:srgbClr val="00B050"/>
                </a:solidFill>
                <a:latin typeface="Calibri" panose="020F0502020204030204" pitchFamily="34" charset="0"/>
              </a:rPr>
              <a:t>⑩ Maneuver/deployment scenario</a:t>
            </a:r>
          </a:p>
        </p:txBody>
      </p:sp>
      <p:sp>
        <p:nvSpPr>
          <p:cNvPr id="83" name="Rectangle 82">
            <a:extLst>
              <a:ext uri="{FF2B5EF4-FFF2-40B4-BE49-F238E27FC236}">
                <a16:creationId xmlns:a16="http://schemas.microsoft.com/office/drawing/2014/main" id="{932ECBF9-C4F5-41B1-8972-025877CDF6EB}"/>
              </a:ext>
            </a:extLst>
          </p:cNvPr>
          <p:cNvSpPr/>
          <p:nvPr/>
        </p:nvSpPr>
        <p:spPr>
          <a:xfrm>
            <a:off x="4537951" y="1516773"/>
            <a:ext cx="3083520" cy="1200329"/>
          </a:xfrm>
          <a:prstGeom prst="rect">
            <a:avLst/>
          </a:prstGeom>
        </p:spPr>
        <p:txBody>
          <a:bodyPr wrap="square">
            <a:spAutoFit/>
          </a:bodyPr>
          <a:lstStyle/>
          <a:p>
            <a:r>
              <a:rPr lang="en-US" dirty="0">
                <a:solidFill>
                  <a:srgbClr val="0070C0"/>
                </a:solidFill>
                <a:latin typeface="Calibri" panose="020F0502020204030204" pitchFamily="34" charset="0"/>
              </a:rPr>
              <a:t>⑤ Perturbations (only)</a:t>
            </a:r>
          </a:p>
          <a:p>
            <a:r>
              <a:rPr lang="en-US" dirty="0">
                <a:solidFill>
                  <a:srgbClr val="0070C0"/>
                </a:solidFill>
                <a:latin typeface="Calibri" panose="020F0502020204030204" pitchFamily="34" charset="0"/>
              </a:rPr>
              <a:t>⑥ Orbit determination (only)</a:t>
            </a:r>
          </a:p>
          <a:p>
            <a:r>
              <a:rPr lang="en-US" dirty="0">
                <a:solidFill>
                  <a:srgbClr val="0070C0"/>
                </a:solidFill>
                <a:latin typeface="Calibri" panose="020F0502020204030204" pitchFamily="34" charset="0"/>
              </a:rPr>
              <a:t>⑦ User Parameters (only)</a:t>
            </a:r>
          </a:p>
          <a:p>
            <a:r>
              <a:rPr lang="en-US" dirty="0">
                <a:solidFill>
                  <a:srgbClr val="0070C0"/>
                </a:solidFill>
                <a:latin typeface="Calibri" panose="020F0502020204030204" pitchFamily="34" charset="0"/>
              </a:rPr>
              <a:t>⑧ Full message, ALL elements</a:t>
            </a:r>
            <a:endParaRPr lang="en-US" dirty="0">
              <a:solidFill>
                <a:srgbClr val="0070C0"/>
              </a:solidFill>
            </a:endParaRPr>
          </a:p>
        </p:txBody>
      </p:sp>
      <p:sp>
        <p:nvSpPr>
          <p:cNvPr id="84" name="TextBox 83">
            <a:extLst>
              <a:ext uri="{FF2B5EF4-FFF2-40B4-BE49-F238E27FC236}">
                <a16:creationId xmlns:a16="http://schemas.microsoft.com/office/drawing/2014/main" id="{9CF8E6AF-0016-42C5-9709-DA832FAA1075}"/>
              </a:ext>
            </a:extLst>
          </p:cNvPr>
          <p:cNvSpPr txBox="1"/>
          <p:nvPr/>
        </p:nvSpPr>
        <p:spPr>
          <a:xfrm>
            <a:off x="8060900" y="2218420"/>
            <a:ext cx="3840154" cy="646331"/>
          </a:xfrm>
          <a:prstGeom prst="rect">
            <a:avLst/>
          </a:prstGeom>
          <a:noFill/>
        </p:spPr>
        <p:txBody>
          <a:bodyPr wrap="square" rtlCol="0">
            <a:spAutoFit/>
          </a:bodyPr>
          <a:lstStyle/>
          <a:p>
            <a:r>
              <a:rPr lang="en-US" dirty="0"/>
              <a:t>Legend: </a:t>
            </a:r>
          </a:p>
          <a:p>
            <a:r>
              <a:rPr lang="en-US" dirty="0">
                <a:solidFill>
                  <a:srgbClr val="0070C0"/>
                </a:solidFill>
              </a:rPr>
              <a:t>BLUE: Round-trip consistency test</a:t>
            </a:r>
          </a:p>
        </p:txBody>
      </p:sp>
      <p:sp>
        <p:nvSpPr>
          <p:cNvPr id="85" name="TextBox 84">
            <a:extLst>
              <a:ext uri="{FF2B5EF4-FFF2-40B4-BE49-F238E27FC236}">
                <a16:creationId xmlns:a16="http://schemas.microsoft.com/office/drawing/2014/main" id="{176FEE46-E628-4EF5-95A5-3B78FBA91175}"/>
              </a:ext>
            </a:extLst>
          </p:cNvPr>
          <p:cNvSpPr txBox="1"/>
          <p:nvPr/>
        </p:nvSpPr>
        <p:spPr>
          <a:xfrm>
            <a:off x="8013901" y="2745388"/>
            <a:ext cx="4127554" cy="646331"/>
          </a:xfrm>
          <a:prstGeom prst="rect">
            <a:avLst/>
          </a:prstGeom>
          <a:noFill/>
        </p:spPr>
        <p:txBody>
          <a:bodyPr wrap="square" rtlCol="0">
            <a:spAutoFit/>
          </a:bodyPr>
          <a:lstStyle/>
          <a:p>
            <a:r>
              <a:rPr lang="en-US" dirty="0">
                <a:solidFill>
                  <a:srgbClr val="00B050"/>
                </a:solidFill>
              </a:rPr>
              <a:t>GREEN: SANA normative content incorporation, astrodynamics processing</a:t>
            </a:r>
          </a:p>
        </p:txBody>
      </p:sp>
      <p:grpSp>
        <p:nvGrpSpPr>
          <p:cNvPr id="88" name="Group 87">
            <a:extLst>
              <a:ext uri="{FF2B5EF4-FFF2-40B4-BE49-F238E27FC236}">
                <a16:creationId xmlns:a16="http://schemas.microsoft.com/office/drawing/2014/main" id="{0D73CC47-B01C-43C2-BD00-4CE587D82E2A}"/>
              </a:ext>
            </a:extLst>
          </p:cNvPr>
          <p:cNvGrpSpPr/>
          <p:nvPr/>
        </p:nvGrpSpPr>
        <p:grpSpPr>
          <a:xfrm>
            <a:off x="266968" y="5029200"/>
            <a:ext cx="11772632" cy="1242649"/>
            <a:chOff x="266968" y="5029200"/>
            <a:chExt cx="11772632" cy="1242649"/>
          </a:xfrm>
        </p:grpSpPr>
        <p:sp>
          <p:nvSpPr>
            <p:cNvPr id="35" name="Rectangle 34">
              <a:extLst>
                <a:ext uri="{FF2B5EF4-FFF2-40B4-BE49-F238E27FC236}">
                  <a16:creationId xmlns:a16="http://schemas.microsoft.com/office/drawing/2014/main" id="{E3712469-ACDA-46A3-A729-041246CB8CAB}"/>
                </a:ext>
              </a:extLst>
            </p:cNvPr>
            <p:cNvSpPr/>
            <p:nvPr/>
          </p:nvSpPr>
          <p:spPr>
            <a:xfrm rot="16200000">
              <a:off x="-92747" y="5388915"/>
              <a:ext cx="1242649"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OREKIT</a:t>
              </a:r>
            </a:p>
          </p:txBody>
        </p:sp>
        <p:grpSp>
          <p:nvGrpSpPr>
            <p:cNvPr id="36" name="Group 35">
              <a:extLst>
                <a:ext uri="{FF2B5EF4-FFF2-40B4-BE49-F238E27FC236}">
                  <a16:creationId xmlns:a16="http://schemas.microsoft.com/office/drawing/2014/main" id="{E635858A-E0CD-4139-A5E0-1FC56F1646AB}"/>
                </a:ext>
              </a:extLst>
            </p:cNvPr>
            <p:cNvGrpSpPr/>
            <p:nvPr/>
          </p:nvGrpSpPr>
          <p:grpSpPr>
            <a:xfrm>
              <a:off x="1065834" y="5086639"/>
              <a:ext cx="1371600" cy="685800"/>
              <a:chOff x="1981200" y="2514600"/>
              <a:chExt cx="1371600" cy="685800"/>
            </a:xfrm>
          </p:grpSpPr>
          <p:sp>
            <p:nvSpPr>
              <p:cNvPr id="37" name="Rectangle: Rounded Corners 36">
                <a:extLst>
                  <a:ext uri="{FF2B5EF4-FFF2-40B4-BE49-F238E27FC236}">
                    <a16:creationId xmlns:a16="http://schemas.microsoft.com/office/drawing/2014/main" id="{B2543DB5-8D29-4557-93EF-1062ECC59EC5}"/>
                  </a:ext>
                </a:extLst>
              </p:cNvPr>
              <p:cNvSpPr/>
              <p:nvPr/>
            </p:nvSpPr>
            <p:spPr>
              <a:xfrm>
                <a:off x="1981200" y="2514600"/>
                <a:ext cx="1371600" cy="685800"/>
              </a:xfrm>
              <a:prstGeom prst="roundRect">
                <a:avLst/>
              </a:prstGeom>
              <a:solidFill>
                <a:srgbClr val="99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0B1CA5D-5858-41AD-9A27-E45BA3CF15F7}"/>
                  </a:ext>
                </a:extLst>
              </p:cNvPr>
              <p:cNvSpPr txBox="1"/>
              <p:nvPr/>
            </p:nvSpPr>
            <p:spPr>
              <a:xfrm>
                <a:off x="1981200" y="2667000"/>
                <a:ext cx="1371600" cy="381000"/>
              </a:xfrm>
              <a:prstGeom prst="rect">
                <a:avLst/>
              </a:prstGeom>
              <a:noFill/>
            </p:spPr>
            <p:txBody>
              <a:bodyPr wrap="square" rtlCol="0">
                <a:spAutoFit/>
              </a:bodyPr>
              <a:lstStyle/>
              <a:p>
                <a:pPr algn="ctr"/>
                <a:r>
                  <a:rPr lang="en-US" dirty="0"/>
                  <a:t>Orbit Data</a:t>
                </a:r>
              </a:p>
            </p:txBody>
          </p:sp>
        </p:grpSp>
        <p:grpSp>
          <p:nvGrpSpPr>
            <p:cNvPr id="39" name="Group 38">
              <a:extLst>
                <a:ext uri="{FF2B5EF4-FFF2-40B4-BE49-F238E27FC236}">
                  <a16:creationId xmlns:a16="http://schemas.microsoft.com/office/drawing/2014/main" id="{1BD8814A-411F-4C84-A60E-329749FB2D33}"/>
                </a:ext>
              </a:extLst>
            </p:cNvPr>
            <p:cNvGrpSpPr/>
            <p:nvPr/>
          </p:nvGrpSpPr>
          <p:grpSpPr>
            <a:xfrm>
              <a:off x="2666034" y="5081334"/>
              <a:ext cx="1600200" cy="923330"/>
              <a:chOff x="1981200" y="2514600"/>
              <a:chExt cx="1371600" cy="923330"/>
            </a:xfrm>
          </p:grpSpPr>
          <p:sp>
            <p:nvSpPr>
              <p:cNvPr id="40" name="Rectangle: Rounded Corners 39">
                <a:extLst>
                  <a:ext uri="{FF2B5EF4-FFF2-40B4-BE49-F238E27FC236}">
                    <a16:creationId xmlns:a16="http://schemas.microsoft.com/office/drawing/2014/main" id="{E6CF97FE-883F-4629-9935-D18DA6C246CE}"/>
                  </a:ext>
                </a:extLst>
              </p:cNvPr>
              <p:cNvSpPr/>
              <p:nvPr/>
            </p:nvSpPr>
            <p:spPr>
              <a:xfrm>
                <a:off x="1981200" y="2514600"/>
                <a:ext cx="1371600" cy="685800"/>
              </a:xfrm>
              <a:prstGeom prst="roundRect">
                <a:avLst/>
              </a:prstGeom>
              <a:solidFill>
                <a:srgbClr val="99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898751E-D008-4A16-A6CA-28A3D4E7B8FA}"/>
                  </a:ext>
                </a:extLst>
              </p:cNvPr>
              <p:cNvSpPr txBox="1"/>
              <p:nvPr/>
            </p:nvSpPr>
            <p:spPr>
              <a:xfrm>
                <a:off x="1981200" y="2514600"/>
                <a:ext cx="1371600" cy="923330"/>
              </a:xfrm>
              <a:prstGeom prst="rect">
                <a:avLst/>
              </a:prstGeom>
              <a:noFill/>
            </p:spPr>
            <p:txBody>
              <a:bodyPr wrap="square" rtlCol="0">
                <a:spAutoFit/>
              </a:bodyPr>
              <a:lstStyle/>
              <a:p>
                <a:pPr algn="ctr"/>
                <a:r>
                  <a:rPr lang="en-US" dirty="0"/>
                  <a:t>Physical Characteristics</a:t>
                </a:r>
              </a:p>
            </p:txBody>
          </p:sp>
        </p:grpSp>
        <p:grpSp>
          <p:nvGrpSpPr>
            <p:cNvPr id="42" name="Group 41">
              <a:extLst>
                <a:ext uri="{FF2B5EF4-FFF2-40B4-BE49-F238E27FC236}">
                  <a16:creationId xmlns:a16="http://schemas.microsoft.com/office/drawing/2014/main" id="{59AECD2B-19B6-46A1-8024-A76FFC7DE1C4}"/>
                </a:ext>
              </a:extLst>
            </p:cNvPr>
            <p:cNvGrpSpPr/>
            <p:nvPr/>
          </p:nvGrpSpPr>
          <p:grpSpPr>
            <a:xfrm>
              <a:off x="4494834" y="5081334"/>
              <a:ext cx="1371600" cy="685800"/>
              <a:chOff x="1981200" y="2514600"/>
              <a:chExt cx="1371600" cy="685800"/>
            </a:xfrm>
          </p:grpSpPr>
          <p:sp>
            <p:nvSpPr>
              <p:cNvPr id="43" name="Rectangle: Rounded Corners 42">
                <a:extLst>
                  <a:ext uri="{FF2B5EF4-FFF2-40B4-BE49-F238E27FC236}">
                    <a16:creationId xmlns:a16="http://schemas.microsoft.com/office/drawing/2014/main" id="{7AD5CBFC-7C3A-41C8-85E2-E9802F5A45A7}"/>
                  </a:ext>
                </a:extLst>
              </p:cNvPr>
              <p:cNvSpPr/>
              <p:nvPr/>
            </p:nvSpPr>
            <p:spPr>
              <a:xfrm>
                <a:off x="1981200" y="2514600"/>
                <a:ext cx="1371600" cy="685800"/>
              </a:xfrm>
              <a:prstGeom prst="roundRect">
                <a:avLst/>
              </a:prstGeom>
              <a:solidFill>
                <a:srgbClr val="99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59909A4C-749B-4476-BBE6-DCAC7021A01D}"/>
                  </a:ext>
                </a:extLst>
              </p:cNvPr>
              <p:cNvSpPr txBox="1"/>
              <p:nvPr/>
            </p:nvSpPr>
            <p:spPr>
              <a:xfrm>
                <a:off x="1981200" y="2667000"/>
                <a:ext cx="1371600" cy="381000"/>
              </a:xfrm>
              <a:prstGeom prst="rect">
                <a:avLst/>
              </a:prstGeom>
              <a:noFill/>
            </p:spPr>
            <p:txBody>
              <a:bodyPr wrap="square" rtlCol="0">
                <a:spAutoFit/>
              </a:bodyPr>
              <a:lstStyle/>
              <a:p>
                <a:pPr algn="ctr"/>
                <a:r>
                  <a:rPr lang="en-US" dirty="0"/>
                  <a:t>Covariance</a:t>
                </a:r>
              </a:p>
            </p:txBody>
          </p:sp>
        </p:grpSp>
        <p:grpSp>
          <p:nvGrpSpPr>
            <p:cNvPr id="45" name="Group 44">
              <a:extLst>
                <a:ext uri="{FF2B5EF4-FFF2-40B4-BE49-F238E27FC236}">
                  <a16:creationId xmlns:a16="http://schemas.microsoft.com/office/drawing/2014/main" id="{69ED289E-B104-44A8-86D3-21F6B7ECFA94}"/>
                </a:ext>
              </a:extLst>
            </p:cNvPr>
            <p:cNvGrpSpPr/>
            <p:nvPr/>
          </p:nvGrpSpPr>
          <p:grpSpPr>
            <a:xfrm>
              <a:off x="6058381" y="5081334"/>
              <a:ext cx="1371600" cy="685800"/>
              <a:chOff x="1981200" y="2514600"/>
              <a:chExt cx="1371600" cy="685800"/>
            </a:xfrm>
          </p:grpSpPr>
          <p:sp>
            <p:nvSpPr>
              <p:cNvPr id="46" name="Rectangle: Rounded Corners 45">
                <a:extLst>
                  <a:ext uri="{FF2B5EF4-FFF2-40B4-BE49-F238E27FC236}">
                    <a16:creationId xmlns:a16="http://schemas.microsoft.com/office/drawing/2014/main" id="{3F852209-531F-43E0-965B-10D417B66CDA}"/>
                  </a:ext>
                </a:extLst>
              </p:cNvPr>
              <p:cNvSpPr/>
              <p:nvPr/>
            </p:nvSpPr>
            <p:spPr>
              <a:xfrm>
                <a:off x="1981200" y="2514600"/>
                <a:ext cx="1371600" cy="685800"/>
              </a:xfrm>
              <a:prstGeom prst="roundRect">
                <a:avLst/>
              </a:prstGeom>
              <a:solidFill>
                <a:srgbClr val="99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C614F527-8AF5-44A6-9F0B-C5D443C4FC8F}"/>
                  </a:ext>
                </a:extLst>
              </p:cNvPr>
              <p:cNvSpPr txBox="1"/>
              <p:nvPr/>
            </p:nvSpPr>
            <p:spPr>
              <a:xfrm>
                <a:off x="1981200" y="2667000"/>
                <a:ext cx="1371600" cy="381000"/>
              </a:xfrm>
              <a:prstGeom prst="rect">
                <a:avLst/>
              </a:prstGeom>
              <a:noFill/>
            </p:spPr>
            <p:txBody>
              <a:bodyPr wrap="square" rtlCol="0">
                <a:spAutoFit/>
              </a:bodyPr>
              <a:lstStyle/>
              <a:p>
                <a:pPr algn="ctr"/>
                <a:r>
                  <a:rPr lang="en-US" dirty="0"/>
                  <a:t>Maneuvers</a:t>
                </a:r>
              </a:p>
            </p:txBody>
          </p:sp>
        </p:grpSp>
        <p:grpSp>
          <p:nvGrpSpPr>
            <p:cNvPr id="48" name="Group 47">
              <a:extLst>
                <a:ext uri="{FF2B5EF4-FFF2-40B4-BE49-F238E27FC236}">
                  <a16:creationId xmlns:a16="http://schemas.microsoft.com/office/drawing/2014/main" id="{76EE2037-7679-43C0-8EC3-E82CF10B6307}"/>
                </a:ext>
              </a:extLst>
            </p:cNvPr>
            <p:cNvGrpSpPr/>
            <p:nvPr/>
          </p:nvGrpSpPr>
          <p:grpSpPr>
            <a:xfrm>
              <a:off x="7640255" y="5081334"/>
              <a:ext cx="1524000" cy="798731"/>
              <a:chOff x="1981200" y="2514600"/>
              <a:chExt cx="1371600" cy="798731"/>
            </a:xfrm>
          </p:grpSpPr>
          <p:sp>
            <p:nvSpPr>
              <p:cNvPr id="49" name="Rectangle: Rounded Corners 48">
                <a:extLst>
                  <a:ext uri="{FF2B5EF4-FFF2-40B4-BE49-F238E27FC236}">
                    <a16:creationId xmlns:a16="http://schemas.microsoft.com/office/drawing/2014/main" id="{997DE0CD-2280-49F2-98F9-B4A057798DBB}"/>
                  </a:ext>
                </a:extLst>
              </p:cNvPr>
              <p:cNvSpPr/>
              <p:nvPr/>
            </p:nvSpPr>
            <p:spPr>
              <a:xfrm>
                <a:off x="1981200" y="2514600"/>
                <a:ext cx="1371600" cy="685800"/>
              </a:xfrm>
              <a:prstGeom prst="roundRect">
                <a:avLst/>
              </a:prstGeom>
              <a:solidFill>
                <a:srgbClr val="99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6A7244A-72D7-4E35-9513-312AB194923D}"/>
                  </a:ext>
                </a:extLst>
              </p:cNvPr>
              <p:cNvSpPr txBox="1"/>
              <p:nvPr/>
            </p:nvSpPr>
            <p:spPr>
              <a:xfrm>
                <a:off x="1981200" y="2667000"/>
                <a:ext cx="1371600" cy="646331"/>
              </a:xfrm>
              <a:prstGeom prst="rect">
                <a:avLst/>
              </a:prstGeom>
              <a:noFill/>
            </p:spPr>
            <p:txBody>
              <a:bodyPr wrap="square" rtlCol="0">
                <a:spAutoFit/>
              </a:bodyPr>
              <a:lstStyle/>
              <a:p>
                <a:pPr algn="ctr"/>
                <a:r>
                  <a:rPr lang="en-US" dirty="0"/>
                  <a:t>Perturbations</a:t>
                </a:r>
              </a:p>
            </p:txBody>
          </p:sp>
        </p:grpSp>
        <p:grpSp>
          <p:nvGrpSpPr>
            <p:cNvPr id="51" name="Group 50">
              <a:extLst>
                <a:ext uri="{FF2B5EF4-FFF2-40B4-BE49-F238E27FC236}">
                  <a16:creationId xmlns:a16="http://schemas.microsoft.com/office/drawing/2014/main" id="{A2825416-2A5B-4AD4-8760-E6300FF34192}"/>
                </a:ext>
              </a:extLst>
            </p:cNvPr>
            <p:cNvGrpSpPr/>
            <p:nvPr/>
          </p:nvGrpSpPr>
          <p:grpSpPr>
            <a:xfrm>
              <a:off x="9296400" y="5060285"/>
              <a:ext cx="1676400" cy="944301"/>
              <a:chOff x="1981200" y="2514600"/>
              <a:chExt cx="1371600" cy="944301"/>
            </a:xfrm>
          </p:grpSpPr>
          <p:sp>
            <p:nvSpPr>
              <p:cNvPr id="52" name="Rectangle: Rounded Corners 51">
                <a:extLst>
                  <a:ext uri="{FF2B5EF4-FFF2-40B4-BE49-F238E27FC236}">
                    <a16:creationId xmlns:a16="http://schemas.microsoft.com/office/drawing/2014/main" id="{896417B4-4477-4727-A327-CF7C093B045E}"/>
                  </a:ext>
                </a:extLst>
              </p:cNvPr>
              <p:cNvSpPr/>
              <p:nvPr/>
            </p:nvSpPr>
            <p:spPr>
              <a:xfrm>
                <a:off x="1981200" y="2514600"/>
                <a:ext cx="1371600" cy="685800"/>
              </a:xfrm>
              <a:prstGeom prst="roundRect">
                <a:avLst/>
              </a:prstGeom>
              <a:solidFill>
                <a:srgbClr val="99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9B59E7DA-C39D-471B-B61F-E658F578AC1A}"/>
                  </a:ext>
                </a:extLst>
              </p:cNvPr>
              <p:cNvSpPr txBox="1"/>
              <p:nvPr/>
            </p:nvSpPr>
            <p:spPr>
              <a:xfrm>
                <a:off x="1981200" y="2535571"/>
                <a:ext cx="1371600" cy="923330"/>
              </a:xfrm>
              <a:prstGeom prst="rect">
                <a:avLst/>
              </a:prstGeom>
              <a:noFill/>
            </p:spPr>
            <p:txBody>
              <a:bodyPr wrap="square" rtlCol="0">
                <a:spAutoFit/>
              </a:bodyPr>
              <a:lstStyle/>
              <a:p>
                <a:pPr algn="ctr"/>
                <a:r>
                  <a:rPr lang="en-US" dirty="0"/>
                  <a:t>Orbit Determination</a:t>
                </a:r>
              </a:p>
            </p:txBody>
          </p:sp>
        </p:grpSp>
        <p:grpSp>
          <p:nvGrpSpPr>
            <p:cNvPr id="54" name="Group 53">
              <a:extLst>
                <a:ext uri="{FF2B5EF4-FFF2-40B4-BE49-F238E27FC236}">
                  <a16:creationId xmlns:a16="http://schemas.microsoft.com/office/drawing/2014/main" id="{CFCE2D08-308A-490E-A93E-5D646FB7A5FB}"/>
                </a:ext>
              </a:extLst>
            </p:cNvPr>
            <p:cNvGrpSpPr/>
            <p:nvPr/>
          </p:nvGrpSpPr>
          <p:grpSpPr>
            <a:xfrm>
              <a:off x="11125200" y="5060285"/>
              <a:ext cx="914400" cy="685800"/>
              <a:chOff x="1981200" y="2514600"/>
              <a:chExt cx="1371600" cy="685800"/>
            </a:xfrm>
          </p:grpSpPr>
          <p:sp>
            <p:nvSpPr>
              <p:cNvPr id="55" name="Rectangle: Rounded Corners 54">
                <a:extLst>
                  <a:ext uri="{FF2B5EF4-FFF2-40B4-BE49-F238E27FC236}">
                    <a16:creationId xmlns:a16="http://schemas.microsoft.com/office/drawing/2014/main" id="{3E1538E6-32F3-4C2B-A986-10EA9D2D5FCD}"/>
                  </a:ext>
                </a:extLst>
              </p:cNvPr>
              <p:cNvSpPr/>
              <p:nvPr/>
            </p:nvSpPr>
            <p:spPr>
              <a:xfrm>
                <a:off x="1981200" y="2514600"/>
                <a:ext cx="1371600" cy="685800"/>
              </a:xfrm>
              <a:prstGeom prst="roundRect">
                <a:avLst/>
              </a:prstGeom>
              <a:solidFill>
                <a:srgbClr val="99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936747D-667E-4E12-A7E5-2F22CB7407CB}"/>
                  </a:ext>
                </a:extLst>
              </p:cNvPr>
              <p:cNvSpPr txBox="1"/>
              <p:nvPr/>
            </p:nvSpPr>
            <p:spPr>
              <a:xfrm>
                <a:off x="1981200" y="2514600"/>
                <a:ext cx="1371600" cy="369332"/>
              </a:xfrm>
              <a:prstGeom prst="rect">
                <a:avLst/>
              </a:prstGeom>
              <a:noFill/>
            </p:spPr>
            <p:txBody>
              <a:bodyPr wrap="square" rtlCol="0">
                <a:spAutoFit/>
              </a:bodyPr>
              <a:lstStyle/>
              <a:p>
                <a:pPr algn="ctr"/>
                <a:r>
                  <a:rPr lang="en-US" dirty="0"/>
                  <a:t>User Param</a:t>
                </a:r>
              </a:p>
            </p:txBody>
          </p:sp>
        </p:grpSp>
      </p:grpSp>
      <p:sp>
        <p:nvSpPr>
          <p:cNvPr id="90" name="Rectangle 89">
            <a:extLst>
              <a:ext uri="{FF2B5EF4-FFF2-40B4-BE49-F238E27FC236}">
                <a16:creationId xmlns:a16="http://schemas.microsoft.com/office/drawing/2014/main" id="{D5C11952-A979-41C7-B42A-52698DA52FEF}"/>
              </a:ext>
            </a:extLst>
          </p:cNvPr>
          <p:cNvSpPr/>
          <p:nvPr/>
        </p:nvSpPr>
        <p:spPr>
          <a:xfrm>
            <a:off x="1103708" y="5802868"/>
            <a:ext cx="11088292" cy="369332"/>
          </a:xfrm>
          <a:prstGeom prst="rect">
            <a:avLst/>
          </a:prstGeom>
        </p:spPr>
        <p:txBody>
          <a:bodyPr wrap="none">
            <a:spAutoFit/>
          </a:bodyPr>
          <a:lstStyle/>
          <a:p>
            <a:r>
              <a:rPr lang="en-US" dirty="0">
                <a:solidFill>
                  <a:srgbClr val="0070C0"/>
                </a:solidFill>
                <a:latin typeface="Calibri" panose="020F0502020204030204" pitchFamily="34" charset="0"/>
              </a:rPr>
              <a:t>①⑧</a:t>
            </a:r>
            <a:r>
              <a:rPr lang="en-US" dirty="0">
                <a:solidFill>
                  <a:srgbClr val="00B050"/>
                </a:solidFill>
                <a:latin typeface="Calibri" panose="020F0502020204030204" pitchFamily="34" charset="0"/>
              </a:rPr>
              <a:t>⑨⑩</a:t>
            </a:r>
            <a:r>
              <a:rPr lang="en-US" dirty="0">
                <a:latin typeface="Calibri" panose="020F0502020204030204" pitchFamily="34" charset="0"/>
              </a:rPr>
              <a:t>            </a:t>
            </a:r>
            <a:r>
              <a:rPr lang="en-US" dirty="0">
                <a:solidFill>
                  <a:srgbClr val="0070C0"/>
                </a:solidFill>
                <a:latin typeface="Calibri" panose="020F0502020204030204" pitchFamily="34" charset="0"/>
              </a:rPr>
              <a:t>②⑧</a:t>
            </a:r>
            <a:r>
              <a:rPr lang="en-US" dirty="0">
                <a:solidFill>
                  <a:srgbClr val="00B050"/>
                </a:solidFill>
                <a:latin typeface="Calibri" panose="020F0502020204030204" pitchFamily="34" charset="0"/>
              </a:rPr>
              <a:t>⑩</a:t>
            </a:r>
            <a:r>
              <a:rPr lang="en-US" dirty="0">
                <a:latin typeface="Calibri" panose="020F0502020204030204" pitchFamily="34" charset="0"/>
              </a:rPr>
              <a:t>             </a:t>
            </a:r>
            <a:r>
              <a:rPr lang="en-US" dirty="0">
                <a:solidFill>
                  <a:srgbClr val="0070C0"/>
                </a:solidFill>
                <a:latin typeface="Calibri" panose="020F0502020204030204" pitchFamily="34" charset="0"/>
              </a:rPr>
              <a:t>③⑧</a:t>
            </a:r>
            <a:r>
              <a:rPr lang="en-US" dirty="0">
                <a:solidFill>
                  <a:srgbClr val="00B050"/>
                </a:solidFill>
                <a:latin typeface="Calibri" panose="020F0502020204030204" pitchFamily="34" charset="0"/>
              </a:rPr>
              <a:t>⑨⑩</a:t>
            </a:r>
            <a:r>
              <a:rPr lang="en-US" dirty="0">
                <a:latin typeface="Calibri" panose="020F0502020204030204" pitchFamily="34" charset="0"/>
              </a:rPr>
              <a:t>      </a:t>
            </a:r>
            <a:r>
              <a:rPr lang="en-US" dirty="0">
                <a:solidFill>
                  <a:srgbClr val="0070C0"/>
                </a:solidFill>
                <a:latin typeface="Calibri" panose="020F0502020204030204" pitchFamily="34" charset="0"/>
              </a:rPr>
              <a:t>④⑧</a:t>
            </a:r>
            <a:r>
              <a:rPr lang="en-US" dirty="0">
                <a:solidFill>
                  <a:srgbClr val="00B050"/>
                </a:solidFill>
                <a:latin typeface="Calibri" panose="020F0502020204030204" pitchFamily="34" charset="0"/>
              </a:rPr>
              <a:t>⑨⑩</a:t>
            </a:r>
            <a:r>
              <a:rPr lang="en-US" dirty="0">
                <a:latin typeface="Calibri" panose="020F0502020204030204" pitchFamily="34" charset="0"/>
              </a:rPr>
              <a:t>         </a:t>
            </a:r>
            <a:r>
              <a:rPr lang="en-US" dirty="0">
                <a:solidFill>
                  <a:srgbClr val="0070C0"/>
                </a:solidFill>
                <a:latin typeface="Calibri" panose="020F0502020204030204" pitchFamily="34" charset="0"/>
              </a:rPr>
              <a:t>⑤⑧</a:t>
            </a:r>
            <a:r>
              <a:rPr lang="en-US" dirty="0">
                <a:solidFill>
                  <a:srgbClr val="00B050"/>
                </a:solidFill>
                <a:latin typeface="Calibri" panose="020F0502020204030204" pitchFamily="34" charset="0"/>
              </a:rPr>
              <a:t>⑨⑩</a:t>
            </a:r>
            <a:r>
              <a:rPr lang="en-US" dirty="0">
                <a:latin typeface="Calibri" panose="020F0502020204030204" pitchFamily="34" charset="0"/>
              </a:rPr>
              <a:t>               </a:t>
            </a:r>
            <a:r>
              <a:rPr lang="en-US" dirty="0">
                <a:solidFill>
                  <a:srgbClr val="0070C0"/>
                </a:solidFill>
                <a:latin typeface="Calibri" panose="020F0502020204030204" pitchFamily="34" charset="0"/>
              </a:rPr>
              <a:t>⑥⑧</a:t>
            </a:r>
            <a:r>
              <a:rPr lang="en-US" dirty="0">
                <a:latin typeface="Calibri" panose="020F0502020204030204" pitchFamily="34" charset="0"/>
              </a:rPr>
              <a:t>               </a:t>
            </a:r>
            <a:r>
              <a:rPr lang="en-US" dirty="0">
                <a:solidFill>
                  <a:srgbClr val="0070C0"/>
                </a:solidFill>
                <a:latin typeface="Calibri" panose="020F0502020204030204" pitchFamily="34" charset="0"/>
              </a:rPr>
              <a:t>⑦⑧</a:t>
            </a:r>
            <a:endParaRPr lang="en-US" dirty="0">
              <a:solidFill>
                <a:srgbClr val="0070C0"/>
              </a:solidFill>
            </a:endParaRPr>
          </a:p>
        </p:txBody>
      </p:sp>
      <p:sp>
        <p:nvSpPr>
          <p:cNvPr id="91" name="Rectangle: Rounded Corners 90">
            <a:extLst>
              <a:ext uri="{FF2B5EF4-FFF2-40B4-BE49-F238E27FC236}">
                <a16:creationId xmlns:a16="http://schemas.microsoft.com/office/drawing/2014/main" id="{6EFCF2AB-CF01-4441-9362-09A447ABA5A3}"/>
              </a:ext>
            </a:extLst>
          </p:cNvPr>
          <p:cNvSpPr/>
          <p:nvPr/>
        </p:nvSpPr>
        <p:spPr>
          <a:xfrm>
            <a:off x="8060900" y="2218420"/>
            <a:ext cx="3978700" cy="121058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79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01CA-4CE1-8DF3-4E11-7E973F105B2F}"/>
              </a:ext>
            </a:extLst>
          </p:cNvPr>
          <p:cNvSpPr>
            <a:spLocks noGrp="1"/>
          </p:cNvSpPr>
          <p:nvPr>
            <p:ph type="title"/>
          </p:nvPr>
        </p:nvSpPr>
        <p:spPr/>
        <p:txBody>
          <a:bodyPr/>
          <a:lstStyle/>
          <a:p>
            <a:r>
              <a:rPr lang="en-US" dirty="0"/>
              <a:t>All ten test cases now run in COMSPOC prototype OCM tool</a:t>
            </a:r>
          </a:p>
        </p:txBody>
      </p:sp>
      <p:pic>
        <p:nvPicPr>
          <p:cNvPr id="6" name="Content Placeholder 5" descr="Graphical user interface&#10;&#10;Description automatically generated">
            <a:extLst>
              <a:ext uri="{FF2B5EF4-FFF2-40B4-BE49-F238E27FC236}">
                <a16:creationId xmlns:a16="http://schemas.microsoft.com/office/drawing/2014/main" id="{A6B6C5BF-0004-C34A-227D-853BC4CEA56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6766" y="1066800"/>
            <a:ext cx="8807067" cy="5105400"/>
          </a:xfrm>
        </p:spPr>
      </p:pic>
      <p:sp>
        <p:nvSpPr>
          <p:cNvPr id="4" name="Footer Placeholder 3">
            <a:extLst>
              <a:ext uri="{FF2B5EF4-FFF2-40B4-BE49-F238E27FC236}">
                <a16:creationId xmlns:a16="http://schemas.microsoft.com/office/drawing/2014/main" id="{3AB4A4BB-43C4-1B2D-EB7D-FC2ED59E346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89384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58382-2742-055C-D229-3BDFF7F1F855}"/>
              </a:ext>
            </a:extLst>
          </p:cNvPr>
          <p:cNvSpPr>
            <a:spLocks noGrp="1"/>
          </p:cNvSpPr>
          <p:nvPr>
            <p:ph type="title"/>
          </p:nvPr>
        </p:nvSpPr>
        <p:spPr/>
        <p:txBody>
          <a:bodyPr/>
          <a:lstStyle/>
          <a:p>
            <a:r>
              <a:rPr lang="en-US" dirty="0"/>
              <a:t>COMSPOC unit tests make round trip…</a:t>
            </a:r>
          </a:p>
        </p:txBody>
      </p:sp>
      <p:sp>
        <p:nvSpPr>
          <p:cNvPr id="3" name="Content Placeholder 2">
            <a:extLst>
              <a:ext uri="{FF2B5EF4-FFF2-40B4-BE49-F238E27FC236}">
                <a16:creationId xmlns:a16="http://schemas.microsoft.com/office/drawing/2014/main" id="{84E1AD7B-77D6-4613-E6BA-93500C441181}"/>
              </a:ext>
            </a:extLst>
          </p:cNvPr>
          <p:cNvSpPr>
            <a:spLocks noGrp="1"/>
          </p:cNvSpPr>
          <p:nvPr>
            <p:ph idx="1"/>
          </p:nvPr>
        </p:nvSpPr>
        <p:spPr>
          <a:xfrm>
            <a:off x="533400" y="1066800"/>
            <a:ext cx="11201400" cy="914400"/>
          </a:xfrm>
        </p:spPr>
        <p:txBody>
          <a:bodyPr/>
          <a:lstStyle/>
          <a:p>
            <a:r>
              <a:rPr lang="en-US" dirty="0"/>
              <a:t>Ingest KVN, output both XML and KVN</a:t>
            </a:r>
          </a:p>
          <a:p>
            <a:endParaRPr lang="en-US" dirty="0"/>
          </a:p>
        </p:txBody>
      </p:sp>
      <p:sp>
        <p:nvSpPr>
          <p:cNvPr id="4" name="Footer Placeholder 3">
            <a:extLst>
              <a:ext uri="{FF2B5EF4-FFF2-40B4-BE49-F238E27FC236}">
                <a16:creationId xmlns:a16="http://schemas.microsoft.com/office/drawing/2014/main" id="{53AE5321-CF90-DE4D-EDDC-193C2128D4F9}"/>
              </a:ext>
            </a:extLst>
          </p:cNvPr>
          <p:cNvSpPr>
            <a:spLocks noGrp="1"/>
          </p:cNvSpPr>
          <p:nvPr>
            <p:ph type="ftr" sz="quarter" idx="11"/>
          </p:nvPr>
        </p:nvSpPr>
        <p:spPr/>
        <p:txBody>
          <a:bodyPr/>
          <a:lstStyle/>
          <a:p>
            <a:endParaRPr lang="en-US"/>
          </a:p>
        </p:txBody>
      </p:sp>
      <p:pic>
        <p:nvPicPr>
          <p:cNvPr id="10" name="Picture 9" descr="Graphical user interface, application&#10;&#10;Description automatically generated">
            <a:extLst>
              <a:ext uri="{FF2B5EF4-FFF2-40B4-BE49-F238E27FC236}">
                <a16:creationId xmlns:a16="http://schemas.microsoft.com/office/drawing/2014/main" id="{3660E201-30B5-CFD9-5010-D3709A88E6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299" y="1447800"/>
            <a:ext cx="8229602" cy="4797122"/>
          </a:xfrm>
          <a:prstGeom prst="rect">
            <a:avLst/>
          </a:prstGeom>
        </p:spPr>
      </p:pic>
    </p:spTree>
    <p:extLst>
      <p:ext uri="{BB962C8B-B14F-4D97-AF65-F5344CB8AC3E}">
        <p14:creationId xmlns:p14="http://schemas.microsoft.com/office/powerpoint/2010/main" val="4088565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8126-7A15-F540-87D6-B2E2A35A6B5A}"/>
              </a:ext>
            </a:extLst>
          </p:cNvPr>
          <p:cNvSpPr>
            <a:spLocks noGrp="1"/>
          </p:cNvSpPr>
          <p:nvPr>
            <p:ph type="title"/>
          </p:nvPr>
        </p:nvSpPr>
        <p:spPr/>
        <p:txBody>
          <a:bodyPr/>
          <a:lstStyle/>
          <a:p>
            <a:r>
              <a:rPr lang="en-US" dirty="0"/>
              <a:t>COMSPOC string-based prototype now complete</a:t>
            </a:r>
          </a:p>
        </p:txBody>
      </p:sp>
      <p:pic>
        <p:nvPicPr>
          <p:cNvPr id="6" name="Content Placeholder 5" descr="Graphical user interface, text, application&#10;&#10;Description automatically generated">
            <a:extLst>
              <a:ext uri="{FF2B5EF4-FFF2-40B4-BE49-F238E27FC236}">
                <a16:creationId xmlns:a16="http://schemas.microsoft.com/office/drawing/2014/main" id="{AF5E8171-DE29-511D-E8B2-B4244FE20D7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5217" y="1066800"/>
            <a:ext cx="9610165" cy="5105400"/>
          </a:xfrm>
        </p:spPr>
      </p:pic>
      <p:sp>
        <p:nvSpPr>
          <p:cNvPr id="4" name="Footer Placeholder 3">
            <a:extLst>
              <a:ext uri="{FF2B5EF4-FFF2-40B4-BE49-F238E27FC236}">
                <a16:creationId xmlns:a16="http://schemas.microsoft.com/office/drawing/2014/main" id="{0DA7FEE0-AC41-FDA7-81F6-B9CF692104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03403884"/>
      </p:ext>
    </p:extLst>
  </p:cSld>
  <p:clrMapOvr>
    <a:masterClrMapping/>
  </p:clrMapOvr>
</p:sld>
</file>

<file path=ppt/theme/theme1.xml><?xml version="1.0" encoding="utf-8"?>
<a:theme xmlns:a="http://schemas.openxmlformats.org/drawingml/2006/main" name="COMSPOC Light 2021">
  <a:themeElements>
    <a:clrScheme name="COMSPOC">
      <a:dk1>
        <a:sysClr val="windowText" lastClr="000000"/>
      </a:dk1>
      <a:lt1>
        <a:sysClr val="window" lastClr="FFFFFF"/>
      </a:lt1>
      <a:dk2>
        <a:srgbClr val="004C97"/>
      </a:dk2>
      <a:lt2>
        <a:srgbClr val="FFFFFF"/>
      </a:lt2>
      <a:accent1>
        <a:srgbClr val="004C97"/>
      </a:accent1>
      <a:accent2>
        <a:srgbClr val="0073E4"/>
      </a:accent2>
      <a:accent3>
        <a:srgbClr val="6AAAE9"/>
      </a:accent3>
      <a:accent4>
        <a:srgbClr val="645E0A"/>
      </a:accent4>
      <a:accent5>
        <a:srgbClr val="A29E6C"/>
      </a:accent5>
      <a:accent6>
        <a:srgbClr val="C1BE9D"/>
      </a:accent6>
      <a:hlink>
        <a:srgbClr val="3333FF"/>
      </a:hlink>
      <a:folHlink>
        <a:srgbClr val="3333FF"/>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10616_Integrated_COMSPOC_CSSI_PPT_Template.potx" id="{50687EE5-90D8-4E5E-9306-D44DE28C0E0A}" vid="{7FC56B4D-A6D1-42E5-9312-EFCDB6416142}"/>
    </a:ext>
  </a:extLst>
</a:theme>
</file>

<file path=ppt/theme/theme2.xml><?xml version="1.0" encoding="utf-8"?>
<a:theme xmlns:a="http://schemas.openxmlformats.org/drawingml/2006/main" name="CSSI Light 2021">
  <a:themeElements>
    <a:clrScheme name="COMSPOC">
      <a:dk1>
        <a:sysClr val="windowText" lastClr="000000"/>
      </a:dk1>
      <a:lt1>
        <a:sysClr val="window" lastClr="FFFFFF"/>
      </a:lt1>
      <a:dk2>
        <a:srgbClr val="004C97"/>
      </a:dk2>
      <a:lt2>
        <a:srgbClr val="FFFFFF"/>
      </a:lt2>
      <a:accent1>
        <a:srgbClr val="004C97"/>
      </a:accent1>
      <a:accent2>
        <a:srgbClr val="0073E4"/>
      </a:accent2>
      <a:accent3>
        <a:srgbClr val="6AAAE9"/>
      </a:accent3>
      <a:accent4>
        <a:srgbClr val="645E0A"/>
      </a:accent4>
      <a:accent5>
        <a:srgbClr val="A29E6C"/>
      </a:accent5>
      <a:accent6>
        <a:srgbClr val="C1BE9D"/>
      </a:accent6>
      <a:hlink>
        <a:srgbClr val="3333FF"/>
      </a:hlink>
      <a:folHlink>
        <a:srgbClr val="3333FF"/>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10616_Integrated_COMSPOC_CSSI_PPT_Template.potx" id="{50687EE5-90D8-4E5E-9306-D44DE28C0E0A}" vid="{1F8A9DEA-1E15-4521-B144-818BC00D4136}"/>
    </a:ext>
  </a:extLst>
</a:theme>
</file>

<file path=ppt/theme/theme3.xml><?xml version="1.0" encoding="utf-8"?>
<a:theme xmlns:a="http://schemas.openxmlformats.org/drawingml/2006/main" name="COMSPOC Dark 2021">
  <a:themeElements>
    <a:clrScheme name="COMSPOC">
      <a:dk1>
        <a:sysClr val="windowText" lastClr="000000"/>
      </a:dk1>
      <a:lt1>
        <a:sysClr val="window" lastClr="FFFFFF"/>
      </a:lt1>
      <a:dk2>
        <a:srgbClr val="004C97"/>
      </a:dk2>
      <a:lt2>
        <a:srgbClr val="FFFFFF"/>
      </a:lt2>
      <a:accent1>
        <a:srgbClr val="004C97"/>
      </a:accent1>
      <a:accent2>
        <a:srgbClr val="0073E4"/>
      </a:accent2>
      <a:accent3>
        <a:srgbClr val="6AAAE9"/>
      </a:accent3>
      <a:accent4>
        <a:srgbClr val="CA5B14"/>
      </a:accent4>
      <a:accent5>
        <a:srgbClr val="E3C017"/>
      </a:accent5>
      <a:accent6>
        <a:srgbClr val="C1BE9D"/>
      </a:accent6>
      <a:hlink>
        <a:srgbClr val="3333FF"/>
      </a:hlink>
      <a:folHlink>
        <a:srgbClr val="3333FF"/>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10616_Integrated_COMSPOC_CSSI_PPT_Template.potx" id="{50687EE5-90D8-4E5E-9306-D44DE28C0E0A}" vid="{8586F504-E414-4DE4-A20F-78B7B99DA4E5}"/>
    </a:ext>
  </a:extLst>
</a:theme>
</file>

<file path=ppt/theme/theme4.xml><?xml version="1.0" encoding="utf-8"?>
<a:theme xmlns:a="http://schemas.openxmlformats.org/drawingml/2006/main" name="CSSI Dark 2021">
  <a:themeElements>
    <a:clrScheme name="COMSPOC">
      <a:dk1>
        <a:sysClr val="windowText" lastClr="000000"/>
      </a:dk1>
      <a:lt1>
        <a:sysClr val="window" lastClr="FFFFFF"/>
      </a:lt1>
      <a:dk2>
        <a:srgbClr val="004C97"/>
      </a:dk2>
      <a:lt2>
        <a:srgbClr val="FFFFFF"/>
      </a:lt2>
      <a:accent1>
        <a:srgbClr val="004C97"/>
      </a:accent1>
      <a:accent2>
        <a:srgbClr val="0073E4"/>
      </a:accent2>
      <a:accent3>
        <a:srgbClr val="6AAAE9"/>
      </a:accent3>
      <a:accent4>
        <a:srgbClr val="CA5B14"/>
      </a:accent4>
      <a:accent5>
        <a:srgbClr val="E3C017"/>
      </a:accent5>
      <a:accent6>
        <a:srgbClr val="C1BE9D"/>
      </a:accent6>
      <a:hlink>
        <a:srgbClr val="3333FF"/>
      </a:hlink>
      <a:folHlink>
        <a:srgbClr val="3333FF"/>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10616_Integrated_COMSPOC_CSSI_PPT_Template.potx" id="{50687EE5-90D8-4E5E-9306-D44DE28C0E0A}" vid="{3E59DC8D-5EB2-4B86-81F6-2DE6E4D7EB26}"/>
    </a:ext>
  </a:extLst>
</a:theme>
</file>

<file path=ppt/theme/theme5.xml><?xml version="1.0" encoding="utf-8"?>
<a:theme xmlns:a="http://schemas.openxmlformats.org/drawingml/2006/main" name="Office Theme">
  <a:themeElements>
    <a:clrScheme name="AGI X3">
      <a:dk1>
        <a:sysClr val="windowText" lastClr="000000"/>
      </a:dk1>
      <a:lt1>
        <a:sysClr val="window" lastClr="FFFFFF"/>
      </a:lt1>
      <a:dk2>
        <a:srgbClr val="00274C"/>
      </a:dk2>
      <a:lt2>
        <a:srgbClr val="FFFFFF"/>
      </a:lt2>
      <a:accent1>
        <a:srgbClr val="0B2341"/>
      </a:accent1>
      <a:accent2>
        <a:srgbClr val="BC8C44"/>
      </a:accent2>
      <a:accent3>
        <a:srgbClr val="0076AF"/>
      </a:accent3>
      <a:accent4>
        <a:srgbClr val="C5CBD1"/>
      </a:accent4>
      <a:accent5>
        <a:srgbClr val="787F86"/>
      </a:accent5>
      <a:accent6>
        <a:srgbClr val="A1A9B1"/>
      </a:accent6>
      <a:hlink>
        <a:srgbClr val="0099CC"/>
      </a:hlink>
      <a:folHlink>
        <a:srgbClr val="0099CC"/>
      </a:folHlink>
    </a:clrScheme>
    <a:fontScheme name="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AGI X3">
      <a:dk1>
        <a:sysClr val="windowText" lastClr="000000"/>
      </a:dk1>
      <a:lt1>
        <a:sysClr val="window" lastClr="FFFFFF"/>
      </a:lt1>
      <a:dk2>
        <a:srgbClr val="00274C"/>
      </a:dk2>
      <a:lt2>
        <a:srgbClr val="FFFFFF"/>
      </a:lt2>
      <a:accent1>
        <a:srgbClr val="0B2341"/>
      </a:accent1>
      <a:accent2>
        <a:srgbClr val="BC8C44"/>
      </a:accent2>
      <a:accent3>
        <a:srgbClr val="0076AF"/>
      </a:accent3>
      <a:accent4>
        <a:srgbClr val="C5CBD1"/>
      </a:accent4>
      <a:accent5>
        <a:srgbClr val="787F86"/>
      </a:accent5>
      <a:accent6>
        <a:srgbClr val="A1A9B1"/>
      </a:accent6>
      <a:hlink>
        <a:srgbClr val="0099CC"/>
      </a:hlink>
      <a:folHlink>
        <a:srgbClr val="0099CC"/>
      </a:folHlink>
    </a:clrScheme>
    <a:fontScheme name="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2FEE38EF5F40448600D723D3911AAD" ma:contentTypeVersion="16" ma:contentTypeDescription="Create a new document." ma:contentTypeScope="" ma:versionID="997fba6d230676153f9672f871a56a1c">
  <xsd:schema xmlns:xsd="http://www.w3.org/2001/XMLSchema" xmlns:xs="http://www.w3.org/2001/XMLSchema" xmlns:p="http://schemas.microsoft.com/office/2006/metadata/properties" xmlns:ns2="553f6cca-a275-49ba-aeec-eb7ee6707fd2" targetNamespace="http://schemas.microsoft.com/office/2006/metadata/properties" ma:root="true" ma:fieldsID="055d209507baa4a55c8ffaa59032139d" ns2:_="">
    <xsd:import namespace="553f6cca-a275-49ba-aeec-eb7ee6707fd2"/>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f6cca-a275-49ba-aeec-eb7ee6707fd2"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WizId xmlns="553f6cca-a275-49ba-aeec-eb7ee6707fd2" xsi:nil="true"/>
    <MigrationWizIdPermissionLevels xmlns="553f6cca-a275-49ba-aeec-eb7ee6707fd2" xsi:nil="true"/>
    <MigrationWizIdPermissions xmlns="553f6cca-a275-49ba-aeec-eb7ee6707fd2" xsi:nil="true"/>
    <MigrationWizIdDocumentLibraryPermissions xmlns="553f6cca-a275-49ba-aeec-eb7ee6707fd2" xsi:nil="true"/>
    <MigrationWizIdSecurityGroups xmlns="553f6cca-a275-49ba-aeec-eb7ee6707fd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1DE6DE-4659-40FD-B096-E98D42876B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3f6cca-a275-49ba-aeec-eb7ee6707f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103011-AE53-4005-8FF8-A40697A40EAF}">
  <ds:schemaRefs>
    <ds:schemaRef ds:uri="http://purl.org/dc/elements/1.1/"/>
    <ds:schemaRef ds:uri="95911236-49a3-418c-be83-ce835e419223"/>
    <ds:schemaRef ds:uri="http://schemas.microsoft.com/office/2006/metadata/properties"/>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98540f6b-3753-46a9-8a8a-4895de4ef8c2"/>
    <ds:schemaRef ds:uri="http://purl.org/dc/dcmitype/"/>
    <ds:schemaRef ds:uri="553f6cca-a275-49ba-aeec-eb7ee6707fd2"/>
  </ds:schemaRefs>
</ds:datastoreItem>
</file>

<file path=customXml/itemProps3.xml><?xml version="1.0" encoding="utf-8"?>
<ds:datastoreItem xmlns:ds="http://schemas.openxmlformats.org/officeDocument/2006/customXml" ds:itemID="{84B4A90C-8492-4D56-8C27-3529B0930E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20210616_Integrated_COMSPOC_CSSI_PPT_Template</Template>
  <TotalTime>145</TotalTime>
  <Words>667</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vt:i4>
      </vt:variant>
    </vt:vector>
  </HeadingPairs>
  <TitlesOfParts>
    <vt:vector size="19" baseType="lpstr">
      <vt:lpstr>Arial</vt:lpstr>
      <vt:lpstr>Calibri</vt:lpstr>
      <vt:lpstr>Segoe UI</vt:lpstr>
      <vt:lpstr>Source Sans Pro</vt:lpstr>
      <vt:lpstr>Times New Roman</vt:lpstr>
      <vt:lpstr>COMSPOC Light 2021</vt:lpstr>
      <vt:lpstr>CSSI Light 2021</vt:lpstr>
      <vt:lpstr>COMSPOC Dark 2021</vt:lpstr>
      <vt:lpstr>CSSI Dark 2021</vt:lpstr>
      <vt:lpstr>CCSDS 502.0-B-2 (ISO 26900: Orbit Data Messages</vt:lpstr>
      <vt:lpstr>CCSDS Orbit Data Message</vt:lpstr>
      <vt:lpstr>ISO 26900 Status</vt:lpstr>
      <vt:lpstr>Structure of Orbit Comprehensive Message</vt:lpstr>
      <vt:lpstr>Elements of OCM Test Plan</vt:lpstr>
      <vt:lpstr>Proposed test plan elements</vt:lpstr>
      <vt:lpstr>All ten test cases now run in COMSPOC prototype OCM tool</vt:lpstr>
      <vt:lpstr>COMSPOC unit tests make round trip…</vt:lpstr>
      <vt:lpstr>COMSPOC string-based prototype now complete</vt:lpstr>
      <vt:lpstr>Keywords with default values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 27852: Orbit Lifetime</dc:title>
  <dc:creator>Daniel Oltrogge</dc:creator>
  <cp:lastModifiedBy>Daniel Oltrogge</cp:lastModifiedBy>
  <cp:revision>8</cp:revision>
  <dcterms:created xsi:type="dcterms:W3CDTF">2022-06-17T23:06:28Z</dcterms:created>
  <dcterms:modified xsi:type="dcterms:W3CDTF">2022-10-17T09:43:16Z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0x010100F32FEE38EF5F40448600D723D3911AAD</vt:lpwstr>
  </property>
</Properties>
</file>