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3FD"/>
    <a:srgbClr val="0715FF"/>
    <a:srgbClr val="0FB015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91"/>
    <p:restoredTop sz="96405"/>
  </p:normalViewPr>
  <p:slideViewPr>
    <p:cSldViewPr snapToGrid="0" snapToObjects="1">
      <p:cViewPr varScale="1">
        <p:scale>
          <a:sx n="127" d="100"/>
          <a:sy n="127" d="100"/>
        </p:scale>
        <p:origin x="2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6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3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0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4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7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A8DB-A83C-8648-826A-12608E12DEA1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8E9B-739B-DC4D-8327-3154AF007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extLst>
              <a:ext uri="{FF2B5EF4-FFF2-40B4-BE49-F238E27FC236}">
                <a16:creationId xmlns:a16="http://schemas.microsoft.com/office/drawing/2014/main" id="{9C6A8F76-9612-B147-BDA8-BCC1E059DF83}"/>
              </a:ext>
            </a:extLst>
          </p:cNvPr>
          <p:cNvSpPr>
            <a:spLocks/>
          </p:cNvSpPr>
          <p:nvPr/>
        </p:nvSpPr>
        <p:spPr bwMode="auto">
          <a:xfrm>
            <a:off x="424260" y="126170"/>
            <a:ext cx="798824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Navigation WG Upcoming New Work Items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D6912A-CE77-BD49-8E8A-642F6E7BD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01176"/>
              </p:ext>
            </p:extLst>
          </p:nvPr>
        </p:nvGraphicFramePr>
        <p:xfrm>
          <a:off x="424260" y="1163105"/>
          <a:ext cx="8340976" cy="1718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9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5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497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9980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Area and WG name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CCSDS Ref Number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Document Title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 Start / Publication Date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Resources Needed (total, Editor, Proto 1, Proto 2)</a:t>
                      </a:r>
                      <a:br>
                        <a:rPr lang="en-US" sz="115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15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t"/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  <a:p>
                      <a:pPr algn="ctr" fontAlgn="t"/>
                      <a:r>
                        <a:rPr lang="en-US" sz="115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      TOTAL</a:t>
                      </a:r>
                      <a:r>
                        <a:rPr lang="en-US" sz="115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</a:rPr>
                        <a:t>           EDITOR          PROTO1       PROTO2</a:t>
                      </a:r>
                      <a:endParaRPr lang="en-US" sz="115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Comments</a:t>
                      </a:r>
                      <a:b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Rationale</a:t>
                      </a:r>
                      <a:b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What if not started?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8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MOIMS NAV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500.2-G-3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Navigation Data Message Overview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de-DE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01-Jan-20</a:t>
                      </a:r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algn="ctr" fontAlgn="t"/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30-Jun-2022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The document </a:t>
                      </a:r>
                      <a:r>
                        <a:rPr lang="en-US" sz="12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wlll</a:t>
                      </a:r>
                      <a:r>
                        <a:rPr lang="en-US" sz="12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not reflect changes in the messages in the Nav WG work program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B01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3BBBAD-8B85-6F4A-BEBF-2A595F8F1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41761"/>
              </p:ext>
            </p:extLst>
          </p:nvPr>
        </p:nvGraphicFramePr>
        <p:xfrm>
          <a:off x="424260" y="2881686"/>
          <a:ext cx="8340976" cy="735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702">
                  <a:extLst>
                    <a:ext uri="{9D8B030D-6E8A-4147-A177-3AD203B41FA5}">
                      <a16:colId xmlns:a16="http://schemas.microsoft.com/office/drawing/2014/main" val="4174254872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1337254283"/>
                    </a:ext>
                  </a:extLst>
                </a:gridCol>
                <a:gridCol w="930549">
                  <a:extLst>
                    <a:ext uri="{9D8B030D-6E8A-4147-A177-3AD203B41FA5}">
                      <a16:colId xmlns:a16="http://schemas.microsoft.com/office/drawing/2014/main" val="1596284330"/>
                    </a:ext>
                  </a:extLst>
                </a:gridCol>
                <a:gridCol w="1005264">
                  <a:extLst>
                    <a:ext uri="{9D8B030D-6E8A-4147-A177-3AD203B41FA5}">
                      <a16:colId xmlns:a16="http://schemas.microsoft.com/office/drawing/2014/main" val="1887901897"/>
                    </a:ext>
                  </a:extLst>
                </a:gridCol>
                <a:gridCol w="536594">
                  <a:extLst>
                    <a:ext uri="{9D8B030D-6E8A-4147-A177-3AD203B41FA5}">
                      <a16:colId xmlns:a16="http://schemas.microsoft.com/office/drawing/2014/main" val="1789868957"/>
                    </a:ext>
                  </a:extLst>
                </a:gridCol>
                <a:gridCol w="713194">
                  <a:extLst>
                    <a:ext uri="{9D8B030D-6E8A-4147-A177-3AD203B41FA5}">
                      <a16:colId xmlns:a16="http://schemas.microsoft.com/office/drawing/2014/main" val="2257449298"/>
                    </a:ext>
                  </a:extLst>
                </a:gridCol>
                <a:gridCol w="794702">
                  <a:extLst>
                    <a:ext uri="{9D8B030D-6E8A-4147-A177-3AD203B41FA5}">
                      <a16:colId xmlns:a16="http://schemas.microsoft.com/office/drawing/2014/main" val="2543033246"/>
                    </a:ext>
                  </a:extLst>
                </a:gridCol>
                <a:gridCol w="787910">
                  <a:extLst>
                    <a:ext uri="{9D8B030D-6E8A-4147-A177-3AD203B41FA5}">
                      <a16:colId xmlns:a16="http://schemas.microsoft.com/office/drawing/2014/main" val="3470929576"/>
                    </a:ext>
                  </a:extLst>
                </a:gridCol>
                <a:gridCol w="733571">
                  <a:extLst>
                    <a:ext uri="{9D8B030D-6E8A-4147-A177-3AD203B41FA5}">
                      <a16:colId xmlns:a16="http://schemas.microsoft.com/office/drawing/2014/main" val="2756312062"/>
                    </a:ext>
                  </a:extLst>
                </a:gridCol>
                <a:gridCol w="1249788">
                  <a:extLst>
                    <a:ext uri="{9D8B030D-6E8A-4147-A177-3AD203B41FA5}">
                      <a16:colId xmlns:a16="http://schemas.microsoft.com/office/drawing/2014/main" val="2423901293"/>
                    </a:ext>
                  </a:extLst>
                </a:gridCol>
              </a:tblGrid>
              <a:tr h="20546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MOIMS NAV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505.0-B-3</a:t>
                      </a:r>
                      <a:endParaRPr lang="bg-BG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Navigation Data Messages XML Specification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de-DE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01-Jan-2022</a:t>
                      </a:r>
                    </a:p>
                    <a:p>
                      <a:pPr algn="ctr" fontAlgn="t"/>
                      <a:r>
                        <a:rPr lang="de-DE" sz="1200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31-Dec-2022</a:t>
                      </a:r>
                      <a:endParaRPr lang="de-DE" sz="12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8738" indent="0" algn="l" fontAlgn="t">
                        <a:tabLst/>
                      </a:pPr>
                      <a:r>
                        <a:rPr lang="en-US" sz="120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Inconsistency between the existing XML Spec, ODM, and ADM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064286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2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*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charset="0"/>
                        </a:rPr>
                        <a:t>*</a:t>
                      </a: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1385"/>
                  </a:ext>
                </a:extLst>
              </a:tr>
              <a:tr h="205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s-I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4377" marR="4377" marT="43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13F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0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91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123</Words>
  <Application>Microsoft Macintosh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Berry</dc:creator>
  <cp:lastModifiedBy>Berry</cp:lastModifiedBy>
  <cp:revision>4</cp:revision>
  <dcterms:created xsi:type="dcterms:W3CDTF">2021-08-19T22:31:51Z</dcterms:created>
  <dcterms:modified xsi:type="dcterms:W3CDTF">2021-08-19T23:19:36Z</dcterms:modified>
</cp:coreProperties>
</file>