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4"/>
    <p:restoredTop sz="94664"/>
  </p:normalViewPr>
  <p:slideViewPr>
    <p:cSldViewPr snapToGrid="0" snapToObjects="1">
      <p:cViewPr varScale="1">
        <p:scale>
          <a:sx n="72" d="100"/>
          <a:sy n="72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E17C4-4974-B641-89D2-73A31615D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2C6A8-D3EE-8D45-8706-C99FDE89B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7F589-544C-A541-8935-ED6CB46B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559FC-CF4F-9241-8BF1-59874C4B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6828-CA16-0F4B-B254-E62BDFE6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BDB1-CE1E-F74A-BB3A-04998CEC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054BF-0018-2E40-9310-F3BE0DAB7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B2A7B-50E8-DA47-A257-B7E302BD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B73F1-4828-3643-AB0C-D08B723D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23ADD-5088-4D4D-BC04-73D02DC7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38BBB-060F-014E-A632-C53B67967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1E984-999B-A040-8162-163797A58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83A17-8C0E-D743-911B-31FD2A0B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C04B-3BE7-BD47-A904-CA377446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0CCEC-3F59-6D4C-8302-619D06E7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707D-80D3-7A40-9DC4-1AEE9217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29F21-47E6-4D42-867C-2707971A0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45334-2CDE-E347-96B8-254EAE4B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E09F9-D251-4E4E-8CC9-0E0A7F51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E131F-6F1A-1046-B820-B05F867E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9DDE-EC8A-5F4A-842C-7C85AA3A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E4277-923D-0541-AE43-B88D4E5DB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0924B-FA9F-304C-90BC-7C6A1164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A3139-A8CD-0943-849D-B3ED857D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AB6EB-ADF5-014F-9AE4-2E68AD44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4C9E1-B925-7C4C-BDCF-0549CFDB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B319A-E8C6-B640-A42A-E6DE25542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5BD2D-1A05-9646-8AE9-F45EEE9E7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98FFD-040D-DF4C-B086-F54A3505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19088-C03E-8D4B-81CB-84E975D3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CBC86-E8C3-BA49-B6D1-22D32CF2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0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C5DA-8F5D-4A42-B655-BD2461F48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31443-0CDF-BC42-AC97-FB39E6FBE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C8EE-C84E-424A-AB2F-E6BBB61BB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5C5EF-2CA9-8A45-9922-BD5619E5B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75322-68CC-B649-88C3-97C586BAD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461F27-57C3-1B48-91C0-361A1AA4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12942-0001-CC4F-BE9D-3B72F0D0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D89CC-C77D-5648-B0EC-4A52615F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B431-42A5-924C-89EE-1F4994350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F0D7E-7DA3-EA43-AD57-02E8FB29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B105A-24BB-5043-8DED-87C144A6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AC083-A956-AF4B-9863-6F830749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2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03D18-7B75-8449-8777-DFE99593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6C5E6-5ECC-6440-AF4A-3B0FBC32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FAD96-C0CC-3C47-A65A-BBD764DC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8BC8-150E-7B4A-862F-BC596CC0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C449D-B875-B44D-80D7-512A28E3A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DD434-5C41-CA4D-9B13-54270365C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9BEA0-03E1-FF4B-82DB-191888CF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71F5-B77C-154C-92BB-1877FD25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6CB7A-6707-154D-B865-EB0AC1D4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1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6B04-D48F-4D4A-B586-CA57A665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A891C-243F-2944-93F6-90E4AD9C8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B14A3-47C1-9E4D-BDD5-49151AB03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17217-A3AE-4B40-A7B6-34AAE508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79EEE-D58A-5145-95B8-A4CD15A2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5F955-2969-7D42-9D97-C0ADFD37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8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079B73-8A91-6242-9932-636D0A0D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8E77B-BDA2-7E42-81C7-83986CBFB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708A-7ACB-834B-9F73-5A8B5A323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70F2-5D6C-5B4B-8D99-F58BE10DEBB9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A720-0DFF-DC41-B2C5-BA257A7B0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ADB1E-3307-EB48-BA79-CFA05B6A2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FCCD-EBE2-3540-876F-024AE48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5E40589D-5256-1040-97DC-366E3D4694D4}"/>
              </a:ext>
            </a:extLst>
          </p:cNvPr>
          <p:cNvGrpSpPr/>
          <p:nvPr/>
        </p:nvGrpSpPr>
        <p:grpSpPr>
          <a:xfrm>
            <a:off x="9220200" y="851614"/>
            <a:ext cx="1271438" cy="1105840"/>
            <a:chOff x="4724400" y="2209770"/>
            <a:chExt cx="1271438" cy="110584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9FF40F-C24C-554C-9F40-12DD6AFA1245}"/>
                </a:ext>
              </a:extLst>
            </p:cNvPr>
            <p:cNvSpPr/>
            <p:nvPr/>
          </p:nvSpPr>
          <p:spPr>
            <a:xfrm rot="2752815">
              <a:off x="4838700" y="2222500"/>
              <a:ext cx="1066860" cy="1041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01F0F28-DE50-7F48-B4AF-982DEEBCAF56}"/>
                </a:ext>
              </a:extLst>
            </p:cNvPr>
            <p:cNvSpPr txBox="1"/>
            <p:nvPr/>
          </p:nvSpPr>
          <p:spPr>
            <a:xfrm>
              <a:off x="4724400" y="2392280"/>
              <a:ext cx="127143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TT same as </a:t>
              </a:r>
            </a:p>
            <a:p>
              <a:r>
                <a:rPr lang="en-US" dirty="0"/>
                <a:t>previous </a:t>
              </a:r>
            </a:p>
            <a:p>
              <a:r>
                <a:rPr lang="en-US" dirty="0"/>
                <a:t>      TT?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F61C12-664C-414D-BC78-20BC55764290}"/>
              </a:ext>
            </a:extLst>
          </p:cNvPr>
          <p:cNvGrpSpPr/>
          <p:nvPr/>
        </p:nvGrpSpPr>
        <p:grpSpPr>
          <a:xfrm>
            <a:off x="7925011" y="2203936"/>
            <a:ext cx="1491627" cy="1066860"/>
            <a:chOff x="4694904" y="2209770"/>
            <a:chExt cx="1491627" cy="106686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C84604E-6A6B-F64A-BE15-B850AA961CF9}"/>
                </a:ext>
              </a:extLst>
            </p:cNvPr>
            <p:cNvSpPr/>
            <p:nvPr/>
          </p:nvSpPr>
          <p:spPr>
            <a:xfrm rot="2752815">
              <a:off x="4838700" y="2222500"/>
              <a:ext cx="1066860" cy="1041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12ACCA-EF77-474F-AF9C-5E829DFDF15C}"/>
                </a:ext>
              </a:extLst>
            </p:cNvPr>
            <p:cNvSpPr txBox="1"/>
            <p:nvPr/>
          </p:nvSpPr>
          <p:spPr>
            <a:xfrm>
              <a:off x="4694904" y="2552700"/>
              <a:ext cx="1491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TT &gt; </a:t>
              </a:r>
              <a:r>
                <a:rPr lang="en-US" dirty="0" err="1"/>
                <a:t>prev</a:t>
              </a:r>
              <a:r>
                <a:rPr lang="en-US" dirty="0"/>
                <a:t> TT?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27AFA7-FE83-DF47-B5AD-C68BFB59F3DB}"/>
              </a:ext>
            </a:extLst>
          </p:cNvPr>
          <p:cNvGrpSpPr/>
          <p:nvPr/>
        </p:nvGrpSpPr>
        <p:grpSpPr>
          <a:xfrm>
            <a:off x="7327900" y="4627354"/>
            <a:ext cx="1198295" cy="775295"/>
            <a:chOff x="7327900" y="4627354"/>
            <a:chExt cx="1198295" cy="77529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929BC51-EC8B-6B4F-BC59-F6FDAD977BF9}"/>
                </a:ext>
              </a:extLst>
            </p:cNvPr>
            <p:cNvSpPr/>
            <p:nvPr/>
          </p:nvSpPr>
          <p:spPr>
            <a:xfrm>
              <a:off x="7327900" y="4627354"/>
              <a:ext cx="1198295" cy="775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E90C4E-7A34-714F-B435-42E5CB3058B6}"/>
                </a:ext>
              </a:extLst>
            </p:cNvPr>
            <p:cNvSpPr txBox="1"/>
            <p:nvPr/>
          </p:nvSpPr>
          <p:spPr>
            <a:xfrm>
              <a:off x="7467600" y="4826000"/>
              <a:ext cx="897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ERROR!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22876B2-AC75-564C-97F3-C3ADDD1A6BDB}"/>
              </a:ext>
            </a:extLst>
          </p:cNvPr>
          <p:cNvGrpSpPr/>
          <p:nvPr/>
        </p:nvGrpSpPr>
        <p:grpSpPr>
          <a:xfrm>
            <a:off x="10141037" y="2465348"/>
            <a:ext cx="1935451" cy="901700"/>
            <a:chOff x="4368860" y="520015"/>
            <a:chExt cx="1935451" cy="9017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8C895DF-2D07-654B-A4F3-D2D9129ADC72}"/>
                </a:ext>
              </a:extLst>
            </p:cNvPr>
            <p:cNvSpPr/>
            <p:nvPr/>
          </p:nvSpPr>
          <p:spPr>
            <a:xfrm>
              <a:off x="4368860" y="520015"/>
              <a:ext cx="1892300" cy="901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6BA17-7E45-034D-979E-E44239FADA0B}"/>
                </a:ext>
              </a:extLst>
            </p:cNvPr>
            <p:cNvSpPr txBox="1"/>
            <p:nvPr/>
          </p:nvSpPr>
          <p:spPr>
            <a:xfrm>
              <a:off x="4495739" y="686484"/>
              <a:ext cx="1808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 interpolation </a:t>
              </a:r>
            </a:p>
            <a:p>
              <a:r>
                <a:rPr lang="en-US" dirty="0"/>
                <a:t>time boundary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772CC2-2AD6-4442-905B-0F5F74CCC2D5}"/>
              </a:ext>
            </a:extLst>
          </p:cNvPr>
          <p:cNvGrpSpPr/>
          <p:nvPr/>
        </p:nvGrpSpPr>
        <p:grpSpPr>
          <a:xfrm>
            <a:off x="8942742" y="4596957"/>
            <a:ext cx="1198295" cy="844977"/>
            <a:chOff x="7327900" y="4627354"/>
            <a:chExt cx="1198295" cy="84497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A5B6A4D-34B3-024E-9685-F971B72CBC82}"/>
                </a:ext>
              </a:extLst>
            </p:cNvPr>
            <p:cNvSpPr/>
            <p:nvPr/>
          </p:nvSpPr>
          <p:spPr>
            <a:xfrm>
              <a:off x="7327900" y="4627354"/>
              <a:ext cx="1198295" cy="775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900D4DE-F7FD-9F45-AC24-D869C12B8C89}"/>
                </a:ext>
              </a:extLst>
            </p:cNvPr>
            <p:cNvSpPr txBox="1"/>
            <p:nvPr/>
          </p:nvSpPr>
          <p:spPr>
            <a:xfrm>
              <a:off x="7467600" y="4826000"/>
              <a:ext cx="905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TT OK.. </a:t>
              </a:r>
            </a:p>
            <a:p>
              <a:r>
                <a:rPr lang="en-US" dirty="0"/>
                <a:t>Use it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5F076A2-E1BB-2E43-A7BA-A89191A16878}"/>
              </a:ext>
            </a:extLst>
          </p:cNvPr>
          <p:cNvGrpSpPr/>
          <p:nvPr/>
        </p:nvGrpSpPr>
        <p:grpSpPr>
          <a:xfrm>
            <a:off x="367436" y="520015"/>
            <a:ext cx="6134964" cy="5428582"/>
            <a:chOff x="684936" y="520015"/>
            <a:chExt cx="6134964" cy="54285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33C2E6-55C8-4E46-993A-99CE273A4522}"/>
                </a:ext>
              </a:extLst>
            </p:cNvPr>
            <p:cNvGrpSpPr/>
            <p:nvPr/>
          </p:nvGrpSpPr>
          <p:grpSpPr>
            <a:xfrm>
              <a:off x="4368860" y="520015"/>
              <a:ext cx="1892300" cy="901700"/>
              <a:chOff x="4368860" y="520015"/>
              <a:chExt cx="1892300" cy="9017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C5B5A4-9A2F-D046-813D-46B4FB815E6E}"/>
                  </a:ext>
                </a:extLst>
              </p:cNvPr>
              <p:cNvSpPr/>
              <p:nvPr/>
            </p:nvSpPr>
            <p:spPr>
              <a:xfrm>
                <a:off x="4368860" y="520015"/>
                <a:ext cx="1892300" cy="9017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22B8D0-7E92-1645-8349-8C2B75508256}"/>
                  </a:ext>
                </a:extLst>
              </p:cNvPr>
              <p:cNvSpPr txBox="1"/>
              <p:nvPr/>
            </p:nvSpPr>
            <p:spPr>
              <a:xfrm>
                <a:off x="4825939" y="686484"/>
                <a:ext cx="13635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Timetag</a:t>
                </a:r>
                <a:r>
                  <a:rPr lang="en-US" dirty="0"/>
                  <a:t> (TT)</a:t>
                </a:r>
              </a:p>
              <a:p>
                <a:r>
                  <a:rPr lang="en-US" dirty="0"/>
                  <a:t>processing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4E2AA2-3820-3E49-984B-0800D6F41788}"/>
                </a:ext>
              </a:extLst>
            </p:cNvPr>
            <p:cNvGrpSpPr/>
            <p:nvPr/>
          </p:nvGrpSpPr>
          <p:grpSpPr>
            <a:xfrm>
              <a:off x="4724400" y="2209770"/>
              <a:ext cx="1379993" cy="1066860"/>
              <a:chOff x="4724400" y="2209770"/>
              <a:chExt cx="1379993" cy="106686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61100C8-CA1F-174A-96CB-86757994566D}"/>
                  </a:ext>
                </a:extLst>
              </p:cNvPr>
              <p:cNvSpPr/>
              <p:nvPr/>
            </p:nvSpPr>
            <p:spPr>
              <a:xfrm rot="2752815">
                <a:off x="4838700" y="2222500"/>
                <a:ext cx="1066860" cy="1041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2DE89F-B34F-3246-A4E7-A6967CDCE3AD}"/>
                  </a:ext>
                </a:extLst>
              </p:cNvPr>
              <p:cNvSpPr txBox="1"/>
              <p:nvPr/>
            </p:nvSpPr>
            <p:spPr>
              <a:xfrm>
                <a:off x="4724400" y="2552700"/>
                <a:ext cx="13799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TT absolute?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16E1C1-1F99-9D4E-A1D5-C45501D0564F}"/>
                </a:ext>
              </a:extLst>
            </p:cNvPr>
            <p:cNvSpPr/>
            <p:nvPr/>
          </p:nvSpPr>
          <p:spPr>
            <a:xfrm rot="2752815">
              <a:off x="2959099" y="3479801"/>
              <a:ext cx="1066860" cy="1041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55D8D29-D682-144A-8CAF-B776F09A7230}"/>
                </a:ext>
              </a:extLst>
            </p:cNvPr>
            <p:cNvSpPr txBox="1"/>
            <p:nvPr/>
          </p:nvSpPr>
          <p:spPr>
            <a:xfrm>
              <a:off x="2831403" y="3712599"/>
              <a:ext cx="15286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*</a:t>
              </a:r>
              <a:r>
                <a:rPr lang="en-US" dirty="0"/>
                <a:t>_EPOCH_</a:t>
              </a:r>
            </a:p>
            <a:p>
              <a:r>
                <a:rPr lang="en-US" dirty="0"/>
                <a:t>TZERO coded?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1AECAC-21C7-2E4F-B29D-12A06B9CB180}"/>
                </a:ext>
              </a:extLst>
            </p:cNvPr>
            <p:cNvGrpSpPr/>
            <p:nvPr/>
          </p:nvGrpSpPr>
          <p:grpSpPr>
            <a:xfrm>
              <a:off x="684936" y="4488250"/>
              <a:ext cx="2033890" cy="901700"/>
              <a:chOff x="684936" y="4500950"/>
              <a:chExt cx="2033890" cy="9017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03F21FD-09EB-CF44-8283-BE7AD7279A03}"/>
                  </a:ext>
                </a:extLst>
              </p:cNvPr>
              <p:cNvSpPr/>
              <p:nvPr/>
            </p:nvSpPr>
            <p:spPr>
              <a:xfrm>
                <a:off x="732731" y="4500950"/>
                <a:ext cx="1892300" cy="9017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72DB86-2E20-5440-BF9E-1DFC03FA51DA}"/>
                  </a:ext>
                </a:extLst>
              </p:cNvPr>
              <p:cNvSpPr txBox="1"/>
              <p:nvPr/>
            </p:nvSpPr>
            <p:spPr>
              <a:xfrm>
                <a:off x="684936" y="4657753"/>
                <a:ext cx="20338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TT =  DT + </a:t>
                </a:r>
              </a:p>
              <a:p>
                <a:r>
                  <a:rPr lang="en-US" dirty="0"/>
                  <a:t>DEF_EPOCH_TZERO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E6688F2-E994-2C47-A319-1E61FCF8EB77}"/>
                </a:ext>
              </a:extLst>
            </p:cNvPr>
            <p:cNvGrpSpPr/>
            <p:nvPr/>
          </p:nvGrpSpPr>
          <p:grpSpPr>
            <a:xfrm>
              <a:off x="4584758" y="4470552"/>
              <a:ext cx="1940095" cy="901700"/>
              <a:chOff x="684936" y="4500950"/>
              <a:chExt cx="1940095" cy="9017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EF772AB-D01B-3D4E-AEA1-562AEBF015E0}"/>
                  </a:ext>
                </a:extLst>
              </p:cNvPr>
              <p:cNvSpPr/>
              <p:nvPr/>
            </p:nvSpPr>
            <p:spPr>
              <a:xfrm>
                <a:off x="732731" y="4500950"/>
                <a:ext cx="1892300" cy="9017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88CB56-865A-A946-B48A-3242D90477C9}"/>
                  </a:ext>
                </a:extLst>
              </p:cNvPr>
              <p:cNvSpPr txBox="1"/>
              <p:nvPr/>
            </p:nvSpPr>
            <p:spPr>
              <a:xfrm>
                <a:off x="684936" y="4657753"/>
                <a:ext cx="1788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TT = DT +  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*</a:t>
                </a:r>
                <a:r>
                  <a:rPr lang="en-US" dirty="0"/>
                  <a:t>_EPOCH_TZERO</a:t>
                </a:r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B7F9176-BD5A-4E40-A121-4F93D63716F7}"/>
                </a:ext>
              </a:extLst>
            </p:cNvPr>
            <p:cNvCxnSpPr>
              <a:cxnSpLocks/>
            </p:cNvCxnSpPr>
            <p:nvPr/>
          </p:nvCxnSpPr>
          <p:spPr>
            <a:xfrm>
              <a:off x="5353110" y="1421715"/>
              <a:ext cx="0" cy="5549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4BAC78D-192A-F147-9935-1CE8405B01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2529" y="2731532"/>
              <a:ext cx="1134444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5A271F-12D9-744C-85FC-F4404D41CFA4}"/>
                </a:ext>
              </a:extLst>
            </p:cNvPr>
            <p:cNvCxnSpPr/>
            <p:nvPr/>
          </p:nvCxnSpPr>
          <p:spPr>
            <a:xfrm>
              <a:off x="3492529" y="2758275"/>
              <a:ext cx="0" cy="480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DE16A58-E50E-8449-982F-514F0F08BD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25160" y="2769943"/>
              <a:ext cx="67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220DBA-D4D6-3E49-8ACA-3C5344D7BEB7}"/>
                </a:ext>
              </a:extLst>
            </p:cNvPr>
            <p:cNvCxnSpPr/>
            <p:nvPr/>
          </p:nvCxnSpPr>
          <p:spPr>
            <a:xfrm>
              <a:off x="6819900" y="2758275"/>
              <a:ext cx="0" cy="3159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9CF6B3D-DF75-9A4B-94F1-14CB30958D50}"/>
                </a:ext>
              </a:extLst>
            </p:cNvPr>
            <p:cNvCxnSpPr/>
            <p:nvPr/>
          </p:nvCxnSpPr>
          <p:spPr>
            <a:xfrm flipH="1">
              <a:off x="3595715" y="5918200"/>
              <a:ext cx="32035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6856CF7-5574-FD4B-8866-552AE98A2205}"/>
                </a:ext>
              </a:extLst>
            </p:cNvPr>
            <p:cNvCxnSpPr>
              <a:stCxn id="16" idx="2"/>
            </p:cNvCxnSpPr>
            <p:nvPr/>
          </p:nvCxnSpPr>
          <p:spPr>
            <a:xfrm>
              <a:off x="5578703" y="5372252"/>
              <a:ext cx="0" cy="5459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72DF6DD-AFB3-604C-8EB6-4BB3D9D880DB}"/>
                </a:ext>
              </a:extLst>
            </p:cNvPr>
            <p:cNvCxnSpPr/>
            <p:nvPr/>
          </p:nvCxnSpPr>
          <p:spPr>
            <a:xfrm>
              <a:off x="4237686" y="4000501"/>
              <a:ext cx="13410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209FF48-7AC0-884C-A5D1-A55A7DF157EF}"/>
                </a:ext>
              </a:extLst>
            </p:cNvPr>
            <p:cNvCxnSpPr>
              <a:endCxn id="16" idx="0"/>
            </p:cNvCxnSpPr>
            <p:nvPr/>
          </p:nvCxnSpPr>
          <p:spPr>
            <a:xfrm>
              <a:off x="5578703" y="4000501"/>
              <a:ext cx="0" cy="470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12A89E1-CF2D-B440-87D9-EA0C26A8D788}"/>
                </a:ext>
              </a:extLst>
            </p:cNvPr>
            <p:cNvCxnSpPr/>
            <p:nvPr/>
          </p:nvCxnSpPr>
          <p:spPr>
            <a:xfrm flipH="1">
              <a:off x="1678881" y="4000501"/>
              <a:ext cx="10399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79D4C82-3D88-B84B-865E-93A704871A86}"/>
                </a:ext>
              </a:extLst>
            </p:cNvPr>
            <p:cNvCxnSpPr>
              <a:endCxn id="12" idx="0"/>
            </p:cNvCxnSpPr>
            <p:nvPr/>
          </p:nvCxnSpPr>
          <p:spPr>
            <a:xfrm>
              <a:off x="1678881" y="3987801"/>
              <a:ext cx="0" cy="5004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C2A3601-B471-9647-870E-30384D1B1A80}"/>
                </a:ext>
              </a:extLst>
            </p:cNvPr>
            <p:cNvCxnSpPr/>
            <p:nvPr/>
          </p:nvCxnSpPr>
          <p:spPr>
            <a:xfrm>
              <a:off x="1701881" y="5402649"/>
              <a:ext cx="0" cy="5459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2C417C9-F563-E945-A2FB-583EE7CAEFB8}"/>
                </a:ext>
              </a:extLst>
            </p:cNvPr>
            <p:cNvCxnSpPr/>
            <p:nvPr/>
          </p:nvCxnSpPr>
          <p:spPr>
            <a:xfrm flipV="1">
              <a:off x="1701881" y="5918200"/>
              <a:ext cx="1893834" cy="303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72A7C4A-0929-A947-800C-A4088F746801}"/>
              </a:ext>
            </a:extLst>
          </p:cNvPr>
          <p:cNvCxnSpPr>
            <a:cxnSpLocks/>
          </p:cNvCxnSpPr>
          <p:nvPr/>
        </p:nvCxnSpPr>
        <p:spPr>
          <a:xfrm>
            <a:off x="3595715" y="5948597"/>
            <a:ext cx="0" cy="477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C19474A-AC44-704D-BC2B-BDD32FB192B0}"/>
              </a:ext>
            </a:extLst>
          </p:cNvPr>
          <p:cNvCxnSpPr/>
          <p:nvPr/>
        </p:nvCxnSpPr>
        <p:spPr>
          <a:xfrm>
            <a:off x="3595715" y="6426200"/>
            <a:ext cx="3541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DB1F40C-892F-DB4B-A7BF-E247E257C2C2}"/>
              </a:ext>
            </a:extLst>
          </p:cNvPr>
          <p:cNvCxnSpPr/>
          <p:nvPr/>
        </p:nvCxnSpPr>
        <p:spPr>
          <a:xfrm flipV="1">
            <a:off x="7150100" y="322111"/>
            <a:ext cx="0" cy="6104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3664E0-922C-B846-919C-84F206B6B6D6}"/>
              </a:ext>
            </a:extLst>
          </p:cNvPr>
          <p:cNvCxnSpPr>
            <a:cxnSpLocks/>
          </p:cNvCxnSpPr>
          <p:nvPr/>
        </p:nvCxnSpPr>
        <p:spPr>
          <a:xfrm>
            <a:off x="7150100" y="322111"/>
            <a:ext cx="27178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93DEE22-7E34-2249-868A-9F7C04EC6188}"/>
              </a:ext>
            </a:extLst>
          </p:cNvPr>
          <p:cNvCxnSpPr>
            <a:cxnSpLocks/>
          </p:cNvCxnSpPr>
          <p:nvPr/>
        </p:nvCxnSpPr>
        <p:spPr>
          <a:xfrm>
            <a:off x="9867930" y="322111"/>
            <a:ext cx="1" cy="31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55A9323-7E39-2149-BCB1-6F97CC296D07}"/>
              </a:ext>
            </a:extLst>
          </p:cNvPr>
          <p:cNvSpPr txBox="1"/>
          <p:nvPr/>
        </p:nvSpPr>
        <p:spPr>
          <a:xfrm>
            <a:off x="5943660" y="236123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8C05C6-8CC4-D547-8486-D854764C1F43}"/>
              </a:ext>
            </a:extLst>
          </p:cNvPr>
          <p:cNvSpPr txBox="1"/>
          <p:nvPr/>
        </p:nvSpPr>
        <p:spPr>
          <a:xfrm>
            <a:off x="4085582" y="365174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35FE0E-BEC7-D644-A21E-EB62A2DD303E}"/>
              </a:ext>
            </a:extLst>
          </p:cNvPr>
          <p:cNvSpPr txBox="1"/>
          <p:nvPr/>
        </p:nvSpPr>
        <p:spPr>
          <a:xfrm>
            <a:off x="3819832" y="234499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113434E-0818-7A42-A229-D9198AAF4916}"/>
              </a:ext>
            </a:extLst>
          </p:cNvPr>
          <p:cNvSpPr txBox="1"/>
          <p:nvPr/>
        </p:nvSpPr>
        <p:spPr>
          <a:xfrm>
            <a:off x="1946787" y="367235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00F40A-63C0-B745-84D6-41BE1F21D44F}"/>
              </a:ext>
            </a:extLst>
          </p:cNvPr>
          <p:cNvCxnSpPr/>
          <p:nvPr/>
        </p:nvCxnSpPr>
        <p:spPr>
          <a:xfrm>
            <a:off x="10613087" y="1385044"/>
            <a:ext cx="559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2FD3B64-B10B-3D47-A035-DE060916371B}"/>
              </a:ext>
            </a:extLst>
          </p:cNvPr>
          <p:cNvCxnSpPr/>
          <p:nvPr/>
        </p:nvCxnSpPr>
        <p:spPr>
          <a:xfrm>
            <a:off x="11172202" y="1421715"/>
            <a:ext cx="0" cy="104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8BE41D1-93DC-2B49-BA12-4256239C1071}"/>
              </a:ext>
            </a:extLst>
          </p:cNvPr>
          <p:cNvSpPr txBox="1"/>
          <p:nvPr/>
        </p:nvSpPr>
        <p:spPr>
          <a:xfrm>
            <a:off x="10722077" y="106188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8BDD5CE-6380-9944-8336-CB867EE640D4}"/>
              </a:ext>
            </a:extLst>
          </p:cNvPr>
          <p:cNvCxnSpPr/>
          <p:nvPr/>
        </p:nvCxnSpPr>
        <p:spPr>
          <a:xfrm flipH="1">
            <a:off x="8602237" y="1332815"/>
            <a:ext cx="520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C6FDCC5-A7F7-DF42-976B-FB5BC802DAFA}"/>
              </a:ext>
            </a:extLst>
          </p:cNvPr>
          <p:cNvCxnSpPr/>
          <p:nvPr/>
        </p:nvCxnSpPr>
        <p:spPr>
          <a:xfrm>
            <a:off x="8602237" y="1332815"/>
            <a:ext cx="0" cy="659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33EB8E7-CDC3-0E42-A51F-AE66C7700CB5}"/>
              </a:ext>
            </a:extLst>
          </p:cNvPr>
          <p:cNvSpPr txBox="1"/>
          <p:nvPr/>
        </p:nvSpPr>
        <p:spPr>
          <a:xfrm>
            <a:off x="8804789" y="95864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56FB9C-7F5F-A740-9632-007F8EC39F7B}"/>
              </a:ext>
            </a:extLst>
          </p:cNvPr>
          <p:cNvCxnSpPr>
            <a:cxnSpLocks/>
          </p:cNvCxnSpPr>
          <p:nvPr/>
        </p:nvCxnSpPr>
        <p:spPr>
          <a:xfrm>
            <a:off x="9296948" y="2730567"/>
            <a:ext cx="611389" cy="1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D3B1868-FEBF-D44B-BEBF-9A3A6276DCB1}"/>
              </a:ext>
            </a:extLst>
          </p:cNvPr>
          <p:cNvCxnSpPr/>
          <p:nvPr/>
        </p:nvCxnSpPr>
        <p:spPr>
          <a:xfrm>
            <a:off x="9867930" y="2737366"/>
            <a:ext cx="0" cy="1859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63187BF4-20D0-894F-B8EA-D20CDD80E969}"/>
              </a:ext>
            </a:extLst>
          </p:cNvPr>
          <p:cNvSpPr txBox="1"/>
          <p:nvPr/>
        </p:nvSpPr>
        <p:spPr>
          <a:xfrm>
            <a:off x="9409471" y="237449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F4AA76C-CBD6-3346-8AE0-1268D32E8F1A}"/>
              </a:ext>
            </a:extLst>
          </p:cNvPr>
          <p:cNvCxnSpPr>
            <a:cxnSpLocks/>
          </p:cNvCxnSpPr>
          <p:nvPr/>
        </p:nvCxnSpPr>
        <p:spPr>
          <a:xfrm flipH="1">
            <a:off x="7614496" y="2714326"/>
            <a:ext cx="242584" cy="16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049335C-5F6A-854E-8A60-6FDCB9257DB6}"/>
              </a:ext>
            </a:extLst>
          </p:cNvPr>
          <p:cNvCxnSpPr/>
          <p:nvPr/>
        </p:nvCxnSpPr>
        <p:spPr>
          <a:xfrm>
            <a:off x="7614496" y="2714326"/>
            <a:ext cx="0" cy="1882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8754B9E5-D1A1-8246-A8A8-A11E809CE9A0}"/>
              </a:ext>
            </a:extLst>
          </p:cNvPr>
          <p:cNvSpPr txBox="1"/>
          <p:nvPr/>
        </p:nvSpPr>
        <p:spPr>
          <a:xfrm>
            <a:off x="7624917" y="234499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5657DCA-2176-6043-BF22-E4D64B09EB1E}"/>
              </a:ext>
            </a:extLst>
          </p:cNvPr>
          <p:cNvCxnSpPr>
            <a:stCxn id="29" idx="2"/>
          </p:cNvCxnSpPr>
          <p:nvPr/>
        </p:nvCxnSpPr>
        <p:spPr>
          <a:xfrm>
            <a:off x="11087187" y="3367048"/>
            <a:ext cx="0" cy="122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B2D775E-A101-CF43-A9C9-9BCD4BAC5B08}"/>
              </a:ext>
            </a:extLst>
          </p:cNvPr>
          <p:cNvGrpSpPr/>
          <p:nvPr/>
        </p:nvGrpSpPr>
        <p:grpSpPr>
          <a:xfrm>
            <a:off x="10573054" y="4592621"/>
            <a:ext cx="1198295" cy="844977"/>
            <a:chOff x="7327900" y="4627354"/>
            <a:chExt cx="1198295" cy="844977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4BFF4E5A-6AB7-3647-832B-C993DA67DC99}"/>
                </a:ext>
              </a:extLst>
            </p:cNvPr>
            <p:cNvSpPr/>
            <p:nvPr/>
          </p:nvSpPr>
          <p:spPr>
            <a:xfrm>
              <a:off x="7327900" y="4627354"/>
              <a:ext cx="1198295" cy="775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B28E1AC-3D73-D046-9245-5CCDABD178F1}"/>
                </a:ext>
              </a:extLst>
            </p:cNvPr>
            <p:cNvSpPr txBox="1"/>
            <p:nvPr/>
          </p:nvSpPr>
          <p:spPr>
            <a:xfrm>
              <a:off x="7467600" y="4826000"/>
              <a:ext cx="9636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TT OK... </a:t>
              </a:r>
            </a:p>
            <a:p>
              <a:r>
                <a:rPr lang="en-US" dirty="0"/>
                <a:t>Use it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693EC6C-16C8-2A48-B0EF-C73FCC871D0F}"/>
              </a:ext>
            </a:extLst>
          </p:cNvPr>
          <p:cNvGrpSpPr/>
          <p:nvPr/>
        </p:nvGrpSpPr>
        <p:grpSpPr>
          <a:xfrm>
            <a:off x="8942742" y="5799750"/>
            <a:ext cx="1198295" cy="775295"/>
            <a:chOff x="7327900" y="4627354"/>
            <a:chExt cx="1198295" cy="775295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954FB9F-C10F-5E46-9E3D-5BD93441AC56}"/>
                </a:ext>
              </a:extLst>
            </p:cNvPr>
            <p:cNvSpPr/>
            <p:nvPr/>
          </p:nvSpPr>
          <p:spPr>
            <a:xfrm>
              <a:off x="7327900" y="4627354"/>
              <a:ext cx="1198295" cy="775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C91C38-0A2A-F741-9A29-B9FF0A963749}"/>
                </a:ext>
              </a:extLst>
            </p:cNvPr>
            <p:cNvSpPr txBox="1"/>
            <p:nvPr/>
          </p:nvSpPr>
          <p:spPr>
            <a:xfrm>
              <a:off x="7357922" y="4721304"/>
              <a:ext cx="10661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Previous </a:t>
              </a:r>
            </a:p>
            <a:p>
              <a:r>
                <a:rPr lang="en-US" dirty="0"/>
                <a:t>TT = TT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6BD5051-4EAF-ED4B-9968-4F395641A09D}"/>
              </a:ext>
            </a:extLst>
          </p:cNvPr>
          <p:cNvGrpSpPr/>
          <p:nvPr/>
        </p:nvGrpSpPr>
        <p:grpSpPr>
          <a:xfrm>
            <a:off x="10576152" y="5799750"/>
            <a:ext cx="1198295" cy="775295"/>
            <a:chOff x="7327900" y="4627354"/>
            <a:chExt cx="1198295" cy="775295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163E820-2648-DB4D-B418-E68BCD3930FA}"/>
                </a:ext>
              </a:extLst>
            </p:cNvPr>
            <p:cNvSpPr/>
            <p:nvPr/>
          </p:nvSpPr>
          <p:spPr>
            <a:xfrm>
              <a:off x="7327900" y="4627354"/>
              <a:ext cx="1198295" cy="775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2BB8575-C414-4341-B861-E78964666468}"/>
                </a:ext>
              </a:extLst>
            </p:cNvPr>
            <p:cNvSpPr txBox="1"/>
            <p:nvPr/>
          </p:nvSpPr>
          <p:spPr>
            <a:xfrm>
              <a:off x="7467600" y="4752260"/>
              <a:ext cx="10381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Previous </a:t>
              </a:r>
            </a:p>
            <a:p>
              <a:r>
                <a:rPr lang="en-US" dirty="0"/>
                <a:t>TT = TT</a:t>
              </a: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B004A1A-4A5A-3243-B4EC-E4420E5E1C50}"/>
              </a:ext>
            </a:extLst>
          </p:cNvPr>
          <p:cNvCxnSpPr>
            <a:stCxn id="33" idx="2"/>
            <a:endCxn id="92" idx="0"/>
          </p:cNvCxnSpPr>
          <p:nvPr/>
        </p:nvCxnSpPr>
        <p:spPr>
          <a:xfrm>
            <a:off x="9541890" y="5372252"/>
            <a:ext cx="0" cy="427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118971C-AEAA-AF43-AA2E-936DEC4C5883}"/>
              </a:ext>
            </a:extLst>
          </p:cNvPr>
          <p:cNvCxnSpPr>
            <a:stCxn id="89" idx="2"/>
            <a:endCxn id="95" idx="0"/>
          </p:cNvCxnSpPr>
          <p:nvPr/>
        </p:nvCxnSpPr>
        <p:spPr>
          <a:xfrm>
            <a:off x="11172202" y="5367916"/>
            <a:ext cx="3098" cy="431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DBD0C4E-E989-2941-BBEE-F20B396324DB}"/>
              </a:ext>
            </a:extLst>
          </p:cNvPr>
          <p:cNvSpPr txBox="1"/>
          <p:nvPr/>
        </p:nvSpPr>
        <p:spPr>
          <a:xfrm>
            <a:off x="753035" y="520015"/>
            <a:ext cx="103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= ORB, COV, MAN, STM.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348F4A-58B7-7A49-BA1A-BD7CA7EDAC8C}"/>
              </a:ext>
            </a:extLst>
          </p:cNvPr>
          <p:cNvSpPr txBox="1"/>
          <p:nvPr/>
        </p:nvSpPr>
        <p:spPr>
          <a:xfrm>
            <a:off x="10573053" y="196608"/>
            <a:ext cx="1492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branch only applies to ORB &amp; COV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BFF4EA-01ED-874E-AE69-2D4A9B127B82}"/>
              </a:ext>
            </a:extLst>
          </p:cNvPr>
          <p:cNvSpPr/>
          <p:nvPr/>
        </p:nvSpPr>
        <p:spPr>
          <a:xfrm>
            <a:off x="10232058" y="173800"/>
            <a:ext cx="1893854" cy="6684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6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93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Berry</dc:creator>
  <cp:lastModifiedBy>Berry</cp:lastModifiedBy>
  <cp:revision>13</cp:revision>
  <dcterms:created xsi:type="dcterms:W3CDTF">2019-03-27T00:29:39Z</dcterms:created>
  <dcterms:modified xsi:type="dcterms:W3CDTF">2019-03-30T00:03:45Z</dcterms:modified>
</cp:coreProperties>
</file>