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60" y="-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2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6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4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1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4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6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1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0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33A6D-E33C-4CEA-9BDF-CEC035E9AB3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A668-006D-4627-87E8-E2858458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0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3048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TDM, NHM, ODM, ADM Use Case Example</a:t>
            </a:r>
            <a:endParaRPr lang="en-US" sz="2000" b="1" dirty="0"/>
          </a:p>
        </p:txBody>
      </p:sp>
      <p:sp>
        <p:nvSpPr>
          <p:cNvPr id="13" name="Parallelogram 12"/>
          <p:cNvSpPr/>
          <p:nvPr/>
        </p:nvSpPr>
        <p:spPr>
          <a:xfrm>
            <a:off x="2209800" y="2157140"/>
            <a:ext cx="1371600" cy="685800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TDM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4" name="Parallelogram 13"/>
          <p:cNvSpPr/>
          <p:nvPr/>
        </p:nvSpPr>
        <p:spPr>
          <a:xfrm>
            <a:off x="5486400" y="2162220"/>
            <a:ext cx="1295400" cy="685800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NHM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81200" y="341444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Perform Orbit Determination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3" idx="4"/>
            <a:endCxn id="15" idx="0"/>
          </p:cNvCxnSpPr>
          <p:nvPr/>
        </p:nvCxnSpPr>
        <p:spPr>
          <a:xfrm>
            <a:off x="2895600" y="2842940"/>
            <a:ext cx="0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4"/>
            <a:endCxn id="33" idx="0"/>
          </p:cNvCxnSpPr>
          <p:nvPr/>
        </p:nvCxnSpPr>
        <p:spPr>
          <a:xfrm>
            <a:off x="6134100" y="2848020"/>
            <a:ext cx="0" cy="5664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219700" y="341444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Perform Attitude Determination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7" name="Parallelogram 36"/>
          <p:cNvSpPr/>
          <p:nvPr/>
        </p:nvSpPr>
        <p:spPr>
          <a:xfrm>
            <a:off x="2209800" y="4742860"/>
            <a:ext cx="1371600" cy="685800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O</a:t>
            </a:r>
            <a:r>
              <a:rPr lang="en-GB" sz="1600" dirty="0" smtClean="0">
                <a:solidFill>
                  <a:schemeClr val="tx1"/>
                </a:solidFill>
              </a:rPr>
              <a:t>DM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15" idx="2"/>
            <a:endCxn id="37" idx="0"/>
          </p:cNvCxnSpPr>
          <p:nvPr/>
        </p:nvCxnSpPr>
        <p:spPr>
          <a:xfrm>
            <a:off x="2895600" y="4176440"/>
            <a:ext cx="0" cy="5664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arallelogram 40"/>
          <p:cNvSpPr/>
          <p:nvPr/>
        </p:nvSpPr>
        <p:spPr>
          <a:xfrm>
            <a:off x="5440680" y="4753019"/>
            <a:ext cx="1371600" cy="685800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</a:t>
            </a:r>
            <a:r>
              <a:rPr lang="en-GB" sz="1600" dirty="0" smtClean="0">
                <a:solidFill>
                  <a:schemeClr val="tx1"/>
                </a:solidFill>
              </a:rPr>
              <a:t>DM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3" idx="2"/>
            <a:endCxn id="41" idx="0"/>
          </p:cNvCxnSpPr>
          <p:nvPr/>
        </p:nvCxnSpPr>
        <p:spPr>
          <a:xfrm flipH="1">
            <a:off x="6126480" y="4176440"/>
            <a:ext cx="7620" cy="5765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3276600" y="923834"/>
            <a:ext cx="2514600" cy="419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TM Reception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276600" y="6019800"/>
            <a:ext cx="25146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Spacecraft State Computed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51" name="Elbow Connector 50"/>
          <p:cNvCxnSpPr>
            <a:stCxn id="48" idx="2"/>
            <a:endCxn id="14" idx="0"/>
          </p:cNvCxnSpPr>
          <p:nvPr/>
        </p:nvCxnSpPr>
        <p:spPr>
          <a:xfrm rot="16200000" flipH="1">
            <a:off x="4924357" y="952477"/>
            <a:ext cx="819286" cy="16002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8" idx="2"/>
            <a:endCxn id="13" idx="0"/>
          </p:cNvCxnSpPr>
          <p:nvPr/>
        </p:nvCxnSpPr>
        <p:spPr>
          <a:xfrm rot="5400000">
            <a:off x="3307647" y="930887"/>
            <a:ext cx="814206" cy="16383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1" idx="4"/>
            <a:endCxn id="49" idx="0"/>
          </p:cNvCxnSpPr>
          <p:nvPr/>
        </p:nvCxnSpPr>
        <p:spPr>
          <a:xfrm rot="5400000">
            <a:off x="5039700" y="4933019"/>
            <a:ext cx="580981" cy="159258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7" idx="4"/>
            <a:endCxn id="49" idx="0"/>
          </p:cNvCxnSpPr>
          <p:nvPr/>
        </p:nvCxnSpPr>
        <p:spPr>
          <a:xfrm rot="16200000" flipH="1">
            <a:off x="3419180" y="4905080"/>
            <a:ext cx="591140" cy="16383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3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ODM, CDM Use Case Example</a:t>
            </a:r>
            <a:endParaRPr lang="en-US" sz="2000" b="1" dirty="0"/>
          </a:p>
        </p:txBody>
      </p:sp>
      <p:sp>
        <p:nvSpPr>
          <p:cNvPr id="2" name="Parallelogram 1"/>
          <p:cNvSpPr/>
          <p:nvPr/>
        </p:nvSpPr>
        <p:spPr>
          <a:xfrm>
            <a:off x="2209800" y="1143000"/>
            <a:ext cx="1371600" cy="685800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ODM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Object1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" name="Parallelogram 9"/>
          <p:cNvSpPr/>
          <p:nvPr/>
        </p:nvSpPr>
        <p:spPr>
          <a:xfrm>
            <a:off x="5562600" y="1143000"/>
            <a:ext cx="1295400" cy="685800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ODM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Object2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3800" y="21336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Perform Conjunction Determination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4152900" y="4975238"/>
            <a:ext cx="990600" cy="511162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CDM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59436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Avoidance Manoeuvre Planning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" name="Flowchart: Decision 12"/>
          <p:cNvSpPr/>
          <p:nvPr/>
        </p:nvSpPr>
        <p:spPr>
          <a:xfrm>
            <a:off x="3581400" y="3429000"/>
            <a:ext cx="2133600" cy="1090526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Potential Collision?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stCxn id="2" idx="2"/>
            <a:endCxn id="3" idx="0"/>
          </p:cNvCxnSpPr>
          <p:nvPr/>
        </p:nvCxnSpPr>
        <p:spPr>
          <a:xfrm>
            <a:off x="3495675" y="1485900"/>
            <a:ext cx="1152525" cy="6477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5"/>
            <a:endCxn id="3" idx="0"/>
          </p:cNvCxnSpPr>
          <p:nvPr/>
        </p:nvCxnSpPr>
        <p:spPr>
          <a:xfrm rot="10800000" flipV="1">
            <a:off x="4648201" y="1485900"/>
            <a:ext cx="1000125" cy="6477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2"/>
            <a:endCxn id="11" idx="0"/>
          </p:cNvCxnSpPr>
          <p:nvPr/>
        </p:nvCxnSpPr>
        <p:spPr>
          <a:xfrm>
            <a:off x="4648200" y="4519526"/>
            <a:ext cx="0" cy="455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" idx="2"/>
            <a:endCxn id="13" idx="0"/>
          </p:cNvCxnSpPr>
          <p:nvPr/>
        </p:nvCxnSpPr>
        <p:spPr>
          <a:xfrm>
            <a:off x="4648200" y="28956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3"/>
            <a:endCxn id="30" idx="1"/>
          </p:cNvCxnSpPr>
          <p:nvPr/>
        </p:nvCxnSpPr>
        <p:spPr>
          <a:xfrm flipV="1">
            <a:off x="5715000" y="3962400"/>
            <a:ext cx="762000" cy="118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477000" y="35814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No action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4593493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Yes</a:t>
            </a:r>
            <a:endParaRPr lang="en-GB" sz="1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905500" y="3666486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No</a:t>
            </a:r>
            <a:endParaRPr lang="en-GB" sz="1400" b="1" dirty="0"/>
          </a:p>
        </p:txBody>
      </p:sp>
      <p:cxnSp>
        <p:nvCxnSpPr>
          <p:cNvPr id="34" name="Straight Arrow Connector 33"/>
          <p:cNvCxnSpPr>
            <a:stCxn id="11" idx="4"/>
            <a:endCxn id="12" idx="0"/>
          </p:cNvCxnSpPr>
          <p:nvPr/>
        </p:nvCxnSpPr>
        <p:spPr>
          <a:xfrm>
            <a:off x="4648200" y="54864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1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PRM Use Case Example</a:t>
            </a: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505200" y="1143000"/>
            <a:ext cx="2514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Initial Instrument Pointing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8100" y="23622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Perform </a:t>
            </a:r>
            <a:r>
              <a:rPr lang="en-GB" sz="1600" dirty="0" smtClean="0">
                <a:solidFill>
                  <a:schemeClr val="tx1"/>
                </a:solidFill>
              </a:rPr>
              <a:t>Pointing Planning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4114800" y="3581400"/>
            <a:ext cx="1295400" cy="685800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PRM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8100" y="47244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Perform </a:t>
            </a:r>
            <a:r>
              <a:rPr lang="en-GB" sz="1600" dirty="0" smtClean="0">
                <a:solidFill>
                  <a:schemeClr val="tx1"/>
                </a:solidFill>
              </a:rPr>
              <a:t>Pointing Manoeuvre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05200" y="5867400"/>
            <a:ext cx="2514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Final Instrument Pointing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4762500" y="18288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12" idx="0"/>
          </p:cNvCxnSpPr>
          <p:nvPr/>
        </p:nvCxnSpPr>
        <p:spPr>
          <a:xfrm>
            <a:off x="4762500" y="3124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3" idx="0"/>
          </p:cNvCxnSpPr>
          <p:nvPr/>
        </p:nvCxnSpPr>
        <p:spPr>
          <a:xfrm>
            <a:off x="4762500" y="4267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2"/>
            <a:endCxn id="15" idx="0"/>
          </p:cNvCxnSpPr>
          <p:nvPr/>
        </p:nvCxnSpPr>
        <p:spPr>
          <a:xfrm>
            <a:off x="4762500" y="54864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5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SMM Use Case Example</a:t>
            </a: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505200" y="1143000"/>
            <a:ext cx="2514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Initial Spacecraft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State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8100" y="23622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Perform </a:t>
            </a:r>
            <a:r>
              <a:rPr lang="en-GB" sz="1600" dirty="0" smtClean="0">
                <a:solidFill>
                  <a:schemeClr val="tx1"/>
                </a:solidFill>
              </a:rPr>
              <a:t>Manoeuvre Planning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4114800" y="3581400"/>
            <a:ext cx="1295400" cy="685800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SM</a:t>
            </a:r>
            <a:r>
              <a:rPr lang="en-GB" sz="1600" dirty="0" smtClean="0">
                <a:solidFill>
                  <a:schemeClr val="tx1"/>
                </a:solidFill>
              </a:rPr>
              <a:t>M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8100" y="47244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Perform </a:t>
            </a:r>
            <a:r>
              <a:rPr lang="en-GB" sz="1600" dirty="0" smtClean="0">
                <a:solidFill>
                  <a:schemeClr val="tx1"/>
                </a:solidFill>
              </a:rPr>
              <a:t>Orbital Manoeuvre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05200" y="5867400"/>
            <a:ext cx="2514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Final Spacecraft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State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4762500" y="18288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12" idx="0"/>
          </p:cNvCxnSpPr>
          <p:nvPr/>
        </p:nvCxnSpPr>
        <p:spPr>
          <a:xfrm>
            <a:off x="4762500" y="3124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3" idx="0"/>
          </p:cNvCxnSpPr>
          <p:nvPr/>
        </p:nvCxnSpPr>
        <p:spPr>
          <a:xfrm>
            <a:off x="4762500" y="4267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2"/>
            <a:endCxn id="15" idx="0"/>
          </p:cNvCxnSpPr>
          <p:nvPr/>
        </p:nvCxnSpPr>
        <p:spPr>
          <a:xfrm>
            <a:off x="4762500" y="54864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1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Luis Martin</cp:lastModifiedBy>
  <cp:revision>25</cp:revision>
  <dcterms:created xsi:type="dcterms:W3CDTF">2014-04-01T06:44:23Z</dcterms:created>
  <dcterms:modified xsi:type="dcterms:W3CDTF">2014-11-25T14:27:16Z</dcterms:modified>
</cp:coreProperties>
</file>