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2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6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4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4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6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1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0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33A6D-E33C-4CEA-9BDF-CEC035E9AB3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0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651164" y="1066800"/>
            <a:ext cx="1330036" cy="4953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81200" y="2133600"/>
            <a:ext cx="2092036" cy="838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TDM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946563" y="3983182"/>
            <a:ext cx="2092036" cy="838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NHM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73236" y="1724025"/>
            <a:ext cx="1946564" cy="16573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Orbit Determination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038599" y="3573607"/>
            <a:ext cx="1946564" cy="16573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Attitude Determination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999018" y="2133600"/>
            <a:ext cx="2092036" cy="838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ODM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985163" y="3983182"/>
            <a:ext cx="2092036" cy="838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91054" y="685799"/>
            <a:ext cx="775855" cy="5577840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048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STATE Determination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6702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STATE Combination</a:t>
            </a:r>
            <a:br>
              <a:rPr lang="en-US" sz="4400" b="1" dirty="0" smtClean="0"/>
            </a:br>
            <a:r>
              <a:rPr lang="en-US" sz="4400" b="1" dirty="0" smtClean="0"/>
              <a:t>2 Objects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456173"/>
            <a:ext cx="20574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Object 1 Orbit State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456173"/>
            <a:ext cx="20574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Object 2 Orbit State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95600" y="1812164"/>
            <a:ext cx="3048000" cy="16573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Conjunction  Determination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038600" y="3469514"/>
            <a:ext cx="990600" cy="150125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CDM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970773"/>
            <a:ext cx="2057400" cy="923330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Actions</a:t>
            </a:r>
          </a:p>
          <a:p>
            <a:pPr algn="ctr"/>
            <a:r>
              <a:rPr lang="en-US" dirty="0" smtClean="0"/>
              <a:t>(avoidance maneuver planning)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STATE Combination</a:t>
            </a:r>
            <a:br>
              <a:rPr lang="en-US" sz="4400" b="1" dirty="0" smtClean="0"/>
            </a:br>
            <a:r>
              <a:rPr lang="en-US" sz="4400" b="1" dirty="0" smtClean="0"/>
              <a:t>2 </a:t>
            </a:r>
            <a:r>
              <a:rPr lang="en-US" sz="4400" b="1" dirty="0" smtClean="0"/>
              <a:t>States (1)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456173"/>
            <a:ext cx="20574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Initial Attitude State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456173"/>
            <a:ext cx="22860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Desired Attitude State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95600" y="1812164"/>
            <a:ext cx="3048000" cy="16573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Pointing Planning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038600" y="3469514"/>
            <a:ext cx="990600" cy="150125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PRM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970773"/>
            <a:ext cx="2057400" cy="64633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Actions (attitude maneuver planning)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STATE Combination</a:t>
            </a:r>
            <a:br>
              <a:rPr lang="en-US" sz="4400" b="1" dirty="0" smtClean="0"/>
            </a:br>
            <a:r>
              <a:rPr lang="en-US" sz="4400" b="1" dirty="0" smtClean="0"/>
              <a:t>2 States </a:t>
            </a:r>
            <a:r>
              <a:rPr lang="en-US" sz="4400" b="1" dirty="0" smtClean="0"/>
              <a:t>(2)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456173"/>
            <a:ext cx="20574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Initial  State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456173"/>
            <a:ext cx="22860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Desired State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95600" y="1812164"/>
            <a:ext cx="3048000" cy="16573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Maneuver Targeting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038600" y="3469515"/>
            <a:ext cx="990600" cy="117868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SMM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009" y="4630744"/>
            <a:ext cx="2057400" cy="64633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Actions (maneuver target planning)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STATE Combination</a:t>
            </a:r>
            <a:br>
              <a:rPr lang="en-US" sz="4400" b="1" dirty="0" smtClean="0"/>
            </a:br>
            <a:r>
              <a:rPr lang="en-US" sz="4400" b="1" dirty="0" smtClean="0"/>
              <a:t>2 States </a:t>
            </a:r>
            <a:r>
              <a:rPr lang="en-US" sz="4400" b="1" dirty="0" smtClean="0"/>
              <a:t>(3)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456173"/>
            <a:ext cx="20574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Initial  State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456173"/>
            <a:ext cx="22860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Desired State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95600" y="1812164"/>
            <a:ext cx="3048000" cy="16573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Maneuver Planning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038600" y="3469515"/>
            <a:ext cx="990600" cy="117868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SMM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048000"/>
            <a:ext cx="2057400" cy="64633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Maneuver target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4671077"/>
            <a:ext cx="2057400" cy="64633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Maneuver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5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STATE Combination</a:t>
            </a:r>
            <a:br>
              <a:rPr lang="en-US" sz="4400" b="1" dirty="0" smtClean="0"/>
            </a:br>
            <a:r>
              <a:rPr lang="en-US" sz="4400" b="1" dirty="0" smtClean="0"/>
              <a:t>2 States </a:t>
            </a:r>
            <a:r>
              <a:rPr lang="en-US" sz="4400" b="1" dirty="0" smtClean="0"/>
              <a:t>(4)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456173"/>
            <a:ext cx="20574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Initial  State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456173"/>
            <a:ext cx="2286000" cy="36933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Desired State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95600" y="1812164"/>
            <a:ext cx="3048000" cy="16573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Maneuver Analysis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038600" y="3469515"/>
            <a:ext cx="990600" cy="117868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SMM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009" y="4630744"/>
            <a:ext cx="2057400" cy="923330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Actions (maneuver performance evaluation)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4336" y="3124199"/>
            <a:ext cx="2057400" cy="64633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Maneuver state plan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124199"/>
            <a:ext cx="2057400" cy="64633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Maneuver results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5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99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Joe</cp:lastModifiedBy>
  <cp:revision>5</cp:revision>
  <dcterms:created xsi:type="dcterms:W3CDTF">2014-04-01T06:44:23Z</dcterms:created>
  <dcterms:modified xsi:type="dcterms:W3CDTF">2014-04-01T07:18:55Z</dcterms:modified>
</cp:coreProperties>
</file>