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  <p:sldMasterId id="2147483950" r:id="rId6"/>
    <p:sldMasterId id="2147483957" r:id="rId7"/>
    <p:sldMasterId id="2147483970" r:id="rId8"/>
  </p:sldMasterIdLst>
  <p:notesMasterIdLst>
    <p:notesMasterId r:id="rId31"/>
  </p:notesMasterIdLst>
  <p:handoutMasterIdLst>
    <p:handoutMasterId r:id="rId32"/>
  </p:handout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6" r:id="rId17"/>
    <p:sldId id="264" r:id="rId18"/>
    <p:sldId id="267" r:id="rId19"/>
    <p:sldId id="265" r:id="rId20"/>
    <p:sldId id="271" r:id="rId21"/>
    <p:sldId id="282" r:id="rId22"/>
    <p:sldId id="270" r:id="rId23"/>
    <p:sldId id="272" r:id="rId24"/>
    <p:sldId id="281" r:id="rId25"/>
    <p:sldId id="273" r:id="rId26"/>
    <p:sldId id="274" r:id="rId27"/>
    <p:sldId id="276" r:id="rId28"/>
    <p:sldId id="277" r:id="rId29"/>
    <p:sldId id="279" r:id="rId30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8197A6"/>
    <a:srgbClr val="F1666A"/>
    <a:srgbClr val="D9D9D9"/>
    <a:srgbClr val="05324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4" autoAdjust="0"/>
    <p:restoredTop sz="94035" autoAdjust="0"/>
  </p:normalViewPr>
  <p:slideViewPr>
    <p:cSldViewPr snapToGrid="0">
      <p:cViewPr varScale="1">
        <p:scale>
          <a:sx n="61" d="100"/>
          <a:sy n="61" d="100"/>
        </p:scale>
        <p:origin x="6270" y="2034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uinten Van Woerkom" userId="5e49b6a0-44ce-48a0-ad4f-af2e35a5043f" providerId="ADAL" clId="{6DFFDA4A-2D8E-4CEF-A899-542FA20A52CE}"/>
    <pc:docChg chg="undo custSel addSld delSld modSld">
      <pc:chgData name="Quinten Van Woerkom" userId="5e49b6a0-44ce-48a0-ad4f-af2e35a5043f" providerId="ADAL" clId="{6DFFDA4A-2D8E-4CEF-A899-542FA20A52CE}" dt="2024-10-09T14:04:44.598" v="3484" actId="47"/>
      <pc:docMkLst>
        <pc:docMk/>
      </pc:docMkLst>
      <pc:sldChg chg="modSp">
        <pc:chgData name="Quinten Van Woerkom" userId="5e49b6a0-44ce-48a0-ad4f-af2e35a5043f" providerId="ADAL" clId="{6DFFDA4A-2D8E-4CEF-A899-542FA20A52CE}" dt="2024-10-09T14:03:13.537" v="3483" actId="20577"/>
        <pc:sldMkLst>
          <pc:docMk/>
          <pc:sldMk cId="0" sldId="256"/>
        </pc:sldMkLst>
        <pc:spChg chg="mod">
          <ac:chgData name="Quinten Van Woerkom" userId="5e49b6a0-44ce-48a0-ad4f-af2e35a5043f" providerId="ADAL" clId="{6DFFDA4A-2D8E-4CEF-A899-542FA20A52CE}" dt="2024-10-09T14:03:13.537" v="3483" actId="20577"/>
          <ac:spMkLst>
            <pc:docMk/>
            <pc:sldMk cId="0" sldId="256"/>
            <ac:spMk id="8" creationId="{00000000-0000-0000-0000-000000000000}"/>
          </ac:spMkLst>
        </pc:spChg>
      </pc:sldChg>
      <pc:sldChg chg="addSp delSp modSp mod">
        <pc:chgData name="Quinten Van Woerkom" userId="5e49b6a0-44ce-48a0-ad4f-af2e35a5043f" providerId="ADAL" clId="{6DFFDA4A-2D8E-4CEF-A899-542FA20A52CE}" dt="2024-10-08T13:33:21.806" v="34" actId="20577"/>
        <pc:sldMkLst>
          <pc:docMk/>
          <pc:sldMk cId="262181023" sldId="257"/>
        </pc:sldMkLst>
        <pc:spChg chg="mod">
          <ac:chgData name="Quinten Van Woerkom" userId="5e49b6a0-44ce-48a0-ad4f-af2e35a5043f" providerId="ADAL" clId="{6DFFDA4A-2D8E-4CEF-A899-542FA20A52CE}" dt="2024-10-08T13:33:21.806" v="34" actId="20577"/>
          <ac:spMkLst>
            <pc:docMk/>
            <pc:sldMk cId="262181023" sldId="257"/>
            <ac:spMk id="2" creationId="{2A7B71DC-28BD-4E2F-9E89-C4253A80D80A}"/>
          </ac:spMkLst>
        </pc:spChg>
        <pc:spChg chg="add del">
          <ac:chgData name="Quinten Van Woerkom" userId="5e49b6a0-44ce-48a0-ad4f-af2e35a5043f" providerId="ADAL" clId="{6DFFDA4A-2D8E-4CEF-A899-542FA20A52CE}" dt="2024-10-08T13:29:15.920" v="1" actId="22"/>
          <ac:spMkLst>
            <pc:docMk/>
            <pc:sldMk cId="262181023" sldId="257"/>
            <ac:spMk id="4" creationId="{F2CF46E5-497B-AD61-E281-196FB17A9219}"/>
          </ac:spMkLst>
        </pc:spChg>
        <pc:spChg chg="add del">
          <ac:chgData name="Quinten Van Woerkom" userId="5e49b6a0-44ce-48a0-ad4f-af2e35a5043f" providerId="ADAL" clId="{6DFFDA4A-2D8E-4CEF-A899-542FA20A52CE}" dt="2024-10-08T13:31:28.806" v="4" actId="22"/>
          <ac:spMkLst>
            <pc:docMk/>
            <pc:sldMk cId="262181023" sldId="257"/>
            <ac:spMk id="6" creationId="{8EC819FE-71DD-4432-ACCA-09AB45CF9924}"/>
          </ac:spMkLst>
        </pc:spChg>
        <pc:graphicFrameChg chg="add mod">
          <ac:chgData name="Quinten Van Woerkom" userId="5e49b6a0-44ce-48a0-ad4f-af2e35a5043f" providerId="ADAL" clId="{6DFFDA4A-2D8E-4CEF-A899-542FA20A52CE}" dt="2024-10-08T13:31:04.141" v="3"/>
          <ac:graphicFrameMkLst>
            <pc:docMk/>
            <pc:sldMk cId="262181023" sldId="257"/>
            <ac:graphicFrameMk id="5" creationId="{CFF976DC-7C47-CA9E-9A13-CF21F10A7500}"/>
          </ac:graphicFrameMkLst>
        </pc:graphicFrameChg>
        <pc:picChg chg="add mod ord">
          <ac:chgData name="Quinten Van Woerkom" userId="5e49b6a0-44ce-48a0-ad4f-af2e35a5043f" providerId="ADAL" clId="{6DFFDA4A-2D8E-4CEF-A899-542FA20A52CE}" dt="2024-10-08T13:31:28.806" v="4" actId="22"/>
          <ac:picMkLst>
            <pc:docMk/>
            <pc:sldMk cId="262181023" sldId="257"/>
            <ac:picMk id="8" creationId="{191ECC63-836F-B94B-4268-3AA7CE6BDA23}"/>
          </ac:picMkLst>
        </pc:picChg>
      </pc:sldChg>
      <pc:sldChg chg="addSp delSp modSp add mod">
        <pc:chgData name="Quinten Van Woerkom" userId="5e49b6a0-44ce-48a0-ad4f-af2e35a5043f" providerId="ADAL" clId="{6DFFDA4A-2D8E-4CEF-A899-542FA20A52CE}" dt="2024-10-08T13:36:30.877" v="118" actId="20577"/>
        <pc:sldMkLst>
          <pc:docMk/>
          <pc:sldMk cId="1711581837" sldId="258"/>
        </pc:sldMkLst>
        <pc:spChg chg="mod">
          <ac:chgData name="Quinten Van Woerkom" userId="5e49b6a0-44ce-48a0-ad4f-af2e35a5043f" providerId="ADAL" clId="{6DFFDA4A-2D8E-4CEF-A899-542FA20A52CE}" dt="2024-10-08T13:36:30.877" v="118" actId="20577"/>
          <ac:spMkLst>
            <pc:docMk/>
            <pc:sldMk cId="1711581837" sldId="258"/>
            <ac:spMk id="2" creationId="{2A7B71DC-28BD-4E2F-9E89-C4253A80D80A}"/>
          </ac:spMkLst>
        </pc:spChg>
        <pc:spChg chg="add mod">
          <ac:chgData name="Quinten Van Woerkom" userId="5e49b6a0-44ce-48a0-ad4f-af2e35a5043f" providerId="ADAL" clId="{6DFFDA4A-2D8E-4CEF-A899-542FA20A52CE}" dt="2024-10-08T13:33:08.895" v="6" actId="478"/>
          <ac:spMkLst>
            <pc:docMk/>
            <pc:sldMk cId="1711581837" sldId="258"/>
            <ac:spMk id="3" creationId="{C37A2AE6-B0DB-CF0F-9442-FA4C137EF76F}"/>
          </ac:spMkLst>
        </pc:spChg>
        <pc:picChg chg="add mod">
          <ac:chgData name="Quinten Van Woerkom" userId="5e49b6a0-44ce-48a0-ad4f-af2e35a5043f" providerId="ADAL" clId="{6DFFDA4A-2D8E-4CEF-A899-542FA20A52CE}" dt="2024-10-08T13:35:21.524" v="91" actId="14100"/>
          <ac:picMkLst>
            <pc:docMk/>
            <pc:sldMk cId="1711581837" sldId="258"/>
            <ac:picMk id="5" creationId="{9F64AC98-4EC4-6A31-9EDC-E6298CFDFD53}"/>
          </ac:picMkLst>
        </pc:picChg>
        <pc:picChg chg="add mod">
          <ac:chgData name="Quinten Van Woerkom" userId="5e49b6a0-44ce-48a0-ad4f-af2e35a5043f" providerId="ADAL" clId="{6DFFDA4A-2D8E-4CEF-A899-542FA20A52CE}" dt="2024-10-08T13:35:25.540" v="93" actId="1076"/>
          <ac:picMkLst>
            <pc:docMk/>
            <pc:sldMk cId="1711581837" sldId="258"/>
            <ac:picMk id="7" creationId="{3EABCE2C-775C-1FA6-8401-163F3F945F12}"/>
          </ac:picMkLst>
        </pc:picChg>
        <pc:picChg chg="del">
          <ac:chgData name="Quinten Van Woerkom" userId="5e49b6a0-44ce-48a0-ad4f-af2e35a5043f" providerId="ADAL" clId="{6DFFDA4A-2D8E-4CEF-A899-542FA20A52CE}" dt="2024-10-08T13:33:08.895" v="6" actId="478"/>
          <ac:picMkLst>
            <pc:docMk/>
            <pc:sldMk cId="1711581837" sldId="258"/>
            <ac:picMk id="8" creationId="{191ECC63-836F-B94B-4268-3AA7CE6BDA23}"/>
          </ac:picMkLst>
        </pc:picChg>
        <pc:picChg chg="add del mod">
          <ac:chgData name="Quinten Van Woerkom" userId="5e49b6a0-44ce-48a0-ad4f-af2e35a5043f" providerId="ADAL" clId="{6DFFDA4A-2D8E-4CEF-A899-542FA20A52CE}" dt="2024-10-08T13:34:09.957" v="77" actId="478"/>
          <ac:picMkLst>
            <pc:docMk/>
            <pc:sldMk cId="1711581837" sldId="258"/>
            <ac:picMk id="10" creationId="{1CC9D335-A2B1-09F9-DB68-837B96B093AF}"/>
          </ac:picMkLst>
        </pc:picChg>
        <pc:picChg chg="add mod">
          <ac:chgData name="Quinten Van Woerkom" userId="5e49b6a0-44ce-48a0-ad4f-af2e35a5043f" providerId="ADAL" clId="{6DFFDA4A-2D8E-4CEF-A899-542FA20A52CE}" dt="2024-10-08T13:35:30.034" v="95" actId="1076"/>
          <ac:picMkLst>
            <pc:docMk/>
            <pc:sldMk cId="1711581837" sldId="258"/>
            <ac:picMk id="12" creationId="{4AEF9E74-F5B3-864A-402F-8A20EEC999C6}"/>
          </ac:picMkLst>
        </pc:picChg>
        <pc:picChg chg="add mod">
          <ac:chgData name="Quinten Van Woerkom" userId="5e49b6a0-44ce-48a0-ad4f-af2e35a5043f" providerId="ADAL" clId="{6DFFDA4A-2D8E-4CEF-A899-542FA20A52CE}" dt="2024-10-08T13:35:39.609" v="99" actId="1076"/>
          <ac:picMkLst>
            <pc:docMk/>
            <pc:sldMk cId="1711581837" sldId="258"/>
            <ac:picMk id="14" creationId="{C0704A2F-01DA-5127-94E0-7E91500CF5D5}"/>
          </ac:picMkLst>
        </pc:picChg>
        <pc:picChg chg="add mod">
          <ac:chgData name="Quinten Van Woerkom" userId="5e49b6a0-44ce-48a0-ad4f-af2e35a5043f" providerId="ADAL" clId="{6DFFDA4A-2D8E-4CEF-A899-542FA20A52CE}" dt="2024-10-08T13:36:20.381" v="103" actId="1076"/>
          <ac:picMkLst>
            <pc:docMk/>
            <pc:sldMk cId="1711581837" sldId="258"/>
            <ac:picMk id="16" creationId="{25C25D24-4833-37B9-D728-689AB8E45B03}"/>
          </ac:picMkLst>
        </pc:picChg>
      </pc:sldChg>
      <pc:sldChg chg="delSp modSp add mod">
        <pc:chgData name="Quinten Van Woerkom" userId="5e49b6a0-44ce-48a0-ad4f-af2e35a5043f" providerId="ADAL" clId="{6DFFDA4A-2D8E-4CEF-A899-542FA20A52CE}" dt="2024-10-08T13:40:43.077" v="250" actId="6549"/>
        <pc:sldMkLst>
          <pc:docMk/>
          <pc:sldMk cId="4151546447" sldId="259"/>
        </pc:sldMkLst>
        <pc:spChg chg="mod">
          <ac:chgData name="Quinten Van Woerkom" userId="5e49b6a0-44ce-48a0-ad4f-af2e35a5043f" providerId="ADAL" clId="{6DFFDA4A-2D8E-4CEF-A899-542FA20A52CE}" dt="2024-10-08T13:37:20.739" v="136" actId="20577"/>
          <ac:spMkLst>
            <pc:docMk/>
            <pc:sldMk cId="4151546447" sldId="259"/>
            <ac:spMk id="2" creationId="{2A7B71DC-28BD-4E2F-9E89-C4253A80D80A}"/>
          </ac:spMkLst>
        </pc:spChg>
        <pc:spChg chg="mod">
          <ac:chgData name="Quinten Van Woerkom" userId="5e49b6a0-44ce-48a0-ad4f-af2e35a5043f" providerId="ADAL" clId="{6DFFDA4A-2D8E-4CEF-A899-542FA20A52CE}" dt="2024-10-08T13:40:43.077" v="250" actId="6549"/>
          <ac:spMkLst>
            <pc:docMk/>
            <pc:sldMk cId="4151546447" sldId="259"/>
            <ac:spMk id="3" creationId="{C37A2AE6-B0DB-CF0F-9442-FA4C137EF76F}"/>
          </ac:spMkLst>
        </pc:spChg>
        <pc:picChg chg="del">
          <ac:chgData name="Quinten Van Woerkom" userId="5e49b6a0-44ce-48a0-ad4f-af2e35a5043f" providerId="ADAL" clId="{6DFFDA4A-2D8E-4CEF-A899-542FA20A52CE}" dt="2024-10-08T13:37:37.664" v="137" actId="478"/>
          <ac:picMkLst>
            <pc:docMk/>
            <pc:sldMk cId="4151546447" sldId="259"/>
            <ac:picMk id="5" creationId="{9F64AC98-4EC4-6A31-9EDC-E6298CFDFD53}"/>
          </ac:picMkLst>
        </pc:picChg>
        <pc:picChg chg="del">
          <ac:chgData name="Quinten Van Woerkom" userId="5e49b6a0-44ce-48a0-ad4f-af2e35a5043f" providerId="ADAL" clId="{6DFFDA4A-2D8E-4CEF-A899-542FA20A52CE}" dt="2024-10-08T13:37:37.664" v="137" actId="478"/>
          <ac:picMkLst>
            <pc:docMk/>
            <pc:sldMk cId="4151546447" sldId="259"/>
            <ac:picMk id="7" creationId="{3EABCE2C-775C-1FA6-8401-163F3F945F12}"/>
          </ac:picMkLst>
        </pc:picChg>
        <pc:picChg chg="del">
          <ac:chgData name="Quinten Van Woerkom" userId="5e49b6a0-44ce-48a0-ad4f-af2e35a5043f" providerId="ADAL" clId="{6DFFDA4A-2D8E-4CEF-A899-542FA20A52CE}" dt="2024-10-08T13:37:37.664" v="137" actId="478"/>
          <ac:picMkLst>
            <pc:docMk/>
            <pc:sldMk cId="4151546447" sldId="259"/>
            <ac:picMk id="12" creationId="{4AEF9E74-F5B3-864A-402F-8A20EEC999C6}"/>
          </ac:picMkLst>
        </pc:picChg>
        <pc:picChg chg="del">
          <ac:chgData name="Quinten Van Woerkom" userId="5e49b6a0-44ce-48a0-ad4f-af2e35a5043f" providerId="ADAL" clId="{6DFFDA4A-2D8E-4CEF-A899-542FA20A52CE}" dt="2024-10-08T13:37:37.664" v="137" actId="478"/>
          <ac:picMkLst>
            <pc:docMk/>
            <pc:sldMk cId="4151546447" sldId="259"/>
            <ac:picMk id="14" creationId="{C0704A2F-01DA-5127-94E0-7E91500CF5D5}"/>
          </ac:picMkLst>
        </pc:picChg>
        <pc:picChg chg="del">
          <ac:chgData name="Quinten Van Woerkom" userId="5e49b6a0-44ce-48a0-ad4f-af2e35a5043f" providerId="ADAL" clId="{6DFFDA4A-2D8E-4CEF-A899-542FA20A52CE}" dt="2024-10-08T13:37:37.664" v="137" actId="478"/>
          <ac:picMkLst>
            <pc:docMk/>
            <pc:sldMk cId="4151546447" sldId="259"/>
            <ac:picMk id="16" creationId="{25C25D24-4833-37B9-D728-689AB8E45B03}"/>
          </ac:picMkLst>
        </pc:picChg>
      </pc:sldChg>
      <pc:sldChg chg="modSp add mod">
        <pc:chgData name="Quinten Van Woerkom" userId="5e49b6a0-44ce-48a0-ad4f-af2e35a5043f" providerId="ADAL" clId="{6DFFDA4A-2D8E-4CEF-A899-542FA20A52CE}" dt="2024-10-08T13:41:25.819" v="308" actId="20577"/>
        <pc:sldMkLst>
          <pc:docMk/>
          <pc:sldMk cId="3354013759" sldId="260"/>
        </pc:sldMkLst>
        <pc:spChg chg="mod">
          <ac:chgData name="Quinten Van Woerkom" userId="5e49b6a0-44ce-48a0-ad4f-af2e35a5043f" providerId="ADAL" clId="{6DFFDA4A-2D8E-4CEF-A899-542FA20A52CE}" dt="2024-10-08T13:41:25.819" v="308" actId="20577"/>
          <ac:spMkLst>
            <pc:docMk/>
            <pc:sldMk cId="3354013759" sldId="260"/>
            <ac:spMk id="3" creationId="{C37A2AE6-B0DB-CF0F-9442-FA4C137EF76F}"/>
          </ac:spMkLst>
        </pc:spChg>
      </pc:sldChg>
      <pc:sldChg chg="modSp add mod">
        <pc:chgData name="Quinten Van Woerkom" userId="5e49b6a0-44ce-48a0-ad4f-af2e35a5043f" providerId="ADAL" clId="{6DFFDA4A-2D8E-4CEF-A899-542FA20A52CE}" dt="2024-10-08T14:16:31.278" v="510" actId="20577"/>
        <pc:sldMkLst>
          <pc:docMk/>
          <pc:sldMk cId="1570559728" sldId="261"/>
        </pc:sldMkLst>
        <pc:spChg chg="mod">
          <ac:chgData name="Quinten Van Woerkom" userId="5e49b6a0-44ce-48a0-ad4f-af2e35a5043f" providerId="ADAL" clId="{6DFFDA4A-2D8E-4CEF-A899-542FA20A52CE}" dt="2024-10-08T14:16:31.278" v="510" actId="20577"/>
          <ac:spMkLst>
            <pc:docMk/>
            <pc:sldMk cId="1570559728" sldId="261"/>
            <ac:spMk id="3" creationId="{C37A2AE6-B0DB-CF0F-9442-FA4C137EF76F}"/>
          </ac:spMkLst>
        </pc:spChg>
      </pc:sldChg>
      <pc:sldChg chg="modSp add mod">
        <pc:chgData name="Quinten Van Woerkom" userId="5e49b6a0-44ce-48a0-ad4f-af2e35a5043f" providerId="ADAL" clId="{6DFFDA4A-2D8E-4CEF-A899-542FA20A52CE}" dt="2024-10-08T14:13:56.122" v="496" actId="13926"/>
        <pc:sldMkLst>
          <pc:docMk/>
          <pc:sldMk cId="3788483824" sldId="262"/>
        </pc:sldMkLst>
        <pc:spChg chg="mod">
          <ac:chgData name="Quinten Van Woerkom" userId="5e49b6a0-44ce-48a0-ad4f-af2e35a5043f" providerId="ADAL" clId="{6DFFDA4A-2D8E-4CEF-A899-542FA20A52CE}" dt="2024-10-08T14:13:56.122" v="496" actId="13926"/>
          <ac:spMkLst>
            <pc:docMk/>
            <pc:sldMk cId="3788483824" sldId="262"/>
            <ac:spMk id="3" creationId="{C37A2AE6-B0DB-CF0F-9442-FA4C137EF76F}"/>
          </ac:spMkLst>
        </pc:spChg>
      </pc:sldChg>
      <pc:sldChg chg="modSp add mod">
        <pc:chgData name="Quinten Van Woerkom" userId="5e49b6a0-44ce-48a0-ad4f-af2e35a5043f" providerId="ADAL" clId="{6DFFDA4A-2D8E-4CEF-A899-542FA20A52CE}" dt="2024-10-08T14:42:03.665" v="1351" actId="20577"/>
        <pc:sldMkLst>
          <pc:docMk/>
          <pc:sldMk cId="3259502863" sldId="263"/>
        </pc:sldMkLst>
        <pc:spChg chg="mod">
          <ac:chgData name="Quinten Van Woerkom" userId="5e49b6a0-44ce-48a0-ad4f-af2e35a5043f" providerId="ADAL" clId="{6DFFDA4A-2D8E-4CEF-A899-542FA20A52CE}" dt="2024-10-08T14:17:03.437" v="544" actId="20577"/>
          <ac:spMkLst>
            <pc:docMk/>
            <pc:sldMk cId="3259502863" sldId="263"/>
            <ac:spMk id="2" creationId="{2A7B71DC-28BD-4E2F-9E89-C4253A80D80A}"/>
          </ac:spMkLst>
        </pc:spChg>
        <pc:spChg chg="mod">
          <ac:chgData name="Quinten Van Woerkom" userId="5e49b6a0-44ce-48a0-ad4f-af2e35a5043f" providerId="ADAL" clId="{6DFFDA4A-2D8E-4CEF-A899-542FA20A52CE}" dt="2024-10-08T14:42:03.665" v="1351" actId="20577"/>
          <ac:spMkLst>
            <pc:docMk/>
            <pc:sldMk cId="3259502863" sldId="263"/>
            <ac:spMk id="3" creationId="{C37A2AE6-B0DB-CF0F-9442-FA4C137EF76F}"/>
          </ac:spMkLst>
        </pc:spChg>
      </pc:sldChg>
      <pc:sldChg chg="modSp add mod">
        <pc:chgData name="Quinten Van Woerkom" userId="5e49b6a0-44ce-48a0-ad4f-af2e35a5043f" providerId="ADAL" clId="{6DFFDA4A-2D8E-4CEF-A899-542FA20A52CE}" dt="2024-10-08T14:42:07.760" v="1366" actId="20577"/>
        <pc:sldMkLst>
          <pc:docMk/>
          <pc:sldMk cId="289523311" sldId="264"/>
        </pc:sldMkLst>
        <pc:spChg chg="mod">
          <ac:chgData name="Quinten Van Woerkom" userId="5e49b6a0-44ce-48a0-ad4f-af2e35a5043f" providerId="ADAL" clId="{6DFFDA4A-2D8E-4CEF-A899-542FA20A52CE}" dt="2024-10-08T14:42:07.760" v="1366" actId="20577"/>
          <ac:spMkLst>
            <pc:docMk/>
            <pc:sldMk cId="289523311" sldId="264"/>
            <ac:spMk id="3" creationId="{C37A2AE6-B0DB-CF0F-9442-FA4C137EF76F}"/>
          </ac:spMkLst>
        </pc:spChg>
      </pc:sldChg>
      <pc:sldChg chg="modSp add mod">
        <pc:chgData name="Quinten Van Woerkom" userId="5e49b6a0-44ce-48a0-ad4f-af2e35a5043f" providerId="ADAL" clId="{6DFFDA4A-2D8E-4CEF-A899-542FA20A52CE}" dt="2024-10-09T07:53:34.446" v="3318" actId="20577"/>
        <pc:sldMkLst>
          <pc:docMk/>
          <pc:sldMk cId="2956060745" sldId="265"/>
        </pc:sldMkLst>
        <pc:spChg chg="mod">
          <ac:chgData name="Quinten Van Woerkom" userId="5e49b6a0-44ce-48a0-ad4f-af2e35a5043f" providerId="ADAL" clId="{6DFFDA4A-2D8E-4CEF-A899-542FA20A52CE}" dt="2024-10-09T07:53:34.446" v="3318" actId="20577"/>
          <ac:spMkLst>
            <pc:docMk/>
            <pc:sldMk cId="2956060745" sldId="265"/>
            <ac:spMk id="3" creationId="{C37A2AE6-B0DB-CF0F-9442-FA4C137EF76F}"/>
          </ac:spMkLst>
        </pc:spChg>
      </pc:sldChg>
      <pc:sldChg chg="modSp add mod">
        <pc:chgData name="Quinten Van Woerkom" userId="5e49b6a0-44ce-48a0-ad4f-af2e35a5043f" providerId="ADAL" clId="{6DFFDA4A-2D8E-4CEF-A899-542FA20A52CE}" dt="2024-10-08T14:42:00.437" v="1341" actId="20577"/>
        <pc:sldMkLst>
          <pc:docMk/>
          <pc:sldMk cId="676193164" sldId="266"/>
        </pc:sldMkLst>
        <pc:spChg chg="mod">
          <ac:chgData name="Quinten Van Woerkom" userId="5e49b6a0-44ce-48a0-ad4f-af2e35a5043f" providerId="ADAL" clId="{6DFFDA4A-2D8E-4CEF-A899-542FA20A52CE}" dt="2024-10-08T14:42:00.437" v="1341" actId="20577"/>
          <ac:spMkLst>
            <pc:docMk/>
            <pc:sldMk cId="676193164" sldId="266"/>
            <ac:spMk id="3" creationId="{C37A2AE6-B0DB-CF0F-9442-FA4C137EF76F}"/>
          </ac:spMkLst>
        </pc:spChg>
      </pc:sldChg>
      <pc:sldChg chg="modSp add mod">
        <pc:chgData name="Quinten Van Woerkom" userId="5e49b6a0-44ce-48a0-ad4f-af2e35a5043f" providerId="ADAL" clId="{6DFFDA4A-2D8E-4CEF-A899-542FA20A52CE}" dt="2024-10-08T14:42:11.547" v="1376" actId="20577"/>
        <pc:sldMkLst>
          <pc:docMk/>
          <pc:sldMk cId="1417421600" sldId="267"/>
        </pc:sldMkLst>
        <pc:spChg chg="mod">
          <ac:chgData name="Quinten Van Woerkom" userId="5e49b6a0-44ce-48a0-ad4f-af2e35a5043f" providerId="ADAL" clId="{6DFFDA4A-2D8E-4CEF-A899-542FA20A52CE}" dt="2024-10-08T14:42:11.547" v="1376" actId="20577"/>
          <ac:spMkLst>
            <pc:docMk/>
            <pc:sldMk cId="1417421600" sldId="267"/>
            <ac:spMk id="3" creationId="{C37A2AE6-B0DB-CF0F-9442-FA4C137EF76F}"/>
          </ac:spMkLst>
        </pc:spChg>
      </pc:sldChg>
      <pc:sldChg chg="addSp modSp add del mod">
        <pc:chgData name="Quinten Van Woerkom" userId="5e49b6a0-44ce-48a0-ad4f-af2e35a5043f" providerId="ADAL" clId="{6DFFDA4A-2D8E-4CEF-A899-542FA20A52CE}" dt="2024-10-08T14:38:11.235" v="1224" actId="47"/>
        <pc:sldMkLst>
          <pc:docMk/>
          <pc:sldMk cId="1560326894" sldId="268"/>
        </pc:sldMkLst>
        <pc:spChg chg="mod">
          <ac:chgData name="Quinten Van Woerkom" userId="5e49b6a0-44ce-48a0-ad4f-af2e35a5043f" providerId="ADAL" clId="{6DFFDA4A-2D8E-4CEF-A899-542FA20A52CE}" dt="2024-10-08T14:35:54.614" v="1159" actId="20577"/>
          <ac:spMkLst>
            <pc:docMk/>
            <pc:sldMk cId="1560326894" sldId="268"/>
            <ac:spMk id="2" creationId="{2A7B71DC-28BD-4E2F-9E89-C4253A80D80A}"/>
          </ac:spMkLst>
        </pc:spChg>
        <pc:spChg chg="mod">
          <ac:chgData name="Quinten Van Woerkom" userId="5e49b6a0-44ce-48a0-ad4f-af2e35a5043f" providerId="ADAL" clId="{6DFFDA4A-2D8E-4CEF-A899-542FA20A52CE}" dt="2024-10-08T14:36:14.998" v="1181" actId="20577"/>
          <ac:spMkLst>
            <pc:docMk/>
            <pc:sldMk cId="1560326894" sldId="268"/>
            <ac:spMk id="3" creationId="{C37A2AE6-B0DB-CF0F-9442-FA4C137EF76F}"/>
          </ac:spMkLst>
        </pc:spChg>
        <pc:picChg chg="add mod">
          <ac:chgData name="Quinten Van Woerkom" userId="5e49b6a0-44ce-48a0-ad4f-af2e35a5043f" providerId="ADAL" clId="{6DFFDA4A-2D8E-4CEF-A899-542FA20A52CE}" dt="2024-10-08T14:36:41.596" v="1185" actId="1076"/>
          <ac:picMkLst>
            <pc:docMk/>
            <pc:sldMk cId="1560326894" sldId="268"/>
            <ac:picMk id="5" creationId="{E4384833-9E0E-6858-580C-0CB0C6E4EB5D}"/>
          </ac:picMkLst>
        </pc:picChg>
      </pc:sldChg>
      <pc:sldChg chg="addSp delSp modSp add del mod">
        <pc:chgData name="Quinten Van Woerkom" userId="5e49b6a0-44ce-48a0-ad4f-af2e35a5043f" providerId="ADAL" clId="{6DFFDA4A-2D8E-4CEF-A899-542FA20A52CE}" dt="2024-10-09T14:01:06.315" v="3457" actId="47"/>
        <pc:sldMkLst>
          <pc:docMk/>
          <pc:sldMk cId="2589194588" sldId="269"/>
        </pc:sldMkLst>
        <pc:spChg chg="mod">
          <ac:chgData name="Quinten Van Woerkom" userId="5e49b6a0-44ce-48a0-ad4f-af2e35a5043f" providerId="ADAL" clId="{6DFFDA4A-2D8E-4CEF-A899-542FA20A52CE}" dt="2024-10-08T14:40:46.200" v="1328" actId="20577"/>
          <ac:spMkLst>
            <pc:docMk/>
            <pc:sldMk cId="2589194588" sldId="269"/>
            <ac:spMk id="3" creationId="{C37A2AE6-B0DB-CF0F-9442-FA4C137EF76F}"/>
          </ac:spMkLst>
        </pc:spChg>
        <pc:picChg chg="del mod">
          <ac:chgData name="Quinten Van Woerkom" userId="5e49b6a0-44ce-48a0-ad4f-af2e35a5043f" providerId="ADAL" clId="{6DFFDA4A-2D8E-4CEF-A899-542FA20A52CE}" dt="2024-10-08T14:39:44.073" v="1317" actId="478"/>
          <ac:picMkLst>
            <pc:docMk/>
            <pc:sldMk cId="2589194588" sldId="269"/>
            <ac:picMk id="5" creationId="{E4384833-9E0E-6858-580C-0CB0C6E4EB5D}"/>
          </ac:picMkLst>
        </pc:picChg>
        <pc:picChg chg="add del mod">
          <ac:chgData name="Quinten Van Woerkom" userId="5e49b6a0-44ce-48a0-ad4f-af2e35a5043f" providerId="ADAL" clId="{6DFFDA4A-2D8E-4CEF-A899-542FA20A52CE}" dt="2024-10-08T14:39:18.458" v="1306" actId="478"/>
          <ac:picMkLst>
            <pc:docMk/>
            <pc:sldMk cId="2589194588" sldId="269"/>
            <ac:picMk id="6" creationId="{3DB99AAC-7BDB-D647-FDEF-3614D61699B1}"/>
          </ac:picMkLst>
        </pc:picChg>
        <pc:picChg chg="add del mod">
          <ac:chgData name="Quinten Van Woerkom" userId="5e49b6a0-44ce-48a0-ad4f-af2e35a5043f" providerId="ADAL" clId="{6DFFDA4A-2D8E-4CEF-A899-542FA20A52CE}" dt="2024-10-08T14:39:31.175" v="1310" actId="478"/>
          <ac:picMkLst>
            <pc:docMk/>
            <pc:sldMk cId="2589194588" sldId="269"/>
            <ac:picMk id="8" creationId="{F1C74B64-7761-30F0-0202-C1F0592930F7}"/>
          </ac:picMkLst>
        </pc:picChg>
        <pc:picChg chg="add del mod">
          <ac:chgData name="Quinten Van Woerkom" userId="5e49b6a0-44ce-48a0-ad4f-af2e35a5043f" providerId="ADAL" clId="{6DFFDA4A-2D8E-4CEF-A899-542FA20A52CE}" dt="2024-10-08T14:40:43.763" v="1326" actId="478"/>
          <ac:picMkLst>
            <pc:docMk/>
            <pc:sldMk cId="2589194588" sldId="269"/>
            <ac:picMk id="10" creationId="{B113B794-C0CC-7DE3-0E03-B662A97D00F0}"/>
          </ac:picMkLst>
        </pc:picChg>
        <pc:picChg chg="add mod">
          <ac:chgData name="Quinten Van Woerkom" userId="5e49b6a0-44ce-48a0-ad4f-af2e35a5043f" providerId="ADAL" clId="{6DFFDA4A-2D8E-4CEF-A899-542FA20A52CE}" dt="2024-10-08T14:40:17.629" v="1324" actId="1038"/>
          <ac:picMkLst>
            <pc:docMk/>
            <pc:sldMk cId="2589194588" sldId="269"/>
            <ac:picMk id="12" creationId="{F141BF71-D637-FC68-A752-4984A3927600}"/>
          </ac:picMkLst>
        </pc:picChg>
      </pc:sldChg>
      <pc:sldChg chg="addSp delSp modSp add mod">
        <pc:chgData name="Quinten Van Woerkom" userId="5e49b6a0-44ce-48a0-ad4f-af2e35a5043f" providerId="ADAL" clId="{6DFFDA4A-2D8E-4CEF-A899-542FA20A52CE}" dt="2024-10-09T14:02:21.364" v="3479" actId="1076"/>
        <pc:sldMkLst>
          <pc:docMk/>
          <pc:sldMk cId="646509003" sldId="270"/>
        </pc:sldMkLst>
        <pc:spChg chg="mod">
          <ac:chgData name="Quinten Van Woerkom" userId="5e49b6a0-44ce-48a0-ad4f-af2e35a5043f" providerId="ADAL" clId="{6DFFDA4A-2D8E-4CEF-A899-542FA20A52CE}" dt="2024-10-08T14:38:25.717" v="1239" actId="20577"/>
          <ac:spMkLst>
            <pc:docMk/>
            <pc:sldMk cId="646509003" sldId="270"/>
            <ac:spMk id="2" creationId="{2A7B71DC-28BD-4E2F-9E89-C4253A80D80A}"/>
          </ac:spMkLst>
        </pc:spChg>
        <pc:spChg chg="mod">
          <ac:chgData name="Quinten Van Woerkom" userId="5e49b6a0-44ce-48a0-ad4f-af2e35a5043f" providerId="ADAL" clId="{6DFFDA4A-2D8E-4CEF-A899-542FA20A52CE}" dt="2024-10-09T14:01:19.453" v="3468" actId="20577"/>
          <ac:spMkLst>
            <pc:docMk/>
            <pc:sldMk cId="646509003" sldId="270"/>
            <ac:spMk id="3" creationId="{C37A2AE6-B0DB-CF0F-9442-FA4C137EF76F}"/>
          </ac:spMkLst>
        </pc:spChg>
        <pc:spChg chg="add mod">
          <ac:chgData name="Quinten Van Woerkom" userId="5e49b6a0-44ce-48a0-ad4f-af2e35a5043f" providerId="ADAL" clId="{6DFFDA4A-2D8E-4CEF-A899-542FA20A52CE}" dt="2024-10-09T14:02:21.364" v="3479" actId="1076"/>
          <ac:spMkLst>
            <pc:docMk/>
            <pc:sldMk cId="646509003" sldId="270"/>
            <ac:spMk id="9" creationId="{3FDCA099-2573-C6AE-248A-987CDA0C5CFF}"/>
          </ac:spMkLst>
        </pc:spChg>
        <pc:picChg chg="add del mod">
          <ac:chgData name="Quinten Van Woerkom" userId="5e49b6a0-44ce-48a0-ad4f-af2e35a5043f" providerId="ADAL" clId="{6DFFDA4A-2D8E-4CEF-A899-542FA20A52CE}" dt="2024-10-09T14:01:55.117" v="3469" actId="478"/>
          <ac:picMkLst>
            <pc:docMk/>
            <pc:sldMk cId="646509003" sldId="270"/>
            <ac:picMk id="4" creationId="{C342AC04-031D-D84E-7BED-06D6903F60CC}"/>
          </ac:picMkLst>
        </pc:picChg>
        <pc:picChg chg="del">
          <ac:chgData name="Quinten Van Woerkom" userId="5e49b6a0-44ce-48a0-ad4f-af2e35a5043f" providerId="ADAL" clId="{6DFFDA4A-2D8E-4CEF-A899-542FA20A52CE}" dt="2024-10-08T14:39:06.029" v="1303" actId="478"/>
          <ac:picMkLst>
            <pc:docMk/>
            <pc:sldMk cId="646509003" sldId="270"/>
            <ac:picMk id="5" creationId="{E4384833-9E0E-6858-580C-0CB0C6E4EB5D}"/>
          </ac:picMkLst>
        </pc:picChg>
        <pc:picChg chg="del">
          <ac:chgData name="Quinten Van Woerkom" userId="5e49b6a0-44ce-48a0-ad4f-af2e35a5043f" providerId="ADAL" clId="{6DFFDA4A-2D8E-4CEF-A899-542FA20A52CE}" dt="2024-10-08T14:38:15.897" v="1226" actId="478"/>
          <ac:picMkLst>
            <pc:docMk/>
            <pc:sldMk cId="646509003" sldId="270"/>
            <ac:picMk id="6" creationId="{3DB99AAC-7BDB-D647-FDEF-3614D61699B1}"/>
          </ac:picMkLst>
        </pc:picChg>
        <pc:picChg chg="add mod">
          <ac:chgData name="Quinten Van Woerkom" userId="5e49b6a0-44ce-48a0-ad4f-af2e35a5043f" providerId="ADAL" clId="{6DFFDA4A-2D8E-4CEF-A899-542FA20A52CE}" dt="2024-10-09T14:02:18.692" v="3478" actId="1076"/>
          <ac:picMkLst>
            <pc:docMk/>
            <pc:sldMk cId="646509003" sldId="270"/>
            <ac:picMk id="8" creationId="{CA6E5CFF-CB5B-1176-6884-3B6F01D938C6}"/>
          </ac:picMkLst>
        </pc:picChg>
      </pc:sldChg>
      <pc:sldChg chg="addSp delSp modSp add mod">
        <pc:chgData name="Quinten Van Woerkom" userId="5e49b6a0-44ce-48a0-ad4f-af2e35a5043f" providerId="ADAL" clId="{6DFFDA4A-2D8E-4CEF-A899-542FA20A52CE}" dt="2024-10-09T14:01:13.344" v="3461" actId="20577"/>
        <pc:sldMkLst>
          <pc:docMk/>
          <pc:sldMk cId="2711485870" sldId="271"/>
        </pc:sldMkLst>
        <pc:spChg chg="mod">
          <ac:chgData name="Quinten Van Woerkom" userId="5e49b6a0-44ce-48a0-ad4f-af2e35a5043f" providerId="ADAL" clId="{6DFFDA4A-2D8E-4CEF-A899-542FA20A52CE}" dt="2024-10-09T14:01:13.344" v="3461" actId="20577"/>
          <ac:spMkLst>
            <pc:docMk/>
            <pc:sldMk cId="2711485870" sldId="271"/>
            <ac:spMk id="3" creationId="{C37A2AE6-B0DB-CF0F-9442-FA4C137EF76F}"/>
          </ac:spMkLst>
        </pc:spChg>
        <pc:picChg chg="add mod">
          <ac:chgData name="Quinten Van Woerkom" userId="5e49b6a0-44ce-48a0-ad4f-af2e35a5043f" providerId="ADAL" clId="{6DFFDA4A-2D8E-4CEF-A899-542FA20A52CE}" dt="2024-10-09T14:00:40.713" v="3450" actId="1076"/>
          <ac:picMkLst>
            <pc:docMk/>
            <pc:sldMk cId="2711485870" sldId="271"/>
            <ac:picMk id="5" creationId="{80138842-D277-B91C-AB54-0427353C0A8F}"/>
          </ac:picMkLst>
        </pc:picChg>
        <pc:picChg chg="add del mod">
          <ac:chgData name="Quinten Van Woerkom" userId="5e49b6a0-44ce-48a0-ad4f-af2e35a5043f" providerId="ADAL" clId="{6DFFDA4A-2D8E-4CEF-A899-542FA20A52CE}" dt="2024-10-09T14:01:10.750" v="3459" actId="478"/>
          <ac:picMkLst>
            <pc:docMk/>
            <pc:sldMk cId="2711485870" sldId="271"/>
            <ac:picMk id="7" creationId="{23E0FB16-3D24-0626-8689-49528C726952}"/>
          </ac:picMkLst>
        </pc:picChg>
        <pc:picChg chg="del">
          <ac:chgData name="Quinten Van Woerkom" userId="5e49b6a0-44ce-48a0-ad4f-af2e35a5043f" providerId="ADAL" clId="{6DFFDA4A-2D8E-4CEF-A899-542FA20A52CE}" dt="2024-10-09T14:00:55.932" v="3451" actId="478"/>
          <ac:picMkLst>
            <pc:docMk/>
            <pc:sldMk cId="2711485870" sldId="271"/>
            <ac:picMk id="10" creationId="{B113B794-C0CC-7DE3-0E03-B662A97D00F0}"/>
          </ac:picMkLst>
        </pc:picChg>
        <pc:picChg chg="del">
          <ac:chgData name="Quinten Van Woerkom" userId="5e49b6a0-44ce-48a0-ad4f-af2e35a5043f" providerId="ADAL" clId="{6DFFDA4A-2D8E-4CEF-A899-542FA20A52CE}" dt="2024-10-09T14:00:35.466" v="3447" actId="478"/>
          <ac:picMkLst>
            <pc:docMk/>
            <pc:sldMk cId="2711485870" sldId="271"/>
            <ac:picMk id="12" creationId="{F141BF71-D637-FC68-A752-4984A3927600}"/>
          </ac:picMkLst>
        </pc:picChg>
      </pc:sldChg>
      <pc:sldChg chg="addSp delSp modSp add mod">
        <pc:chgData name="Quinten Van Woerkom" userId="5e49b6a0-44ce-48a0-ad4f-af2e35a5043f" providerId="ADAL" clId="{6DFFDA4A-2D8E-4CEF-A899-542FA20A52CE}" dt="2024-10-09T13:40:48.007" v="3442" actId="478"/>
        <pc:sldMkLst>
          <pc:docMk/>
          <pc:sldMk cId="3096160190" sldId="272"/>
        </pc:sldMkLst>
        <pc:spChg chg="mod">
          <ac:chgData name="Quinten Van Woerkom" userId="5e49b6a0-44ce-48a0-ad4f-af2e35a5043f" providerId="ADAL" clId="{6DFFDA4A-2D8E-4CEF-A899-542FA20A52CE}" dt="2024-10-08T14:43:24.663" v="1448" actId="20577"/>
          <ac:spMkLst>
            <pc:docMk/>
            <pc:sldMk cId="3096160190" sldId="272"/>
            <ac:spMk id="2" creationId="{2A7B71DC-28BD-4E2F-9E89-C4253A80D80A}"/>
          </ac:spMkLst>
        </pc:spChg>
        <pc:spChg chg="mod">
          <ac:chgData name="Quinten Van Woerkom" userId="5e49b6a0-44ce-48a0-ad4f-af2e35a5043f" providerId="ADAL" clId="{6DFFDA4A-2D8E-4CEF-A899-542FA20A52CE}" dt="2024-10-09T13:40:46.444" v="3441" actId="20577"/>
          <ac:spMkLst>
            <pc:docMk/>
            <pc:sldMk cId="3096160190" sldId="272"/>
            <ac:spMk id="3" creationId="{C37A2AE6-B0DB-CF0F-9442-FA4C137EF76F}"/>
          </ac:spMkLst>
        </pc:spChg>
        <pc:picChg chg="del">
          <ac:chgData name="Quinten Van Woerkom" userId="5e49b6a0-44ce-48a0-ad4f-af2e35a5043f" providerId="ADAL" clId="{6DFFDA4A-2D8E-4CEF-A899-542FA20A52CE}" dt="2024-10-08T14:44:06.245" v="1508" actId="478"/>
          <ac:picMkLst>
            <pc:docMk/>
            <pc:sldMk cId="3096160190" sldId="272"/>
            <ac:picMk id="4" creationId="{C342AC04-031D-D84E-7BED-06D6903F60CC}"/>
          </ac:picMkLst>
        </pc:picChg>
        <pc:picChg chg="add del mod">
          <ac:chgData name="Quinten Van Woerkom" userId="5e49b6a0-44ce-48a0-ad4f-af2e35a5043f" providerId="ADAL" clId="{6DFFDA4A-2D8E-4CEF-A899-542FA20A52CE}" dt="2024-10-08T14:48:55.109" v="1727" actId="478"/>
          <ac:picMkLst>
            <pc:docMk/>
            <pc:sldMk cId="3096160190" sldId="272"/>
            <ac:picMk id="6" creationId="{5149929A-966E-2AAB-2FE2-9084103EBE35}"/>
          </ac:picMkLst>
        </pc:picChg>
        <pc:picChg chg="add del mod">
          <ac:chgData name="Quinten Van Woerkom" userId="5e49b6a0-44ce-48a0-ad4f-af2e35a5043f" providerId="ADAL" clId="{6DFFDA4A-2D8E-4CEF-A899-542FA20A52CE}" dt="2024-10-09T13:40:48.007" v="3442" actId="478"/>
          <ac:picMkLst>
            <pc:docMk/>
            <pc:sldMk cId="3096160190" sldId="272"/>
            <ac:picMk id="8" creationId="{2AE22DE0-ED36-EBB5-6D7E-D70AE1B1B018}"/>
          </ac:picMkLst>
        </pc:picChg>
      </pc:sldChg>
      <pc:sldChg chg="delSp modSp add mod">
        <pc:chgData name="Quinten Van Woerkom" userId="5e49b6a0-44ce-48a0-ad4f-af2e35a5043f" providerId="ADAL" clId="{6DFFDA4A-2D8E-4CEF-A899-542FA20A52CE}" dt="2024-10-08T14:52:54.771" v="2235" actId="20577"/>
        <pc:sldMkLst>
          <pc:docMk/>
          <pc:sldMk cId="4290640664" sldId="273"/>
        </pc:sldMkLst>
        <pc:spChg chg="mod">
          <ac:chgData name="Quinten Van Woerkom" userId="5e49b6a0-44ce-48a0-ad4f-af2e35a5043f" providerId="ADAL" clId="{6DFFDA4A-2D8E-4CEF-A899-542FA20A52CE}" dt="2024-10-08T14:50:08.678" v="1765" actId="20577"/>
          <ac:spMkLst>
            <pc:docMk/>
            <pc:sldMk cId="4290640664" sldId="273"/>
            <ac:spMk id="2" creationId="{2A7B71DC-28BD-4E2F-9E89-C4253A80D80A}"/>
          </ac:spMkLst>
        </pc:spChg>
        <pc:spChg chg="mod">
          <ac:chgData name="Quinten Van Woerkom" userId="5e49b6a0-44ce-48a0-ad4f-af2e35a5043f" providerId="ADAL" clId="{6DFFDA4A-2D8E-4CEF-A899-542FA20A52CE}" dt="2024-10-08T14:52:54.771" v="2235" actId="20577"/>
          <ac:spMkLst>
            <pc:docMk/>
            <pc:sldMk cId="4290640664" sldId="273"/>
            <ac:spMk id="3" creationId="{C37A2AE6-B0DB-CF0F-9442-FA4C137EF76F}"/>
          </ac:spMkLst>
        </pc:spChg>
        <pc:picChg chg="del">
          <ac:chgData name="Quinten Van Woerkom" userId="5e49b6a0-44ce-48a0-ad4f-af2e35a5043f" providerId="ADAL" clId="{6DFFDA4A-2D8E-4CEF-A899-542FA20A52CE}" dt="2024-10-08T14:50:47.095" v="1905" actId="478"/>
          <ac:picMkLst>
            <pc:docMk/>
            <pc:sldMk cId="4290640664" sldId="273"/>
            <ac:picMk id="8" creationId="{2AE22DE0-ED36-EBB5-6D7E-D70AE1B1B018}"/>
          </ac:picMkLst>
        </pc:picChg>
      </pc:sldChg>
      <pc:sldChg chg="add">
        <pc:chgData name="Quinten Van Woerkom" userId="5e49b6a0-44ce-48a0-ad4f-af2e35a5043f" providerId="ADAL" clId="{6DFFDA4A-2D8E-4CEF-A899-542FA20A52CE}" dt="2024-10-08T14:52:50.355" v="2234"/>
        <pc:sldMkLst>
          <pc:docMk/>
          <pc:sldMk cId="2392816574" sldId="274"/>
        </pc:sldMkLst>
      </pc:sldChg>
      <pc:sldChg chg="modSp add del mod">
        <pc:chgData name="Quinten Van Woerkom" userId="5e49b6a0-44ce-48a0-ad4f-af2e35a5043f" providerId="ADAL" clId="{6DFFDA4A-2D8E-4CEF-A899-542FA20A52CE}" dt="2024-10-08T14:55:10.454" v="2258" actId="47"/>
        <pc:sldMkLst>
          <pc:docMk/>
          <pc:sldMk cId="2103985986" sldId="275"/>
        </pc:sldMkLst>
        <pc:spChg chg="mod">
          <ac:chgData name="Quinten Van Woerkom" userId="5e49b6a0-44ce-48a0-ad4f-af2e35a5043f" providerId="ADAL" clId="{6DFFDA4A-2D8E-4CEF-A899-542FA20A52CE}" dt="2024-10-08T14:54:59.449" v="2256" actId="20577"/>
          <ac:spMkLst>
            <pc:docMk/>
            <pc:sldMk cId="2103985986" sldId="275"/>
            <ac:spMk id="2" creationId="{2A7B71DC-28BD-4E2F-9E89-C4253A80D80A}"/>
          </ac:spMkLst>
        </pc:spChg>
      </pc:sldChg>
      <pc:sldChg chg="modSp add mod">
        <pc:chgData name="Quinten Van Woerkom" userId="5e49b6a0-44ce-48a0-ad4f-af2e35a5043f" providerId="ADAL" clId="{6DFFDA4A-2D8E-4CEF-A899-542FA20A52CE}" dt="2024-10-08T14:55:14.914" v="2263" actId="20577"/>
        <pc:sldMkLst>
          <pc:docMk/>
          <pc:sldMk cId="3901061504" sldId="276"/>
        </pc:sldMkLst>
        <pc:spChg chg="mod">
          <ac:chgData name="Quinten Van Woerkom" userId="5e49b6a0-44ce-48a0-ad4f-af2e35a5043f" providerId="ADAL" clId="{6DFFDA4A-2D8E-4CEF-A899-542FA20A52CE}" dt="2024-10-08T14:55:14.914" v="2263" actId="20577"/>
          <ac:spMkLst>
            <pc:docMk/>
            <pc:sldMk cId="3901061504" sldId="276"/>
            <ac:spMk id="3" creationId="{C37A2AE6-B0DB-CF0F-9442-FA4C137EF76F}"/>
          </ac:spMkLst>
        </pc:spChg>
      </pc:sldChg>
      <pc:sldChg chg="modSp add mod">
        <pc:chgData name="Quinten Van Woerkom" userId="5e49b6a0-44ce-48a0-ad4f-af2e35a5043f" providerId="ADAL" clId="{6DFFDA4A-2D8E-4CEF-A899-542FA20A52CE}" dt="2024-10-08T15:01:10.258" v="2610" actId="20577"/>
        <pc:sldMkLst>
          <pc:docMk/>
          <pc:sldMk cId="2931885600" sldId="277"/>
        </pc:sldMkLst>
        <pc:spChg chg="mod">
          <ac:chgData name="Quinten Van Woerkom" userId="5e49b6a0-44ce-48a0-ad4f-af2e35a5043f" providerId="ADAL" clId="{6DFFDA4A-2D8E-4CEF-A899-542FA20A52CE}" dt="2024-10-08T15:01:10.258" v="2610" actId="20577"/>
          <ac:spMkLst>
            <pc:docMk/>
            <pc:sldMk cId="2931885600" sldId="277"/>
            <ac:spMk id="3" creationId="{C37A2AE6-B0DB-CF0F-9442-FA4C137EF76F}"/>
          </ac:spMkLst>
        </pc:spChg>
      </pc:sldChg>
      <pc:sldChg chg="modSp add del mod">
        <pc:chgData name="Quinten Van Woerkom" userId="5e49b6a0-44ce-48a0-ad4f-af2e35a5043f" providerId="ADAL" clId="{6DFFDA4A-2D8E-4CEF-A899-542FA20A52CE}" dt="2024-10-09T14:04:44.598" v="3484" actId="47"/>
        <pc:sldMkLst>
          <pc:docMk/>
          <pc:sldMk cId="3273573788" sldId="278"/>
        </pc:sldMkLst>
        <pc:spChg chg="mod">
          <ac:chgData name="Quinten Van Woerkom" userId="5e49b6a0-44ce-48a0-ad4f-af2e35a5043f" providerId="ADAL" clId="{6DFFDA4A-2D8E-4CEF-A899-542FA20A52CE}" dt="2024-10-09T07:41:33.435" v="2642" actId="20577"/>
          <ac:spMkLst>
            <pc:docMk/>
            <pc:sldMk cId="3273573788" sldId="278"/>
            <ac:spMk id="2" creationId="{2A7B71DC-28BD-4E2F-9E89-C4253A80D80A}"/>
          </ac:spMkLst>
        </pc:spChg>
        <pc:spChg chg="mod">
          <ac:chgData name="Quinten Van Woerkom" userId="5e49b6a0-44ce-48a0-ad4f-af2e35a5043f" providerId="ADAL" clId="{6DFFDA4A-2D8E-4CEF-A899-542FA20A52CE}" dt="2024-10-09T07:47:50.474" v="3303" actId="20577"/>
          <ac:spMkLst>
            <pc:docMk/>
            <pc:sldMk cId="3273573788" sldId="278"/>
            <ac:spMk id="3" creationId="{C37A2AE6-B0DB-CF0F-9442-FA4C137EF76F}"/>
          </ac:spMkLst>
        </pc:spChg>
      </pc:sldChg>
      <pc:sldChg chg="add">
        <pc:chgData name="Quinten Van Woerkom" userId="5e49b6a0-44ce-48a0-ad4f-af2e35a5043f" providerId="ADAL" clId="{6DFFDA4A-2D8E-4CEF-A899-542FA20A52CE}" dt="2024-10-09T07:41:27.850" v="2625"/>
        <pc:sldMkLst>
          <pc:docMk/>
          <pc:sldMk cId="1151223030" sldId="279"/>
        </pc:sldMkLst>
      </pc:sldChg>
      <pc:sldChg chg="modSp add del mod">
        <pc:chgData name="Quinten Van Woerkom" userId="5e49b6a0-44ce-48a0-ad4f-af2e35a5043f" providerId="ADAL" clId="{6DFFDA4A-2D8E-4CEF-A899-542FA20A52CE}" dt="2024-10-09T14:04:44.598" v="3484" actId="47"/>
        <pc:sldMkLst>
          <pc:docMk/>
          <pc:sldMk cId="1441413805" sldId="280"/>
        </pc:sldMkLst>
        <pc:spChg chg="mod">
          <ac:chgData name="Quinten Van Woerkom" userId="5e49b6a0-44ce-48a0-ad4f-af2e35a5043f" providerId="ADAL" clId="{6DFFDA4A-2D8E-4CEF-A899-542FA20A52CE}" dt="2024-10-09T07:48:21.104" v="3310" actId="20577"/>
          <ac:spMkLst>
            <pc:docMk/>
            <pc:sldMk cId="1441413805" sldId="280"/>
            <ac:spMk id="3" creationId="{C37A2AE6-B0DB-CF0F-9442-FA4C137EF76F}"/>
          </ac:spMkLst>
        </pc:spChg>
      </pc:sldChg>
      <pc:sldChg chg="modSp add mod">
        <pc:chgData name="Quinten Van Woerkom" userId="5e49b6a0-44ce-48a0-ad4f-af2e35a5043f" providerId="ADAL" clId="{6DFFDA4A-2D8E-4CEF-A899-542FA20A52CE}" dt="2024-10-09T13:40:52.364" v="3443" actId="20577"/>
        <pc:sldMkLst>
          <pc:docMk/>
          <pc:sldMk cId="3199288689" sldId="281"/>
        </pc:sldMkLst>
        <pc:spChg chg="mod">
          <ac:chgData name="Quinten Van Woerkom" userId="5e49b6a0-44ce-48a0-ad4f-af2e35a5043f" providerId="ADAL" clId="{6DFFDA4A-2D8E-4CEF-A899-542FA20A52CE}" dt="2024-10-09T13:40:52.364" v="3443" actId="20577"/>
          <ac:spMkLst>
            <pc:docMk/>
            <pc:sldMk cId="3199288689" sldId="281"/>
            <ac:spMk id="3" creationId="{C37A2AE6-B0DB-CF0F-9442-FA4C137EF76F}"/>
          </ac:spMkLst>
        </pc:spChg>
      </pc:sldChg>
      <pc:sldChg chg="add">
        <pc:chgData name="Quinten Van Woerkom" userId="5e49b6a0-44ce-48a0-ad4f-af2e35a5043f" providerId="ADAL" clId="{6DFFDA4A-2D8E-4CEF-A899-542FA20A52CE}" dt="2024-10-09T14:01:08.238" v="3458"/>
        <pc:sldMkLst>
          <pc:docMk/>
          <pc:sldMk cId="1303093863" sldId="28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10/8/2024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40" name="Rectangle 4">
            <a:extLst>
              <a:ext uri="{FF2B5EF4-FFF2-40B4-BE49-F238E27FC236}">
                <a16:creationId xmlns:a16="http://schemas.microsoft.com/office/drawing/2014/main" id="{13708B2C-83C9-4876-96B1-1CC09F31A163}"/>
              </a:ext>
            </a:extLst>
          </p:cNvPr>
          <p:cNvSpPr/>
          <p:nvPr userDrawn="1"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5">
            <a:extLst>
              <a:ext uri="{FF2B5EF4-FFF2-40B4-BE49-F238E27FC236}">
                <a16:creationId xmlns:a16="http://schemas.microsoft.com/office/drawing/2014/main" id="{F2382437-E20D-44CE-9678-6FC2D2C8FA21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9" y="6454954"/>
            <a:ext cx="9956800" cy="405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E21D1-D3AB-467C-827A-60A3C23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CD27-029B-4C0A-8414-E1DCA075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2C6DB2-558F-4C84-B5E0-4624E082FC4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96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4D428-23AE-4B01-BE91-F59947AAF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6C13B-CB48-4EFE-B92B-E0DF778B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335E6F"/>
                </a:solidFill>
              </a:defRPr>
            </a:lvl1pPr>
            <a:lvl2pPr>
              <a:defRPr sz="1800">
                <a:solidFill>
                  <a:srgbClr val="335E6F"/>
                </a:solidFill>
              </a:defRPr>
            </a:lvl2pPr>
            <a:lvl3pPr>
              <a:defRPr sz="1800">
                <a:solidFill>
                  <a:srgbClr val="335E6F"/>
                </a:solidFill>
              </a:defRPr>
            </a:lvl3pPr>
            <a:lvl4pPr>
              <a:defRPr sz="1800">
                <a:solidFill>
                  <a:srgbClr val="335E6F"/>
                </a:solidFill>
              </a:defRPr>
            </a:lvl4pPr>
            <a:lvl5pPr>
              <a:defRPr sz="1800">
                <a:solidFill>
                  <a:srgbClr val="335E6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9F78FA-F6D0-43E1-8D5E-F43274ADA42E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4">
            <a:extLst>
              <a:ext uri="{FF2B5EF4-FFF2-40B4-BE49-F238E27FC236}">
                <a16:creationId xmlns:a16="http://schemas.microsoft.com/office/drawing/2014/main" id="{EAF7257E-F8F1-46E7-AB31-BEECBE9760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0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EE28F-8201-4291-B91D-87424F6B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8D4-DB1F-4336-9FAC-F1310EA7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76C8AE"/>
                </a:solidFill>
              </a:defRPr>
            </a:lvl1pPr>
            <a:lvl2pPr>
              <a:defRPr sz="1800">
                <a:solidFill>
                  <a:srgbClr val="76C8AE"/>
                </a:solidFill>
              </a:defRPr>
            </a:lvl2pPr>
            <a:lvl3pPr>
              <a:defRPr sz="1800">
                <a:solidFill>
                  <a:srgbClr val="76C8AE"/>
                </a:solidFill>
              </a:defRPr>
            </a:lvl3pPr>
            <a:lvl4pPr>
              <a:defRPr sz="1800">
                <a:solidFill>
                  <a:srgbClr val="76C8AE"/>
                </a:solidFill>
              </a:defRPr>
            </a:lvl4pPr>
            <a:lvl5pPr>
              <a:defRPr sz="1800">
                <a:solidFill>
                  <a:srgbClr val="76C8AE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F35ECC-E470-43DD-98A9-B01624008E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0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34E1-D455-4C26-B381-3FC697018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BCA6-6806-4F98-BCC6-89DD1EF3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574315-B7CB-4D67-938B-343DBD8D47E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5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6C08-64B4-42D6-AF34-8AC1C34A0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B6CC-D6D4-4607-B2F0-95D88CF48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FFCC4E"/>
                </a:solidFill>
              </a:defRPr>
            </a:lvl1pPr>
            <a:lvl2pPr>
              <a:defRPr sz="1800">
                <a:solidFill>
                  <a:srgbClr val="FFCC4E"/>
                </a:solidFill>
              </a:defRPr>
            </a:lvl2pPr>
            <a:lvl3pPr>
              <a:defRPr sz="1800">
                <a:solidFill>
                  <a:srgbClr val="FFCC4E"/>
                </a:solidFill>
              </a:defRPr>
            </a:lvl3pPr>
            <a:lvl4pPr>
              <a:defRPr sz="1800">
                <a:solidFill>
                  <a:srgbClr val="FFCC4E"/>
                </a:solidFill>
              </a:defRPr>
            </a:lvl4pPr>
            <a:lvl5pPr>
              <a:defRPr sz="1800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 err="1"/>
              <a:t>fth</a:t>
            </a:r>
            <a:r>
              <a:rPr lang="en-GB" noProof="0" dirty="0"/>
              <a:t>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29367B-34A8-4563-A1F3-2FC66FD3EB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9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B35B1-EFE6-4875-B916-1BC8765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693-5FF5-4EE9-BE3E-903A4B2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009BDB"/>
                </a:solidFill>
              </a:defRPr>
            </a:lvl1pPr>
            <a:lvl2pPr>
              <a:defRPr sz="1800">
                <a:solidFill>
                  <a:srgbClr val="009BDB"/>
                </a:solidFill>
              </a:defRPr>
            </a:lvl2pPr>
            <a:lvl3pPr>
              <a:defRPr sz="1800">
                <a:solidFill>
                  <a:srgbClr val="009BDB"/>
                </a:solidFill>
              </a:defRPr>
            </a:lvl3pPr>
            <a:lvl4pPr>
              <a:defRPr sz="1800">
                <a:solidFill>
                  <a:srgbClr val="009BDB"/>
                </a:solidFill>
              </a:defRPr>
            </a:lvl4pPr>
            <a:lvl5pPr>
              <a:defRPr sz="1800">
                <a:solidFill>
                  <a:srgbClr val="009BDB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75EAA0-B23C-4CF3-8040-68232CDD55A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0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351588"/>
            <a:ext cx="11865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65" name="Picture 5">
            <a:extLst>
              <a:ext uri="{FF2B5EF4-FFF2-40B4-BE49-F238E27FC236}">
                <a16:creationId xmlns:a16="http://schemas.microsoft.com/office/drawing/2014/main" id="{BBC9EEE5-B210-445C-81EF-FEA569E56083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60" y="6465593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67F11124-82EC-4269-B097-AA1362617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5">
            <a:extLst>
              <a:ext uri="{FF2B5EF4-FFF2-40B4-BE49-F238E27FC236}">
                <a16:creationId xmlns:a16="http://schemas.microsoft.com/office/drawing/2014/main" id="{F46AEE21-774A-4AB5-ADC4-A6979F397CFE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6" y="6452251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12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44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69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36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103AB9D-4033-450F-9AFB-12010B6E6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663393E8-7604-477C-92ED-F503CA6D7EE9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73" y="6449087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A398890-117D-44A3-97A3-567CB60E6D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3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">
            <a:extLst>
              <a:ext uri="{FF2B5EF4-FFF2-40B4-BE49-F238E27FC236}">
                <a16:creationId xmlns:a16="http://schemas.microsoft.com/office/drawing/2014/main" id="{AFACDF93-324D-4973-8C62-633313B491BB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" y="6449973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3CCAE-5E68-40B7-96F4-1867CB3C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F74DFCCB-83DE-47F4-9FF3-8FAEE5BF92D8}"/>
              </a:ext>
            </a:extLst>
          </p:cNvPr>
          <p:cNvGraphicFramePr/>
          <p:nvPr userDrawn="1"/>
        </p:nvGraphicFramePr>
        <p:xfrm>
          <a:off x="279036" y="1321782"/>
          <a:ext cx="11656060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2">
            <a:extLst>
              <a:ext uri="{FF2B5EF4-FFF2-40B4-BE49-F238E27FC236}">
                <a16:creationId xmlns:a16="http://schemas.microsoft.com/office/drawing/2014/main" id="{1D3688BC-A29F-4FC4-A11A-398FE4188E1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76204199"/>
              </p:ext>
            </p:extLst>
          </p:nvPr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8F5593-453E-4297-89C3-AF572A2F008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B31BE-8F00-4FD0-B83D-49F14B7A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ACF06B11-18F4-4720-A183-165C1FB85F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37926873"/>
              </p:ext>
            </p:extLst>
          </p:nvPr>
        </p:nvGraphicFramePr>
        <p:xfrm>
          <a:off x="279036" y="1219353"/>
          <a:ext cx="11656060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05BBD0-4E77-4901-8F9B-5C34F6E046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 dirty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>
            <a:extLst>
              <a:ext uri="{FF2B5EF4-FFF2-40B4-BE49-F238E27FC236}">
                <a16:creationId xmlns:a16="http://schemas.microsoft.com/office/drawing/2014/main" id="{7B88B654-6870-4EB8-A79A-306A0238640A}"/>
              </a:ext>
            </a:extLst>
          </p:cNvPr>
          <p:cNvPicPr>
            <a:picLocks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52225"/>
            <a:ext cx="9956800" cy="4051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0" r:id="rId6"/>
    <p:sldLayoutId id="2147483931" r:id="rId7"/>
    <p:sldLayoutId id="2147483932" r:id="rId8"/>
    <p:sldLayoutId id="2147483933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6" r:id="rId15"/>
    <p:sldLayoutId id="2147483947" r:id="rId16"/>
    <p:sldLayoutId id="2147483977" r:id="rId1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7" y="6460601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A5060D9-A09D-4130-9267-1E715CE49C5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4732B035-7DC9-457A-B11E-1F17E69F566A}"/>
              </a:ext>
            </a:extLst>
          </p:cNvPr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7" y="6455517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72" r:id="rId7"/>
    <p:sldLayoutId id="2147483966" r:id="rId8"/>
    <p:sldLayoutId id="2147483967" r:id="rId9"/>
    <p:sldLayoutId id="2147483968" r:id="rId10"/>
    <p:sldLayoutId id="2147483969" r:id="rId1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EC1D1E1-F167-4275-B0D3-2DDB714BE6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EE9226E0-2BA4-4DC2-994B-AD70CB993B22}"/>
              </a:ext>
            </a:extLst>
          </p:cNvPr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38" y="6462927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25999" y="3421616"/>
            <a:ext cx="11913401" cy="70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defTabSz="882030">
              <a:defRPr/>
            </a:pPr>
            <a:r>
              <a:rPr lang="en-GB" sz="40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Simplifying MPS Expressions</a:t>
            </a:r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915706" y="5224144"/>
            <a:ext cx="5123696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Quinten Van Woerkom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915681" y="5885467"/>
            <a:ext cx="5123720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09/10/2024</a:t>
            </a: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ESA ESTEC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allAtOnce"/>
      <p:bldP spid="8" grpId="0" build="allAtOnce"/>
      <p:bldP spid="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Taking a step 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A2AE6-B0DB-CF0F-9442-FA4C137EF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Necessary characteristics: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Encode literals of distinct types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Permit “external” expression languages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r>
              <a:rPr lang="en-GB" dirty="0"/>
              <a:t>Desired (but not presently achieved) characteristics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Arbitrarily extensible</a:t>
            </a:r>
          </a:p>
        </p:txBody>
      </p:sp>
    </p:spTree>
    <p:extLst>
      <p:ext uri="{BB962C8B-B14F-4D97-AF65-F5344CB8AC3E}">
        <p14:creationId xmlns:p14="http://schemas.microsoft.com/office/powerpoint/2010/main" val="289523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Taking a step 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A2AE6-B0DB-CF0F-9442-FA4C137EF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Necessary characteristics: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Encode literals of distinct types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Permit “external” expression languages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r>
              <a:rPr lang="en-GB" dirty="0"/>
              <a:t>Desired (but not presently achieved) characteristics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Arbitrarily extensible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Stay within existing data type “language”</a:t>
            </a:r>
          </a:p>
        </p:txBody>
      </p:sp>
    </p:spTree>
    <p:extLst>
      <p:ext uri="{BB962C8B-B14F-4D97-AF65-F5344CB8AC3E}">
        <p14:creationId xmlns:p14="http://schemas.microsoft.com/office/powerpoint/2010/main" val="1417421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Taking a step 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A2AE6-B0DB-CF0F-9442-FA4C137EF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Necessary characteristics: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Encode literals of distinct types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Permit “external” expression languages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r>
              <a:rPr lang="en-GB" dirty="0"/>
              <a:t>Desired (but not presently achieved) characteristics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Arbitrarily extensible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Stay within existing data type “language”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r>
              <a:rPr lang="en-GB" dirty="0"/>
              <a:t>We already have two types with similar needs: Constraint and Trigger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6060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of Constraint/Trigger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A2AE6-B0DB-CF0F-9442-FA4C137EF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Abstract base type: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138842-D277-B91C-AB54-0427353C0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725" y="1270941"/>
            <a:ext cx="7075505" cy="149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85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of Constraint/Trigger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A2AE6-B0DB-CF0F-9442-FA4C137EF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Abstract base type: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With concrete subtypes: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138842-D277-B91C-AB54-0427353C0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725" y="1270941"/>
            <a:ext cx="7075505" cy="14907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E0FB16-3D24-0626-8689-49528C726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940" y="3964719"/>
            <a:ext cx="9187147" cy="104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93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of Constraint/Trigger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A2AE6-B0DB-CF0F-9442-FA4C137EF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Usage: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6E5CFF-CB5B-1176-6884-3B6F01D93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008" y="1592725"/>
            <a:ext cx="8017322" cy="390693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FDCA099-2573-C6AE-248A-987CDA0C5CFF}"/>
              </a:ext>
            </a:extLst>
          </p:cNvPr>
          <p:cNvSpPr/>
          <p:nvPr/>
        </p:nvSpPr>
        <p:spPr>
          <a:xfrm>
            <a:off x="1882066" y="4705164"/>
            <a:ext cx="2965142" cy="4802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509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Re-designing expressions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A2AE6-B0DB-CF0F-9442-FA4C137EF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Redefine convention of Expression&lt;Type&gt; to be “MAL::Element that evaluates to given data type”.</a:t>
            </a:r>
          </a:p>
        </p:txBody>
      </p:sp>
    </p:spTree>
    <p:extLst>
      <p:ext uri="{BB962C8B-B14F-4D97-AF65-F5344CB8AC3E}">
        <p14:creationId xmlns:p14="http://schemas.microsoft.com/office/powerpoint/2010/main" val="3096160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Re-designing expressions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A2AE6-B0DB-CF0F-9442-FA4C137EF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Redefine convention of Expression&lt;Type&gt; to be “MAL::Element that evaluates to given data type”.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Abstract base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MAL::Element</a:t>
            </a:r>
            <a:endParaRPr lang="en-GB" u="sng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E22DE0-ED36-EBB5-6D7E-D70AE1B1B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103" y="2896492"/>
            <a:ext cx="5523131" cy="286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88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Re-designing expressions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A2AE6-B0DB-CF0F-9442-FA4C137EF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Concrete subtypes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Any existing type (out-of-band agreement needed for Expression&lt;Type&gt; convention)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dirty="0"/>
              <a:t>Replacing the existing “type” and “value” fields</a:t>
            </a:r>
          </a:p>
        </p:txBody>
      </p:sp>
    </p:spTree>
    <p:extLst>
      <p:ext uri="{BB962C8B-B14F-4D97-AF65-F5344CB8AC3E}">
        <p14:creationId xmlns:p14="http://schemas.microsoft.com/office/powerpoint/2010/main" val="4290640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Re-designing expressions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A2AE6-B0DB-CF0F-9442-FA4C137EF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Concrete subtypes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Any existing type (out-of-band agreement needed for Expression&lt;Type&gt; convention)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dirty="0"/>
              <a:t>Replacing the existing “type” and “value” fields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ExternalExpression</a:t>
            </a:r>
            <a:r>
              <a:rPr lang="en-GB" dirty="0"/>
              <a:t> to support external language expressions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dirty="0"/>
              <a:t>Replacing the existing “</a:t>
            </a:r>
            <a:r>
              <a:rPr lang="en-GB" dirty="0" err="1"/>
              <a:t>expressionLanguage</a:t>
            </a:r>
            <a:r>
              <a:rPr lang="en-GB" dirty="0"/>
              <a:t>” and “expression” fields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2816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Status quo: Expression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1ECC63-836F-B94B-4268-3AA7CE6BDA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75" y="1495870"/>
            <a:ext cx="11764963" cy="4101210"/>
          </a:xfrm>
        </p:spPr>
      </p:pic>
    </p:spTree>
    <p:extLst>
      <p:ext uri="{BB962C8B-B14F-4D97-AF65-F5344CB8AC3E}">
        <p14:creationId xmlns:p14="http://schemas.microsoft.com/office/powerpoint/2010/main" val="262181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Resulting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A2AE6-B0DB-CF0F-9442-FA4C137EF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Instantiating a literal Cartesian position.</a:t>
            </a:r>
          </a:p>
          <a:p>
            <a:r>
              <a:rPr lang="en-GB" dirty="0"/>
              <a:t>Written in file formats XML syntax:</a:t>
            </a:r>
          </a:p>
          <a:p>
            <a:endParaRPr lang="en-GB" dirty="0"/>
          </a:p>
          <a:p>
            <a:r>
              <a:rPr lang="fr-FR" dirty="0"/>
              <a:t>&lt;expression&gt;					</a:t>
            </a:r>
          </a:p>
          <a:p>
            <a:r>
              <a:rPr lang="fr-FR" dirty="0"/>
              <a:t>  &lt;type&gt;Position&lt;/type&gt;</a:t>
            </a:r>
          </a:p>
          <a:p>
            <a:r>
              <a:rPr lang="fr-FR" dirty="0"/>
              <a:t>  &lt;value&gt;@CP(0,0,0)[km]:ECI&lt;/value&gt;</a:t>
            </a:r>
          </a:p>
          <a:p>
            <a:r>
              <a:rPr lang="fr-FR" dirty="0"/>
              <a:t>  &lt;</a:t>
            </a:r>
            <a:r>
              <a:rPr lang="fr-FR" dirty="0" err="1"/>
              <a:t>expressionLanguage</a:t>
            </a:r>
            <a:r>
              <a:rPr lang="fr-FR" dirty="0"/>
              <a:t>&gt;&lt;/</a:t>
            </a:r>
            <a:r>
              <a:rPr lang="fr-FR" dirty="0" err="1"/>
              <a:t>expressionLanguage</a:t>
            </a:r>
            <a:r>
              <a:rPr lang="fr-FR" dirty="0"/>
              <a:t>&gt;</a:t>
            </a:r>
          </a:p>
          <a:p>
            <a:r>
              <a:rPr lang="fr-FR" dirty="0"/>
              <a:t>  &lt;expression&gt;&lt;/expression&gt;</a:t>
            </a:r>
          </a:p>
          <a:p>
            <a:r>
              <a:rPr lang="fr-FR" dirty="0"/>
              <a:t>&lt;/expression&gt;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1061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Resulting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A2AE6-B0DB-CF0F-9442-FA4C137EF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Instantiating a literal Cartesian position.</a:t>
            </a:r>
          </a:p>
          <a:p>
            <a:r>
              <a:rPr lang="en-GB" dirty="0"/>
              <a:t>Written in file formats XML syntax:</a:t>
            </a:r>
          </a:p>
          <a:p>
            <a:endParaRPr lang="en-GB" dirty="0"/>
          </a:p>
          <a:p>
            <a:r>
              <a:rPr lang="fr-FR" dirty="0"/>
              <a:t>&lt;expression&gt;					&lt;expression </a:t>
            </a:r>
            <a:r>
              <a:rPr lang="fr-FR" dirty="0" err="1"/>
              <a:t>xsi:type</a:t>
            </a:r>
            <a:r>
              <a:rPr lang="fr-FR" dirty="0"/>
              <a:t>=</a:t>
            </a:r>
            <a:r>
              <a:rPr lang="fr-FR" dirty="0" err="1"/>
              <a:t>mps:CartesianPosition</a:t>
            </a:r>
            <a:r>
              <a:rPr lang="fr-FR" dirty="0"/>
              <a:t>&gt;</a:t>
            </a:r>
          </a:p>
          <a:p>
            <a:r>
              <a:rPr lang="fr-FR" dirty="0"/>
              <a:t>  &lt;type&gt;Position&lt;/type&gt;				  &lt;x&gt;0&lt;/x&gt;</a:t>
            </a:r>
          </a:p>
          <a:p>
            <a:r>
              <a:rPr lang="fr-FR" dirty="0"/>
              <a:t>  &lt;value&gt;@CP(0,0,0)[km]:ECI&lt;/value&gt;		  &lt;y&gt;0&lt;/y&gt;</a:t>
            </a:r>
          </a:p>
          <a:p>
            <a:r>
              <a:rPr lang="fr-FR" dirty="0"/>
              <a:t>  &lt;</a:t>
            </a:r>
            <a:r>
              <a:rPr lang="fr-FR" dirty="0" err="1"/>
              <a:t>expressionLanguage</a:t>
            </a:r>
            <a:r>
              <a:rPr lang="fr-FR" dirty="0"/>
              <a:t>&gt;&lt;/</a:t>
            </a:r>
            <a:r>
              <a:rPr lang="fr-FR" dirty="0" err="1"/>
              <a:t>expressionLanguage</a:t>
            </a:r>
            <a:r>
              <a:rPr lang="fr-FR" dirty="0"/>
              <a:t>&gt;	  &lt;z&gt;0&lt;/z&gt;</a:t>
            </a:r>
          </a:p>
          <a:p>
            <a:r>
              <a:rPr lang="fr-FR" dirty="0"/>
              <a:t>  &lt;expression&gt;&lt;/expression&gt;			  &lt;frame&gt;ECI&lt;/frame&gt;</a:t>
            </a:r>
          </a:p>
          <a:p>
            <a:r>
              <a:rPr lang="fr-FR" dirty="0"/>
              <a:t>&lt;/expression&gt;					  &lt;</a:t>
            </a:r>
            <a:r>
              <a:rPr lang="fr-FR" dirty="0" err="1"/>
              <a:t>units</a:t>
            </a:r>
            <a:r>
              <a:rPr lang="fr-FR" dirty="0"/>
              <a:t>&gt;km&lt;/</a:t>
            </a:r>
            <a:r>
              <a:rPr lang="fr-FR" dirty="0" err="1"/>
              <a:t>units</a:t>
            </a:r>
            <a:r>
              <a:rPr lang="fr-FR" dirty="0"/>
              <a:t>&gt;</a:t>
            </a:r>
          </a:p>
          <a:p>
            <a:r>
              <a:rPr lang="fr-FR" dirty="0"/>
              <a:t>						&lt;/expression&gt;</a:t>
            </a:r>
          </a:p>
          <a:p>
            <a:endParaRPr lang="fr-FR" dirty="0"/>
          </a:p>
          <a:p>
            <a:r>
              <a:rPr lang="fr-FR" dirty="0"/>
              <a:t>N.B.: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identical</a:t>
            </a:r>
            <a:r>
              <a:rPr lang="fr-FR" dirty="0"/>
              <a:t> to a </a:t>
            </a:r>
            <a:r>
              <a:rPr lang="en-GB" dirty="0"/>
              <a:t>“native” </a:t>
            </a:r>
            <a:r>
              <a:rPr lang="en-GB" dirty="0" err="1"/>
              <a:t>CartesianPosition</a:t>
            </a:r>
            <a:r>
              <a:rPr lang="en-GB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31885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A2AE6-B0DB-CF0F-9442-FA4C137EF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1223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Status quo: expression literals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A2AE6-B0DB-CF0F-9442-FA4C137EF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64AC98-4EC4-6A31-9EDC-E6298CFDF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77" y="1661233"/>
            <a:ext cx="2097376" cy="29551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ABCE2C-775C-1FA6-8401-163F3F945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7730" y="1645588"/>
            <a:ext cx="2088136" cy="29551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EF9E74-F5B3-864A-402F-8A20EEC99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6243" y="1645588"/>
            <a:ext cx="2097715" cy="29551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704A2F-01DA-5127-94E0-7E91500CF5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3996" y="1645587"/>
            <a:ext cx="2092145" cy="29551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5C25D24-4833-37B9-D728-689AB8E45B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7225" y="1645587"/>
            <a:ext cx="2088136" cy="294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81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Resulting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A2AE6-B0DB-CF0F-9442-FA4C137EF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Instantiating a literal Cartesian position.</a:t>
            </a:r>
          </a:p>
          <a:p>
            <a:r>
              <a:rPr lang="en-GB" dirty="0"/>
              <a:t>Written in file formats XML syntax:</a:t>
            </a:r>
          </a:p>
          <a:p>
            <a:endParaRPr lang="en-GB" dirty="0"/>
          </a:p>
          <a:p>
            <a:r>
              <a:rPr lang="fr-FR" dirty="0"/>
              <a:t>&lt;expression&gt;</a:t>
            </a:r>
          </a:p>
          <a:p>
            <a:r>
              <a:rPr lang="fr-FR" dirty="0"/>
              <a:t>  &lt;type&gt;Position&lt;/type&gt;</a:t>
            </a:r>
          </a:p>
          <a:p>
            <a:r>
              <a:rPr lang="fr-FR" dirty="0"/>
              <a:t>  &lt;value&gt;@CP(0,0,0)[km]:ECI&lt;/value&gt;</a:t>
            </a:r>
          </a:p>
          <a:p>
            <a:r>
              <a:rPr lang="fr-FR" dirty="0"/>
              <a:t>  &lt;</a:t>
            </a:r>
            <a:r>
              <a:rPr lang="fr-FR" dirty="0" err="1"/>
              <a:t>expressionLanguage</a:t>
            </a:r>
            <a:r>
              <a:rPr lang="fr-FR" dirty="0"/>
              <a:t>&gt;&lt;/</a:t>
            </a:r>
            <a:r>
              <a:rPr lang="fr-FR" dirty="0" err="1"/>
              <a:t>expressionLanguage</a:t>
            </a:r>
            <a:r>
              <a:rPr lang="fr-FR" dirty="0"/>
              <a:t>&gt;</a:t>
            </a:r>
          </a:p>
          <a:p>
            <a:r>
              <a:rPr lang="fr-FR" dirty="0"/>
              <a:t>  &lt;expression&gt;&lt;/expression&gt;</a:t>
            </a:r>
          </a:p>
          <a:p>
            <a:r>
              <a:rPr lang="fr-FR" dirty="0"/>
              <a:t>&lt;/expression&gt;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1546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Resulting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A2AE6-B0DB-CF0F-9442-FA4C137EF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Instantiating a literal Cartesian position.</a:t>
            </a:r>
          </a:p>
          <a:p>
            <a:r>
              <a:rPr lang="en-GB" dirty="0"/>
              <a:t>Written in file formats XML syntax:</a:t>
            </a:r>
          </a:p>
          <a:p>
            <a:endParaRPr lang="en-GB" dirty="0"/>
          </a:p>
          <a:p>
            <a:r>
              <a:rPr lang="fr-FR" dirty="0"/>
              <a:t>&lt;expression&gt;</a:t>
            </a:r>
          </a:p>
          <a:p>
            <a:r>
              <a:rPr lang="fr-FR" dirty="0"/>
              <a:t>  &lt;type&gt;</a:t>
            </a:r>
            <a:r>
              <a:rPr lang="fr-FR" dirty="0">
                <a:highlight>
                  <a:srgbClr val="C0C0C0"/>
                </a:highlight>
              </a:rPr>
              <a:t>Position</a:t>
            </a:r>
            <a:r>
              <a:rPr lang="fr-FR" dirty="0"/>
              <a:t>&lt;/type&gt;					Hard-</a:t>
            </a:r>
            <a:r>
              <a:rPr lang="fr-FR" dirty="0" err="1"/>
              <a:t>coded</a:t>
            </a:r>
            <a:r>
              <a:rPr lang="fr-FR" dirty="0"/>
              <a:t> (non-extensible) type </a:t>
            </a:r>
            <a:r>
              <a:rPr lang="fr-FR" dirty="0" err="1"/>
              <a:t>list</a:t>
            </a:r>
            <a:endParaRPr lang="fr-FR" dirty="0"/>
          </a:p>
          <a:p>
            <a:r>
              <a:rPr lang="fr-FR" dirty="0"/>
              <a:t>  &lt;value&gt;@CP(0,0,0)[km]:ECI&lt;/value&gt;</a:t>
            </a:r>
          </a:p>
          <a:p>
            <a:r>
              <a:rPr lang="fr-FR" dirty="0"/>
              <a:t>  &lt;</a:t>
            </a:r>
            <a:r>
              <a:rPr lang="fr-FR" dirty="0" err="1"/>
              <a:t>expressionLanguage</a:t>
            </a:r>
            <a:r>
              <a:rPr lang="fr-FR" dirty="0"/>
              <a:t>&gt;&lt;/</a:t>
            </a:r>
            <a:r>
              <a:rPr lang="fr-FR" dirty="0" err="1"/>
              <a:t>expressionLanguage</a:t>
            </a:r>
            <a:r>
              <a:rPr lang="fr-FR" dirty="0"/>
              <a:t>&gt;</a:t>
            </a:r>
          </a:p>
          <a:p>
            <a:r>
              <a:rPr lang="fr-FR" dirty="0"/>
              <a:t>  &lt;expression&gt;&lt;/expression&gt;</a:t>
            </a:r>
          </a:p>
          <a:p>
            <a:r>
              <a:rPr lang="fr-FR" dirty="0"/>
              <a:t>&lt;/expression&gt;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013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Resulting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A2AE6-B0DB-CF0F-9442-FA4C137EF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Instantiating a literal Cartesian position.</a:t>
            </a:r>
          </a:p>
          <a:p>
            <a:r>
              <a:rPr lang="en-GB" dirty="0"/>
              <a:t>Written in file formats XML syntax:</a:t>
            </a:r>
          </a:p>
          <a:p>
            <a:endParaRPr lang="en-GB" dirty="0"/>
          </a:p>
          <a:p>
            <a:r>
              <a:rPr lang="fr-FR" dirty="0"/>
              <a:t>&lt;expression&gt;</a:t>
            </a:r>
          </a:p>
          <a:p>
            <a:r>
              <a:rPr lang="fr-FR" dirty="0"/>
              <a:t>  &lt;type&gt;Position&lt;/type&gt;</a:t>
            </a:r>
          </a:p>
          <a:p>
            <a:r>
              <a:rPr lang="fr-FR" dirty="0"/>
              <a:t>  &lt;value&gt;</a:t>
            </a:r>
            <a:r>
              <a:rPr lang="fr-FR" dirty="0">
                <a:highlight>
                  <a:srgbClr val="C0C0C0"/>
                </a:highlight>
              </a:rPr>
              <a:t>@CP(0,0,0)[km]:ECI</a:t>
            </a:r>
            <a:r>
              <a:rPr lang="fr-FR" dirty="0"/>
              <a:t>&lt;/value&gt;			Opaque string </a:t>
            </a:r>
            <a:r>
              <a:rPr lang="fr-FR" dirty="0" err="1"/>
              <a:t>literal</a:t>
            </a:r>
            <a:r>
              <a:rPr lang="fr-FR" dirty="0"/>
              <a:t> DSL</a:t>
            </a:r>
          </a:p>
          <a:p>
            <a:r>
              <a:rPr lang="fr-FR" dirty="0"/>
              <a:t>  &lt;</a:t>
            </a:r>
            <a:r>
              <a:rPr lang="fr-FR" dirty="0" err="1"/>
              <a:t>expressionLanguage</a:t>
            </a:r>
            <a:r>
              <a:rPr lang="fr-FR" dirty="0"/>
              <a:t>&gt;&lt;/</a:t>
            </a:r>
            <a:r>
              <a:rPr lang="fr-FR" dirty="0" err="1"/>
              <a:t>expressionLanguage</a:t>
            </a:r>
            <a:r>
              <a:rPr lang="fr-FR" dirty="0"/>
              <a:t>&gt;</a:t>
            </a:r>
          </a:p>
          <a:p>
            <a:r>
              <a:rPr lang="fr-FR" dirty="0"/>
              <a:t>  &lt;expression&gt;&lt;/expression&gt;</a:t>
            </a:r>
          </a:p>
          <a:p>
            <a:r>
              <a:rPr lang="fr-FR" dirty="0"/>
              <a:t>&lt;/expression&gt;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0559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Resulting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A2AE6-B0DB-CF0F-9442-FA4C137EF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Instantiating a literal Cartesian position.</a:t>
            </a:r>
          </a:p>
          <a:p>
            <a:r>
              <a:rPr lang="en-GB" dirty="0"/>
              <a:t>Written in file formats XML syntax:</a:t>
            </a:r>
          </a:p>
          <a:p>
            <a:endParaRPr lang="en-GB" dirty="0"/>
          </a:p>
          <a:p>
            <a:r>
              <a:rPr lang="fr-FR" dirty="0"/>
              <a:t>&lt;expression&gt;</a:t>
            </a:r>
          </a:p>
          <a:p>
            <a:r>
              <a:rPr lang="fr-FR" dirty="0"/>
              <a:t>  &lt;type&gt;Position&lt;/type&gt;</a:t>
            </a:r>
          </a:p>
          <a:p>
            <a:r>
              <a:rPr lang="fr-FR" dirty="0"/>
              <a:t>  &lt;value&gt;@CP(0,0,0)[km]:ECI&lt;/value&gt;			</a:t>
            </a:r>
          </a:p>
          <a:p>
            <a:r>
              <a:rPr lang="fr-FR" dirty="0"/>
              <a:t>  </a:t>
            </a:r>
            <a:r>
              <a:rPr lang="fr-FR" dirty="0">
                <a:highlight>
                  <a:srgbClr val="C0C0C0"/>
                </a:highlight>
              </a:rPr>
              <a:t>&lt;</a:t>
            </a:r>
            <a:r>
              <a:rPr lang="fr-FR" dirty="0" err="1">
                <a:highlight>
                  <a:srgbClr val="C0C0C0"/>
                </a:highlight>
              </a:rPr>
              <a:t>expressionLanguage</a:t>
            </a:r>
            <a:r>
              <a:rPr lang="fr-FR" dirty="0">
                <a:highlight>
                  <a:srgbClr val="C0C0C0"/>
                </a:highlight>
              </a:rPr>
              <a:t>&gt;&lt;/</a:t>
            </a:r>
            <a:r>
              <a:rPr lang="fr-FR" dirty="0" err="1">
                <a:highlight>
                  <a:srgbClr val="C0C0C0"/>
                </a:highlight>
              </a:rPr>
              <a:t>expressionLanguage</a:t>
            </a:r>
            <a:r>
              <a:rPr lang="fr-FR" dirty="0">
                <a:highlight>
                  <a:srgbClr val="C0C0C0"/>
                </a:highlight>
              </a:rPr>
              <a:t>&gt;</a:t>
            </a:r>
            <a:r>
              <a:rPr lang="fr-FR" dirty="0"/>
              <a:t>		</a:t>
            </a:r>
            <a:r>
              <a:rPr lang="fr-FR" dirty="0" err="1"/>
              <a:t>Redundant</a:t>
            </a:r>
            <a:r>
              <a:rPr lang="fr-FR" dirty="0"/>
              <a:t> </a:t>
            </a:r>
            <a:r>
              <a:rPr lang="fr-FR" dirty="0" err="1"/>
              <a:t>fields</a:t>
            </a:r>
            <a:endParaRPr lang="fr-FR" dirty="0"/>
          </a:p>
          <a:p>
            <a:r>
              <a:rPr lang="fr-FR" dirty="0"/>
              <a:t>  </a:t>
            </a:r>
            <a:r>
              <a:rPr lang="fr-FR" dirty="0">
                <a:highlight>
                  <a:srgbClr val="C0C0C0"/>
                </a:highlight>
              </a:rPr>
              <a:t>&lt;expression&gt;&lt;/expression&gt;</a:t>
            </a:r>
          </a:p>
          <a:p>
            <a:r>
              <a:rPr lang="fr-FR" dirty="0"/>
              <a:t>&lt;/expression&gt;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483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Taking a step 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A2AE6-B0DB-CF0F-9442-FA4C137EF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Necessary characteristics: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Encode literals of distinct types</a:t>
            </a:r>
          </a:p>
        </p:txBody>
      </p:sp>
    </p:spTree>
    <p:extLst>
      <p:ext uri="{BB962C8B-B14F-4D97-AF65-F5344CB8AC3E}">
        <p14:creationId xmlns:p14="http://schemas.microsoft.com/office/powerpoint/2010/main" val="3259502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Taking a step 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A2AE6-B0DB-CF0F-9442-FA4C137EF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Necessary characteristics: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Encode literals of distinct types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Permit “external” expression languages</a:t>
            </a:r>
          </a:p>
        </p:txBody>
      </p:sp>
    </p:spTree>
    <p:extLst>
      <p:ext uri="{BB962C8B-B14F-4D97-AF65-F5344CB8AC3E}">
        <p14:creationId xmlns:p14="http://schemas.microsoft.com/office/powerpoint/2010/main" val="676193164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3960ED60-8A23-46C4-B339-32CD106C96D9}" vid="{6AA67823-AB11-4C2B-8D34-BC63FAC8D624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3960ED60-8A23-46C4-B339-32CD106C96D9}" vid="{1B2B1F32-0869-4E70-95F0-DD1D08A8AFC1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3960ED60-8A23-46C4-B339-32CD106C96D9}" vid="{FD0E5E75-7717-46C2-B7DD-6B9340E741A3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3960ED60-8A23-46C4-B339-32CD106C96D9}" vid="{8F05BAB2-BE42-419F-A679-AC1342FCD50B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– For ESA Official Use Only</Classification>
    <Issue_x0020_Date xmlns="ddc99d1b-0883-4f2c-a8e6-6d8ebaa0e5d6">2024-10-07T22:00:00+00:00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PKKMWAM5UKCP-1108600927-1303</_dlc_DocId>
    <_dlc_DocIdUrl xmlns="ddc99d1b-0883-4f2c-a8e6-6d8ebaa0e5d6">
      <Url>https://esateamsite.sso.esa.int/support/EOT2018/_layouts/15/DocIdRedir.aspx?ID=PKKMWAM5UKCP-1108600927-1303</Url>
      <Description>PKKMWAM5UKCP-1108600927-1303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22279E-2C4C-4C93-8498-455A58D1433E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schemas.microsoft.com/sharepoint/v3/fields"/>
    <ds:schemaRef ds:uri="http://schemas.microsoft.com/sharepoint/v4"/>
    <ds:schemaRef ds:uri="http://purl.org/dc/elements/1.1/"/>
    <ds:schemaRef ds:uri="http://purl.org/dc/terms/"/>
    <ds:schemaRef ds:uri="http://purl.org/dc/dcmitype/"/>
    <ds:schemaRef ds:uri="ddc99d1b-0883-4f2c-a8e6-6d8ebaa0e5d6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2253E4B-BB15-4AC1-82DB-CDDE390D8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B14A63-63A1-4694-A9CB-C52F3967F03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2020_ESA_Presentation</Template>
  <TotalTime>4207</TotalTime>
  <Words>779</Words>
  <Application>Microsoft Office PowerPoint</Application>
  <PresentationFormat>Custom</PresentationFormat>
  <Paragraphs>135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Verdana</vt:lpstr>
      <vt:lpstr>ESA_Presentation_DARK</vt:lpstr>
      <vt:lpstr>ESA_Presentation_DARK_BG</vt:lpstr>
      <vt:lpstr>ESA_Presentation_CLEAR</vt:lpstr>
      <vt:lpstr>ESA_Presentation_CLEAR_BG</vt:lpstr>
      <vt:lpstr>PowerPoint Presentation</vt:lpstr>
      <vt:lpstr>Status quo: Expression</vt:lpstr>
      <vt:lpstr>Status quo: expression literals</vt:lpstr>
      <vt:lpstr>Resulting objects</vt:lpstr>
      <vt:lpstr>Resulting objects</vt:lpstr>
      <vt:lpstr>Resulting objects</vt:lpstr>
      <vt:lpstr>Resulting objects</vt:lpstr>
      <vt:lpstr>Taking a step back</vt:lpstr>
      <vt:lpstr>Taking a step back</vt:lpstr>
      <vt:lpstr>Taking a step back</vt:lpstr>
      <vt:lpstr>Taking a step back</vt:lpstr>
      <vt:lpstr>Taking a step back</vt:lpstr>
      <vt:lpstr>Design of Constraint/Trigger</vt:lpstr>
      <vt:lpstr>Design of Constraint/Trigger</vt:lpstr>
      <vt:lpstr>Design of Constraint/Trigger (cont.)</vt:lpstr>
      <vt:lpstr>Re-designing expressions</vt:lpstr>
      <vt:lpstr>Re-designing expressions</vt:lpstr>
      <vt:lpstr>Re-designing expressions (cont.)</vt:lpstr>
      <vt:lpstr>Re-designing expressions (cont.)</vt:lpstr>
      <vt:lpstr>Resulting objects</vt:lpstr>
      <vt:lpstr>Resulting objects</vt:lpstr>
      <vt:lpstr>Questions?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Simplifying MPS Expressions</dc:title>
  <dc:subject>Simplifying MPS Expressions</dc:subject>
  <dc:creator>Quinten Van Woerkom</dc:creator>
  <cp:keywords/>
  <dc:description/>
  <cp:lastModifiedBy>Quinten Van Woerkom</cp:lastModifiedBy>
  <cp:revision>1</cp:revision>
  <cp:lastPrinted>2008-08-26T16:26:23Z</cp:lastPrinted>
  <dcterms:created xsi:type="dcterms:W3CDTF">2024-10-08T13:25:55Z</dcterms:created>
  <dcterms:modified xsi:type="dcterms:W3CDTF">2024-10-11T11:33:37Z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Quinten Van Woerkom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>ESA ESTEC</vt:lpwstr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>ESA ESTEC</vt:lpwstr>
  </property>
  <property fmtid="{D5CDD505-2E9C-101B-9397-08002B2CF9AE}" pid="24" name="bmsAddress">
    <vt:lpwstr>Keplerlaan 1 - 2201 AZ Noordwijk - The Netherlands</vt:lpwstr>
  </property>
  <property fmtid="{D5CDD505-2E9C-101B-9397-08002B2CF9AE}" pid="25" name="bmsPlace">
    <vt:lpwstr>Noordwijk</vt:lpwstr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2024-10-07T22:00:00Z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