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86" r:id="rId2"/>
    <p:sldId id="278" r:id="rId3"/>
    <p:sldId id="296" r:id="rId4"/>
    <p:sldId id="294" r:id="rId5"/>
    <p:sldId id="297" r:id="rId6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Thompson" initials="RS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FF"/>
    <a:srgbClr val="FFCCFF"/>
    <a:srgbClr val="FF9999"/>
    <a:srgbClr val="CC00CC"/>
    <a:srgbClr val="CC0000"/>
    <a:srgbClr val="FF0000"/>
    <a:srgbClr val="0033CC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0750" autoAdjust="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7T19:00:51.624" idx="1">
    <p:pos x="2419" y="2645"/>
    <p:text>Plan Execution may also need to expose PLN to provide state of execution of the Plan.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Services: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Request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Service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[PRS]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Distribution Service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[PDS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] = PLN</a:t>
            </a: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 Execution Control Service [PEC]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 Information Management Service [PIM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] = PDB</a:t>
            </a: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 Edit Service [PED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] = PACT+PEVT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+ PRES</a:t>
            </a: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rtl="0" fontAlgn="base"/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Data: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Request [PRQ]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 [PLN]</a:t>
            </a:r>
          </a:p>
          <a:p>
            <a:pPr rtl="0" fontAlgn="base"/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 Execution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Control [PEC]</a:t>
            </a:r>
          </a:p>
          <a:p>
            <a:pPr rtl="0" fontAlgn="base"/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Database [PDB]</a:t>
            </a:r>
          </a:p>
          <a:p>
            <a:pPr rtl="0" fontAlgn="base"/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Activity [PACT]</a:t>
            </a:r>
          </a:p>
          <a:p>
            <a:pPr rtl="0" fontAlgn="base"/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Event [PEVT]</a:t>
            </a:r>
          </a:p>
          <a:p>
            <a:pPr rtl="0" fontAlgn="base"/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Planning Resource [PRES]</a:t>
            </a:r>
          </a:p>
          <a:p>
            <a:pPr rtl="0" fontAlgn="base"/>
            <a:r>
              <a:rPr lang="en-GB" b="0" dirty="0" smtClean="0">
                <a:effectLst/>
              </a:rPr>
              <a:t/>
            </a:r>
            <a:br>
              <a:rPr lang="en-GB" b="0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92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F674BE-59F1-4230-B4A5-10EF736F6A9E}" type="datetime1">
              <a:rPr lang="en-GB" smtClean="0"/>
              <a:t>07/01/2019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855DAC-E062-42E1-AF07-8E9CA1B2E8F6}" type="datetime1">
              <a:rPr lang="en-GB" smtClean="0"/>
              <a:t>07/01/2019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A3BB37-FB89-4FC9-8563-C22EB5D4D988}" type="datetime1">
              <a:rPr lang="en-GB" smtClean="0"/>
              <a:t>07/01/2019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6B5339-250B-497B-86A8-407D7FFBC494}" type="datetime1">
              <a:rPr lang="en-GB" smtClean="0"/>
              <a:t>07/01/2019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EBE3F0-7A38-4F52-85BE-1AF6CC94C437}" type="datetime1">
              <a:rPr lang="en-GB" smtClean="0"/>
              <a:t>07/01/2019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9CDB1-908F-484F-9B0F-F5CF5F026024}" type="datetime1">
              <a:rPr lang="en-GB" smtClean="0"/>
              <a:pPr/>
              <a:t>07/01/2019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GB Diagrams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07/01/2019</a:t>
            </a:fld>
            <a:endParaRPr lang="en-GB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707904" y="2628665"/>
            <a:ext cx="1353600" cy="622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105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708548" y="3958952"/>
            <a:ext cx="1352313" cy="62217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7C8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 Execution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08119" y="2628665"/>
            <a:ext cx="1352313" cy="62217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TT&amp;C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23528" y="2628665"/>
            <a:ext cx="1352313" cy="622176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Navigation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07904" y="5255096"/>
            <a:ext cx="1352313" cy="622176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Mission</a:t>
            </a:r>
            <a:b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09191" y="1304764"/>
            <a:ext cx="1352313" cy="62217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</p:txBody>
      </p:sp>
      <p:cxnSp>
        <p:nvCxnSpPr>
          <p:cNvPr id="14" name="Straight Arrow Connector 13"/>
          <p:cNvCxnSpPr>
            <a:stCxn id="9" idx="6"/>
            <a:endCxn id="6" idx="2"/>
          </p:cNvCxnSpPr>
          <p:nvPr/>
        </p:nvCxnSpPr>
        <p:spPr bwMode="auto">
          <a:xfrm>
            <a:off x="1675841" y="2939753"/>
            <a:ext cx="2032063" cy="312"/>
          </a:xfrm>
          <a:prstGeom prst="straightConnector1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6" idx="6"/>
            <a:endCxn id="8" idx="2"/>
          </p:cNvCxnSpPr>
          <p:nvPr/>
        </p:nvCxnSpPr>
        <p:spPr bwMode="auto">
          <a:xfrm flipV="1">
            <a:off x="5061504" y="2939753"/>
            <a:ext cx="2046615" cy="31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4369971" y="1926938"/>
            <a:ext cx="644" cy="701725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7" idx="0"/>
            <a:endCxn id="6" idx="4"/>
          </p:cNvCxnSpPr>
          <p:nvPr/>
        </p:nvCxnSpPr>
        <p:spPr bwMode="auto">
          <a:xfrm flipH="1" flipV="1">
            <a:off x="4384704" y="3251465"/>
            <a:ext cx="1" cy="707487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4385347" y="4581128"/>
            <a:ext cx="1" cy="707487"/>
          </a:xfrm>
          <a:prstGeom prst="straightConnector1">
            <a:avLst/>
          </a:prstGeom>
          <a:noFill/>
          <a:ln w="28575" cap="flat" cmpd="sng" algn="ctr">
            <a:solidFill>
              <a:srgbClr val="CC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4407024" y="4690301"/>
            <a:ext cx="15937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&amp; Control</a:t>
            </a:r>
          </a:p>
          <a:p>
            <a:r>
              <a:rPr lang="en-GB" sz="1100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904" y="2663334"/>
            <a:ext cx="1965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Support Scheduling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79712" y="2684314"/>
            <a:ext cx="13292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Events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887924" y="1772816"/>
            <a:ext cx="1008000" cy="237626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05858" y="2049996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Requests</a:t>
            </a:r>
          </a:p>
          <a:p>
            <a:r>
              <a:rPr lang="en-GB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Process Management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91980" y="3389764"/>
            <a:ext cx="2097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</a:p>
          <a:p>
            <a:r>
              <a:rPr lang="en-GB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Execution Management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 flipH="1" flipV="1">
            <a:off x="3347864" y="1926940"/>
            <a:ext cx="540060" cy="2779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1511660" y="1796135"/>
            <a:ext cx="19191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of MPS Standardisation</a:t>
            </a:r>
          </a:p>
        </p:txBody>
      </p:sp>
    </p:spTree>
    <p:extLst>
      <p:ext uri="{BB962C8B-B14F-4D97-AF65-F5344CB8AC3E}">
        <p14:creationId xmlns:p14="http://schemas.microsoft.com/office/powerpoint/2010/main" val="414323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321"/>
          <p:cNvSpPr/>
          <p:nvPr/>
        </p:nvSpPr>
        <p:spPr bwMode="auto">
          <a:xfrm>
            <a:off x="1431732" y="2859547"/>
            <a:ext cx="2177889" cy="62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928073" y="2859547"/>
            <a:ext cx="1353600" cy="622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Planning and Scheduling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07/01/2019</a:t>
            </a:fld>
            <a:endParaRPr lang="en-GB" dirty="0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928717" y="4149846"/>
            <a:ext cx="1352313" cy="622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 Execution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091895" y="1079200"/>
            <a:ext cx="1352313" cy="622176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Navigation &amp; Timing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928717" y="5399112"/>
            <a:ext cx="1352313" cy="622176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Mission</a:t>
            </a:r>
            <a:b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55576" y="1078632"/>
            <a:ext cx="1352313" cy="622176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Operations</a:t>
            </a:r>
            <a:b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Preparation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928073" y="1078632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Support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154164" y="2860171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TT&amp;C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755575" y="2859547"/>
            <a:ext cx="1352313" cy="622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b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8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(Hierarchical or Distributed)</a:t>
            </a:r>
          </a:p>
        </p:txBody>
      </p:sp>
      <p:cxnSp>
        <p:nvCxnSpPr>
          <p:cNvPr id="16" name="Straight Connector 15"/>
          <p:cNvCxnSpPr>
            <a:stCxn id="13" idx="4"/>
            <a:endCxn id="8" idx="0"/>
          </p:cNvCxnSpPr>
          <p:nvPr/>
        </p:nvCxnSpPr>
        <p:spPr bwMode="auto">
          <a:xfrm>
            <a:off x="3604230" y="1700808"/>
            <a:ext cx="643" cy="11587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12" idx="5"/>
            <a:endCxn id="8" idx="0"/>
          </p:cNvCxnSpPr>
          <p:nvPr/>
        </p:nvCxnSpPr>
        <p:spPr bwMode="auto">
          <a:xfrm>
            <a:off x="1909847" y="1609692"/>
            <a:ext cx="1695026" cy="124985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9" idx="3"/>
            <a:endCxn id="8" idx="0"/>
          </p:cNvCxnSpPr>
          <p:nvPr/>
        </p:nvCxnSpPr>
        <p:spPr bwMode="auto">
          <a:xfrm flipH="1">
            <a:off x="3604873" y="1610260"/>
            <a:ext cx="1685064" cy="12492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428766" y="1932523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708905" y="1925701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31808" y="1932910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>
            <a:stCxn id="8" idx="6"/>
            <a:endCxn id="14" idx="2"/>
          </p:cNvCxnSpPr>
          <p:nvPr/>
        </p:nvCxnSpPr>
        <p:spPr bwMode="auto">
          <a:xfrm>
            <a:off x="4281673" y="3170947"/>
            <a:ext cx="2872491" cy="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>
          <a:xfrm>
            <a:off x="7092280" y="3088286"/>
            <a:ext cx="144000" cy="1440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6478217" y="3091528"/>
            <a:ext cx="471464" cy="1594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</a:t>
            </a: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>
            <a:stCxn id="9" idx="4"/>
            <a:endCxn id="8" idx="7"/>
          </p:cNvCxnSpPr>
          <p:nvPr/>
        </p:nvCxnSpPr>
        <p:spPr bwMode="auto">
          <a:xfrm flipH="1">
            <a:off x="4083443" y="1701376"/>
            <a:ext cx="1684609" cy="12493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5085169" y="2245208"/>
            <a:ext cx="350926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085169" y="2085746"/>
            <a:ext cx="350926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85170" y="1926284"/>
            <a:ext cx="350926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4376" y="2077683"/>
            <a:ext cx="350926" cy="159462"/>
          </a:xfrm>
          <a:prstGeom prst="rect">
            <a:avLst/>
          </a:prstGeom>
          <a:solidFill>
            <a:srgbClr val="FF93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PRM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08905" y="2094615"/>
            <a:ext cx="350926" cy="159462"/>
          </a:xfrm>
          <a:prstGeom prst="rect">
            <a:avLst/>
          </a:prstGeom>
          <a:solidFill>
            <a:srgbClr val="FFCC8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OSW</a:t>
            </a:r>
          </a:p>
        </p:txBody>
      </p:sp>
      <p:cxnSp>
        <p:nvCxnSpPr>
          <p:cNvPr id="47" name="Straight Connector 46"/>
          <p:cNvCxnSpPr>
            <a:stCxn id="8" idx="4"/>
            <a:endCxn id="7" idx="0"/>
          </p:cNvCxnSpPr>
          <p:nvPr/>
        </p:nvCxnSpPr>
        <p:spPr bwMode="auto">
          <a:xfrm>
            <a:off x="3604873" y="3482347"/>
            <a:ext cx="1" cy="6674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>
            <a:stCxn id="7" idx="4"/>
            <a:endCxn id="10" idx="0"/>
          </p:cNvCxnSpPr>
          <p:nvPr/>
        </p:nvCxnSpPr>
        <p:spPr bwMode="auto">
          <a:xfrm>
            <a:off x="3604874" y="4772022"/>
            <a:ext cx="0" cy="6270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Oval 59"/>
          <p:cNvSpPr/>
          <p:nvPr/>
        </p:nvSpPr>
        <p:spPr>
          <a:xfrm>
            <a:off x="3535812" y="5327112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432349" y="5101404"/>
            <a:ext cx="350926" cy="15946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432349" y="4941942"/>
            <a:ext cx="350926" cy="15946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3424376" y="3851149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Elbow Connector 63"/>
          <p:cNvCxnSpPr>
            <a:stCxn id="7" idx="6"/>
            <a:endCxn id="9" idx="4"/>
          </p:cNvCxnSpPr>
          <p:nvPr/>
        </p:nvCxnSpPr>
        <p:spPr bwMode="auto">
          <a:xfrm flipV="1">
            <a:off x="4281030" y="1701376"/>
            <a:ext cx="1487022" cy="275955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Rectangle 66"/>
          <p:cNvSpPr/>
          <p:nvPr/>
        </p:nvSpPr>
        <p:spPr bwMode="auto">
          <a:xfrm>
            <a:off x="5085170" y="4362021"/>
            <a:ext cx="350926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Connector 67"/>
          <p:cNvCxnSpPr>
            <a:stCxn id="8" idx="2"/>
            <a:endCxn id="15" idx="6"/>
          </p:cNvCxnSpPr>
          <p:nvPr/>
        </p:nvCxnSpPr>
        <p:spPr bwMode="auto">
          <a:xfrm flipH="1" flipV="1">
            <a:off x="2107888" y="3170635"/>
            <a:ext cx="820185" cy="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Oval 45"/>
          <p:cNvSpPr/>
          <p:nvPr/>
        </p:nvSpPr>
        <p:spPr>
          <a:xfrm>
            <a:off x="3537189" y="4077846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Elbow Connector 54"/>
          <p:cNvCxnSpPr>
            <a:stCxn id="10" idx="6"/>
            <a:endCxn id="9" idx="4"/>
          </p:cNvCxnSpPr>
          <p:nvPr/>
        </p:nvCxnSpPr>
        <p:spPr bwMode="auto">
          <a:xfrm flipV="1">
            <a:off x="4281030" y="1701376"/>
            <a:ext cx="1487022" cy="4008824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Rectangle 57"/>
          <p:cNvSpPr/>
          <p:nvPr/>
        </p:nvSpPr>
        <p:spPr bwMode="auto">
          <a:xfrm>
            <a:off x="5085170" y="5550738"/>
            <a:ext cx="347471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85170" y="5710200"/>
            <a:ext cx="350926" cy="159462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96051" y="1628808"/>
            <a:ext cx="144000" cy="144000"/>
          </a:xfrm>
          <a:prstGeom prst="ellipse">
            <a:avLst/>
          </a:prstGeom>
          <a:solidFill>
            <a:srgbClr val="CC00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 bwMode="auto">
          <a:xfrm>
            <a:off x="2708905" y="2249051"/>
            <a:ext cx="350926" cy="159462"/>
          </a:xfrm>
          <a:prstGeom prst="rect">
            <a:avLst/>
          </a:prstGeom>
          <a:solidFill>
            <a:srgbClr val="FFCC8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</a:p>
        </p:txBody>
      </p:sp>
      <p:cxnSp>
        <p:nvCxnSpPr>
          <p:cNvPr id="263" name="Straight Connector 262"/>
          <p:cNvCxnSpPr>
            <a:stCxn id="8" idx="3"/>
            <a:endCxn id="7" idx="1"/>
          </p:cNvCxnSpPr>
          <p:nvPr/>
        </p:nvCxnSpPr>
        <p:spPr bwMode="auto">
          <a:xfrm>
            <a:off x="3126303" y="3391140"/>
            <a:ext cx="456" cy="849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75" name="Rectangle 274"/>
          <p:cNvSpPr/>
          <p:nvPr/>
        </p:nvSpPr>
        <p:spPr bwMode="auto">
          <a:xfrm>
            <a:off x="2956369" y="3859099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</a:p>
        </p:txBody>
      </p:sp>
      <p:sp>
        <p:nvSpPr>
          <p:cNvPr id="276" name="Rectangle 275"/>
          <p:cNvSpPr/>
          <p:nvPr/>
        </p:nvSpPr>
        <p:spPr bwMode="auto">
          <a:xfrm>
            <a:off x="3424376" y="227687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Oval 281"/>
          <p:cNvSpPr/>
          <p:nvPr/>
        </p:nvSpPr>
        <p:spPr>
          <a:xfrm>
            <a:off x="2035888" y="3107738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Elbow Connector 285"/>
          <p:cNvCxnSpPr>
            <a:stCxn id="10" idx="2"/>
            <a:endCxn id="317" idx="2"/>
          </p:cNvCxnSpPr>
          <p:nvPr/>
        </p:nvCxnSpPr>
        <p:spPr bwMode="auto">
          <a:xfrm rot="10800000" flipH="1">
            <a:off x="2928716" y="3409724"/>
            <a:ext cx="131115" cy="2300477"/>
          </a:xfrm>
          <a:prstGeom prst="bentConnector3">
            <a:avLst>
              <a:gd name="adj1" fmla="val -174351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0" name="Oval 79"/>
          <p:cNvSpPr/>
          <p:nvPr/>
        </p:nvSpPr>
        <p:spPr>
          <a:xfrm>
            <a:off x="2859013" y="3107738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 bwMode="auto">
          <a:xfrm>
            <a:off x="3424376" y="369168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4131808" y="209237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3424376" y="243633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4131808" y="225183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2363113" y="2780928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2363113" y="2940390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357980" y="3102190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3059832" y="3337723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 bwMode="auto">
          <a:xfrm>
            <a:off x="2508087" y="3859793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</a:p>
        </p:txBody>
      </p:sp>
      <p:cxnSp>
        <p:nvCxnSpPr>
          <p:cNvPr id="354" name="Elbow Connector 353"/>
          <p:cNvCxnSpPr/>
          <p:nvPr/>
        </p:nvCxnSpPr>
        <p:spPr bwMode="auto">
          <a:xfrm rot="5400000" flipH="1" flipV="1">
            <a:off x="1187624" y="5260866"/>
            <a:ext cx="12700" cy="12700"/>
          </a:xfrm>
          <a:prstGeom prst="bentConnector3">
            <a:avLst>
              <a:gd name="adj1" fmla="val 18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Elbow Connector 375"/>
          <p:cNvCxnSpPr>
            <a:stCxn id="379" idx="0"/>
            <a:endCxn id="8" idx="5"/>
          </p:cNvCxnSpPr>
          <p:nvPr/>
        </p:nvCxnSpPr>
        <p:spPr bwMode="auto">
          <a:xfrm rot="16200000" flipV="1">
            <a:off x="3510489" y="3964094"/>
            <a:ext cx="1545200" cy="399291"/>
          </a:xfrm>
          <a:prstGeom prst="bentConnector3">
            <a:avLst>
              <a:gd name="adj1" fmla="val 9993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9" name="Rectangle 378"/>
          <p:cNvSpPr/>
          <p:nvPr/>
        </p:nvSpPr>
        <p:spPr bwMode="auto">
          <a:xfrm>
            <a:off x="4307271" y="4936340"/>
            <a:ext cx="350926" cy="15946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5" name="Elbow Connector 384"/>
          <p:cNvCxnSpPr>
            <a:stCxn id="10" idx="7"/>
            <a:endCxn id="379" idx="2"/>
          </p:cNvCxnSpPr>
          <p:nvPr/>
        </p:nvCxnSpPr>
        <p:spPr bwMode="auto">
          <a:xfrm rot="5400000" flipH="1" flipV="1">
            <a:off x="4085648" y="5093142"/>
            <a:ext cx="394426" cy="399746"/>
          </a:xfrm>
          <a:prstGeom prst="bentConnector3">
            <a:avLst>
              <a:gd name="adj1" fmla="val -713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9" name="Oval 388"/>
          <p:cNvSpPr/>
          <p:nvPr/>
        </p:nvSpPr>
        <p:spPr>
          <a:xfrm>
            <a:off x="4010988" y="5418228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 bwMode="auto">
          <a:xfrm>
            <a:off x="3424376" y="3532225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3138279" y="4646145"/>
            <a:ext cx="456" cy="849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Rectangle 69"/>
          <p:cNvSpPr/>
          <p:nvPr/>
        </p:nvSpPr>
        <p:spPr bwMode="auto">
          <a:xfrm>
            <a:off x="2968345" y="511410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</a:t>
            </a:r>
          </a:p>
        </p:txBody>
      </p:sp>
      <p:sp>
        <p:nvSpPr>
          <p:cNvPr id="71" name="Oval 70"/>
          <p:cNvSpPr/>
          <p:nvPr/>
        </p:nvSpPr>
        <p:spPr>
          <a:xfrm>
            <a:off x="3071808" y="4592728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755576" y="1965784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2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Mission Data Processing</a:t>
            </a:r>
          </a:p>
        </p:txBody>
      </p:sp>
      <p:cxnSp>
        <p:nvCxnSpPr>
          <p:cNvPr id="74" name="Straight Connector 73"/>
          <p:cNvCxnSpPr>
            <a:stCxn id="73" idx="6"/>
            <a:endCxn id="8" idx="0"/>
          </p:cNvCxnSpPr>
          <p:nvPr/>
        </p:nvCxnSpPr>
        <p:spPr bwMode="auto">
          <a:xfrm>
            <a:off x="2107889" y="2276872"/>
            <a:ext cx="1496984" cy="582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>
          <a:xfrm>
            <a:off x="3537189" y="2780928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 bwMode="auto">
          <a:xfrm>
            <a:off x="2199031" y="2222175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99031" y="238163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9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321"/>
          <p:cNvSpPr/>
          <p:nvPr/>
        </p:nvSpPr>
        <p:spPr bwMode="auto">
          <a:xfrm>
            <a:off x="1431732" y="2859547"/>
            <a:ext cx="2177889" cy="62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smtClean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928073" y="2859547"/>
            <a:ext cx="1353600" cy="622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416948" cy="506412"/>
          </a:xfrm>
        </p:spPr>
        <p:txBody>
          <a:bodyPr/>
          <a:lstStyle/>
          <a:p>
            <a:r>
              <a:rPr lang="en-GB" dirty="0" smtClean="0"/>
              <a:t>Mission Planning and </a:t>
            </a:r>
            <a:r>
              <a:rPr lang="en-GB" dirty="0" smtClean="0"/>
              <a:t>Scheduling (update)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pPr/>
              <a:t>07/01/2019</a:t>
            </a:fld>
            <a:endParaRPr lang="en-GB" dirty="0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933464" y="4221080"/>
            <a:ext cx="1352313" cy="622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 Execution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091895" y="1079200"/>
            <a:ext cx="1352313" cy="622176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Navigation &amp; Timing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933464" y="5470346"/>
            <a:ext cx="1352313" cy="622176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Mission</a:t>
            </a:r>
            <a:b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Control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55576" y="1078632"/>
            <a:ext cx="1352313" cy="622176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Operations</a:t>
            </a:r>
            <a:b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Preparation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928073" y="1078632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Support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154164" y="2860171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TT&amp;C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755575" y="2859547"/>
            <a:ext cx="1352313" cy="622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b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8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(Hierarchical or Distributed)</a:t>
            </a:r>
            <a:endParaRPr kumimoji="1" lang="en-US" sz="8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13" idx="4"/>
            <a:endCxn id="8" idx="0"/>
          </p:cNvCxnSpPr>
          <p:nvPr/>
        </p:nvCxnSpPr>
        <p:spPr bwMode="auto">
          <a:xfrm>
            <a:off x="3604230" y="1700808"/>
            <a:ext cx="643" cy="11587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12" idx="5"/>
            <a:endCxn id="8" idx="0"/>
          </p:cNvCxnSpPr>
          <p:nvPr/>
        </p:nvCxnSpPr>
        <p:spPr bwMode="auto">
          <a:xfrm>
            <a:off x="1909847" y="1609692"/>
            <a:ext cx="1695026" cy="124985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9" idx="3"/>
            <a:endCxn id="8" idx="0"/>
          </p:cNvCxnSpPr>
          <p:nvPr/>
        </p:nvCxnSpPr>
        <p:spPr bwMode="auto">
          <a:xfrm flipH="1">
            <a:off x="3604873" y="1610260"/>
            <a:ext cx="1685064" cy="12492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424376" y="1808820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708906" y="1808820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39952" y="1994338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</a:p>
        </p:txBody>
      </p:sp>
      <p:cxnSp>
        <p:nvCxnSpPr>
          <p:cNvPr id="31" name="Straight Connector 30"/>
          <p:cNvCxnSpPr>
            <a:stCxn id="8" idx="6"/>
            <a:endCxn id="14" idx="2"/>
          </p:cNvCxnSpPr>
          <p:nvPr/>
        </p:nvCxnSpPr>
        <p:spPr bwMode="auto">
          <a:xfrm>
            <a:off x="4281673" y="3170947"/>
            <a:ext cx="2872491" cy="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>
          <a:xfrm>
            <a:off x="7092280" y="3088286"/>
            <a:ext cx="144000" cy="14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3681" y="3091528"/>
            <a:ext cx="576000" cy="15946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CSSM</a:t>
            </a:r>
          </a:p>
        </p:txBody>
      </p:sp>
      <p:cxnSp>
        <p:nvCxnSpPr>
          <p:cNvPr id="36" name="Straight Connector 35"/>
          <p:cNvCxnSpPr>
            <a:stCxn id="9" idx="4"/>
            <a:endCxn id="8" idx="7"/>
          </p:cNvCxnSpPr>
          <p:nvPr/>
        </p:nvCxnSpPr>
        <p:spPr bwMode="auto">
          <a:xfrm flipH="1">
            <a:off x="4083443" y="1701376"/>
            <a:ext cx="1684609" cy="12493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5081715" y="2261040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085169" y="2093662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85170" y="1926284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424376" y="1953980"/>
            <a:ext cx="350926" cy="159462"/>
          </a:xfrm>
          <a:prstGeom prst="rect">
            <a:avLst/>
          </a:prstGeom>
          <a:solidFill>
            <a:srgbClr val="FF93FF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PRM</a:t>
            </a:r>
            <a:endParaRPr lang="en-GB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08906" y="1962974"/>
            <a:ext cx="350926" cy="159462"/>
          </a:xfrm>
          <a:prstGeom prst="rect">
            <a:avLst/>
          </a:prstGeom>
          <a:solidFill>
            <a:srgbClr val="FFCC8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OSW</a:t>
            </a:r>
            <a:endParaRPr lang="en-GB" sz="8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>
            <a:stCxn id="8" idx="4"/>
            <a:endCxn id="7" idx="0"/>
          </p:cNvCxnSpPr>
          <p:nvPr/>
        </p:nvCxnSpPr>
        <p:spPr bwMode="auto">
          <a:xfrm>
            <a:off x="3604873" y="3482347"/>
            <a:ext cx="4748" cy="7387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>
            <a:stCxn id="7" idx="4"/>
            <a:endCxn id="10" idx="0"/>
          </p:cNvCxnSpPr>
          <p:nvPr/>
        </p:nvCxnSpPr>
        <p:spPr bwMode="auto">
          <a:xfrm>
            <a:off x="3609621" y="4843256"/>
            <a:ext cx="0" cy="6270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Oval 59"/>
          <p:cNvSpPr/>
          <p:nvPr/>
        </p:nvSpPr>
        <p:spPr>
          <a:xfrm>
            <a:off x="3540559" y="5398346"/>
            <a:ext cx="144000" cy="1440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37096" y="5172638"/>
            <a:ext cx="350926" cy="159462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437096" y="5013176"/>
            <a:ext cx="350926" cy="159462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424376" y="3850050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</a:t>
            </a:r>
          </a:p>
        </p:txBody>
      </p:sp>
      <p:cxnSp>
        <p:nvCxnSpPr>
          <p:cNvPr id="64" name="Elbow Connector 63"/>
          <p:cNvCxnSpPr>
            <a:stCxn id="7" idx="6"/>
            <a:endCxn id="9" idx="4"/>
          </p:cNvCxnSpPr>
          <p:nvPr/>
        </p:nvCxnSpPr>
        <p:spPr bwMode="auto">
          <a:xfrm flipV="1">
            <a:off x="4285777" y="1701376"/>
            <a:ext cx="1482275" cy="2830792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Rectangle 66"/>
          <p:cNvSpPr/>
          <p:nvPr/>
        </p:nvSpPr>
        <p:spPr bwMode="auto">
          <a:xfrm>
            <a:off x="5611942" y="1914070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endParaRPr lang="en-GB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Connector 67"/>
          <p:cNvCxnSpPr>
            <a:stCxn id="8" idx="2"/>
            <a:endCxn id="15" idx="6"/>
          </p:cNvCxnSpPr>
          <p:nvPr/>
        </p:nvCxnSpPr>
        <p:spPr bwMode="auto">
          <a:xfrm flipH="1" flipV="1">
            <a:off x="2107888" y="3170635"/>
            <a:ext cx="820185" cy="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Oval 45"/>
          <p:cNvSpPr/>
          <p:nvPr/>
        </p:nvSpPr>
        <p:spPr>
          <a:xfrm>
            <a:off x="3541936" y="4149080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96051" y="1628808"/>
            <a:ext cx="144000" cy="144000"/>
          </a:xfrm>
          <a:prstGeom prst="ellipse">
            <a:avLst/>
          </a:prstGeom>
          <a:solidFill>
            <a:srgbClr val="CC00CC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08906" y="2117410"/>
            <a:ext cx="350926" cy="159462"/>
          </a:xfrm>
          <a:prstGeom prst="rect">
            <a:avLst/>
          </a:prstGeom>
          <a:solidFill>
            <a:srgbClr val="FFCC8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8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</a:t>
            </a:r>
            <a:endParaRPr lang="en-GB" sz="8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424376" y="2153169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</a:p>
        </p:txBody>
      </p:sp>
      <p:sp>
        <p:nvSpPr>
          <p:cNvPr id="282" name="Oval 281"/>
          <p:cNvSpPr/>
          <p:nvPr/>
        </p:nvSpPr>
        <p:spPr>
          <a:xfrm>
            <a:off x="2035888" y="3107738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859013" y="3107738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4139952" y="2153800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</a:p>
        </p:txBody>
      </p:sp>
      <p:sp>
        <p:nvSpPr>
          <p:cNvPr id="308" name="Rectangle 307"/>
          <p:cNvSpPr/>
          <p:nvPr/>
        </p:nvSpPr>
        <p:spPr bwMode="auto">
          <a:xfrm>
            <a:off x="2355142" y="2769362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2355142" y="2928824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</a:p>
        </p:txBody>
      </p:sp>
      <p:cxnSp>
        <p:nvCxnSpPr>
          <p:cNvPr id="354" name="Elbow Connector 353"/>
          <p:cNvCxnSpPr/>
          <p:nvPr/>
        </p:nvCxnSpPr>
        <p:spPr bwMode="auto">
          <a:xfrm rot="5400000" flipH="1" flipV="1">
            <a:off x="1187624" y="4904039"/>
            <a:ext cx="12700" cy="12700"/>
          </a:xfrm>
          <a:prstGeom prst="bentConnector3">
            <a:avLst>
              <a:gd name="adj1" fmla="val 18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Elbow Connector 375"/>
          <p:cNvCxnSpPr>
            <a:stCxn id="379" idx="0"/>
            <a:endCxn id="8" idx="6"/>
          </p:cNvCxnSpPr>
          <p:nvPr/>
        </p:nvCxnSpPr>
        <p:spPr bwMode="auto">
          <a:xfrm rot="16200000" flipV="1">
            <a:off x="3808907" y="3643713"/>
            <a:ext cx="1592578" cy="647045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9" name="Rectangle 378"/>
          <p:cNvSpPr/>
          <p:nvPr/>
        </p:nvSpPr>
        <p:spPr bwMode="auto">
          <a:xfrm>
            <a:off x="4753255" y="4763525"/>
            <a:ext cx="350926" cy="159462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</a:p>
        </p:txBody>
      </p:sp>
      <p:cxnSp>
        <p:nvCxnSpPr>
          <p:cNvPr id="385" name="Elbow Connector 384"/>
          <p:cNvCxnSpPr>
            <a:stCxn id="10" idx="6"/>
            <a:endCxn id="379" idx="2"/>
          </p:cNvCxnSpPr>
          <p:nvPr/>
        </p:nvCxnSpPr>
        <p:spPr bwMode="auto">
          <a:xfrm flipV="1">
            <a:off x="4285777" y="4922987"/>
            <a:ext cx="642941" cy="858447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9" name="Oval 388"/>
          <p:cNvSpPr/>
          <p:nvPr/>
        </p:nvSpPr>
        <p:spPr>
          <a:xfrm>
            <a:off x="4213777" y="5709434"/>
            <a:ext cx="144000" cy="1440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3424376" y="3532225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3143026" y="4717379"/>
            <a:ext cx="456" cy="849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Rectangle 69"/>
          <p:cNvSpPr/>
          <p:nvPr/>
        </p:nvSpPr>
        <p:spPr bwMode="auto">
          <a:xfrm>
            <a:off x="2973092" y="4921543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</a:t>
            </a:r>
          </a:p>
        </p:txBody>
      </p:sp>
      <p:sp>
        <p:nvSpPr>
          <p:cNvPr id="71" name="Oval 70"/>
          <p:cNvSpPr/>
          <p:nvPr/>
        </p:nvSpPr>
        <p:spPr>
          <a:xfrm>
            <a:off x="3076555" y="4663962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755576" y="1965784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Mission Data Processing</a:t>
            </a:r>
            <a:endParaRPr kumimoji="1" lang="en-US" sz="12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stCxn id="73" idx="6"/>
            <a:endCxn id="8" idx="0"/>
          </p:cNvCxnSpPr>
          <p:nvPr/>
        </p:nvCxnSpPr>
        <p:spPr bwMode="auto">
          <a:xfrm>
            <a:off x="2107889" y="2276872"/>
            <a:ext cx="1496984" cy="582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2199031" y="2244238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641653" y="4472358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76" name="Straight Connector 75"/>
          <p:cNvCxnSpPr>
            <a:stCxn id="12" idx="2"/>
            <a:endCxn id="15" idx="2"/>
          </p:cNvCxnSpPr>
          <p:nvPr/>
        </p:nvCxnSpPr>
        <p:spPr bwMode="auto">
          <a:xfrm rot="10800000" flipV="1">
            <a:off x="755576" y="1389719"/>
            <a:ext cx="1" cy="1780915"/>
          </a:xfrm>
          <a:prstGeom prst="bentConnector3">
            <a:avLst>
              <a:gd name="adj1" fmla="val 2286010000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Straight Connector 75"/>
          <p:cNvCxnSpPr>
            <a:stCxn id="12" idx="2"/>
            <a:endCxn id="7" idx="2"/>
          </p:cNvCxnSpPr>
          <p:nvPr/>
        </p:nvCxnSpPr>
        <p:spPr bwMode="auto">
          <a:xfrm rot="10800000" flipH="1" flipV="1">
            <a:off x="755576" y="1389720"/>
            <a:ext cx="2177888" cy="3142448"/>
          </a:xfrm>
          <a:prstGeom prst="bentConnector3">
            <a:avLst>
              <a:gd name="adj1" fmla="val -10496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Oval 74"/>
          <p:cNvSpPr/>
          <p:nvPr/>
        </p:nvSpPr>
        <p:spPr>
          <a:xfrm>
            <a:off x="698717" y="1318288"/>
            <a:ext cx="144000" cy="144000"/>
          </a:xfrm>
          <a:prstGeom prst="ellipse">
            <a:avLst/>
          </a:prstGeom>
          <a:solidFill>
            <a:srgbClr val="FF9900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 bwMode="auto">
          <a:xfrm>
            <a:off x="347791" y="1633738"/>
            <a:ext cx="350926" cy="159462"/>
          </a:xfrm>
          <a:prstGeom prst="rect">
            <a:avLst/>
          </a:prstGeom>
          <a:solidFill>
            <a:srgbClr val="FF9900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kumimoji="0" lang="en-GB" sz="800" b="1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085169" y="2428418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  <a:endParaRPr lang="en-GB" sz="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081715" y="2595796"/>
            <a:ext cx="350926" cy="159462"/>
          </a:xfrm>
          <a:prstGeom prst="rect">
            <a:avLst/>
          </a:prstGeom>
          <a:solidFill>
            <a:srgbClr val="CC00CC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RDM</a:t>
            </a:r>
          </a:p>
        </p:txBody>
      </p:sp>
      <p:cxnSp>
        <p:nvCxnSpPr>
          <p:cNvPr id="6" name="Elbow Connector 5"/>
          <p:cNvCxnSpPr>
            <a:stCxn id="14" idx="3"/>
            <a:endCxn id="7" idx="5"/>
          </p:cNvCxnSpPr>
          <p:nvPr/>
        </p:nvCxnSpPr>
        <p:spPr bwMode="auto">
          <a:xfrm rot="5400000">
            <a:off x="5039517" y="2439450"/>
            <a:ext cx="1360909" cy="3264471"/>
          </a:xfrm>
          <a:prstGeom prst="bentConnector3">
            <a:avLst>
              <a:gd name="adj1" fmla="val 123493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Oval 76"/>
          <p:cNvSpPr/>
          <p:nvPr/>
        </p:nvSpPr>
        <p:spPr>
          <a:xfrm>
            <a:off x="7280207" y="3334324"/>
            <a:ext cx="144000" cy="14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373681" y="4983589"/>
            <a:ext cx="576000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CSSM-ES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37189" y="2780928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698717" y="3098634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2861465" y="4460168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424376" y="3691687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2355142" y="3089518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967563" y="5081005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2199031" y="2405442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2708906" y="2313262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424376" y="2312631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4139952" y="2312631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cxnSp>
        <p:nvCxnSpPr>
          <p:cNvPr id="131" name="Straight Connector 130"/>
          <p:cNvCxnSpPr>
            <a:stCxn id="8" idx="3"/>
            <a:endCxn id="7" idx="1"/>
          </p:cNvCxnSpPr>
          <p:nvPr/>
        </p:nvCxnSpPr>
        <p:spPr bwMode="auto">
          <a:xfrm>
            <a:off x="3126303" y="3391140"/>
            <a:ext cx="5203" cy="921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Oval 129"/>
          <p:cNvSpPr/>
          <p:nvPr/>
        </p:nvSpPr>
        <p:spPr>
          <a:xfrm>
            <a:off x="3054303" y="3318607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970926" y="3532225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2964374" y="3690588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47791" y="1793200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</a:p>
        </p:txBody>
      </p:sp>
      <p:sp>
        <p:nvSpPr>
          <p:cNvPr id="92" name="Oval 91"/>
          <p:cNvSpPr/>
          <p:nvPr/>
        </p:nvSpPr>
        <p:spPr>
          <a:xfrm>
            <a:off x="4208386" y="4474954"/>
            <a:ext cx="144000" cy="1440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2281394" y="5252369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620000" y="5252369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PEVT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970926" y="5252369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257178" y="4444706"/>
            <a:ext cx="350926" cy="1594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prstDash val="sysDash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PEVT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8172400" y="3107738"/>
            <a:ext cx="144016" cy="72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05" name="Elbow Connector 104"/>
          <p:cNvCxnSpPr>
            <a:stCxn id="112" idx="0"/>
            <a:endCxn id="8" idx="5"/>
          </p:cNvCxnSpPr>
          <p:nvPr/>
        </p:nvCxnSpPr>
        <p:spPr bwMode="auto">
          <a:xfrm rot="16200000" flipV="1">
            <a:off x="3980566" y="3494018"/>
            <a:ext cx="700105" cy="494349"/>
          </a:xfrm>
          <a:prstGeom prst="bentConnector3">
            <a:avLst>
              <a:gd name="adj1" fmla="val 100558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2" name="Rectangle 111"/>
          <p:cNvSpPr/>
          <p:nvPr/>
        </p:nvSpPr>
        <p:spPr bwMode="auto">
          <a:xfrm>
            <a:off x="4402329" y="4091245"/>
            <a:ext cx="350926" cy="159462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</a:p>
        </p:txBody>
      </p:sp>
      <p:sp>
        <p:nvSpPr>
          <p:cNvPr id="97" name="Oval 96"/>
          <p:cNvSpPr/>
          <p:nvPr/>
        </p:nvSpPr>
        <p:spPr>
          <a:xfrm>
            <a:off x="4017673" y="3323542"/>
            <a:ext cx="144000" cy="1440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5" name="Elbow Connector 114"/>
          <p:cNvCxnSpPr>
            <a:stCxn id="10" idx="7"/>
            <a:endCxn id="112" idx="2"/>
          </p:cNvCxnSpPr>
          <p:nvPr/>
        </p:nvCxnSpPr>
        <p:spPr bwMode="auto">
          <a:xfrm rot="5400000" flipH="1" flipV="1">
            <a:off x="3677386" y="4661057"/>
            <a:ext cx="1310755" cy="490057"/>
          </a:xfrm>
          <a:prstGeom prst="bentConnector3">
            <a:avLst>
              <a:gd name="adj1" fmla="val -258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46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07/01/2019</a:t>
            </a:fld>
            <a:endParaRPr lang="en-GB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339752" y="2628665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99592" y="2628665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[Submit]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777241" y="2617999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217401" y="2628665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57561" y="2617999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7C80"/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 Execution</a:t>
            </a:r>
          </a:p>
        </p:txBody>
      </p:sp>
      <p:cxnSp>
        <p:nvCxnSpPr>
          <p:cNvPr id="12" name="Straight Connector 11"/>
          <p:cNvCxnSpPr>
            <a:stCxn id="8" idx="6"/>
            <a:endCxn id="6" idx="2"/>
          </p:cNvCxnSpPr>
          <p:nvPr/>
        </p:nvCxnSpPr>
        <p:spPr bwMode="auto">
          <a:xfrm>
            <a:off x="1691592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>
          <a:xfrm>
            <a:off x="2267752" y="2952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12908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6924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00940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Oval 18"/>
          <p:cNvSpPr/>
          <p:nvPr/>
        </p:nvSpPr>
        <p:spPr>
          <a:xfrm>
            <a:off x="3691532" y="295790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45401" y="2952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93944" y="2931332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1844810" y="303800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24786" y="3194023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48913" y="3034561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48913" y="3197469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17858" y="303800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17858" y="3197469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1720" y="2871870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0660" y="2886166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10820" y="2871872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0980" y="2871871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24786" y="3034561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935491" y="3277200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412530" y="3277200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811364" y="3277200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77241" y="1196752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[Observe]</a:t>
            </a:r>
          </a:p>
        </p:txBody>
      </p:sp>
      <p:cxnSp>
        <p:nvCxnSpPr>
          <p:cNvPr id="45" name="Straight Connector 44"/>
          <p:cNvCxnSpPr>
            <a:stCxn id="6" idx="0"/>
            <a:endCxn id="41" idx="4"/>
          </p:cNvCxnSpPr>
          <p:nvPr/>
        </p:nvCxnSpPr>
        <p:spPr bwMode="auto">
          <a:xfrm flipV="1">
            <a:off x="2735752" y="1988752"/>
            <a:ext cx="1437489" cy="639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stCxn id="9" idx="0"/>
            <a:endCxn id="41" idx="4"/>
          </p:cNvCxnSpPr>
          <p:nvPr/>
        </p:nvCxnSpPr>
        <p:spPr bwMode="auto">
          <a:xfrm flipV="1">
            <a:off x="4173241" y="1988752"/>
            <a:ext cx="0" cy="6292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>
            <a:stCxn id="10" idx="0"/>
            <a:endCxn id="41" idx="4"/>
          </p:cNvCxnSpPr>
          <p:nvPr/>
        </p:nvCxnSpPr>
        <p:spPr bwMode="auto">
          <a:xfrm flipH="1" flipV="1">
            <a:off x="4173241" y="1988752"/>
            <a:ext cx="1440160" cy="639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Oval 41"/>
          <p:cNvSpPr/>
          <p:nvPr/>
        </p:nvSpPr>
        <p:spPr>
          <a:xfrm>
            <a:off x="2663752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01241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41401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997778" y="222897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9033" y="222897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717858" y="222364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39332" y="2479500"/>
            <a:ext cx="2244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76821" y="2479499"/>
            <a:ext cx="2244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99154" y="2479498"/>
            <a:ext cx="22442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3777241" y="4005064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[Manage]</a:t>
            </a:r>
          </a:p>
        </p:txBody>
      </p:sp>
      <p:cxnSp>
        <p:nvCxnSpPr>
          <p:cNvPr id="67" name="Straight Connector 66"/>
          <p:cNvCxnSpPr>
            <a:stCxn id="6" idx="4"/>
            <a:endCxn id="65" idx="0"/>
          </p:cNvCxnSpPr>
          <p:nvPr/>
        </p:nvCxnSpPr>
        <p:spPr bwMode="auto">
          <a:xfrm>
            <a:off x="2735752" y="3420665"/>
            <a:ext cx="1437489" cy="5843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>
            <a:stCxn id="65" idx="0"/>
            <a:endCxn id="9" idx="4"/>
          </p:cNvCxnSpPr>
          <p:nvPr/>
        </p:nvCxnSpPr>
        <p:spPr bwMode="auto">
          <a:xfrm flipV="1">
            <a:off x="4173241" y="3409999"/>
            <a:ext cx="0" cy="5950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>
            <a:stCxn id="65" idx="0"/>
            <a:endCxn id="10" idx="4"/>
          </p:cNvCxnSpPr>
          <p:nvPr/>
        </p:nvCxnSpPr>
        <p:spPr bwMode="auto">
          <a:xfrm flipV="1">
            <a:off x="4173241" y="3420665"/>
            <a:ext cx="1440160" cy="5843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Oval 65"/>
          <p:cNvSpPr/>
          <p:nvPr/>
        </p:nvSpPr>
        <p:spPr>
          <a:xfrm>
            <a:off x="2663752" y="3356170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101241" y="3356170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533167" y="3356931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2426508" y="3493574"/>
            <a:ext cx="25006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51173" y="3493573"/>
            <a:ext cx="25006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73506" y="3500931"/>
            <a:ext cx="25006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val 8"/>
          <p:cNvSpPr>
            <a:spLocks noChangeArrowheads="1"/>
          </p:cNvSpPr>
          <p:nvPr/>
        </p:nvSpPr>
        <p:spPr bwMode="auto">
          <a:xfrm>
            <a:off x="5209167" y="4005064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7C80"/>
              </a:gs>
            </a:gsLst>
            <a:lin ang="81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[Execute]</a:t>
            </a:r>
          </a:p>
        </p:txBody>
      </p:sp>
      <p:cxnSp>
        <p:nvCxnSpPr>
          <p:cNvPr id="86" name="Straight Connector 85"/>
          <p:cNvCxnSpPr>
            <a:cxnSpLocks/>
            <a:stCxn id="85" idx="7"/>
            <a:endCxn id="11" idx="4"/>
          </p:cNvCxnSpPr>
          <p:nvPr/>
        </p:nvCxnSpPr>
        <p:spPr bwMode="auto">
          <a:xfrm flipV="1">
            <a:off x="5885181" y="3409999"/>
            <a:ext cx="1168380" cy="711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9" name="Oval 88"/>
          <p:cNvSpPr/>
          <p:nvPr/>
        </p:nvSpPr>
        <p:spPr>
          <a:xfrm>
            <a:off x="6962328" y="3356931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7159326" y="3493573"/>
            <a:ext cx="23083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ED1DDA39-0A88-4C7B-93CE-7D406B0186C8}"/>
              </a:ext>
            </a:extLst>
          </p:cNvPr>
          <p:cNvSpPr/>
          <p:nvPr/>
        </p:nvSpPr>
        <p:spPr>
          <a:xfrm>
            <a:off x="6981561" y="2537424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6E889560-FE30-450D-8670-5FB33A72C00E}"/>
              </a:ext>
            </a:extLst>
          </p:cNvPr>
          <p:cNvCxnSpPr>
            <a:cxnSpLocks/>
            <a:stCxn id="11" idx="0"/>
            <a:endCxn id="41" idx="4"/>
          </p:cNvCxnSpPr>
          <p:nvPr/>
        </p:nvCxnSpPr>
        <p:spPr bwMode="auto">
          <a:xfrm flipH="1" flipV="1">
            <a:off x="4173241" y="1988752"/>
            <a:ext cx="2880320" cy="6292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EBE3E765-FE8A-4F3C-805D-D873893FF06B}"/>
              </a:ext>
            </a:extLst>
          </p:cNvPr>
          <p:cNvSpPr/>
          <p:nvPr/>
        </p:nvSpPr>
        <p:spPr bwMode="auto">
          <a:xfrm>
            <a:off x="5498043" y="2232665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25A4DAC0-236D-4E71-BC43-254D69D0827B}"/>
              </a:ext>
            </a:extLst>
          </p:cNvPr>
          <p:cNvCxnSpPr>
            <a:cxnSpLocks/>
            <a:stCxn id="85" idx="7"/>
            <a:endCxn id="11" idx="2"/>
          </p:cNvCxnSpPr>
          <p:nvPr/>
        </p:nvCxnSpPr>
        <p:spPr bwMode="auto">
          <a:xfrm flipV="1">
            <a:off x="5885181" y="3013999"/>
            <a:ext cx="772380" cy="1107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4816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07/01/2019</a:t>
            </a:fld>
            <a:endParaRPr lang="en-GB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339752" y="2628665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99592" y="2628665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[Submit]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777241" y="2617999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217401" y="2628665"/>
            <a:ext cx="792000" cy="79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tIns="3600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</a:t>
            </a:r>
            <a:endParaRPr kumimoji="1" lang="en-US" sz="8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57561" y="2617999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7C80"/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 Execution</a:t>
            </a:r>
          </a:p>
        </p:txBody>
      </p:sp>
      <p:cxnSp>
        <p:nvCxnSpPr>
          <p:cNvPr id="12" name="Straight Connector 11"/>
          <p:cNvCxnSpPr>
            <a:stCxn id="8" idx="6"/>
            <a:endCxn id="6" idx="2"/>
          </p:cNvCxnSpPr>
          <p:nvPr/>
        </p:nvCxnSpPr>
        <p:spPr bwMode="auto">
          <a:xfrm>
            <a:off x="1691592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>
          <a:xfrm>
            <a:off x="2267752" y="2952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12908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6924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009401" y="3024665"/>
            <a:ext cx="648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Oval 18"/>
          <p:cNvSpPr/>
          <p:nvPr/>
        </p:nvSpPr>
        <p:spPr>
          <a:xfrm>
            <a:off x="3691532" y="295790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45401" y="2952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93944" y="2931332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1844810" y="303800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24786" y="315641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48913" y="299695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48913" y="3159860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17858" y="299695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17858" y="315641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1720" y="2871870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0660" y="2886166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10820" y="2871872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0980" y="2871871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24786" y="299695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935491" y="3239591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412530" y="3236145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811364" y="3239591"/>
            <a:ext cx="31342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77241" y="1196752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[Observe]</a:t>
            </a:r>
          </a:p>
        </p:txBody>
      </p:sp>
      <p:cxnSp>
        <p:nvCxnSpPr>
          <p:cNvPr id="45" name="Straight Connector 44"/>
          <p:cNvCxnSpPr>
            <a:stCxn id="6" idx="0"/>
            <a:endCxn id="41" idx="4"/>
          </p:cNvCxnSpPr>
          <p:nvPr/>
        </p:nvCxnSpPr>
        <p:spPr bwMode="auto">
          <a:xfrm flipV="1">
            <a:off x="2735752" y="1988752"/>
            <a:ext cx="1437489" cy="639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stCxn id="9" idx="0"/>
            <a:endCxn id="41" idx="4"/>
          </p:cNvCxnSpPr>
          <p:nvPr/>
        </p:nvCxnSpPr>
        <p:spPr bwMode="auto">
          <a:xfrm flipV="1">
            <a:off x="4173241" y="1988752"/>
            <a:ext cx="0" cy="6292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>
            <a:stCxn id="10" idx="0"/>
            <a:endCxn id="41" idx="4"/>
          </p:cNvCxnSpPr>
          <p:nvPr/>
        </p:nvCxnSpPr>
        <p:spPr bwMode="auto">
          <a:xfrm flipH="1" flipV="1">
            <a:off x="4173241" y="1988752"/>
            <a:ext cx="1440160" cy="639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Oval 41"/>
          <p:cNvSpPr/>
          <p:nvPr/>
        </p:nvSpPr>
        <p:spPr>
          <a:xfrm>
            <a:off x="2663752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01241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41401" y="255666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997778" y="222897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9033" y="2228977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717858" y="2223644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39332" y="2479500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76821" y="2479499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99154" y="2479498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3777241" y="4005064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[Manage]</a:t>
            </a:r>
          </a:p>
        </p:txBody>
      </p:sp>
      <p:cxnSp>
        <p:nvCxnSpPr>
          <p:cNvPr id="67" name="Straight Connector 66"/>
          <p:cNvCxnSpPr>
            <a:stCxn id="6" idx="4"/>
            <a:endCxn id="65" idx="0"/>
          </p:cNvCxnSpPr>
          <p:nvPr/>
        </p:nvCxnSpPr>
        <p:spPr bwMode="auto">
          <a:xfrm>
            <a:off x="2735752" y="3420665"/>
            <a:ext cx="1437489" cy="5843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>
            <a:stCxn id="65" idx="0"/>
            <a:endCxn id="9" idx="4"/>
          </p:cNvCxnSpPr>
          <p:nvPr/>
        </p:nvCxnSpPr>
        <p:spPr bwMode="auto">
          <a:xfrm flipV="1">
            <a:off x="4173241" y="3409999"/>
            <a:ext cx="0" cy="5950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>
            <a:stCxn id="65" idx="0"/>
            <a:endCxn id="81" idx="6"/>
          </p:cNvCxnSpPr>
          <p:nvPr/>
        </p:nvCxnSpPr>
        <p:spPr bwMode="auto">
          <a:xfrm flipV="1">
            <a:off x="4173241" y="3428931"/>
            <a:ext cx="1503926" cy="5761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Oval 65"/>
          <p:cNvSpPr/>
          <p:nvPr/>
        </p:nvSpPr>
        <p:spPr>
          <a:xfrm>
            <a:off x="2663752" y="3356170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101241" y="3356170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533167" y="3356931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2426508" y="3493574"/>
            <a:ext cx="20518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51173" y="3493573"/>
            <a:ext cx="20518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69901" y="3401112"/>
            <a:ext cx="20518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val 8"/>
          <p:cNvSpPr>
            <a:spLocks noChangeArrowheads="1"/>
          </p:cNvSpPr>
          <p:nvPr/>
        </p:nvSpPr>
        <p:spPr bwMode="auto">
          <a:xfrm>
            <a:off x="5209167" y="4005064"/>
            <a:ext cx="792000" cy="79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7C80"/>
              </a:gs>
            </a:gsLst>
            <a:lin ang="81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Planning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[Execute]</a:t>
            </a:r>
          </a:p>
        </p:txBody>
      </p:sp>
      <p:cxnSp>
        <p:nvCxnSpPr>
          <p:cNvPr id="86" name="Straight Connector 85"/>
          <p:cNvCxnSpPr>
            <a:cxnSpLocks/>
            <a:stCxn id="85" idx="7"/>
            <a:endCxn id="11" idx="4"/>
          </p:cNvCxnSpPr>
          <p:nvPr/>
        </p:nvCxnSpPr>
        <p:spPr bwMode="auto">
          <a:xfrm flipV="1">
            <a:off x="5885181" y="3409999"/>
            <a:ext cx="1168380" cy="711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9" name="Oval 88"/>
          <p:cNvSpPr/>
          <p:nvPr/>
        </p:nvSpPr>
        <p:spPr>
          <a:xfrm>
            <a:off x="6962328" y="3356931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917290" y="3513267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ED1DDA39-0A88-4C7B-93CE-7D406B0186C8}"/>
              </a:ext>
            </a:extLst>
          </p:cNvPr>
          <p:cNvSpPr/>
          <p:nvPr/>
        </p:nvSpPr>
        <p:spPr>
          <a:xfrm>
            <a:off x="6981561" y="2537424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6E889560-FE30-450D-8670-5FB33A72C00E}"/>
              </a:ext>
            </a:extLst>
          </p:cNvPr>
          <p:cNvCxnSpPr>
            <a:cxnSpLocks/>
            <a:stCxn id="11" idx="0"/>
            <a:endCxn id="41" idx="4"/>
          </p:cNvCxnSpPr>
          <p:nvPr/>
        </p:nvCxnSpPr>
        <p:spPr bwMode="auto">
          <a:xfrm flipH="1" flipV="1">
            <a:off x="4173241" y="1988752"/>
            <a:ext cx="2880320" cy="6292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EBE3E765-FE8A-4F3C-805D-D873893FF06B}"/>
              </a:ext>
            </a:extLst>
          </p:cNvPr>
          <p:cNvSpPr/>
          <p:nvPr/>
        </p:nvSpPr>
        <p:spPr bwMode="auto">
          <a:xfrm>
            <a:off x="5498043" y="2232665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59326" y="2456607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48913" y="3677060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97778" y="3674148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69084" y="3194023"/>
            <a:ext cx="20518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65" idx="0"/>
            <a:endCxn id="11" idx="3"/>
          </p:cNvCxnSpPr>
          <p:nvPr/>
        </p:nvCxnSpPr>
        <p:spPr bwMode="auto">
          <a:xfrm flipV="1">
            <a:off x="4173241" y="3294013"/>
            <a:ext cx="2600306" cy="711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3" name="Rectangle 72"/>
          <p:cNvSpPr/>
          <p:nvPr/>
        </p:nvSpPr>
        <p:spPr bwMode="auto">
          <a:xfrm>
            <a:off x="4853979" y="3671739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Straight Connector 78"/>
          <p:cNvCxnSpPr>
            <a:stCxn id="85" idx="0"/>
            <a:endCxn id="74" idx="4"/>
          </p:cNvCxnSpPr>
          <p:nvPr/>
        </p:nvCxnSpPr>
        <p:spPr bwMode="auto">
          <a:xfrm flipV="1">
            <a:off x="5605167" y="3366013"/>
            <a:ext cx="1168380" cy="6390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4" name="Oval 73"/>
          <p:cNvSpPr/>
          <p:nvPr/>
        </p:nvSpPr>
        <p:spPr>
          <a:xfrm>
            <a:off x="6701547" y="3222013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 bwMode="auto">
          <a:xfrm>
            <a:off x="5885927" y="3649538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Connector 87"/>
          <p:cNvCxnSpPr>
            <a:cxnSpLocks/>
            <a:stCxn id="85" idx="6"/>
            <a:endCxn id="11" idx="5"/>
          </p:cNvCxnSpPr>
          <p:nvPr/>
        </p:nvCxnSpPr>
        <p:spPr bwMode="auto">
          <a:xfrm flipV="1">
            <a:off x="6001167" y="3294013"/>
            <a:ext cx="1332408" cy="1107051"/>
          </a:xfrm>
          <a:prstGeom prst="curvedConnector2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1" name="Oval 90"/>
          <p:cNvSpPr/>
          <p:nvPr/>
        </p:nvSpPr>
        <p:spPr>
          <a:xfrm>
            <a:off x="7261575" y="3236145"/>
            <a:ext cx="144000" cy="144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449561" y="3197469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506941" y="3925333"/>
            <a:ext cx="350926" cy="159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845547" y="3925333"/>
            <a:ext cx="350926" cy="159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PEVT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96473" y="3925333"/>
            <a:ext cx="350926" cy="159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</a:t>
            </a:r>
          </a:p>
        </p:txBody>
      </p:sp>
      <p:cxnSp>
        <p:nvCxnSpPr>
          <p:cNvPr id="96" name="Straight Connector 46"/>
          <p:cNvCxnSpPr>
            <a:stCxn id="85" idx="4"/>
            <a:endCxn id="62" idx="6"/>
          </p:cNvCxnSpPr>
          <p:nvPr/>
        </p:nvCxnSpPr>
        <p:spPr bwMode="auto">
          <a:xfrm rot="5400000" flipH="1" flipV="1">
            <a:off x="5271544" y="2943047"/>
            <a:ext cx="2187640" cy="1520394"/>
          </a:xfrm>
          <a:prstGeom prst="curvedConnector4">
            <a:avLst>
              <a:gd name="adj1" fmla="val -38316"/>
              <a:gd name="adj2" fmla="val 180646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EBE3E765-FE8A-4F3C-805D-D873893FF06B}"/>
              </a:ext>
            </a:extLst>
          </p:cNvPr>
          <p:cNvSpPr/>
          <p:nvPr/>
        </p:nvSpPr>
        <p:spPr bwMode="auto">
          <a:xfrm>
            <a:off x="5658475" y="5157192"/>
            <a:ext cx="350926" cy="15946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7600058" y="1196752"/>
            <a:ext cx="792000" cy="792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External</a:t>
            </a:r>
            <a:b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Event</a:t>
            </a:r>
            <a:b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Generator</a:t>
            </a:r>
            <a:endParaRPr kumimoji="1" lang="en-US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07" name="Curved Connector 106"/>
          <p:cNvCxnSpPr>
            <a:stCxn id="91" idx="6"/>
            <a:endCxn id="105" idx="4"/>
          </p:cNvCxnSpPr>
          <p:nvPr/>
        </p:nvCxnSpPr>
        <p:spPr bwMode="auto">
          <a:xfrm flipV="1">
            <a:off x="7405575" y="1988752"/>
            <a:ext cx="590483" cy="1319393"/>
          </a:xfrm>
          <a:prstGeom prst="curvedConnector2">
            <a:avLst/>
          </a:prstGeom>
          <a:ln>
            <a:solidFill>
              <a:schemeClr val="tx1"/>
            </a:solidFill>
            <a:prstDash val="dash"/>
          </a:ln>
          <a:extLst/>
        </p:spPr>
      </p:cxnSp>
      <p:sp>
        <p:nvSpPr>
          <p:cNvPr id="108" name="Rectangle 107"/>
          <p:cNvSpPr/>
          <p:nvPr/>
        </p:nvSpPr>
        <p:spPr bwMode="auto">
          <a:xfrm>
            <a:off x="7820595" y="2320036"/>
            <a:ext cx="350926" cy="159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PEVT</a:t>
            </a:r>
          </a:p>
        </p:txBody>
      </p:sp>
    </p:spTree>
    <p:extLst>
      <p:ext uri="{BB962C8B-B14F-4D97-AF65-F5344CB8AC3E}">
        <p14:creationId xmlns:p14="http://schemas.microsoft.com/office/powerpoint/2010/main" val="2713495859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MOIMS Services v4</Template>
  <TotalTime>1438</TotalTime>
  <Words>369</Words>
  <Application>Microsoft Office PowerPoint</Application>
  <PresentationFormat>On-screen Show (4:3)</PresentationFormat>
  <Paragraphs>217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MOIMS Services v4</vt:lpstr>
      <vt:lpstr>Existing GB Diagrams</vt:lpstr>
      <vt:lpstr>Mission Planning and Scheduling</vt:lpstr>
      <vt:lpstr>Mission Planning and Scheduling (update)</vt:lpstr>
      <vt:lpstr>PowerPoint Presentation</vt:lpstr>
      <vt:lpstr>Updated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MOIMS Services</dc:title>
  <dc:creator>Roger Thompson</dc:creator>
  <cp:lastModifiedBy>Roger Thompson</cp:lastModifiedBy>
  <cp:revision>34</cp:revision>
  <cp:lastPrinted>2016-06-22T11:22:57Z</cp:lastPrinted>
  <dcterms:created xsi:type="dcterms:W3CDTF">2016-07-07T15:31:45Z</dcterms:created>
  <dcterms:modified xsi:type="dcterms:W3CDTF">2019-01-07T19:21:40Z</dcterms:modified>
</cp:coreProperties>
</file>