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23"/>
  </p:notesMasterIdLst>
  <p:handoutMasterIdLst>
    <p:handoutMasterId r:id="rId24"/>
  </p:handoutMasterIdLst>
  <p:sldIdLst>
    <p:sldId id="717" r:id="rId2"/>
    <p:sldId id="722" r:id="rId3"/>
    <p:sldId id="725" r:id="rId4"/>
    <p:sldId id="737" r:id="rId5"/>
    <p:sldId id="738" r:id="rId6"/>
    <p:sldId id="819" r:id="rId7"/>
    <p:sldId id="818" r:id="rId8"/>
    <p:sldId id="801" r:id="rId9"/>
    <p:sldId id="813" r:id="rId10"/>
    <p:sldId id="829" r:id="rId11"/>
    <p:sldId id="814" r:id="rId12"/>
    <p:sldId id="830" r:id="rId13"/>
    <p:sldId id="826" r:id="rId14"/>
    <p:sldId id="749" r:id="rId15"/>
    <p:sldId id="828" r:id="rId16"/>
    <p:sldId id="732" r:id="rId17"/>
    <p:sldId id="746" r:id="rId18"/>
    <p:sldId id="832" r:id="rId19"/>
    <p:sldId id="827" r:id="rId20"/>
    <p:sldId id="736" r:id="rId21"/>
    <p:sldId id="750" r:id="rId22"/>
  </p:sldIdLst>
  <p:sldSz cx="12192000" cy="6858000"/>
  <p:notesSz cx="7010400" cy="9296400"/>
  <p:embeddedFontLs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omic Sans MS" panose="030F0702030302020204" pitchFamily="66" charset="0"/>
      <p:regular r:id="rId33"/>
      <p:bold r:id="rId34"/>
      <p:italic r:id="rId35"/>
      <p:boldItalic r:id="rId36"/>
    </p:embeddedFont>
    <p:embeddedFont>
      <p:font typeface="Wingdings 2" panose="05020102010507070707" pitchFamily="18" charset="2"/>
      <p:regular r:id="rId37"/>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Kearney" initials="MWK" lastIdx="1" clrIdx="0">
    <p:extLst>
      <p:ext uri="{19B8F6BF-5375-455C-9EA6-DF929625EA0E}">
        <p15:presenceInfo xmlns:p15="http://schemas.microsoft.com/office/powerpoint/2012/main" userId="Mike Kear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FFCC"/>
    <a:srgbClr val="FFCC66"/>
    <a:srgbClr val="FF9933"/>
    <a:srgbClr val="FFCC00"/>
    <a:srgbClr val="FF6600"/>
    <a:srgbClr val="66CCFF"/>
    <a:srgbClr val="006600"/>
    <a:srgbClr val="99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09" autoAdjust="0"/>
  </p:normalViewPr>
  <p:slideViewPr>
    <p:cSldViewPr snapToGrid="0">
      <p:cViewPr varScale="1">
        <p:scale>
          <a:sx n="87" d="100"/>
          <a:sy n="87" d="100"/>
        </p:scale>
        <p:origin x="1428" y="84"/>
      </p:cViewPr>
      <p:guideLst>
        <p:guide orient="horz" pos="792"/>
        <p:guide pos="3840"/>
      </p:guideLst>
    </p:cSldViewPr>
  </p:slideViewPr>
  <p:outlineViewPr>
    <p:cViewPr>
      <p:scale>
        <a:sx n="33" d="100"/>
        <a:sy n="33" d="100"/>
      </p:scale>
      <p:origin x="0" y="-589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35" d="100"/>
          <a:sy n="35" d="100"/>
        </p:scale>
        <p:origin x="-149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973778"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973778"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8E551F7D-F2EA-44ED-8DE8-7BEC7C1714EB}" type="slidenum">
              <a:rPr lang="en-US"/>
              <a:pPr>
                <a:defRPr/>
              </a:pPr>
              <a:t>‹#›</a:t>
            </a:fld>
            <a:endParaRPr lang="en-US"/>
          </a:p>
        </p:txBody>
      </p:sp>
    </p:spTree>
    <p:extLst>
      <p:ext uri="{BB962C8B-B14F-4D97-AF65-F5344CB8AC3E}">
        <p14:creationId xmlns:p14="http://schemas.microsoft.com/office/powerpoint/2010/main" val="138521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3778" y="0"/>
            <a:ext cx="3036623"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3778" y="8830658"/>
            <a:ext cx="3036623"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A56C0865-1E04-4EDC-8E8D-E93BEE8F9F18}" type="slidenum">
              <a:rPr lang="en-US"/>
              <a:pPr>
                <a:defRPr/>
              </a:pPr>
              <a:t>‹#›</a:t>
            </a:fld>
            <a:endParaRPr lang="en-US"/>
          </a:p>
        </p:txBody>
      </p:sp>
      <p:sp>
        <p:nvSpPr>
          <p:cNvPr id="2054" name="Rectangle 6"/>
          <p:cNvSpPr>
            <a:spLocks noGrp="1" noChangeArrowheads="1"/>
          </p:cNvSpPr>
          <p:nvPr>
            <p:ph type="body" sz="quarter" idx="3"/>
          </p:nvPr>
        </p:nvSpPr>
        <p:spPr bwMode="auto">
          <a:xfrm>
            <a:off x="935634" y="4416099"/>
            <a:ext cx="5139134" cy="4185531"/>
          </a:xfrm>
          <a:prstGeom prst="rect">
            <a:avLst/>
          </a:prstGeom>
          <a:noFill/>
          <a:ln w="9525">
            <a:noFill/>
            <a:miter lim="800000"/>
            <a:headEnd/>
            <a:tailEnd/>
          </a:ln>
          <a:effectLst/>
        </p:spPr>
        <p:txBody>
          <a:bodyPr vert="horz" wrap="square" lIns="91837" tIns="45114" rIns="91837" bIns="45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1" name="Rectangle 7"/>
          <p:cNvSpPr>
            <a:spLocks noGrp="1" noRot="1" noChangeAspect="1" noChangeArrowheads="1" noTextEdit="1"/>
          </p:cNvSpPr>
          <p:nvPr>
            <p:ph type="sldImg" idx="2"/>
          </p:nvPr>
        </p:nvSpPr>
        <p:spPr bwMode="auto">
          <a:xfrm>
            <a:off x="423863" y="703263"/>
            <a:ext cx="6173787"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50451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a:t>
            </a:fld>
            <a:endParaRPr lang="en-US"/>
          </a:p>
        </p:txBody>
      </p:sp>
    </p:spTree>
    <p:extLst>
      <p:ext uri="{BB962C8B-B14F-4D97-AF65-F5344CB8AC3E}">
        <p14:creationId xmlns:p14="http://schemas.microsoft.com/office/powerpoint/2010/main" val="27003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discuss deployment options (in the MBE sense).  </a:t>
            </a:r>
          </a:p>
          <a:p>
            <a:endParaRPr lang="en-US" dirty="0"/>
          </a:p>
          <a:p>
            <a:r>
              <a:rPr lang="en-US" dirty="0"/>
              <a:t>The first column is our baseline as we just described it.</a:t>
            </a:r>
          </a:p>
          <a:p>
            <a:endParaRPr lang="en-US" dirty="0"/>
          </a:p>
          <a:p>
            <a:r>
              <a:rPr lang="en-US" dirty="0"/>
              <a:t>The second column illustrates that some developers could combine their specific and generic adapters into one implementation.  It looses some benefits of a layered architecture, but it will still be interoperable.  </a:t>
            </a:r>
          </a:p>
          <a:p>
            <a:endParaRPr lang="en-US" dirty="0"/>
          </a:p>
          <a:p>
            <a:r>
              <a:rPr lang="en-US" dirty="0"/>
              <a:t>The third column illustrates that the specific adapter functions could be incorporated into the user software, and still retain interoperability.  </a:t>
            </a:r>
          </a:p>
          <a:p>
            <a:endParaRPr lang="en-US" dirty="0"/>
          </a:p>
          <a:p>
            <a:r>
              <a:rPr lang="en-US" dirty="0"/>
              <a:t>The fourth column illustrates that BOTH adapters could be incorporated into the user or archive software and still retain interoperability.  </a:t>
            </a:r>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12</a:t>
            </a:fld>
            <a:endParaRPr lang="en-US" dirty="0"/>
          </a:p>
        </p:txBody>
      </p:sp>
    </p:spTree>
    <p:extLst>
      <p:ext uri="{BB962C8B-B14F-4D97-AF65-F5344CB8AC3E}">
        <p14:creationId xmlns:p14="http://schemas.microsoft.com/office/powerpoint/2010/main" val="376393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dot = published, Orange = in work, red = future work.</a:t>
            </a:r>
          </a:p>
          <a:p>
            <a:endParaRPr lang="en-US" dirty="0"/>
          </a:p>
          <a:p>
            <a:r>
              <a:rPr lang="en-US" dirty="0"/>
              <a:t>The top half of the document tree is the OAIS-PF (already published).  Bottom half is the OAIS-IF (this new work we’re describing).  </a:t>
            </a:r>
          </a:p>
          <a:p>
            <a:endParaRPr lang="en-US" dirty="0"/>
          </a:p>
          <a:p>
            <a:r>
              <a:rPr lang="en-US" dirty="0"/>
              <a:t>Primarily working on the Green book, the ADD and the Core Specifications right now.  </a:t>
            </a:r>
          </a:p>
          <a:p>
            <a:endParaRPr lang="en-US" dirty="0"/>
          </a:p>
          <a:p>
            <a:r>
              <a:rPr lang="en-US" dirty="0"/>
              <a:t>PAIS = Producer Archive Interface Standard (existing) and CAIS is a future Consumer equivalent.  </a:t>
            </a:r>
          </a:p>
          <a:p>
            <a:r>
              <a:rPr lang="en-US" dirty="0">
                <a:solidFill>
                  <a:srgbClr val="FF0000"/>
                </a:solidFill>
              </a:rPr>
              <a:t>(could use some help explaining PAIS compared to current OAIS-IF interface standards.)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13</a:t>
            </a:fld>
            <a:endParaRPr lang="en-US"/>
          </a:p>
        </p:txBody>
      </p:sp>
    </p:spTree>
    <p:extLst>
      <p:ext uri="{BB962C8B-B14F-4D97-AF65-F5344CB8AC3E}">
        <p14:creationId xmlns:p14="http://schemas.microsoft.com/office/powerpoint/2010/main" val="17826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developing our interface specs using UML models.  We think we will be able to make the UML models available for developers, so those development organizations using MBE will benefit greatly in terms of rapid development of OAIS-IF systems.  </a:t>
            </a:r>
          </a:p>
          <a:p>
            <a:endParaRPr lang="en-US" dirty="0"/>
          </a:p>
          <a:p>
            <a:r>
              <a:rPr lang="en-US" dirty="0"/>
              <a:t>Our inputs are the OAIS RM and Use Cases we have collected.  </a:t>
            </a:r>
          </a:p>
          <a:p>
            <a:endParaRPr lang="en-US" dirty="0"/>
          </a:p>
          <a:p>
            <a:r>
              <a:rPr lang="en-US" dirty="0"/>
              <a:t>These feed into the UML model.</a:t>
            </a:r>
          </a:p>
          <a:p>
            <a:endParaRPr lang="en-US" dirty="0"/>
          </a:p>
          <a:p>
            <a:r>
              <a:rPr lang="en-US" dirty="0"/>
              <a:t>Much text for the ADD and Blue Book is directly generated by the UML model.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14</a:t>
            </a:fld>
            <a:endParaRPr lang="en-US"/>
          </a:p>
        </p:txBody>
      </p:sp>
    </p:spTree>
    <p:extLst>
      <p:ext uri="{BB962C8B-B14F-4D97-AF65-F5344CB8AC3E}">
        <p14:creationId xmlns:p14="http://schemas.microsoft.com/office/powerpoint/2010/main" val="2319643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15</a:t>
            </a:fld>
            <a:endParaRPr lang="en-US"/>
          </a:p>
        </p:txBody>
      </p:sp>
    </p:spTree>
    <p:extLst>
      <p:ext uri="{BB962C8B-B14F-4D97-AF65-F5344CB8AC3E}">
        <p14:creationId xmlns:p14="http://schemas.microsoft.com/office/powerpoint/2010/main" val="227783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demonstrate some examples of OAIS functions with this architecture.   </a:t>
            </a:r>
          </a:p>
          <a:p>
            <a:endParaRPr lang="en-US" dirty="0"/>
          </a:p>
          <a:p>
            <a:r>
              <a:rPr lang="en-US" dirty="0"/>
              <a:t>CLICK 1:  A producer builds an SIP (Submission Info Pkg) to send data objects to the archive to be preserved.</a:t>
            </a:r>
          </a:p>
          <a:p>
            <a:endParaRPr lang="en-US" dirty="0"/>
          </a:p>
          <a:p>
            <a:r>
              <a:rPr lang="en-US" dirty="0"/>
              <a:t>CLICK 2:  When the SIP is received by the archive, it is stored as an Archive Info Pkg</a:t>
            </a:r>
          </a:p>
          <a:p>
            <a:endParaRPr lang="en-US" dirty="0"/>
          </a:p>
          <a:p>
            <a:r>
              <a:rPr lang="en-US" dirty="0"/>
              <a:t>CLICK 3:  When a user requests data from the archive, it is sent as a DIP (Dissemination Info Pkg).  </a:t>
            </a:r>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18</a:t>
            </a:fld>
            <a:endParaRPr lang="en-US"/>
          </a:p>
        </p:txBody>
      </p:sp>
    </p:spTree>
    <p:extLst>
      <p:ext uri="{BB962C8B-B14F-4D97-AF65-F5344CB8AC3E}">
        <p14:creationId xmlns:p14="http://schemas.microsoft.com/office/powerpoint/2010/main" val="3232416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19</a:t>
            </a:fld>
            <a:endParaRPr lang="en-US"/>
          </a:p>
        </p:txBody>
      </p:sp>
    </p:spTree>
    <p:extLst>
      <p:ext uri="{BB962C8B-B14F-4D97-AF65-F5344CB8AC3E}">
        <p14:creationId xmlns:p14="http://schemas.microsoft.com/office/powerpoint/2010/main" val="44572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173787"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20</a:t>
            </a:fld>
            <a:endParaRPr lang="en-US"/>
          </a:p>
        </p:txBody>
      </p:sp>
    </p:spTree>
    <p:extLst>
      <p:ext uri="{BB962C8B-B14F-4D97-AF65-F5344CB8AC3E}">
        <p14:creationId xmlns:p14="http://schemas.microsoft.com/office/powerpoint/2010/main" val="69278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173787"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a:t>
            </a:fld>
            <a:endParaRPr lang="en-US"/>
          </a:p>
        </p:txBody>
      </p:sp>
    </p:spTree>
    <p:extLst>
      <p:ext uri="{BB962C8B-B14F-4D97-AF65-F5344CB8AC3E}">
        <p14:creationId xmlns:p14="http://schemas.microsoft.com/office/powerpoint/2010/main" val="67022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173787" cy="3473450"/>
          </a:xfrm>
        </p:spPr>
      </p:sp>
      <p:sp>
        <p:nvSpPr>
          <p:cNvPr id="3" name="Notes Placeholder 2"/>
          <p:cNvSpPr>
            <a:spLocks noGrp="1"/>
          </p:cNvSpPr>
          <p:nvPr>
            <p:ph type="body" idx="1"/>
          </p:nvPr>
        </p:nvSpPr>
        <p:spPr/>
        <p:txBody>
          <a:bodyPr/>
          <a:lstStyle/>
          <a:p>
            <a:r>
              <a:rPr lang="en-GB" dirty="0"/>
              <a:t>The DAI WG works at the application layer of the CCSDS architecture, in MOIMS.</a:t>
            </a:r>
          </a:p>
          <a:p>
            <a:endParaRPr lang="en-GB" dirty="0"/>
          </a:p>
          <a:p>
            <a:r>
              <a:rPr lang="en-GB" dirty="0"/>
              <a:t>Encourage audience to consider lots of participation across the CCSDS areas.</a:t>
            </a:r>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89386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6</a:t>
            </a:fld>
            <a:endParaRPr lang="en-US" dirty="0"/>
          </a:p>
        </p:txBody>
      </p:sp>
    </p:spTree>
    <p:extLst>
      <p:ext uri="{BB962C8B-B14F-4D97-AF65-F5344CB8AC3E}">
        <p14:creationId xmlns:p14="http://schemas.microsoft.com/office/powerpoint/2010/main" val="119847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definitions of interoperability which we won’t go into here.  In our context, it means…</a:t>
            </a:r>
          </a:p>
          <a:p>
            <a:endParaRPr lang="en-US" dirty="0"/>
          </a:p>
          <a:p>
            <a:r>
              <a:rPr lang="en-US" dirty="0"/>
              <a:t>CLICK1 - Our goals of interoperability are to improve users’ access to archives.  Users meaning Producers and Consumers.  </a:t>
            </a:r>
          </a:p>
          <a:p>
            <a:endParaRPr lang="en-US" dirty="0"/>
          </a:p>
          <a:p>
            <a:r>
              <a:rPr lang="en-US" dirty="0"/>
              <a:t>CLICK2 - We also expect to provide archive-to-archive interoperability, and we believe this can be done simply with the same interfaces as producers and consumers.  This should enable transfers between archives of preserved data and the supporting Representation Information.  </a:t>
            </a:r>
          </a:p>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7</a:t>
            </a:fld>
            <a:endParaRPr lang="en-US" dirty="0"/>
          </a:p>
        </p:txBody>
      </p:sp>
    </p:spTree>
    <p:extLst>
      <p:ext uri="{BB962C8B-B14F-4D97-AF65-F5344CB8AC3E}">
        <p14:creationId xmlns:p14="http://schemas.microsoft.com/office/powerpoint/2010/main" val="129170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scenario where there are many different users, wanting to bring together information from many different sources (archives or other sources).  Consider that these archives are widely different.  Science, Web Archives, Engineering, Humanities, etc.  </a:t>
            </a:r>
          </a:p>
          <a:p>
            <a:endParaRPr lang="en-US" dirty="0"/>
          </a:p>
          <a:p>
            <a:pPr>
              <a:buSzPct val="100000"/>
            </a:pPr>
            <a:r>
              <a:rPr lang="en-US" altLang="en-US" sz="1200" dirty="0">
                <a:solidFill>
                  <a:srgbClr val="C00000"/>
                </a:solidFill>
              </a:rPr>
              <a:t>CLICK Client 1 talks to archive 1,2,3.  (but requires circle, triangle and square SW)</a:t>
            </a:r>
          </a:p>
          <a:p>
            <a:pPr>
              <a:buSzPct val="100000"/>
            </a:pPr>
            <a:r>
              <a:rPr lang="en-US" altLang="en-US" sz="1200" dirty="0">
                <a:solidFill>
                  <a:srgbClr val="C00000"/>
                </a:solidFill>
              </a:rPr>
              <a:t>CLICK Client 2 talks to archive 2,3,4.   (similar)</a:t>
            </a:r>
          </a:p>
          <a:p>
            <a:pPr>
              <a:buSzPct val="100000"/>
            </a:pPr>
            <a:r>
              <a:rPr lang="en-US" altLang="en-US" sz="1200" dirty="0">
                <a:solidFill>
                  <a:srgbClr val="C00000"/>
                </a:solidFill>
              </a:rPr>
              <a:t>CLICK Client 3 talks to archive 3,4,5.    (similar)</a:t>
            </a:r>
            <a:endParaRPr lang="en-US" dirty="0"/>
          </a:p>
          <a:p>
            <a:endParaRPr lang="en-US" dirty="0"/>
          </a:p>
          <a:p>
            <a:r>
              <a:rPr lang="en-US" dirty="0"/>
              <a:t>BUT </a:t>
            </a:r>
          </a:p>
          <a:p>
            <a:endParaRPr lang="en-US" dirty="0"/>
          </a:p>
          <a:p>
            <a:r>
              <a:rPr lang="en-US" dirty="0"/>
              <a:t>CLICK each archive sends whatever it normally sends – often just files in the native format.</a:t>
            </a:r>
          </a:p>
          <a:p>
            <a:r>
              <a:rPr lang="en-US" dirty="0"/>
              <a:t>For any client to deal with all these interfaces, then different s/w needs to be installed and learned by all users</a:t>
            </a:r>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8</a:t>
            </a:fld>
            <a:endParaRPr lang="en-US" dirty="0"/>
          </a:p>
        </p:txBody>
      </p:sp>
    </p:spTree>
    <p:extLst>
      <p:ext uri="{BB962C8B-B14F-4D97-AF65-F5344CB8AC3E}">
        <p14:creationId xmlns:p14="http://schemas.microsoft.com/office/powerpoint/2010/main" val="400781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Our vision is that each client should need only one adapter at their location…  and they should be able to talk to many archive adapters installed at the archives or sources.  </a:t>
            </a:r>
          </a:p>
          <a:p>
            <a:endParaRPr lang="en-US" sz="1000" baseline="0" dirty="0"/>
          </a:p>
          <a:p>
            <a:r>
              <a:rPr lang="en-US" sz="1000" baseline="0" dirty="0"/>
              <a:t>And each adapter at the archives/sources should be able to talk to many users’ adapters.  </a:t>
            </a:r>
          </a:p>
          <a:p>
            <a:endParaRPr lang="en-US" sz="1000" baseline="0" dirty="0"/>
          </a:p>
          <a:p>
            <a:r>
              <a:rPr lang="en-US" sz="1000" baseline="0" dirty="0"/>
              <a:t>What is exchanged is OAIS Information Objects – not only containing the object of preservation but also some representation information to interpret and validate the object data.  </a:t>
            </a:r>
          </a:p>
          <a:p>
            <a:endParaRPr lang="en-US" sz="1000" baseline="0" dirty="0"/>
          </a:p>
          <a:p>
            <a:r>
              <a:rPr lang="en-US" sz="1000" baseline="0" dirty="0"/>
              <a:t>The key point is that instead of requiring the users to have lots of versions of archive software they only need the user adapters.  And users have access to many more archives than they had before.  </a:t>
            </a:r>
          </a:p>
          <a:p>
            <a:endParaRPr lang="en-US" sz="1000" baseline="0" dirty="0"/>
          </a:p>
          <a:p>
            <a:r>
              <a:rPr lang="en-US" sz="1000" baseline="0" dirty="0"/>
              <a:t>CLICK - Any solution that strives to avoid requiring expensive modifications to user or archive software will have to use </a:t>
            </a:r>
            <a:r>
              <a:rPr lang="en-US" sz="1000" b="1" i="1" baseline="0" dirty="0"/>
              <a:t>some form </a:t>
            </a:r>
            <a:r>
              <a:rPr lang="en-US" sz="1000" baseline="0" dirty="0"/>
              <a:t>of adapter-type software layers.  We just specify interoperable adapters.  </a:t>
            </a:r>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9</a:t>
            </a:fld>
            <a:endParaRPr lang="en-US" dirty="0"/>
          </a:p>
        </p:txBody>
      </p:sp>
    </p:spTree>
    <p:extLst>
      <p:ext uri="{BB962C8B-B14F-4D97-AF65-F5344CB8AC3E}">
        <p14:creationId xmlns:p14="http://schemas.microsoft.com/office/powerpoint/2010/main" val="336929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describe the high-level functions of the components of the OAIS-IF Architecture </a:t>
            </a:r>
          </a:p>
          <a:p>
            <a:pPr marL="228600" indent="-228600">
              <a:buAutoNum type="arabicParenR"/>
            </a:pPr>
            <a:r>
              <a:rPr lang="en-US" dirty="0"/>
              <a:t>CLICK There is </a:t>
            </a:r>
            <a:r>
              <a:rPr lang="en-US" b="1" dirty="0"/>
              <a:t>existing user s/w </a:t>
            </a:r>
            <a:r>
              <a:rPr lang="en-US" dirty="0"/>
              <a:t>which does functions specific to the user’s discipline.  </a:t>
            </a:r>
          </a:p>
          <a:p>
            <a:pPr marL="228600" indent="-228600">
              <a:buAutoNum type="arabicParenR"/>
            </a:pPr>
            <a:r>
              <a:rPr lang="en-US" dirty="0"/>
              <a:t>CLICK The </a:t>
            </a:r>
            <a:r>
              <a:rPr lang="en-US" b="1" dirty="0"/>
              <a:t>User Specific Adapter </a:t>
            </a:r>
            <a:r>
              <a:rPr lang="en-US" dirty="0"/>
              <a:t>adapts the User SW interface to the more abstract User Generic Adapter.  It may be sensitive to information content that is unique to a user application or a user community (how to handle astronomy photos, for example).  Probably aware of </a:t>
            </a:r>
            <a:r>
              <a:rPr lang="en-US" dirty="0" err="1"/>
              <a:t>RepInfo</a:t>
            </a:r>
            <a:r>
              <a:rPr lang="en-US" dirty="0"/>
              <a:t> structure/content.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a:t>CLICK The </a:t>
            </a:r>
            <a:r>
              <a:rPr lang="en-US" b="1" dirty="0"/>
              <a:t>User Generic Adaptor </a:t>
            </a:r>
            <a:r>
              <a:rPr lang="en-US" dirty="0"/>
              <a:t>simply handles the abstract transactions of information objects as they cross the communications interface.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a:t>CLICK </a:t>
            </a:r>
            <a:r>
              <a:rPr lang="en-US" b="1" dirty="0"/>
              <a:t>Comm Infrastructure </a:t>
            </a:r>
            <a:r>
              <a:rPr lang="en-US" dirty="0"/>
              <a:t>- The Information Objects cross the boundary from user to archive using common communications infrastructure.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a:t>CLICK The </a:t>
            </a:r>
            <a:r>
              <a:rPr lang="en-US" b="1" dirty="0"/>
              <a:t>Archive Generic Adapter </a:t>
            </a:r>
            <a:r>
              <a:rPr lang="en-US" dirty="0"/>
              <a:t>mirrors the functionality of the User Generic Adapter to deliver the information objects to the Archive Specific Adapter.  Abstract transactions.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a:t>CLICK the </a:t>
            </a:r>
            <a:r>
              <a:rPr lang="en-US" b="1" dirty="0"/>
              <a:t>Archive Specific Adapter </a:t>
            </a:r>
            <a:r>
              <a:rPr lang="en-US" dirty="0"/>
              <a:t>adapts the Archive’s interface to the generic adapters.  To a degree it understands the content of the information objects well enough to do common functions, such as repackaging the Archive’s response to the User’s Data Request.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a:t>CLICK The </a:t>
            </a:r>
            <a:r>
              <a:rPr lang="en-US" b="1" dirty="0"/>
              <a:t>Archive SW </a:t>
            </a:r>
            <a:r>
              <a:rPr lang="en-US" dirty="0"/>
              <a:t>is the existing (or legacy) software that hopefully will remain unchanged.  </a:t>
            </a:r>
          </a:p>
          <a:p>
            <a:pPr marL="228600" indent="-228600">
              <a:buAutoNum type="arabicParenR"/>
            </a:pPr>
            <a:r>
              <a:rPr lang="en-US" dirty="0"/>
              <a:t>CLICK The </a:t>
            </a:r>
            <a:r>
              <a:rPr lang="en-US" b="1" dirty="0"/>
              <a:t>Switchboard</a:t>
            </a:r>
            <a:r>
              <a:rPr lang="en-US" dirty="0"/>
              <a:t> - There needs to be a resource that describes how to talk to any given archive.  It may point to where adapters can be downloaded, for example.  A switchboard may be may be within the archive, or in a remote archive, or simply an archive-like website run by a designated community. </a:t>
            </a:r>
          </a:p>
          <a:p>
            <a:pPr marL="228600" indent="-228600">
              <a:buAutoNum type="arabicParenR"/>
            </a:pPr>
            <a:r>
              <a:rPr lang="en-US" dirty="0"/>
              <a:t>CLICK The </a:t>
            </a:r>
            <a:r>
              <a:rPr lang="en-US" b="1" dirty="0"/>
              <a:t>Registry</a:t>
            </a:r>
            <a:r>
              <a:rPr lang="en-US" dirty="0"/>
              <a:t> - There may be a need to access additional </a:t>
            </a:r>
            <a:r>
              <a:rPr lang="en-US" dirty="0" err="1"/>
              <a:t>RepInfo</a:t>
            </a:r>
            <a:r>
              <a:rPr lang="en-US" dirty="0"/>
              <a:t> from outside of the originating archive.  This Registry of supplemental </a:t>
            </a:r>
            <a:r>
              <a:rPr lang="en-US" dirty="0" err="1"/>
              <a:t>RepInfo</a:t>
            </a:r>
            <a:r>
              <a:rPr lang="en-US" dirty="0"/>
              <a:t> may be within the archive, or in a remote archive, or simply an archive-like registry run by a designated community.  There may be negotiation to allow the user to request more </a:t>
            </a:r>
            <a:r>
              <a:rPr lang="en-US" dirty="0" err="1"/>
              <a:t>RepInfo</a:t>
            </a:r>
            <a:r>
              <a:rPr lang="en-US" dirty="0"/>
              <a:t>, or to have it transformed into an alternate format.  This supports the cross-discipline capabilities we discussed earlier.  </a:t>
            </a:r>
          </a:p>
          <a:p>
            <a:pPr marL="228600" indent="-228600">
              <a:buAutoNum type="arabicParenR"/>
            </a:pPr>
            <a:r>
              <a:rPr lang="en-US" dirty="0"/>
              <a:t>CLICK the </a:t>
            </a:r>
            <a:r>
              <a:rPr lang="en-US" b="1" dirty="0"/>
              <a:t>Red Squiggly </a:t>
            </a:r>
            <a:r>
              <a:rPr lang="en-US" dirty="0"/>
              <a:t>Lines are the interfaces that will be documented in normative CCSDS/ISO standards.  </a:t>
            </a:r>
          </a:p>
          <a:p>
            <a:pPr marL="228600" indent="-228600">
              <a:buAutoNum type="arabicParenR"/>
            </a:pPr>
            <a:r>
              <a:rPr lang="en-US" dirty="0"/>
              <a:t>CLICK The interface between the two generic adapters is the </a:t>
            </a:r>
            <a:r>
              <a:rPr lang="en-US" b="1" dirty="0"/>
              <a:t>same interface </a:t>
            </a:r>
            <a:r>
              <a:rPr lang="en-US" dirty="0"/>
              <a:t>across the Comm Infrastructure.</a:t>
            </a:r>
          </a:p>
          <a:p>
            <a:pPr marL="228600" indent="-228600">
              <a:buAutoNum type="arabicParenR"/>
            </a:pPr>
            <a:r>
              <a:rPr lang="en-US" dirty="0"/>
              <a:t>The </a:t>
            </a:r>
            <a:r>
              <a:rPr lang="en-US" b="1" dirty="0"/>
              <a:t>data flowing </a:t>
            </a:r>
            <a:r>
              <a:rPr lang="en-US" dirty="0"/>
              <a:t>on these paths are Information Packages as defined by the OAIS Information Model.   </a:t>
            </a:r>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10</a:t>
            </a:fld>
            <a:endParaRPr lang="en-US" dirty="0"/>
          </a:p>
        </p:txBody>
      </p:sp>
    </p:spTree>
    <p:extLst>
      <p:ext uri="{BB962C8B-B14F-4D97-AF65-F5344CB8AC3E}">
        <p14:creationId xmlns:p14="http://schemas.microsoft.com/office/powerpoint/2010/main" val="373848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talk about resources for developing your own OAIS-IF implementation.  </a:t>
            </a:r>
          </a:p>
          <a:p>
            <a:pPr marL="228600" indent="-228600">
              <a:buAutoNum type="arabicParenR"/>
            </a:pPr>
            <a:r>
              <a:rPr lang="en-US" dirty="0"/>
              <a:t>CLICK  There is existing end-user software for Users and Archives.  We hope that it doesn’t need modification.  </a:t>
            </a:r>
          </a:p>
          <a:p>
            <a:pPr marL="228600" indent="-228600">
              <a:buAutoNum type="arabicParenR"/>
            </a:pPr>
            <a:endParaRPr lang="en-US" dirty="0"/>
          </a:p>
          <a:p>
            <a:pPr marL="228600" indent="-228600">
              <a:buAutoNum type="arabicParenR"/>
            </a:pPr>
            <a:r>
              <a:rPr lang="en-US" dirty="0"/>
              <a:t>CLICK  </a:t>
            </a:r>
            <a:r>
              <a:rPr lang="en-US" b="1" dirty="0"/>
              <a:t>User Specific Adapters </a:t>
            </a:r>
            <a:r>
              <a:rPr lang="en-US" dirty="0"/>
              <a:t>– Because of the dependency on the legacy User SW, user developers will have to develop most of these, but we expect that they can be shared across discipline communities. (For example, a community like Web Archive users)  CCSDS will develop a prototype which hopefully can be made </a:t>
            </a:r>
            <a:r>
              <a:rPr lang="en-US" b="1" dirty="0"/>
              <a:t>open source </a:t>
            </a:r>
            <a:r>
              <a:rPr lang="en-US" dirty="0"/>
              <a:t>and available for download. </a:t>
            </a:r>
          </a:p>
          <a:p>
            <a:pPr marL="228600" indent="-228600">
              <a:buAutoNum type="arabicParenR"/>
            </a:pPr>
            <a:endParaRPr lang="en-US" dirty="0"/>
          </a:p>
          <a:p>
            <a:pPr marL="228600" indent="-228600">
              <a:buAutoNum type="arabicParenR"/>
            </a:pPr>
            <a:r>
              <a:rPr lang="en-US" dirty="0"/>
              <a:t>CLICK We expect the </a:t>
            </a:r>
            <a:r>
              <a:rPr lang="en-US" b="1" dirty="0"/>
              <a:t>Generic adapters (User and Archive side) </a:t>
            </a:r>
            <a:r>
              <a:rPr lang="en-US" dirty="0"/>
              <a:t>to be common for many archives and communities.  CCSDS plans to produce at least two prototypes of User Generic Adapters and Archive Generic Adapters.  We hope to make them available to the community, again, </a:t>
            </a:r>
            <a:r>
              <a:rPr lang="en-US" b="1" dirty="0"/>
              <a:t>open source </a:t>
            </a:r>
            <a:r>
              <a:rPr lang="en-US" dirty="0"/>
              <a:t>so that user and archive developers can capitalize on them.  </a:t>
            </a:r>
          </a:p>
          <a:p>
            <a:pPr marL="228600" indent="-228600">
              <a:buAutoNum type="arabicParenR"/>
            </a:pPr>
            <a:endParaRPr lang="en-US" dirty="0"/>
          </a:p>
          <a:p>
            <a:pPr marL="228600" indent="-228600">
              <a:buAutoNum type="arabicParenR"/>
            </a:pPr>
            <a:r>
              <a:rPr lang="en-US" dirty="0"/>
              <a:t>CLICK </a:t>
            </a:r>
            <a:r>
              <a:rPr lang="en-US" b="1" dirty="0"/>
              <a:t>Archive Specific Adapter </a:t>
            </a:r>
            <a:r>
              <a:rPr lang="en-US" dirty="0"/>
              <a:t>– Archives may need to produce their own software, but (again) we hope for a CCSDS prototype available as a starting point.  And we expect that some communities of archives… those that use a certain commercial product, for example, can share what they developed, or buy commercial adapters.  Best case is that they can use the CCSDS prototype and simply configure it, e.g. to fill in some tables.  </a:t>
            </a:r>
          </a:p>
          <a:p>
            <a:pPr marL="228600" indent="-228600">
              <a:buAutoNum type="arabicParenR"/>
            </a:pPr>
            <a:endParaRPr lang="en-US" dirty="0"/>
          </a:p>
          <a:p>
            <a:pPr marL="228600" indent="-228600">
              <a:buAutoNum type="arabicParenR"/>
            </a:pPr>
            <a:r>
              <a:rPr lang="en-US" dirty="0"/>
              <a:t>Both </a:t>
            </a:r>
            <a:r>
              <a:rPr lang="en-US" b="1" dirty="0"/>
              <a:t>Registry and Switchboard </a:t>
            </a:r>
            <a:r>
              <a:rPr lang="en-US" dirty="0"/>
              <a:t>capabilities will most likely have to be developed by archives or a third party at the remote location. However, CCSDS will have some basic prototypes available.  Many would consider these part of any archive’s job, but as I said our architecture accommodates remoteness.  For adapters within these functions, they will probably use the same adapters as the archives that they supplement.  </a:t>
            </a:r>
          </a:p>
          <a:p>
            <a:pPr marL="228600" indent="-228600">
              <a:buAutoNum type="arabicParenR"/>
            </a:pPr>
            <a:endParaRPr lang="en-US" dirty="0"/>
          </a:p>
          <a:p>
            <a:pPr marL="228600" indent="-228600">
              <a:buAutoNum type="arabicParen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11</a:t>
            </a:fld>
            <a:endParaRPr lang="en-US" dirty="0"/>
          </a:p>
        </p:txBody>
      </p:sp>
    </p:spTree>
    <p:extLst>
      <p:ext uri="{BB962C8B-B14F-4D97-AF65-F5344CB8AC3E}">
        <p14:creationId xmlns:p14="http://schemas.microsoft.com/office/powerpoint/2010/main" val="305414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a:pPr>
                <a:defRPr/>
              </a:pPr>
              <a:t>‹#›</a:t>
            </a:fld>
            <a:endParaRPr lang="en-US"/>
          </a:p>
        </p:txBody>
      </p:sp>
      <p:sp>
        <p:nvSpPr>
          <p:cNvPr id="4" name="Content Placeholder 2"/>
          <p:cNvSpPr>
            <a:spLocks noGrp="1"/>
          </p:cNvSpPr>
          <p:nvPr>
            <p:ph sz="half" idx="1"/>
          </p:nvPr>
        </p:nvSpPr>
        <p:spPr>
          <a:xfrm>
            <a:off x="609600" y="990600"/>
            <a:ext cx="11065653"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SmartArt Placeholder 2"/>
          <p:cNvSpPr>
            <a:spLocks noGrp="1"/>
          </p:cNvSpPr>
          <p:nvPr>
            <p:ph type="dgm" idx="1"/>
          </p:nvPr>
        </p:nvSpPr>
        <p:spPr>
          <a:xfrm>
            <a:off x="609600" y="990600"/>
            <a:ext cx="10972800" cy="5135563"/>
          </a:xfrm>
          <a:prstGeom prst="rect">
            <a:avLst/>
          </a:prstGeom>
        </p:spPr>
        <p:txBody>
          <a:bodyPr/>
          <a:lstStyle/>
          <a:p>
            <a:pPr lvl="0"/>
            <a:r>
              <a:rPr lang="en-US" noProof="0"/>
              <a:t>Click icon to add SmartArt graphic</a:t>
            </a:r>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Table Placeholder 2"/>
          <p:cNvSpPr>
            <a:spLocks noGrp="1"/>
          </p:cNvSpPr>
          <p:nvPr>
            <p:ph type="tbl" idx="1"/>
          </p:nvPr>
        </p:nvSpPr>
        <p:spPr>
          <a:xfrm>
            <a:off x="609600" y="914401"/>
            <a:ext cx="10972800" cy="5211763"/>
          </a:xfrm>
          <a:prstGeom prst="rect">
            <a:avLst/>
          </a:prstGeom>
        </p:spPr>
        <p:txBody>
          <a:bodyPr/>
          <a:lstStyle/>
          <a:p>
            <a:pPr lvl="0"/>
            <a:r>
              <a:rPr lang="en-US" noProof="0"/>
              <a:t>Click icon to add table</a:t>
            </a:r>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609600" y="990600"/>
            <a:ext cx="10972800" cy="5135563"/>
          </a:xfrm>
          <a:prstGeom prst="rect">
            <a:avLst/>
          </a:prstGeom>
        </p:spPr>
        <p:txBody>
          <a:bodyPr/>
          <a:lstStyle>
            <a:lvl1pPr marL="346075" indent="-346075">
              <a:lnSpc>
                <a:spcPct val="100000"/>
              </a:lnSpc>
              <a:spcBef>
                <a:spcPts val="0"/>
              </a:spcBef>
              <a:buFont typeface="Wingdings" pitchFamily="2" charset="2"/>
              <a:buChar char=""/>
              <a:defRPr sz="2400" b="0"/>
            </a:lvl1pPr>
            <a:lvl2pPr marL="684213" indent="-336550">
              <a:lnSpc>
                <a:spcPct val="100000"/>
              </a:lnSpc>
              <a:spcBef>
                <a:spcPts val="0"/>
              </a:spcBef>
              <a:buSzPct val="80000"/>
              <a:buFont typeface="Wingdings" panose="05000000000000000000" pitchFamily="2" charset="2"/>
              <a:buChar char=""/>
              <a:defRPr sz="2200" b="0"/>
            </a:lvl2pPr>
            <a:lvl3pPr marL="914400" indent="-231775">
              <a:lnSpc>
                <a:spcPct val="100000"/>
              </a:lnSpc>
              <a:spcBef>
                <a:spcPts val="0"/>
              </a:spcBef>
              <a:buSzPct val="100000"/>
              <a:buFont typeface="Wingdings 2" panose="05020102010507070707" pitchFamily="18" charset="2"/>
              <a:buChar char="ö"/>
              <a:defRPr sz="2000" b="0"/>
            </a:lvl3pPr>
            <a:lvl4pPr marL="1260475" indent="-231775">
              <a:lnSpc>
                <a:spcPct val="100000"/>
              </a:lnSpc>
              <a:spcBef>
                <a:spcPts val="0"/>
              </a:spcBef>
              <a:buSzPct val="80000"/>
              <a:buFont typeface="Wingdings" panose="05000000000000000000" pitchFamily="2" charset="2"/>
              <a:buChar char="t"/>
              <a:defRPr sz="1800" b="0"/>
            </a:lvl4pPr>
            <a:lvl5pPr marL="1597025" indent="-220663">
              <a:lnSpc>
                <a:spcPct val="100000"/>
              </a:lnSpc>
              <a:spcBef>
                <a:spcPts val="0"/>
              </a:spcBef>
              <a:buFont typeface="Wingdings 2" panose="05020102010507070707" pitchFamily="18" charset="2"/>
              <a:buChar char="ç"/>
              <a:defRPr sz="16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a:prstGeom prst="rect">
            <a:avLst/>
          </a:prstGeom>
        </p:spPr>
        <p:txBody>
          <a:bodyPr/>
          <a:lstStyle>
            <a:lvl1pPr marL="0" indent="0">
              <a:buNone/>
              <a:defRPr lang="en-US" sz="4000" dirty="0" smtClean="0">
                <a:solidFill>
                  <a:schemeClr val="accent1">
                    <a:lumMod val="50000"/>
                  </a:schemeClr>
                </a:solidFill>
                <a:latin typeface="+mj-lt"/>
                <a:ea typeface="+mj-ea"/>
                <a:cs typeface="+mj-cs"/>
              </a:defRPr>
            </a:lvl1pPr>
          </a:lstStyle>
          <a:p>
            <a:pPr lvl="0" algn="ctr">
              <a:lnSpc>
                <a:spcPct val="90000"/>
              </a:lnSpc>
              <a:spcBef>
                <a:spcPct val="0"/>
              </a:spcBef>
              <a:spcAft>
                <a:spcPct val="0"/>
              </a:spcAft>
            </a:pPr>
            <a:r>
              <a:rPr lang="en-US"/>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7EC8AFD7-58B7-4D4F-84B0-658BD2B813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Content Placeholder 2"/>
          <p:cNvSpPr>
            <a:spLocks noGrp="1"/>
          </p:cNvSpPr>
          <p:nvPr>
            <p:ph sz="half" idx="1"/>
          </p:nvPr>
        </p:nvSpPr>
        <p:spPr>
          <a:xfrm>
            <a:off x="609600" y="990600"/>
            <a:ext cx="538480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90600"/>
            <a:ext cx="5384800" cy="5135563"/>
          </a:xfrm>
          <a:prstGeom prst="rect">
            <a:avLst/>
          </a:prstGeom>
        </p:spPr>
        <p:txBody>
          <a:bodyPr/>
          <a:lstStyle>
            <a:lvl1pPr marL="230188" marR="0" indent="-230188" algn="l" defTabSz="914400" rtl="0" eaLnBrk="1" fontAlgn="base" latinLnBrk="0" hangingPunct="1">
              <a:lnSpc>
                <a:spcPct val="80000"/>
              </a:lnSpc>
              <a:spcBef>
                <a:spcPct val="10000"/>
              </a:spcBef>
              <a:spcAft>
                <a:spcPct val="10000"/>
              </a:spcAft>
              <a:buClrTx/>
              <a:buSzPct val="125000"/>
              <a:buFont typeface="Wingdings" panose="05000000000000000000" pitchFamily="2" charset="2"/>
              <a:buChar char="ª"/>
              <a:tabLst/>
              <a:defRPr lang="en-US" sz="2400" b="0" noProof="0" dirty="0" smtClean="0">
                <a:solidFill>
                  <a:schemeClr val="tx1"/>
                </a:solidFill>
                <a:latin typeface="+mn-lt"/>
                <a:ea typeface="+mn-ea"/>
                <a:cs typeface="+mn-cs"/>
              </a:defRPr>
            </a:lvl1pPr>
            <a:lvl2pPr marL="568325" marR="0" indent="-222250" algn="l" defTabSz="914400" rtl="0" eaLnBrk="1" fontAlgn="base" latinLnBrk="0" hangingPunct="1">
              <a:lnSpc>
                <a:spcPct val="80000"/>
              </a:lnSpc>
              <a:spcBef>
                <a:spcPct val="10000"/>
              </a:spcBef>
              <a:spcAft>
                <a:spcPct val="10000"/>
              </a:spcAft>
              <a:buClrTx/>
              <a:buSzPct val="80000"/>
              <a:buFont typeface="Wingdings" panose="05000000000000000000" pitchFamily="2" charset="2"/>
              <a:buChar char="u"/>
              <a:tabLst/>
              <a:defRPr lang="en-US" sz="2200" b="0" noProof="0" dirty="0" smtClean="0">
                <a:solidFill>
                  <a:schemeClr val="tx1"/>
                </a:solidFill>
                <a:latin typeface="+mn-lt"/>
                <a:ea typeface="+mn-ea"/>
                <a:cs typeface="+mn-cs"/>
              </a:defRPr>
            </a:lvl2pPr>
            <a:lvl3pPr marL="914400" marR="0" indent="-231775" algn="l" defTabSz="914400" rtl="0" eaLnBrk="1" fontAlgn="base" latinLnBrk="0" hangingPunct="1">
              <a:lnSpc>
                <a:spcPct val="80000"/>
              </a:lnSpc>
              <a:spcBef>
                <a:spcPct val="10000"/>
              </a:spcBef>
              <a:spcAft>
                <a:spcPct val="10000"/>
              </a:spcAft>
              <a:buClrTx/>
              <a:buSzPct val="100000"/>
              <a:buFont typeface="Wingdings 2" panose="05020102010507070707" pitchFamily="18" charset="2"/>
              <a:buChar char="ö"/>
              <a:tabLst/>
              <a:defRPr lang="en-US" sz="2000" b="0" noProof="0" dirty="0" smtClean="0">
                <a:solidFill>
                  <a:schemeClr val="tx1"/>
                </a:solidFill>
                <a:latin typeface="+mn-lt"/>
                <a:ea typeface="+mn-ea"/>
                <a:cs typeface="+mn-cs"/>
              </a:defRPr>
            </a:lvl3pPr>
            <a:lvl4pPr marL="1260475" marR="0" indent="-231775" algn="l" defTabSz="914400" rtl="0" eaLnBrk="1" fontAlgn="base" latinLnBrk="0" hangingPunct="1">
              <a:lnSpc>
                <a:spcPct val="80000"/>
              </a:lnSpc>
              <a:spcBef>
                <a:spcPct val="10000"/>
              </a:spcBef>
              <a:spcAft>
                <a:spcPct val="10000"/>
              </a:spcAft>
              <a:buClrTx/>
              <a:buSzPct val="100000"/>
              <a:buFont typeface="Wingdings" panose="05000000000000000000" pitchFamily="2" charset="2"/>
              <a:buChar char="t"/>
              <a:tabLst/>
              <a:defRPr lang="en-US" sz="1800" b="0" noProof="0" dirty="0" smtClean="0">
                <a:solidFill>
                  <a:schemeClr val="tx1"/>
                </a:solidFill>
                <a:latin typeface="+mn-lt"/>
                <a:ea typeface="+mn-ea"/>
                <a:cs typeface="+mn-cs"/>
              </a:defRPr>
            </a:lvl4pPr>
            <a:lvl5pPr marL="1597025" marR="0" indent="-220663" algn="l" defTabSz="914400" rtl="0" eaLnBrk="1" fontAlgn="base" latinLnBrk="0" hangingPunct="1">
              <a:lnSpc>
                <a:spcPct val="80000"/>
              </a:lnSpc>
              <a:spcBef>
                <a:spcPct val="10000"/>
              </a:spcBef>
              <a:spcAft>
                <a:spcPct val="10000"/>
              </a:spcAft>
              <a:buClrTx/>
              <a:buSzPct val="125000"/>
              <a:buFont typeface="Wingdings 2" panose="05020102010507070707" pitchFamily="18" charset="2"/>
              <a:buChar char="ç"/>
              <a:tabLst/>
              <a:defRPr lang="en-US" sz="1600" b="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a:pPr>
                <a:defRPr/>
              </a:pPr>
              <a:t>‹#›</a:t>
            </a:fld>
            <a:endParaRPr lang="en-US"/>
          </a:p>
        </p:txBody>
      </p:sp>
      <p:sp>
        <p:nvSpPr>
          <p:cNvPr id="8" name="Content Placeholder 2"/>
          <p:cNvSpPr>
            <a:spLocks noGrp="1"/>
          </p:cNvSpPr>
          <p:nvPr>
            <p:ph sz="half" idx="11"/>
          </p:nvPr>
        </p:nvSpPr>
        <p:spPr>
          <a:xfrm>
            <a:off x="609600" y="2216361"/>
            <a:ext cx="5384800" cy="390980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2"/>
          </p:nvPr>
        </p:nvSpPr>
        <p:spPr>
          <a:xfrm>
            <a:off x="6196927" y="2216360"/>
            <a:ext cx="5384800" cy="3915858"/>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dirty="0"/>
              <a:t>Click to edit Master title style</a:t>
            </a:r>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a:pPr>
                <a:defRPr/>
              </a:pPr>
              <a:t>‹#›</a:t>
            </a:fld>
            <a:endParaRPr lang="en-US"/>
          </a:p>
        </p:txBody>
      </p:sp>
      <p:sp>
        <p:nvSpPr>
          <p:cNvPr id="6" name="Content Placeholder 2"/>
          <p:cNvSpPr>
            <a:spLocks noGrp="1"/>
          </p:cNvSpPr>
          <p:nvPr>
            <p:ph sz="half" idx="1"/>
          </p:nvPr>
        </p:nvSpPr>
        <p:spPr>
          <a:xfrm>
            <a:off x="4771836" y="990600"/>
            <a:ext cx="6906781"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649818" y="838200"/>
            <a:ext cx="10991849" cy="0"/>
          </a:xfrm>
          <a:prstGeom prst="line">
            <a:avLst/>
          </a:prstGeom>
          <a:noFill/>
          <a:ln w="1651">
            <a:solidFill>
              <a:srgbClr val="333399"/>
            </a:solidFill>
            <a:round/>
            <a:headEnd/>
            <a:tailEnd/>
          </a:ln>
        </p:spPr>
        <p:txBody>
          <a:bodyPr/>
          <a:lstStyle/>
          <a:p>
            <a:pPr>
              <a:defRPr/>
            </a:pPr>
            <a:endParaRPr lang="en-US" sz="2400"/>
          </a:p>
        </p:txBody>
      </p:sp>
      <p:sp>
        <p:nvSpPr>
          <p:cNvPr id="540648" name="Rectangle 2024"/>
          <p:cNvSpPr>
            <a:spLocks noGrp="1" noChangeArrowheads="1"/>
          </p:cNvSpPr>
          <p:nvPr>
            <p:ph type="sldNum" sz="quarter" idx="4"/>
          </p:nvPr>
        </p:nvSpPr>
        <p:spPr bwMode="auto">
          <a:xfrm>
            <a:off x="9042400" y="6473826"/>
            <a:ext cx="28448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1531F4F6-67AC-4E70-9FDD-B4038FE54F88}" type="slidenum">
              <a:rPr lang="en-US"/>
              <a:pPr>
                <a:defRPr/>
              </a:pPr>
              <a:t>‹#›</a:t>
            </a:fld>
            <a:endParaRPr lang="en-US"/>
          </a:p>
        </p:txBody>
      </p:sp>
      <p:sp>
        <p:nvSpPr>
          <p:cNvPr id="5" name="AutoShape 7"/>
          <p:cNvSpPr>
            <a:spLocks noChangeArrowheads="1"/>
          </p:cNvSpPr>
          <p:nvPr/>
        </p:nvSpPr>
        <p:spPr bwMode="auto">
          <a:xfrm>
            <a:off x="222251" y="580231"/>
            <a:ext cx="859367" cy="517525"/>
          </a:xfrm>
          <a:prstGeom prst="star4">
            <a:avLst>
              <a:gd name="adj" fmla="val 10648"/>
            </a:avLst>
          </a:prstGeom>
          <a:solidFill>
            <a:srgbClr val="000066"/>
          </a:solidFill>
          <a:ln w="9525">
            <a:noFill/>
            <a:miter lim="800000"/>
            <a:headEnd/>
            <a:tailEnd/>
          </a:ln>
          <a:effectLst>
            <a:outerShdw dist="35921" dir="2700000" algn="ctr" rotWithShape="0">
              <a:schemeClr val="tx1">
                <a:alpha val="50000"/>
              </a:schemeClr>
            </a:outerShdw>
          </a:effectLst>
        </p:spPr>
        <p:txBody>
          <a:bodyPr wrap="none" lIns="45720" rIns="45720" anchor="ctr"/>
          <a:lstStyle/>
          <a:p>
            <a:pPr>
              <a:defRPr/>
            </a:pPr>
            <a:endParaRPr lang="en-US" sz="2400">
              <a:latin typeface="Arial" charset="0"/>
            </a:endParaRPr>
          </a:p>
        </p:txBody>
      </p:sp>
      <p:pic>
        <p:nvPicPr>
          <p:cNvPr id="6" name="Picture 5" descr="ccsdslogo-letters-4color-grad.png (772Ã24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83741" y="74750"/>
            <a:ext cx="1707717" cy="29863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hf hdr="0" ftr="0" dt="0"/>
  <p:txStyles>
    <p:title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p:titleStyle>
    <p:bodyStyle>
      <a:lvl1pPr marL="230188" indent="-230188" algn="l" rtl="0" eaLnBrk="1" fontAlgn="base" hangingPunct="1">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1" fontAlgn="base" hangingPunct="1">
        <a:lnSpc>
          <a:spcPct val="80000"/>
        </a:lnSpc>
        <a:spcBef>
          <a:spcPct val="10000"/>
        </a:spcBef>
        <a:spcAft>
          <a:spcPct val="10000"/>
        </a:spcAft>
        <a:buSzPct val="125000"/>
        <a:buChar char="•"/>
        <a:defRPr sz="2200" b="1">
          <a:solidFill>
            <a:schemeClr val="tx1"/>
          </a:solidFill>
          <a:latin typeface="+mn-lt"/>
        </a:defRPr>
      </a:lvl2pPr>
      <a:lvl3pPr marL="914400" indent="-231775" algn="l" rtl="0" eaLnBrk="1" fontAlgn="base" hangingPunct="1">
        <a:lnSpc>
          <a:spcPct val="80000"/>
        </a:lnSpc>
        <a:spcBef>
          <a:spcPct val="10000"/>
        </a:spcBef>
        <a:spcAft>
          <a:spcPct val="10000"/>
        </a:spcAft>
        <a:buSzPct val="125000"/>
        <a:buChar char="-"/>
        <a:defRPr sz="2400" b="1">
          <a:solidFill>
            <a:schemeClr val="tx1"/>
          </a:solidFill>
          <a:latin typeface="+mn-lt"/>
        </a:defRPr>
      </a:lvl3pPr>
      <a:lvl4pPr marL="1260475" indent="-231775" algn="l" rtl="0" eaLnBrk="1" fontAlgn="base" hangingPunct="1">
        <a:lnSpc>
          <a:spcPct val="80000"/>
        </a:lnSpc>
        <a:spcBef>
          <a:spcPct val="10000"/>
        </a:spcBef>
        <a:spcAft>
          <a:spcPct val="10000"/>
        </a:spcAft>
        <a:buSzPct val="125000"/>
        <a:buChar char="-"/>
        <a:defRPr sz="2000" b="1">
          <a:solidFill>
            <a:schemeClr val="tx1"/>
          </a:solidFill>
          <a:latin typeface="+mn-lt"/>
        </a:defRPr>
      </a:lvl4pPr>
      <a:lvl5pPr marL="1597025" indent="-220663" algn="l" rtl="0" eaLnBrk="1" fontAlgn="base" hangingPunct="1">
        <a:lnSpc>
          <a:spcPct val="80000"/>
        </a:lnSpc>
        <a:spcBef>
          <a:spcPct val="10000"/>
        </a:spcBef>
        <a:spcAft>
          <a:spcPct val="10000"/>
        </a:spcAft>
        <a:buSzPct val="125000"/>
        <a:buChar char="•"/>
        <a:defRPr sz="2000" b="1">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arneySolution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we.ccsds.org/moims/default.aspx#_MOIMS-DAI"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nasa.gov/" TargetMode="External"/><Relationship Id="rId13" Type="http://schemas.openxmlformats.org/officeDocument/2006/relationships/hyperlink" Target="http://www.sanaregistry.org/" TargetMode="External"/><Relationship Id="rId3" Type="http://schemas.openxmlformats.org/officeDocument/2006/relationships/hyperlink" Target="https://cwe.ccsds.org/moims/default.aspx#_MOIMS-DAI" TargetMode="External"/><Relationship Id="rId7" Type="http://schemas.openxmlformats.org/officeDocument/2006/relationships/hyperlink" Target="http://www.jpl.nasa.gov/" TargetMode="External"/><Relationship Id="rId12" Type="http://schemas.openxmlformats.org/officeDocument/2006/relationships/hyperlink" Target="https://public.ccsds.org/Pubs/641x0b2.pdf" TargetMode="External"/><Relationship Id="rId2" Type="http://schemas.openxmlformats.org/officeDocument/2006/relationships/hyperlink" Target="http://www.ccsds.org/" TargetMode="External"/><Relationship Id="rId1" Type="http://schemas.openxmlformats.org/officeDocument/2006/relationships/slideLayout" Target="../slideLayouts/slideLayout12.xml"/><Relationship Id="rId6" Type="http://schemas.openxmlformats.org/officeDocument/2006/relationships/hyperlink" Target="http://www.iso.org/" TargetMode="External"/><Relationship Id="rId11" Type="http://schemas.openxmlformats.org/officeDocument/2006/relationships/hyperlink" Target="https://public.ccsds.org/Pubs/651x1b1.pdf" TargetMode="External"/><Relationship Id="rId5" Type="http://schemas.openxmlformats.org/officeDocument/2006/relationships/hyperlink" Target="https://public.ccsds.org/Pubs/645x0g1.pdf" TargetMode="External"/><Relationship Id="rId15" Type="http://schemas.openxmlformats.org/officeDocument/2006/relationships/hyperlink" Target="https://public.ccsds.org/Pubs/661x0b1.pdf" TargetMode="External"/><Relationship Id="rId10" Type="http://schemas.openxmlformats.org/officeDocument/2006/relationships/hyperlink" Target="https://public.ccsds.org/Pubs/651x0m1.pdf" TargetMode="External"/><Relationship Id="rId4" Type="http://schemas.openxmlformats.org/officeDocument/2006/relationships/hyperlink" Target="https://public.ccsds.org/Pubs/647x1b1.pdf" TargetMode="External"/><Relationship Id="rId9" Type="http://schemas.openxmlformats.org/officeDocument/2006/relationships/hyperlink" Target="https://public.ccsds.org/Pubs/650x0m2.pdf" TargetMode="External"/><Relationship Id="rId14" Type="http://schemas.openxmlformats.org/officeDocument/2006/relationships/hyperlink" Target="https://www.omg.org/spec/UML/About-U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18" Type="http://schemas.openxmlformats.org/officeDocument/2006/relationships/hyperlink" Target="https://en.wikipedia.org/wiki/The_National_Archives_(United_Kingdom)" TargetMode="External"/><Relationship Id="rId3" Type="http://schemas.openxmlformats.org/officeDocument/2006/relationships/notesSlide" Target="../notesSlides/notesSlide6.xml"/><Relationship Id="rId7" Type="http://schemas.openxmlformats.org/officeDocument/2006/relationships/hyperlink" Target="https://commons.wikimedia.org/wiki/File:Gorilla-thinclient.svg" TargetMode="External"/><Relationship Id="rId12" Type="http://schemas.openxmlformats.org/officeDocument/2006/relationships/hyperlink" Target="https://en.wikipedia.org/wiki/City_of_Toronto_Archives" TargetMode="External"/><Relationship Id="rId17" Type="http://schemas.openxmlformats.org/officeDocument/2006/relationships/image" Target="../media/image28.jpeg"/><Relationship Id="rId2" Type="http://schemas.openxmlformats.org/officeDocument/2006/relationships/slideLayout" Target="../slideLayouts/slideLayout6.xml"/><Relationship Id="rId16" Type="http://schemas.openxmlformats.org/officeDocument/2006/relationships/hyperlink" Target="https://en.wikipedia.org/wiki/File:Internet_Archive_logo_and_wordmark.svg" TargetMode="External"/><Relationship Id="rId1" Type="http://schemas.openxmlformats.org/officeDocument/2006/relationships/tags" Target="../tags/tag2.xml"/><Relationship Id="rId6" Type="http://schemas.openxmlformats.org/officeDocument/2006/relationships/image" Target="../media/image22.png"/><Relationship Id="rId11" Type="http://schemas.openxmlformats.org/officeDocument/2006/relationships/image" Target="../media/image25.jpeg"/><Relationship Id="rId5" Type="http://schemas.openxmlformats.org/officeDocument/2006/relationships/hyperlink" Target="https://en.wikipedia.org/wiki/Thin_client" TargetMode="External"/><Relationship Id="rId15" Type="http://schemas.openxmlformats.org/officeDocument/2006/relationships/image" Target="../media/image27.png"/><Relationship Id="rId10" Type="http://schemas.openxmlformats.org/officeDocument/2006/relationships/hyperlink" Target="https://www.flickr.com/photos/wallyg/371167006/" TargetMode="External"/><Relationship Id="rId4" Type="http://schemas.openxmlformats.org/officeDocument/2006/relationships/image" Target="../media/image21.jpg"/><Relationship Id="rId9" Type="http://schemas.openxmlformats.org/officeDocument/2006/relationships/image" Target="../media/image24.jpeg"/><Relationship Id="rId14" Type="http://schemas.openxmlformats.org/officeDocument/2006/relationships/hyperlink" Target="https://nl.wikipedia.org/wiki/Internet_Archiv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hyperlink" Target="https://en.wikipedia.org/wiki/File:Internet_Archive_logo_and_wordmark.svg" TargetMode="External"/><Relationship Id="rId18" Type="http://schemas.openxmlformats.org/officeDocument/2006/relationships/image" Target="../media/image23.jpeg"/><Relationship Id="rId3" Type="http://schemas.openxmlformats.org/officeDocument/2006/relationships/notesSlide" Target="../notesSlides/notesSlide7.xml"/><Relationship Id="rId7" Type="http://schemas.openxmlformats.org/officeDocument/2006/relationships/hyperlink" Target="https://en.wikipedia.org/wiki/City_of_Toronto_Archives" TargetMode="External"/><Relationship Id="rId12" Type="http://schemas.openxmlformats.org/officeDocument/2006/relationships/image" Target="../media/image27.png"/><Relationship Id="rId17" Type="http://schemas.openxmlformats.org/officeDocument/2006/relationships/hyperlink" Target="https://commons.wikimedia.org/wiki/File:Gorilla-thinclient.svg" TargetMode="External"/><Relationship Id="rId2" Type="http://schemas.openxmlformats.org/officeDocument/2006/relationships/slideLayout" Target="../slideLayouts/slideLayout6.xml"/><Relationship Id="rId16" Type="http://schemas.openxmlformats.org/officeDocument/2006/relationships/image" Target="../media/image22.png"/><Relationship Id="rId1" Type="http://schemas.openxmlformats.org/officeDocument/2006/relationships/tags" Target="../tags/tag3.xml"/><Relationship Id="rId6" Type="http://schemas.openxmlformats.org/officeDocument/2006/relationships/image" Target="../media/image25.jpeg"/><Relationship Id="rId11" Type="http://schemas.openxmlformats.org/officeDocument/2006/relationships/hyperlink" Target="https://nl.wikipedia.org/wiki/Internet_Archive" TargetMode="External"/><Relationship Id="rId5" Type="http://schemas.openxmlformats.org/officeDocument/2006/relationships/hyperlink" Target="https://en.wikipedia.org/wiki/The_National_Archives_(United_Kingdom)" TargetMode="External"/><Relationship Id="rId15" Type="http://schemas.openxmlformats.org/officeDocument/2006/relationships/hyperlink" Target="https://en.wikipedia.org/wiki/Thin_client" TargetMode="External"/><Relationship Id="rId10" Type="http://schemas.openxmlformats.org/officeDocument/2006/relationships/image" Target="../media/image26.jpeg"/><Relationship Id="rId4" Type="http://schemas.openxmlformats.org/officeDocument/2006/relationships/image" Target="../media/image28.jpeg"/><Relationship Id="rId9" Type="http://schemas.openxmlformats.org/officeDocument/2006/relationships/hyperlink" Target="https://www.flickr.com/photos/wallyg/371167006/" TargetMode="External"/><Relationship Id="rId1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1373848"/>
            <a:ext cx="11292840" cy="1470025"/>
          </a:xfrm>
        </p:spPr>
        <p:txBody>
          <a:bodyPr/>
          <a:lstStyle/>
          <a:p>
            <a:r>
              <a:rPr lang="en-US" sz="3200" dirty="0"/>
              <a:t>Development of New Standards for </a:t>
            </a:r>
            <a:br>
              <a:rPr lang="en-US" sz="3200" dirty="0"/>
            </a:br>
            <a:r>
              <a:rPr lang="en-US" sz="3200" dirty="0"/>
              <a:t>OAIS Interoperability</a:t>
            </a:r>
            <a:br>
              <a:rPr lang="en-US" sz="3200" dirty="0"/>
            </a:br>
            <a:br>
              <a:rPr lang="en-US" sz="2000" dirty="0"/>
            </a:br>
            <a:r>
              <a:rPr lang="en-US" sz="2000" dirty="0"/>
              <a:t>SpaceOps 2023</a:t>
            </a:r>
            <a:br>
              <a:rPr lang="en-US" sz="2000" dirty="0"/>
            </a:br>
            <a:r>
              <a:rPr lang="en-US" sz="2000" dirty="0"/>
              <a:t>March 6-10, Dubai UAE</a:t>
            </a:r>
            <a:endParaRPr lang="en-US" sz="2800" dirty="0"/>
          </a:p>
        </p:txBody>
      </p:sp>
      <p:sp>
        <p:nvSpPr>
          <p:cNvPr id="3" name="Subtitle 2"/>
          <p:cNvSpPr>
            <a:spLocks noGrp="1"/>
          </p:cNvSpPr>
          <p:nvPr>
            <p:ph type="subTitle" idx="1"/>
          </p:nvPr>
        </p:nvSpPr>
        <p:spPr>
          <a:xfrm>
            <a:off x="4617720" y="3385435"/>
            <a:ext cx="7086600" cy="2943389"/>
          </a:xfrm>
        </p:spPr>
        <p:txBody>
          <a:bodyPr/>
          <a:lstStyle/>
          <a:p>
            <a:pPr algn="r"/>
            <a:r>
              <a:rPr lang="en-US" dirty="0"/>
              <a:t>Mike Kearney</a:t>
            </a:r>
          </a:p>
          <a:p>
            <a:pPr algn="r"/>
            <a:r>
              <a:rPr lang="en-US" sz="1800" b="0" dirty="0">
                <a:hlinkClick r:id="rId3"/>
              </a:rPr>
              <a:t>KearneySolutions@gmail.com</a:t>
            </a:r>
            <a:endParaRPr lang="en-US" sz="1800" b="0" dirty="0"/>
          </a:p>
          <a:p>
            <a:pPr algn="r"/>
            <a:r>
              <a:rPr lang="en-US" sz="1800" b="0" dirty="0"/>
              <a:t>Space Infrastructure Foundation</a:t>
            </a:r>
          </a:p>
          <a:p>
            <a:pPr algn="r"/>
            <a:r>
              <a:rPr lang="en-US" sz="1400" b="0" dirty="0"/>
              <a:t>Also the CCSDS DAI WG</a:t>
            </a:r>
          </a:p>
          <a:p>
            <a:pPr algn="r"/>
            <a:r>
              <a:rPr lang="en-US" sz="1400" b="0" dirty="0"/>
              <a:t>Also the Google Digital Vellum Project</a:t>
            </a:r>
          </a:p>
          <a:p>
            <a:pPr algn="r"/>
            <a:endParaRPr lang="en-US" sz="1400" b="0" dirty="0"/>
          </a:p>
          <a:p>
            <a:pPr algn="r"/>
            <a:r>
              <a:rPr lang="en-US" sz="1400" b="0" dirty="0"/>
              <a:t>Supporting Co-authors:</a:t>
            </a:r>
          </a:p>
          <a:p>
            <a:pPr algn="r"/>
            <a:r>
              <a:rPr lang="en-US" sz="1400" b="0" dirty="0"/>
              <a:t>David Giaretta, PTAB Ltd.; DAI WG co-chair</a:t>
            </a:r>
          </a:p>
          <a:p>
            <a:pPr algn="r"/>
            <a:r>
              <a:rPr lang="en-US" sz="1400" b="0" dirty="0"/>
              <a:t>John Garrett, Garrett Software; DAI WG co-chair</a:t>
            </a:r>
          </a:p>
          <a:p>
            <a:pPr algn="r"/>
            <a:r>
              <a:rPr lang="en-US" sz="1400" b="0" dirty="0"/>
              <a:t>Steve Hughes, NASA JPL </a:t>
            </a:r>
            <a:r>
              <a:rPr lang="en-US" sz="1400" b="0" dirty="0" err="1"/>
              <a:t>CalTech</a:t>
            </a:r>
            <a:r>
              <a:rPr lang="en-US" sz="1400" b="0" dirty="0"/>
              <a:t>; DAI WG Architecture Document Book Editor</a:t>
            </a:r>
          </a:p>
        </p:txBody>
      </p:sp>
    </p:spTree>
    <p:extLst>
      <p:ext uri="{BB962C8B-B14F-4D97-AF65-F5344CB8AC3E}">
        <p14:creationId xmlns:p14="http://schemas.microsoft.com/office/powerpoint/2010/main" val="1459072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BF64EE69-259E-4031-A7AF-82F1186CD41E}"/>
              </a:ext>
            </a:extLst>
          </p:cNvPr>
          <p:cNvCxnSpPr>
            <a:cxnSpLocks/>
            <a:stCxn id="16" idx="2"/>
            <a:endCxn id="20" idx="0"/>
          </p:cNvCxnSpPr>
          <p:nvPr/>
        </p:nvCxnSpPr>
        <p:spPr>
          <a:xfrm>
            <a:off x="3544424" y="1241525"/>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a:extLst>
              <a:ext uri="{FF2B5EF4-FFF2-40B4-BE49-F238E27FC236}">
                <a16:creationId xmlns:a16="http://schemas.microsoft.com/office/drawing/2014/main" id="{4452F91F-A189-4621-BFE1-F153DF797968}"/>
              </a:ext>
            </a:extLst>
          </p:cNvPr>
          <p:cNvSpPr/>
          <p:nvPr/>
        </p:nvSpPr>
        <p:spPr>
          <a:xfrm>
            <a:off x="2549205" y="888972"/>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7" name="Rectangle 16">
            <a:extLst>
              <a:ext uri="{FF2B5EF4-FFF2-40B4-BE49-F238E27FC236}">
                <a16:creationId xmlns:a16="http://schemas.microsoft.com/office/drawing/2014/main" id="{D99B4068-40BA-4392-8A68-4245571EC1FA}"/>
              </a:ext>
            </a:extLst>
          </p:cNvPr>
          <p:cNvSpPr/>
          <p:nvPr/>
        </p:nvSpPr>
        <p:spPr>
          <a:xfrm>
            <a:off x="2549204" y="1447772"/>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Specific</a:t>
            </a:r>
            <a:r>
              <a:rPr lang="en-US" sz="1200" dirty="0">
                <a:solidFill>
                  <a:schemeClr val="tx1"/>
                </a:solidFill>
              </a:rPr>
              <a:t> Adapter</a:t>
            </a:r>
          </a:p>
        </p:txBody>
      </p:sp>
      <p:sp>
        <p:nvSpPr>
          <p:cNvPr id="18" name="Rectangle 17">
            <a:extLst>
              <a:ext uri="{FF2B5EF4-FFF2-40B4-BE49-F238E27FC236}">
                <a16:creationId xmlns:a16="http://schemas.microsoft.com/office/drawing/2014/main" id="{84D8EEA9-6255-40EC-9797-ADB9672D6321}"/>
              </a:ext>
            </a:extLst>
          </p:cNvPr>
          <p:cNvSpPr/>
          <p:nvPr/>
        </p:nvSpPr>
        <p:spPr>
          <a:xfrm>
            <a:off x="2549204" y="1969101"/>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4" name="Rectangle 3">
            <a:extLst>
              <a:ext uri="{FF2B5EF4-FFF2-40B4-BE49-F238E27FC236}">
                <a16:creationId xmlns:a16="http://schemas.microsoft.com/office/drawing/2014/main" id="{AC23039F-4439-4C67-AA23-27F0522BF69A}"/>
              </a:ext>
            </a:extLst>
          </p:cNvPr>
          <p:cNvSpPr/>
          <p:nvPr/>
        </p:nvSpPr>
        <p:spPr>
          <a:xfrm>
            <a:off x="774746" y="2982865"/>
            <a:ext cx="3764898" cy="61899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9" name="TextBox 18">
            <a:extLst>
              <a:ext uri="{FF2B5EF4-FFF2-40B4-BE49-F238E27FC236}">
                <a16:creationId xmlns:a16="http://schemas.microsoft.com/office/drawing/2014/main" id="{8D1A407F-6367-4CD9-9C20-3D2BFADBAD1E}"/>
              </a:ext>
            </a:extLst>
          </p:cNvPr>
          <p:cNvSpPr txBox="1"/>
          <p:nvPr/>
        </p:nvSpPr>
        <p:spPr>
          <a:xfrm>
            <a:off x="758206" y="2977982"/>
            <a:ext cx="2141484"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Comm Infrastructure</a:t>
            </a:r>
          </a:p>
        </p:txBody>
      </p:sp>
      <p:sp>
        <p:nvSpPr>
          <p:cNvPr id="20" name="Rectangle 19">
            <a:extLst>
              <a:ext uri="{FF2B5EF4-FFF2-40B4-BE49-F238E27FC236}">
                <a16:creationId xmlns:a16="http://schemas.microsoft.com/office/drawing/2014/main" id="{8A1C75BF-001A-4934-9486-97B5B7B7E8EE}"/>
              </a:ext>
            </a:extLst>
          </p:cNvPr>
          <p:cNvSpPr/>
          <p:nvPr/>
        </p:nvSpPr>
        <p:spPr>
          <a:xfrm>
            <a:off x="2549205" y="5218230"/>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21" name="Rectangle 20">
            <a:extLst>
              <a:ext uri="{FF2B5EF4-FFF2-40B4-BE49-F238E27FC236}">
                <a16:creationId xmlns:a16="http://schemas.microsoft.com/office/drawing/2014/main" id="{790759B4-9449-4C78-A368-5D23CEAB3ACA}"/>
              </a:ext>
            </a:extLst>
          </p:cNvPr>
          <p:cNvSpPr/>
          <p:nvPr/>
        </p:nvSpPr>
        <p:spPr>
          <a:xfrm>
            <a:off x="2549204" y="4158899"/>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22" name="Rectangle 21">
            <a:extLst>
              <a:ext uri="{FF2B5EF4-FFF2-40B4-BE49-F238E27FC236}">
                <a16:creationId xmlns:a16="http://schemas.microsoft.com/office/drawing/2014/main" id="{894099FD-4A1C-4333-9C49-9287A2B8111B}"/>
              </a:ext>
            </a:extLst>
          </p:cNvPr>
          <p:cNvSpPr/>
          <p:nvPr/>
        </p:nvSpPr>
        <p:spPr>
          <a:xfrm>
            <a:off x="2549204" y="4680228"/>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Specific</a:t>
            </a:r>
            <a:r>
              <a:rPr lang="en-US" sz="1200" dirty="0">
                <a:solidFill>
                  <a:schemeClr val="tx1"/>
                </a:solidFill>
              </a:rPr>
              <a:t> Adapter</a:t>
            </a:r>
          </a:p>
        </p:txBody>
      </p:sp>
      <p:sp>
        <p:nvSpPr>
          <p:cNvPr id="41" name="TextBox 40">
            <a:extLst>
              <a:ext uri="{FF2B5EF4-FFF2-40B4-BE49-F238E27FC236}">
                <a16:creationId xmlns:a16="http://schemas.microsoft.com/office/drawing/2014/main" id="{51249632-25F1-48FC-88F3-8F11AC35A2EB}"/>
              </a:ext>
            </a:extLst>
          </p:cNvPr>
          <p:cNvSpPr txBox="1"/>
          <p:nvPr/>
        </p:nvSpPr>
        <p:spPr>
          <a:xfrm>
            <a:off x="4617862" y="4578509"/>
            <a:ext cx="7462370" cy="584775"/>
          </a:xfrm>
          <a:prstGeom prst="rect">
            <a:avLst/>
          </a:prstGeom>
          <a:noFill/>
          <a:effectLst>
            <a:softEdge rad="12700"/>
          </a:effectLst>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Adapts the Archive legacy interface to the Archive Specific Adapter.  May package or repackage Info Objects from the archive to deliver to users.  </a:t>
            </a:r>
          </a:p>
        </p:txBody>
      </p:sp>
      <p:sp>
        <p:nvSpPr>
          <p:cNvPr id="42" name="TextBox 41">
            <a:extLst>
              <a:ext uri="{FF2B5EF4-FFF2-40B4-BE49-F238E27FC236}">
                <a16:creationId xmlns:a16="http://schemas.microsoft.com/office/drawing/2014/main" id="{562BCF7A-9C1A-4AE3-B6BA-13D50EEE0D15}"/>
              </a:ext>
            </a:extLst>
          </p:cNvPr>
          <p:cNvSpPr txBox="1"/>
          <p:nvPr/>
        </p:nvSpPr>
        <p:spPr>
          <a:xfrm>
            <a:off x="4608054" y="782922"/>
            <a:ext cx="6488818" cy="584775"/>
          </a:xfrm>
          <a:prstGeom prst="rect">
            <a:avLst/>
          </a:prstGeom>
          <a:noFill/>
        </p:spPr>
        <p:txBody>
          <a:bodyPr wrap="square" rtlCol="0">
            <a:spAutoFit/>
          </a:bodyPr>
          <a:lstStyle/>
          <a:p>
            <a:r>
              <a:rPr lang="en-US" sz="1600" b="1" dirty="0">
                <a:solidFill>
                  <a:srgbClr val="00B050"/>
                </a:solidFill>
                <a:latin typeface="Calibri" panose="020F0502020204030204" pitchFamily="34" charset="0"/>
                <a:cs typeface="Calibri" panose="020F0502020204030204" pitchFamily="34" charset="0"/>
              </a:rPr>
              <a:t>Usual functions of existing user software – HMI display, search, etc.</a:t>
            </a:r>
          </a:p>
          <a:p>
            <a:r>
              <a:rPr lang="en-US" sz="1600" b="1" dirty="0">
                <a:solidFill>
                  <a:srgbClr val="00B050"/>
                </a:solidFill>
                <a:latin typeface="Calibri" panose="020F0502020204030204" pitchFamily="34" charset="0"/>
                <a:cs typeface="Calibri" panose="020F0502020204030204" pitchFamily="34" charset="0"/>
              </a:rPr>
              <a:t> (User = producer, consumer or other archives)  </a:t>
            </a:r>
          </a:p>
        </p:txBody>
      </p:sp>
      <p:sp>
        <p:nvSpPr>
          <p:cNvPr id="44" name="TextBox 43">
            <a:extLst>
              <a:ext uri="{FF2B5EF4-FFF2-40B4-BE49-F238E27FC236}">
                <a16:creationId xmlns:a16="http://schemas.microsoft.com/office/drawing/2014/main" id="{C2119927-9617-4F9D-AF03-054184E7AB84}"/>
              </a:ext>
            </a:extLst>
          </p:cNvPr>
          <p:cNvSpPr txBox="1"/>
          <p:nvPr/>
        </p:nvSpPr>
        <p:spPr>
          <a:xfrm>
            <a:off x="4608054" y="1335270"/>
            <a:ext cx="6488818" cy="584775"/>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Adapts user SW to generic adapter.  May have some functions for specific users, driven by the user community.  </a:t>
            </a:r>
          </a:p>
        </p:txBody>
      </p:sp>
      <p:sp>
        <p:nvSpPr>
          <p:cNvPr id="30" name="TextBox 29">
            <a:extLst>
              <a:ext uri="{FF2B5EF4-FFF2-40B4-BE49-F238E27FC236}">
                <a16:creationId xmlns:a16="http://schemas.microsoft.com/office/drawing/2014/main" id="{2C270EBF-E335-4181-8013-90B0556B01CF}"/>
              </a:ext>
            </a:extLst>
          </p:cNvPr>
          <p:cNvSpPr txBox="1"/>
          <p:nvPr/>
        </p:nvSpPr>
        <p:spPr>
          <a:xfrm>
            <a:off x="4581241" y="4004080"/>
            <a:ext cx="7235553" cy="514206"/>
          </a:xfrm>
          <a:prstGeom prst="rect">
            <a:avLst/>
          </a:prstGeom>
          <a:noFill/>
        </p:spPr>
        <p:txBody>
          <a:bodyPr wrap="square" rtlCol="0">
            <a:noAutofit/>
          </a:bodyPr>
          <a:lstStyle>
            <a:defPPr>
              <a:defRPr lang="en-US"/>
            </a:defPPr>
            <a:lvl1pPr>
              <a:defRPr sz="1200"/>
            </a:lvl1pPr>
          </a:lstStyle>
          <a:p>
            <a:r>
              <a:rPr lang="en-US" sz="1600" b="1" dirty="0">
                <a:solidFill>
                  <a:srgbClr val="0070C0"/>
                </a:solidFill>
                <a:latin typeface="Calibri" panose="020F0502020204030204" pitchFamily="34" charset="0"/>
                <a:cs typeface="Calibri" panose="020F0502020204030204" pitchFamily="34" charset="0"/>
              </a:rPr>
              <a:t>Handles Info Packages from User in abstract fashion.  Not sensitive to content of info packages.  Meets the </a:t>
            </a:r>
            <a:r>
              <a:rPr lang="en-US" sz="1600" b="1" u="sng" dirty="0">
                <a:solidFill>
                  <a:srgbClr val="0070C0"/>
                </a:solidFill>
                <a:latin typeface="Calibri" panose="020F0502020204030204" pitchFamily="34" charset="0"/>
                <a:cs typeface="Calibri" panose="020F0502020204030204" pitchFamily="34" charset="0"/>
              </a:rPr>
              <a:t>standardized interface to the User Generic Adapter.</a:t>
            </a:r>
          </a:p>
        </p:txBody>
      </p:sp>
      <p:sp>
        <p:nvSpPr>
          <p:cNvPr id="48" name="TextBox 47">
            <a:extLst>
              <a:ext uri="{FF2B5EF4-FFF2-40B4-BE49-F238E27FC236}">
                <a16:creationId xmlns:a16="http://schemas.microsoft.com/office/drawing/2014/main" id="{05328E77-CAA1-444B-A6BA-AED8E048BBC5}"/>
              </a:ext>
            </a:extLst>
          </p:cNvPr>
          <p:cNvSpPr txBox="1"/>
          <p:nvPr/>
        </p:nvSpPr>
        <p:spPr>
          <a:xfrm>
            <a:off x="4581241" y="5136245"/>
            <a:ext cx="6761736" cy="584775"/>
          </a:xfrm>
          <a:prstGeom prst="rect">
            <a:avLst/>
          </a:prstGeom>
          <a:noFill/>
        </p:spPr>
        <p:txBody>
          <a:bodyPr wrap="square" rtlCol="0">
            <a:spAutoFit/>
          </a:bodyPr>
          <a:lstStyle/>
          <a:p>
            <a:r>
              <a:rPr lang="en-US" sz="1600" b="1" dirty="0">
                <a:solidFill>
                  <a:srgbClr val="00B050"/>
                </a:solidFill>
                <a:latin typeface="Calibri" panose="020F0502020204030204" pitchFamily="34" charset="0"/>
                <a:cs typeface="Calibri" panose="020F0502020204030204" pitchFamily="34" charset="0"/>
              </a:rPr>
              <a:t>Usual functions of existing archive software – Database </a:t>
            </a:r>
            <a:br>
              <a:rPr lang="en-US" sz="1600" b="1" dirty="0">
                <a:solidFill>
                  <a:srgbClr val="00B050"/>
                </a:solidFill>
                <a:latin typeface="Calibri" panose="020F0502020204030204" pitchFamily="34" charset="0"/>
                <a:cs typeface="Calibri" panose="020F0502020204030204" pitchFamily="34" charset="0"/>
              </a:rPr>
            </a:br>
            <a:r>
              <a:rPr lang="en-US" sz="1600" b="1" dirty="0">
                <a:solidFill>
                  <a:srgbClr val="00B050"/>
                </a:solidFill>
                <a:latin typeface="Calibri" panose="020F0502020204030204" pitchFamily="34" charset="0"/>
                <a:cs typeface="Calibri" panose="020F0502020204030204" pitchFamily="34" charset="0"/>
              </a:rPr>
              <a:t>responses, retrieval of objects and </a:t>
            </a:r>
            <a:r>
              <a:rPr lang="en-US" sz="1600" b="1" dirty="0" err="1">
                <a:solidFill>
                  <a:srgbClr val="00B050"/>
                </a:solidFill>
                <a:latin typeface="Calibri" panose="020F0502020204030204" pitchFamily="34" charset="0"/>
                <a:cs typeface="Calibri" panose="020F0502020204030204" pitchFamily="34" charset="0"/>
              </a:rPr>
              <a:t>RepInfo</a:t>
            </a:r>
            <a:r>
              <a:rPr lang="en-US" sz="1600" b="1" dirty="0">
                <a:solidFill>
                  <a:srgbClr val="00B050"/>
                </a:solidFill>
                <a:latin typeface="Calibri" panose="020F0502020204030204" pitchFamily="34" charset="0"/>
                <a:cs typeface="Calibri" panose="020F0502020204030204" pitchFamily="34" charset="0"/>
              </a:rPr>
              <a:t>, etc.</a:t>
            </a:r>
          </a:p>
        </p:txBody>
      </p:sp>
      <p:sp>
        <p:nvSpPr>
          <p:cNvPr id="59" name="TextBox 58">
            <a:extLst>
              <a:ext uri="{FF2B5EF4-FFF2-40B4-BE49-F238E27FC236}">
                <a16:creationId xmlns:a16="http://schemas.microsoft.com/office/drawing/2014/main" id="{A1A6787D-F4B2-4D3E-83E5-2F2ECBC1430B}"/>
              </a:ext>
            </a:extLst>
          </p:cNvPr>
          <p:cNvSpPr txBox="1"/>
          <p:nvPr/>
        </p:nvSpPr>
        <p:spPr>
          <a:xfrm>
            <a:off x="4617862" y="2956332"/>
            <a:ext cx="7198932" cy="690059"/>
          </a:xfrm>
          <a:prstGeom prst="rect">
            <a:avLst/>
          </a:prstGeom>
          <a:noFill/>
        </p:spPr>
        <p:txBody>
          <a:bodyPr wrap="square" rtlCol="0">
            <a:noAutofit/>
          </a:bodyPr>
          <a:lstStyle>
            <a:defPPr>
              <a:defRPr lang="en-US"/>
            </a:defPPr>
            <a:lvl1pPr>
              <a:defRPr sz="1200"/>
            </a:lvl1pPr>
          </a:lstStyle>
          <a:p>
            <a:r>
              <a:rPr lang="en-US" sz="1600" dirty="0">
                <a:latin typeface="Calibri" panose="020F0502020204030204" pitchFamily="34" charset="0"/>
                <a:cs typeface="Calibri" panose="020F0502020204030204" pitchFamily="34" charset="0"/>
              </a:rPr>
              <a:t>Comm Infrastructure performs normal internet communications functions using TCP/IP protocols or other equivalent protocols.  </a:t>
            </a:r>
          </a:p>
        </p:txBody>
      </p:sp>
      <p:sp>
        <p:nvSpPr>
          <p:cNvPr id="32" name="Left Brace 31">
            <a:extLst>
              <a:ext uri="{FF2B5EF4-FFF2-40B4-BE49-F238E27FC236}">
                <a16:creationId xmlns:a16="http://schemas.microsoft.com/office/drawing/2014/main" id="{90958A4F-426B-4A01-8A03-53CC242A683B}"/>
              </a:ext>
            </a:extLst>
          </p:cNvPr>
          <p:cNvSpPr/>
          <p:nvPr/>
        </p:nvSpPr>
        <p:spPr>
          <a:xfrm>
            <a:off x="2265406" y="4117716"/>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48C8C07D-504E-4AB7-9157-9B0DEA0E4341}"/>
              </a:ext>
            </a:extLst>
          </p:cNvPr>
          <p:cNvSpPr txBox="1"/>
          <p:nvPr/>
        </p:nvSpPr>
        <p:spPr>
          <a:xfrm rot="16200000">
            <a:off x="1193486" y="4563120"/>
            <a:ext cx="1755609"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Archive Systems</a:t>
            </a:r>
          </a:p>
        </p:txBody>
      </p:sp>
      <p:sp>
        <p:nvSpPr>
          <p:cNvPr id="62" name="Left Brace 61">
            <a:extLst>
              <a:ext uri="{FF2B5EF4-FFF2-40B4-BE49-F238E27FC236}">
                <a16:creationId xmlns:a16="http://schemas.microsoft.com/office/drawing/2014/main" id="{6C5B02D5-70A5-4EAB-A8F1-D878F43BAC47}"/>
              </a:ext>
            </a:extLst>
          </p:cNvPr>
          <p:cNvSpPr/>
          <p:nvPr/>
        </p:nvSpPr>
        <p:spPr>
          <a:xfrm>
            <a:off x="2321023" y="852413"/>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988D224-664D-4C80-9245-41089E3414F1}"/>
              </a:ext>
            </a:extLst>
          </p:cNvPr>
          <p:cNvSpPr txBox="1"/>
          <p:nvPr/>
        </p:nvSpPr>
        <p:spPr>
          <a:xfrm rot="16200000">
            <a:off x="1402990" y="1297817"/>
            <a:ext cx="1447832"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User Systems</a:t>
            </a:r>
          </a:p>
        </p:txBody>
      </p:sp>
      <p:cxnSp>
        <p:nvCxnSpPr>
          <p:cNvPr id="54" name="Straight Connector 53">
            <a:extLst>
              <a:ext uri="{FF2B5EF4-FFF2-40B4-BE49-F238E27FC236}">
                <a16:creationId xmlns:a16="http://schemas.microsoft.com/office/drawing/2014/main" id="{32DEAE08-72CF-47B7-B0AB-3D924462BAE5}"/>
              </a:ext>
            </a:extLst>
          </p:cNvPr>
          <p:cNvCxnSpPr>
            <a:cxnSpLocks/>
          </p:cNvCxnSpPr>
          <p:nvPr/>
        </p:nvCxnSpPr>
        <p:spPr>
          <a:xfrm>
            <a:off x="3546133" y="2585136"/>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Arrow Connector 55">
            <a:extLst>
              <a:ext uri="{FF2B5EF4-FFF2-40B4-BE49-F238E27FC236}">
                <a16:creationId xmlns:a16="http://schemas.microsoft.com/office/drawing/2014/main" id="{C4BBC62A-1797-4CA0-9999-20A9026989C5}"/>
              </a:ext>
            </a:extLst>
          </p:cNvPr>
          <p:cNvCxnSpPr>
            <a:cxnSpLocks/>
          </p:cNvCxnSpPr>
          <p:nvPr/>
        </p:nvCxnSpPr>
        <p:spPr>
          <a:xfrm>
            <a:off x="3546295" y="2312380"/>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a:extLst>
              <a:ext uri="{FF2B5EF4-FFF2-40B4-BE49-F238E27FC236}">
                <a16:creationId xmlns:a16="http://schemas.microsoft.com/office/drawing/2014/main" id="{1D90A349-34AA-4CC9-8380-90BB89F9B16A}"/>
              </a:ext>
            </a:extLst>
          </p:cNvPr>
          <p:cNvCxnSpPr>
            <a:cxnSpLocks/>
          </p:cNvCxnSpPr>
          <p:nvPr/>
        </p:nvCxnSpPr>
        <p:spPr>
          <a:xfrm>
            <a:off x="3544424" y="3576439"/>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id="{B793CE2D-6A51-4062-9EF9-2F48FCA76F9D}"/>
              </a:ext>
            </a:extLst>
          </p:cNvPr>
          <p:cNvSpPr txBox="1"/>
          <p:nvPr/>
        </p:nvSpPr>
        <p:spPr>
          <a:xfrm>
            <a:off x="809740" y="264266"/>
            <a:ext cx="6854056" cy="438582"/>
          </a:xfrm>
          <a:prstGeom prst="rect">
            <a:avLst/>
          </a:prstGeom>
        </p:spPr>
        <p:txBody>
          <a:bodyPr/>
          <a:lstStyle>
            <a:lvl1pPr eaLnBrk="1" hangingPunct="1">
              <a:lnSpc>
                <a:spcPct val="90000"/>
              </a:lnSpc>
              <a:defRPr sz="2500" b="1">
                <a:solidFill>
                  <a:schemeClr val="accent1">
                    <a:lumMod val="50000"/>
                  </a:schemeClr>
                </a:solidFill>
                <a:latin typeface="+mj-lt"/>
                <a:ea typeface="+mj-ea"/>
                <a:cs typeface="+mj-cs"/>
              </a:defRPr>
            </a:lvl1pPr>
            <a:lvl2pPr algn="ctr" eaLnBrk="1" hangingPunct="1">
              <a:lnSpc>
                <a:spcPct val="90000"/>
              </a:lnSpc>
              <a:defRPr sz="2500" b="1">
                <a:solidFill>
                  <a:schemeClr val="hlink"/>
                </a:solidFill>
                <a:latin typeface="Arial" charset="0"/>
              </a:defRPr>
            </a:lvl2pPr>
            <a:lvl3pPr algn="ctr" eaLnBrk="1" hangingPunct="1">
              <a:lnSpc>
                <a:spcPct val="90000"/>
              </a:lnSpc>
              <a:defRPr sz="2500" b="1">
                <a:solidFill>
                  <a:schemeClr val="hlink"/>
                </a:solidFill>
                <a:latin typeface="Arial" charset="0"/>
              </a:defRPr>
            </a:lvl3pPr>
            <a:lvl4pPr algn="ctr" eaLnBrk="1" hangingPunct="1">
              <a:lnSpc>
                <a:spcPct val="90000"/>
              </a:lnSpc>
              <a:defRPr sz="2500" b="1">
                <a:solidFill>
                  <a:schemeClr val="hlink"/>
                </a:solidFill>
                <a:latin typeface="Arial" charset="0"/>
              </a:defRPr>
            </a:lvl4pPr>
            <a:lvl5pPr algn="ctr" eaLnBrk="1" hangingPunct="1">
              <a:lnSpc>
                <a:spcPct val="90000"/>
              </a:lnSpc>
              <a:defRPr sz="2500" b="1">
                <a:solidFill>
                  <a:schemeClr val="hlink"/>
                </a:solidFill>
                <a:latin typeface="Arial" charset="0"/>
              </a:defRPr>
            </a:lvl5pPr>
            <a:lvl6pPr marL="457200" algn="ctr" fontAlgn="base">
              <a:lnSpc>
                <a:spcPct val="90000"/>
              </a:lnSpc>
              <a:spcBef>
                <a:spcPct val="0"/>
              </a:spcBef>
              <a:spcAft>
                <a:spcPct val="0"/>
              </a:spcAft>
              <a:defRPr sz="2500" b="1">
                <a:solidFill>
                  <a:schemeClr val="hlink"/>
                </a:solidFill>
                <a:latin typeface="Arial" charset="0"/>
              </a:defRPr>
            </a:lvl6pPr>
            <a:lvl7pPr marL="914400" algn="ctr" fontAlgn="base">
              <a:lnSpc>
                <a:spcPct val="90000"/>
              </a:lnSpc>
              <a:spcBef>
                <a:spcPct val="0"/>
              </a:spcBef>
              <a:spcAft>
                <a:spcPct val="0"/>
              </a:spcAft>
              <a:defRPr sz="2500" b="1">
                <a:solidFill>
                  <a:schemeClr val="hlink"/>
                </a:solidFill>
                <a:latin typeface="Arial" charset="0"/>
              </a:defRPr>
            </a:lvl7pPr>
            <a:lvl8pPr marL="1371600" algn="ctr" fontAlgn="base">
              <a:lnSpc>
                <a:spcPct val="90000"/>
              </a:lnSpc>
              <a:spcBef>
                <a:spcPct val="0"/>
              </a:spcBef>
              <a:spcAft>
                <a:spcPct val="0"/>
              </a:spcAft>
              <a:defRPr sz="2500" b="1">
                <a:solidFill>
                  <a:schemeClr val="hlink"/>
                </a:solidFill>
                <a:latin typeface="Arial" charset="0"/>
              </a:defRPr>
            </a:lvl8pPr>
            <a:lvl9pPr marL="1828800" algn="ctr" fontAlgn="base">
              <a:lnSpc>
                <a:spcPct val="90000"/>
              </a:lnSpc>
              <a:spcBef>
                <a:spcPct val="0"/>
              </a:spcBef>
              <a:spcAft>
                <a:spcPct val="0"/>
              </a:spcAft>
              <a:defRPr sz="2500" b="1">
                <a:solidFill>
                  <a:schemeClr val="hlink"/>
                </a:solidFill>
                <a:latin typeface="Arial" charset="0"/>
              </a:defRPr>
            </a:lvl9pPr>
          </a:lstStyle>
          <a:p>
            <a:r>
              <a:rPr lang="en-US" dirty="0"/>
              <a:t>OAIS-IF Architecture Concept - Functions</a:t>
            </a:r>
          </a:p>
        </p:txBody>
      </p:sp>
      <p:sp>
        <p:nvSpPr>
          <p:cNvPr id="66" name="TextBox 65">
            <a:extLst>
              <a:ext uri="{FF2B5EF4-FFF2-40B4-BE49-F238E27FC236}">
                <a16:creationId xmlns:a16="http://schemas.microsoft.com/office/drawing/2014/main" id="{2AC80062-D414-4495-B913-3A427B4CB47F}"/>
              </a:ext>
            </a:extLst>
          </p:cNvPr>
          <p:cNvSpPr txBox="1"/>
          <p:nvPr/>
        </p:nvSpPr>
        <p:spPr>
          <a:xfrm>
            <a:off x="4608054" y="1867479"/>
            <a:ext cx="7462370" cy="595622"/>
          </a:xfrm>
          <a:prstGeom prst="rect">
            <a:avLst/>
          </a:prstGeom>
          <a:noFill/>
        </p:spPr>
        <p:txBody>
          <a:bodyPr wrap="square" rtlCol="0">
            <a:noAutofit/>
          </a:bodyPr>
          <a:lstStyle>
            <a:defPPr>
              <a:defRPr lang="en-US"/>
            </a:defPPr>
            <a:lvl1pPr>
              <a:defRPr sz="1200"/>
            </a:lvl1pPr>
          </a:lstStyle>
          <a:p>
            <a:r>
              <a:rPr lang="en-US" sz="1600" b="1" dirty="0">
                <a:solidFill>
                  <a:srgbClr val="0070C0"/>
                </a:solidFill>
                <a:latin typeface="Calibri" panose="020F0502020204030204" pitchFamily="34" charset="0"/>
                <a:cs typeface="Calibri" panose="020F0502020204030204" pitchFamily="34" charset="0"/>
              </a:rPr>
              <a:t>Handles info packages from archive in abstract fashion – Not sensitive to content of info packages.  Meets the </a:t>
            </a:r>
            <a:r>
              <a:rPr lang="en-US" sz="1600" b="1" u="sng" dirty="0">
                <a:solidFill>
                  <a:srgbClr val="0070C0"/>
                </a:solidFill>
                <a:latin typeface="Calibri" panose="020F0502020204030204" pitchFamily="34" charset="0"/>
                <a:cs typeface="Calibri" panose="020F0502020204030204" pitchFamily="34" charset="0"/>
              </a:rPr>
              <a:t>standardized interface to the Archive Generic Adapter</a:t>
            </a:r>
            <a:r>
              <a:rPr lang="en-US" sz="1600" b="1" dirty="0">
                <a:solidFill>
                  <a:srgbClr val="0070C0"/>
                </a:solidFill>
                <a:latin typeface="Calibri" panose="020F0502020204030204" pitchFamily="34" charset="0"/>
                <a:cs typeface="Calibri" panose="020F0502020204030204" pitchFamily="34" charset="0"/>
              </a:rPr>
              <a:t>.  </a:t>
            </a:r>
          </a:p>
        </p:txBody>
      </p:sp>
      <p:sp>
        <p:nvSpPr>
          <p:cNvPr id="46" name="Rectangle 45">
            <a:extLst>
              <a:ext uri="{FF2B5EF4-FFF2-40B4-BE49-F238E27FC236}">
                <a16:creationId xmlns:a16="http://schemas.microsoft.com/office/drawing/2014/main" id="{2BCBABDB-709B-4A06-93A4-8543DA391519}"/>
              </a:ext>
            </a:extLst>
          </p:cNvPr>
          <p:cNvSpPr/>
          <p:nvPr/>
        </p:nvSpPr>
        <p:spPr>
          <a:xfrm>
            <a:off x="400147" y="6261882"/>
            <a:ext cx="1062182"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Registry</a:t>
            </a:r>
          </a:p>
        </p:txBody>
      </p:sp>
      <p:sp>
        <p:nvSpPr>
          <p:cNvPr id="49" name="Rectangle 48">
            <a:extLst>
              <a:ext uri="{FF2B5EF4-FFF2-40B4-BE49-F238E27FC236}">
                <a16:creationId xmlns:a16="http://schemas.microsoft.com/office/drawing/2014/main" id="{04C9276D-B9DC-4FC1-A449-DFFF31E1DBA7}"/>
              </a:ext>
            </a:extLst>
          </p:cNvPr>
          <p:cNvSpPr/>
          <p:nvPr/>
        </p:nvSpPr>
        <p:spPr>
          <a:xfrm>
            <a:off x="1297857" y="5829310"/>
            <a:ext cx="1062182"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Switchboard</a:t>
            </a:r>
          </a:p>
        </p:txBody>
      </p:sp>
      <p:sp>
        <p:nvSpPr>
          <p:cNvPr id="50" name="TextBox 49">
            <a:extLst>
              <a:ext uri="{FF2B5EF4-FFF2-40B4-BE49-F238E27FC236}">
                <a16:creationId xmlns:a16="http://schemas.microsoft.com/office/drawing/2014/main" id="{4EB5495D-9D94-4D97-974C-8B755AAEDFAB}"/>
              </a:ext>
            </a:extLst>
          </p:cNvPr>
          <p:cNvSpPr txBox="1"/>
          <p:nvPr/>
        </p:nvSpPr>
        <p:spPr>
          <a:xfrm>
            <a:off x="2377159" y="5871258"/>
            <a:ext cx="595926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Provides and registers info that describes how to talk to an archive.</a:t>
            </a:r>
            <a:r>
              <a:rPr lang="en-US" sz="1600" dirty="0">
                <a:solidFill>
                  <a:srgbClr val="0070C0"/>
                </a:solidFill>
                <a:latin typeface="Calibri" panose="020F0502020204030204" pitchFamily="34" charset="0"/>
                <a:cs typeface="Calibri" panose="020F0502020204030204" pitchFamily="34" charset="0"/>
              </a:rPr>
              <a:t>**</a:t>
            </a:r>
            <a:endParaRPr lang="en-US" sz="1600" strike="dblStrike" dirty="0">
              <a:solidFill>
                <a:srgbClr val="0070C0"/>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E9ADB47D-A137-43FF-B213-E4385BB3D1CA}"/>
              </a:ext>
            </a:extLst>
          </p:cNvPr>
          <p:cNvSpPr txBox="1"/>
          <p:nvPr/>
        </p:nvSpPr>
        <p:spPr>
          <a:xfrm>
            <a:off x="1527991" y="6264824"/>
            <a:ext cx="8744125" cy="584775"/>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May provide to the User additional RepInfo that supplements the RepInfo from the archive.</a:t>
            </a:r>
            <a:r>
              <a:rPr lang="en-US" sz="1600" dirty="0">
                <a:solidFill>
                  <a:srgbClr val="0070C0"/>
                </a:solidFill>
                <a:latin typeface="Calibri" panose="020F0502020204030204" pitchFamily="34" charset="0"/>
                <a:cs typeface="Calibri" panose="020F0502020204030204" pitchFamily="34" charset="0"/>
              </a:rPr>
              <a:t>**</a:t>
            </a:r>
          </a:p>
          <a:p>
            <a:r>
              <a:rPr lang="en-US" sz="1600" dirty="0">
                <a:latin typeface="Calibri" panose="020F0502020204030204" pitchFamily="34" charset="0"/>
                <a:cs typeface="Calibri" panose="020F0502020204030204" pitchFamily="34" charset="0"/>
              </a:rPr>
              <a:t>	</a:t>
            </a:r>
            <a:r>
              <a:rPr lang="en-US" sz="1600" dirty="0">
                <a:solidFill>
                  <a:srgbClr val="0070C0"/>
                </a:solidFill>
                <a:latin typeface="Calibri" panose="020F0502020204030204" pitchFamily="34" charset="0"/>
                <a:cs typeface="Calibri" panose="020F0502020204030204" pitchFamily="34" charset="0"/>
              </a:rPr>
              <a:t>**Normally part of originating archive, but may be supplemental data in a remote archive.   </a:t>
            </a:r>
          </a:p>
        </p:txBody>
      </p:sp>
      <p:grpSp>
        <p:nvGrpSpPr>
          <p:cNvPr id="52" name="Group 51">
            <a:extLst>
              <a:ext uri="{FF2B5EF4-FFF2-40B4-BE49-F238E27FC236}">
                <a16:creationId xmlns:a16="http://schemas.microsoft.com/office/drawing/2014/main" id="{323B766E-7873-40E3-B805-E0A2D3B0B944}"/>
              </a:ext>
            </a:extLst>
          </p:cNvPr>
          <p:cNvGrpSpPr/>
          <p:nvPr/>
        </p:nvGrpSpPr>
        <p:grpSpPr>
          <a:xfrm flipV="1">
            <a:off x="931238" y="2902103"/>
            <a:ext cx="2618955" cy="3354251"/>
            <a:chOff x="6240637" y="555906"/>
            <a:chExt cx="3138404" cy="3354251"/>
          </a:xfrm>
        </p:grpSpPr>
        <p:grpSp>
          <p:nvGrpSpPr>
            <p:cNvPr id="53" name="Group 52">
              <a:extLst>
                <a:ext uri="{FF2B5EF4-FFF2-40B4-BE49-F238E27FC236}">
                  <a16:creationId xmlns:a16="http://schemas.microsoft.com/office/drawing/2014/main" id="{7999779A-DC33-401A-9EFC-372F57637DBC}"/>
                </a:ext>
              </a:extLst>
            </p:cNvPr>
            <p:cNvGrpSpPr/>
            <p:nvPr/>
          </p:nvGrpSpPr>
          <p:grpSpPr>
            <a:xfrm>
              <a:off x="6240637" y="555906"/>
              <a:ext cx="1430228" cy="2931656"/>
              <a:chOff x="7104493" y="1050849"/>
              <a:chExt cx="1263654" cy="2278293"/>
            </a:xfrm>
          </p:grpSpPr>
          <p:sp>
            <p:nvSpPr>
              <p:cNvPr id="80" name="Freeform: Shape 79">
                <a:extLst>
                  <a:ext uri="{FF2B5EF4-FFF2-40B4-BE49-F238E27FC236}">
                    <a16:creationId xmlns:a16="http://schemas.microsoft.com/office/drawing/2014/main" id="{5D063AA4-3D37-4D84-9A15-0036FE0903A3}"/>
                  </a:ext>
                </a:extLst>
              </p:cNvPr>
              <p:cNvSpPr/>
              <p:nvPr/>
            </p:nvSpPr>
            <p:spPr>
              <a:xfrm>
                <a:off x="7104493" y="1278397"/>
                <a:ext cx="1263654" cy="2050745"/>
              </a:xfrm>
              <a:custGeom>
                <a:avLst/>
                <a:gdLst>
                  <a:gd name="connsiteX0" fmla="*/ 2096655 w 2133600"/>
                  <a:gd name="connsiteY0" fmla="*/ 1422400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47126"/>
                  <a:gd name="connsiteY0" fmla="*/ 1403927 h 2182061"/>
                  <a:gd name="connsiteX1" fmla="*/ 2133600 w 2147126"/>
                  <a:gd name="connsiteY1" fmla="*/ 2115127 h 2182061"/>
                  <a:gd name="connsiteX2" fmla="*/ 1921164 w 2147126"/>
                  <a:gd name="connsiteY2" fmla="*/ 2152072 h 2182061"/>
                  <a:gd name="connsiteX3" fmla="*/ 64655 w 2147126"/>
                  <a:gd name="connsiteY3" fmla="*/ 2115127 h 2182061"/>
                  <a:gd name="connsiteX4" fmla="*/ 36945 w 2147126"/>
                  <a:gd name="connsiteY4" fmla="*/ 1782618 h 2182061"/>
                  <a:gd name="connsiteX5" fmla="*/ 0 w 2147126"/>
                  <a:gd name="connsiteY5" fmla="*/ 0 h 2182061"/>
                  <a:gd name="connsiteX0" fmla="*/ 2124364 w 2208557"/>
                  <a:gd name="connsiteY0" fmla="*/ 1403927 h 2218148"/>
                  <a:gd name="connsiteX1" fmla="*/ 2133600 w 2208557"/>
                  <a:gd name="connsiteY1" fmla="*/ 2115127 h 2218148"/>
                  <a:gd name="connsiteX2" fmla="*/ 1921164 w 2208557"/>
                  <a:gd name="connsiteY2" fmla="*/ 2152072 h 2218148"/>
                  <a:gd name="connsiteX3" fmla="*/ 64655 w 2208557"/>
                  <a:gd name="connsiteY3" fmla="*/ 2115127 h 2218148"/>
                  <a:gd name="connsiteX4" fmla="*/ 36945 w 2208557"/>
                  <a:gd name="connsiteY4" fmla="*/ 1782618 h 2218148"/>
                  <a:gd name="connsiteX5" fmla="*/ 0 w 2208557"/>
                  <a:gd name="connsiteY5" fmla="*/ 0 h 2218148"/>
                  <a:gd name="connsiteX0" fmla="*/ 2124364 w 2183262"/>
                  <a:gd name="connsiteY0" fmla="*/ 1403927 h 2201355"/>
                  <a:gd name="connsiteX1" fmla="*/ 2133600 w 2183262"/>
                  <a:gd name="connsiteY1" fmla="*/ 2115127 h 2201355"/>
                  <a:gd name="connsiteX2" fmla="*/ 1431637 w 2183262"/>
                  <a:gd name="connsiteY2" fmla="*/ 2189018 h 2201355"/>
                  <a:gd name="connsiteX3" fmla="*/ 64655 w 2183262"/>
                  <a:gd name="connsiteY3" fmla="*/ 2115127 h 2201355"/>
                  <a:gd name="connsiteX4" fmla="*/ 36945 w 2183262"/>
                  <a:gd name="connsiteY4" fmla="*/ 1782618 h 2201355"/>
                  <a:gd name="connsiteX5" fmla="*/ 0 w 2183262"/>
                  <a:gd name="connsiteY5" fmla="*/ 0 h 2201355"/>
                  <a:gd name="connsiteX0" fmla="*/ 2124364 w 2194882"/>
                  <a:gd name="connsiteY0" fmla="*/ 1403927 h 2182061"/>
                  <a:gd name="connsiteX1" fmla="*/ 2133600 w 2194882"/>
                  <a:gd name="connsiteY1" fmla="*/ 2115127 h 2182061"/>
                  <a:gd name="connsiteX2" fmla="*/ 1274619 w 2194882"/>
                  <a:gd name="connsiteY2" fmla="*/ 2152072 h 2182061"/>
                  <a:gd name="connsiteX3" fmla="*/ 64655 w 2194882"/>
                  <a:gd name="connsiteY3" fmla="*/ 2115127 h 2182061"/>
                  <a:gd name="connsiteX4" fmla="*/ 36945 w 2194882"/>
                  <a:gd name="connsiteY4" fmla="*/ 1782618 h 2182061"/>
                  <a:gd name="connsiteX5" fmla="*/ 0 w 2194882"/>
                  <a:gd name="connsiteY5" fmla="*/ 0 h 2182061"/>
                  <a:gd name="connsiteX0" fmla="*/ 2124364 w 2151386"/>
                  <a:gd name="connsiteY0" fmla="*/ 1403927 h 2176462"/>
                  <a:gd name="connsiteX1" fmla="*/ 2068945 w 2151386"/>
                  <a:gd name="connsiteY1" fmla="*/ 2105890 h 2176462"/>
                  <a:gd name="connsiteX2" fmla="*/ 1274619 w 2151386"/>
                  <a:gd name="connsiteY2" fmla="*/ 2152072 h 2176462"/>
                  <a:gd name="connsiteX3" fmla="*/ 64655 w 2151386"/>
                  <a:gd name="connsiteY3" fmla="*/ 2115127 h 2176462"/>
                  <a:gd name="connsiteX4" fmla="*/ 36945 w 2151386"/>
                  <a:gd name="connsiteY4" fmla="*/ 1782618 h 2176462"/>
                  <a:gd name="connsiteX5" fmla="*/ 0 w 2151386"/>
                  <a:gd name="connsiteY5" fmla="*/ 0 h 2176462"/>
                  <a:gd name="connsiteX0" fmla="*/ 2124364 w 2133944"/>
                  <a:gd name="connsiteY0" fmla="*/ 1403927 h 2158665"/>
                  <a:gd name="connsiteX1" fmla="*/ 2068945 w 2133944"/>
                  <a:gd name="connsiteY1" fmla="*/ 2105890 h 2158665"/>
                  <a:gd name="connsiteX2" fmla="*/ 1274619 w 2133944"/>
                  <a:gd name="connsiteY2" fmla="*/ 2152072 h 2158665"/>
                  <a:gd name="connsiteX3" fmla="*/ 64655 w 2133944"/>
                  <a:gd name="connsiteY3" fmla="*/ 2115127 h 2158665"/>
                  <a:gd name="connsiteX4" fmla="*/ 36945 w 2133944"/>
                  <a:gd name="connsiteY4" fmla="*/ 1782618 h 2158665"/>
                  <a:gd name="connsiteX5" fmla="*/ 0 w 2133944"/>
                  <a:gd name="connsiteY5" fmla="*/ 0 h 2158665"/>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243898 w 2262676"/>
                  <a:gd name="connsiteY0" fmla="*/ 1403927 h 2174021"/>
                  <a:gd name="connsiteX1" fmla="*/ 2206952 w 2262676"/>
                  <a:gd name="connsiteY1" fmla="*/ 2133599 h 2174021"/>
                  <a:gd name="connsiteX2" fmla="*/ 1394153 w 2262676"/>
                  <a:gd name="connsiteY2" fmla="*/ 2152072 h 2174021"/>
                  <a:gd name="connsiteX3" fmla="*/ 184189 w 2262676"/>
                  <a:gd name="connsiteY3" fmla="*/ 2115127 h 2174021"/>
                  <a:gd name="connsiteX4" fmla="*/ 156479 w 2262676"/>
                  <a:gd name="connsiteY4" fmla="*/ 1782618 h 2174021"/>
                  <a:gd name="connsiteX5" fmla="*/ 119534 w 2262676"/>
                  <a:gd name="connsiteY5" fmla="*/ 0 h 2174021"/>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171158 w 2189936"/>
                  <a:gd name="connsiteY0" fmla="*/ 1403927 h 2216292"/>
                  <a:gd name="connsiteX1" fmla="*/ 2134212 w 2189936"/>
                  <a:gd name="connsiteY1" fmla="*/ 2133599 h 2216292"/>
                  <a:gd name="connsiteX2" fmla="*/ 1321413 w 2189936"/>
                  <a:gd name="connsiteY2" fmla="*/ 2152072 h 2216292"/>
                  <a:gd name="connsiteX3" fmla="*/ 111449 w 2189936"/>
                  <a:gd name="connsiteY3" fmla="*/ 2115127 h 2216292"/>
                  <a:gd name="connsiteX4" fmla="*/ 46793 w 2189936"/>
                  <a:gd name="connsiteY4" fmla="*/ 886691 h 2216292"/>
                  <a:gd name="connsiteX5" fmla="*/ 46794 w 2189936"/>
                  <a:gd name="connsiteY5" fmla="*/ 0 h 2216292"/>
                  <a:gd name="connsiteX0" fmla="*/ 2140228 w 2159006"/>
                  <a:gd name="connsiteY0" fmla="*/ 1403927 h 2175792"/>
                  <a:gd name="connsiteX1" fmla="*/ 2103282 w 2159006"/>
                  <a:gd name="connsiteY1" fmla="*/ 2133599 h 2175792"/>
                  <a:gd name="connsiteX2" fmla="*/ 1290483 w 2159006"/>
                  <a:gd name="connsiteY2" fmla="*/ 2152072 h 2175792"/>
                  <a:gd name="connsiteX3" fmla="*/ 80519 w 2159006"/>
                  <a:gd name="connsiteY3" fmla="*/ 2115127 h 2175792"/>
                  <a:gd name="connsiteX4" fmla="*/ 15863 w 2159006"/>
                  <a:gd name="connsiteY4" fmla="*/ 886691 h 2175792"/>
                  <a:gd name="connsiteX5" fmla="*/ 15864 w 2159006"/>
                  <a:gd name="connsiteY5" fmla="*/ 0 h 2175792"/>
                  <a:gd name="connsiteX0" fmla="*/ 2140228 w 2159006"/>
                  <a:gd name="connsiteY0" fmla="*/ 1403927 h 2176749"/>
                  <a:gd name="connsiteX1" fmla="*/ 2103282 w 2159006"/>
                  <a:gd name="connsiteY1" fmla="*/ 2133599 h 2176749"/>
                  <a:gd name="connsiteX2" fmla="*/ 1290483 w 2159006"/>
                  <a:gd name="connsiteY2" fmla="*/ 2152072 h 2176749"/>
                  <a:gd name="connsiteX3" fmla="*/ 80519 w 2159006"/>
                  <a:gd name="connsiteY3" fmla="*/ 2115127 h 2176749"/>
                  <a:gd name="connsiteX4" fmla="*/ 15863 w 2159006"/>
                  <a:gd name="connsiteY4" fmla="*/ 886691 h 2176749"/>
                  <a:gd name="connsiteX5" fmla="*/ 15864 w 2159006"/>
                  <a:gd name="connsiteY5" fmla="*/ 0 h 2176749"/>
                  <a:gd name="connsiteX0" fmla="*/ 2140228 w 2159006"/>
                  <a:gd name="connsiteY0" fmla="*/ 1403927 h 2178507"/>
                  <a:gd name="connsiteX1" fmla="*/ 2103282 w 2159006"/>
                  <a:gd name="connsiteY1" fmla="*/ 2133599 h 2178507"/>
                  <a:gd name="connsiteX2" fmla="*/ 1290483 w 2159006"/>
                  <a:gd name="connsiteY2" fmla="*/ 2152072 h 2178507"/>
                  <a:gd name="connsiteX3" fmla="*/ 80519 w 2159006"/>
                  <a:gd name="connsiteY3" fmla="*/ 2115127 h 2178507"/>
                  <a:gd name="connsiteX4" fmla="*/ 15863 w 2159006"/>
                  <a:gd name="connsiteY4" fmla="*/ 886691 h 2178507"/>
                  <a:gd name="connsiteX5" fmla="*/ 15864 w 2159006"/>
                  <a:gd name="connsiteY5" fmla="*/ 0 h 2178507"/>
                  <a:gd name="connsiteX0" fmla="*/ 2169837 w 2209307"/>
                  <a:gd name="connsiteY0" fmla="*/ 1403927 h 2234365"/>
                  <a:gd name="connsiteX1" fmla="*/ 2132891 w 2209307"/>
                  <a:gd name="connsiteY1" fmla="*/ 2133599 h 2234365"/>
                  <a:gd name="connsiteX2" fmla="*/ 1301620 w 2209307"/>
                  <a:gd name="connsiteY2" fmla="*/ 2189018 h 2234365"/>
                  <a:gd name="connsiteX3" fmla="*/ 110128 w 2209307"/>
                  <a:gd name="connsiteY3" fmla="*/ 2115127 h 2234365"/>
                  <a:gd name="connsiteX4" fmla="*/ 45472 w 2209307"/>
                  <a:gd name="connsiteY4" fmla="*/ 886691 h 2234365"/>
                  <a:gd name="connsiteX5" fmla="*/ 45473 w 2209307"/>
                  <a:gd name="connsiteY5" fmla="*/ 0 h 2234365"/>
                  <a:gd name="connsiteX0" fmla="*/ 2131871 w 2171341"/>
                  <a:gd name="connsiteY0" fmla="*/ 1403927 h 2213916"/>
                  <a:gd name="connsiteX1" fmla="*/ 2094925 w 2171341"/>
                  <a:gd name="connsiteY1" fmla="*/ 2133599 h 2213916"/>
                  <a:gd name="connsiteX2" fmla="*/ 1263654 w 2171341"/>
                  <a:gd name="connsiteY2" fmla="*/ 2189018 h 2213916"/>
                  <a:gd name="connsiteX3" fmla="*/ 72162 w 2171341"/>
                  <a:gd name="connsiteY3" fmla="*/ 2115127 h 2213916"/>
                  <a:gd name="connsiteX4" fmla="*/ 7506 w 2171341"/>
                  <a:gd name="connsiteY4" fmla="*/ 886691 h 2213916"/>
                  <a:gd name="connsiteX5" fmla="*/ 7507 w 2171341"/>
                  <a:gd name="connsiteY5" fmla="*/ 0 h 2213916"/>
                  <a:gd name="connsiteX0" fmla="*/ 2131871 w 2142401"/>
                  <a:gd name="connsiteY0" fmla="*/ 1403927 h 2236342"/>
                  <a:gd name="connsiteX1" fmla="*/ 2039507 w 2142401"/>
                  <a:gd name="connsiteY1" fmla="*/ 2170545 h 2236342"/>
                  <a:gd name="connsiteX2" fmla="*/ 1263654 w 2142401"/>
                  <a:gd name="connsiteY2" fmla="*/ 2189018 h 2236342"/>
                  <a:gd name="connsiteX3" fmla="*/ 72162 w 2142401"/>
                  <a:gd name="connsiteY3" fmla="*/ 2115127 h 2236342"/>
                  <a:gd name="connsiteX4" fmla="*/ 7506 w 2142401"/>
                  <a:gd name="connsiteY4" fmla="*/ 886691 h 2236342"/>
                  <a:gd name="connsiteX5" fmla="*/ 7507 w 2142401"/>
                  <a:gd name="connsiteY5" fmla="*/ 0 h 2236342"/>
                  <a:gd name="connsiteX0" fmla="*/ 2131871 w 2133896"/>
                  <a:gd name="connsiteY0" fmla="*/ 1403927 h 2224266"/>
                  <a:gd name="connsiteX1" fmla="*/ 2039507 w 2133896"/>
                  <a:gd name="connsiteY1" fmla="*/ 2170545 h 2224266"/>
                  <a:gd name="connsiteX2" fmla="*/ 1263654 w 2133896"/>
                  <a:gd name="connsiteY2" fmla="*/ 2189018 h 2224266"/>
                  <a:gd name="connsiteX3" fmla="*/ 72162 w 2133896"/>
                  <a:gd name="connsiteY3" fmla="*/ 2115127 h 2224266"/>
                  <a:gd name="connsiteX4" fmla="*/ 7506 w 2133896"/>
                  <a:gd name="connsiteY4" fmla="*/ 886691 h 2224266"/>
                  <a:gd name="connsiteX5" fmla="*/ 7507 w 2133896"/>
                  <a:gd name="connsiteY5" fmla="*/ 0 h 2224266"/>
                  <a:gd name="connsiteX0" fmla="*/ 2131871 w 2145757"/>
                  <a:gd name="connsiteY0" fmla="*/ 1403927 h 2203699"/>
                  <a:gd name="connsiteX1" fmla="*/ 2076452 w 2145757"/>
                  <a:gd name="connsiteY1" fmla="*/ 2133600 h 2203699"/>
                  <a:gd name="connsiteX2" fmla="*/ 1263654 w 2145757"/>
                  <a:gd name="connsiteY2" fmla="*/ 2189018 h 2203699"/>
                  <a:gd name="connsiteX3" fmla="*/ 72162 w 2145757"/>
                  <a:gd name="connsiteY3" fmla="*/ 2115127 h 2203699"/>
                  <a:gd name="connsiteX4" fmla="*/ 7506 w 2145757"/>
                  <a:gd name="connsiteY4" fmla="*/ 886691 h 2203699"/>
                  <a:gd name="connsiteX5" fmla="*/ 7507 w 2145757"/>
                  <a:gd name="connsiteY5" fmla="*/ 0 h 2203699"/>
                  <a:gd name="connsiteX0" fmla="*/ 2122635 w 2155702"/>
                  <a:gd name="connsiteY0" fmla="*/ 1403927 h 2213917"/>
                  <a:gd name="connsiteX1" fmla="*/ 2076452 w 2155702"/>
                  <a:gd name="connsiteY1" fmla="*/ 2133600 h 2213917"/>
                  <a:gd name="connsiteX2" fmla="*/ 1263654 w 2155702"/>
                  <a:gd name="connsiteY2" fmla="*/ 2189018 h 2213917"/>
                  <a:gd name="connsiteX3" fmla="*/ 72162 w 2155702"/>
                  <a:gd name="connsiteY3" fmla="*/ 2115127 h 2213917"/>
                  <a:gd name="connsiteX4" fmla="*/ 7506 w 2155702"/>
                  <a:gd name="connsiteY4" fmla="*/ 886691 h 2213917"/>
                  <a:gd name="connsiteX5" fmla="*/ 7507 w 2155702"/>
                  <a:gd name="connsiteY5" fmla="*/ 0 h 2213917"/>
                  <a:gd name="connsiteX0" fmla="*/ 2122635 w 2155702"/>
                  <a:gd name="connsiteY0" fmla="*/ 1560945 h 2204229"/>
                  <a:gd name="connsiteX1" fmla="*/ 2076452 w 2155702"/>
                  <a:gd name="connsiteY1" fmla="*/ 2133600 h 2204229"/>
                  <a:gd name="connsiteX2" fmla="*/ 1263654 w 2155702"/>
                  <a:gd name="connsiteY2" fmla="*/ 2189018 h 2204229"/>
                  <a:gd name="connsiteX3" fmla="*/ 72162 w 2155702"/>
                  <a:gd name="connsiteY3" fmla="*/ 2115127 h 2204229"/>
                  <a:gd name="connsiteX4" fmla="*/ 7506 w 2155702"/>
                  <a:gd name="connsiteY4" fmla="*/ 886691 h 2204229"/>
                  <a:gd name="connsiteX5" fmla="*/ 7507 w 2155702"/>
                  <a:gd name="connsiteY5" fmla="*/ 0 h 2204229"/>
                  <a:gd name="connsiteX0" fmla="*/ 2159581 w 2175423"/>
                  <a:gd name="connsiteY0" fmla="*/ 1649811 h 2199404"/>
                  <a:gd name="connsiteX1" fmla="*/ 2076452 w 2175423"/>
                  <a:gd name="connsiteY1" fmla="*/ 2133600 h 2199404"/>
                  <a:gd name="connsiteX2" fmla="*/ 1263654 w 2175423"/>
                  <a:gd name="connsiteY2" fmla="*/ 2189018 h 2199404"/>
                  <a:gd name="connsiteX3" fmla="*/ 72162 w 2175423"/>
                  <a:gd name="connsiteY3" fmla="*/ 2115127 h 2199404"/>
                  <a:gd name="connsiteX4" fmla="*/ 7506 w 2175423"/>
                  <a:gd name="connsiteY4" fmla="*/ 886691 h 2199404"/>
                  <a:gd name="connsiteX5" fmla="*/ 7507 w 2175423"/>
                  <a:gd name="connsiteY5" fmla="*/ 0 h 2199404"/>
                  <a:gd name="connsiteX0" fmla="*/ 2159581 w 2164818"/>
                  <a:gd name="connsiteY0" fmla="*/ 1649811 h 2199405"/>
                  <a:gd name="connsiteX1" fmla="*/ 2076452 w 2164818"/>
                  <a:gd name="connsiteY1" fmla="*/ 2133600 h 2199405"/>
                  <a:gd name="connsiteX2" fmla="*/ 1263654 w 2164818"/>
                  <a:gd name="connsiteY2" fmla="*/ 2189018 h 2199405"/>
                  <a:gd name="connsiteX3" fmla="*/ 72162 w 2164818"/>
                  <a:gd name="connsiteY3" fmla="*/ 2115127 h 2199405"/>
                  <a:gd name="connsiteX4" fmla="*/ 7506 w 2164818"/>
                  <a:gd name="connsiteY4" fmla="*/ 886691 h 2199405"/>
                  <a:gd name="connsiteX5" fmla="*/ 7507 w 2164818"/>
                  <a:gd name="connsiteY5" fmla="*/ 0 h 2199405"/>
                  <a:gd name="connsiteX0" fmla="*/ 2159581 w 2159581"/>
                  <a:gd name="connsiteY0" fmla="*/ 1649811 h 2196639"/>
                  <a:gd name="connsiteX1" fmla="*/ 2076452 w 2159581"/>
                  <a:gd name="connsiteY1" fmla="*/ 2133600 h 2196639"/>
                  <a:gd name="connsiteX2" fmla="*/ 1263654 w 2159581"/>
                  <a:gd name="connsiteY2" fmla="*/ 2189018 h 2196639"/>
                  <a:gd name="connsiteX3" fmla="*/ 72162 w 2159581"/>
                  <a:gd name="connsiteY3" fmla="*/ 2115127 h 2196639"/>
                  <a:gd name="connsiteX4" fmla="*/ 7506 w 2159581"/>
                  <a:gd name="connsiteY4" fmla="*/ 886691 h 2196639"/>
                  <a:gd name="connsiteX5" fmla="*/ 7507 w 2159581"/>
                  <a:gd name="connsiteY5" fmla="*/ 0 h 2196639"/>
                  <a:gd name="connsiteX0" fmla="*/ 2150056 w 2159859"/>
                  <a:gd name="connsiteY0" fmla="*/ 1680359 h 2197923"/>
                  <a:gd name="connsiteX1" fmla="*/ 2076452 w 2159859"/>
                  <a:gd name="connsiteY1" fmla="*/ 2133600 h 2197923"/>
                  <a:gd name="connsiteX2" fmla="*/ 1263654 w 2159859"/>
                  <a:gd name="connsiteY2" fmla="*/ 2189018 h 2197923"/>
                  <a:gd name="connsiteX3" fmla="*/ 72162 w 2159859"/>
                  <a:gd name="connsiteY3" fmla="*/ 2115127 h 2197923"/>
                  <a:gd name="connsiteX4" fmla="*/ 7506 w 2159859"/>
                  <a:gd name="connsiteY4" fmla="*/ 886691 h 2197923"/>
                  <a:gd name="connsiteX5" fmla="*/ 7507 w 2159859"/>
                  <a:gd name="connsiteY5" fmla="*/ 0 h 2197923"/>
                  <a:gd name="connsiteX0" fmla="*/ 2150056 w 2171350"/>
                  <a:gd name="connsiteY0" fmla="*/ 1680359 h 2197923"/>
                  <a:gd name="connsiteX1" fmla="*/ 2076452 w 2171350"/>
                  <a:gd name="connsiteY1" fmla="*/ 2133600 h 2197923"/>
                  <a:gd name="connsiteX2" fmla="*/ 1263654 w 2171350"/>
                  <a:gd name="connsiteY2" fmla="*/ 2189018 h 2197923"/>
                  <a:gd name="connsiteX3" fmla="*/ 72162 w 2171350"/>
                  <a:gd name="connsiteY3" fmla="*/ 2115127 h 2197923"/>
                  <a:gd name="connsiteX4" fmla="*/ 7506 w 2171350"/>
                  <a:gd name="connsiteY4" fmla="*/ 886691 h 2197923"/>
                  <a:gd name="connsiteX5" fmla="*/ 7507 w 2171350"/>
                  <a:gd name="connsiteY5" fmla="*/ 0 h 2197923"/>
                  <a:gd name="connsiteX0" fmla="*/ 2150056 w 2166585"/>
                  <a:gd name="connsiteY0" fmla="*/ 1680359 h 2197923"/>
                  <a:gd name="connsiteX1" fmla="*/ 2076452 w 2166585"/>
                  <a:gd name="connsiteY1" fmla="*/ 2133600 h 2197923"/>
                  <a:gd name="connsiteX2" fmla="*/ 1263654 w 2166585"/>
                  <a:gd name="connsiteY2" fmla="*/ 2189018 h 2197923"/>
                  <a:gd name="connsiteX3" fmla="*/ 72162 w 2166585"/>
                  <a:gd name="connsiteY3" fmla="*/ 2115127 h 2197923"/>
                  <a:gd name="connsiteX4" fmla="*/ 7506 w 2166585"/>
                  <a:gd name="connsiteY4" fmla="*/ 886691 h 2197923"/>
                  <a:gd name="connsiteX5" fmla="*/ 7507 w 2166585"/>
                  <a:gd name="connsiteY5" fmla="*/ 0 h 2197923"/>
                  <a:gd name="connsiteX0" fmla="*/ 2150056 w 2163154"/>
                  <a:gd name="connsiteY0" fmla="*/ 1680359 h 2197923"/>
                  <a:gd name="connsiteX1" fmla="*/ 2076452 w 2163154"/>
                  <a:gd name="connsiteY1" fmla="*/ 2133600 h 2197923"/>
                  <a:gd name="connsiteX2" fmla="*/ 1263654 w 2163154"/>
                  <a:gd name="connsiteY2" fmla="*/ 2189018 h 2197923"/>
                  <a:gd name="connsiteX3" fmla="*/ 72162 w 2163154"/>
                  <a:gd name="connsiteY3" fmla="*/ 2115127 h 2197923"/>
                  <a:gd name="connsiteX4" fmla="*/ 7506 w 2163154"/>
                  <a:gd name="connsiteY4" fmla="*/ 886691 h 2197923"/>
                  <a:gd name="connsiteX5" fmla="*/ 7507 w 2163154"/>
                  <a:gd name="connsiteY5" fmla="*/ 0 h 2197923"/>
                  <a:gd name="connsiteX0" fmla="*/ 2150056 w 2150056"/>
                  <a:gd name="connsiteY0" fmla="*/ 1680359 h 2193938"/>
                  <a:gd name="connsiteX1" fmla="*/ 2076452 w 2150056"/>
                  <a:gd name="connsiteY1" fmla="*/ 2133600 h 2193938"/>
                  <a:gd name="connsiteX2" fmla="*/ 1263654 w 2150056"/>
                  <a:gd name="connsiteY2" fmla="*/ 2189018 h 2193938"/>
                  <a:gd name="connsiteX3" fmla="*/ 72162 w 2150056"/>
                  <a:gd name="connsiteY3" fmla="*/ 2115127 h 2193938"/>
                  <a:gd name="connsiteX4" fmla="*/ 7506 w 2150056"/>
                  <a:gd name="connsiteY4" fmla="*/ 886691 h 2193938"/>
                  <a:gd name="connsiteX5" fmla="*/ 7507 w 2150056"/>
                  <a:gd name="connsiteY5" fmla="*/ 0 h 2193938"/>
                  <a:gd name="connsiteX0" fmla="*/ 2150056 w 2156045"/>
                  <a:gd name="connsiteY0" fmla="*/ 1680359 h 2193938"/>
                  <a:gd name="connsiteX1" fmla="*/ 2076452 w 2156045"/>
                  <a:gd name="connsiteY1" fmla="*/ 2133600 h 2193938"/>
                  <a:gd name="connsiteX2" fmla="*/ 1263654 w 2156045"/>
                  <a:gd name="connsiteY2" fmla="*/ 2189018 h 2193938"/>
                  <a:gd name="connsiteX3" fmla="*/ 72162 w 2156045"/>
                  <a:gd name="connsiteY3" fmla="*/ 2115127 h 2193938"/>
                  <a:gd name="connsiteX4" fmla="*/ 7506 w 2156045"/>
                  <a:gd name="connsiteY4" fmla="*/ 886691 h 2193938"/>
                  <a:gd name="connsiteX5" fmla="*/ 7507 w 2156045"/>
                  <a:gd name="connsiteY5" fmla="*/ 0 h 2193938"/>
                  <a:gd name="connsiteX0" fmla="*/ 2130951 w 2158933"/>
                  <a:gd name="connsiteY0" fmla="*/ 1680359 h 2197923"/>
                  <a:gd name="connsiteX1" fmla="*/ 2076452 w 2158933"/>
                  <a:gd name="connsiteY1" fmla="*/ 2133600 h 2197923"/>
                  <a:gd name="connsiteX2" fmla="*/ 1263654 w 2158933"/>
                  <a:gd name="connsiteY2" fmla="*/ 2189018 h 2197923"/>
                  <a:gd name="connsiteX3" fmla="*/ 72162 w 2158933"/>
                  <a:gd name="connsiteY3" fmla="*/ 2115127 h 2197923"/>
                  <a:gd name="connsiteX4" fmla="*/ 7506 w 2158933"/>
                  <a:gd name="connsiteY4" fmla="*/ 886691 h 2197923"/>
                  <a:gd name="connsiteX5" fmla="*/ 7507 w 2158933"/>
                  <a:gd name="connsiteY5" fmla="*/ 0 h 2197923"/>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40503"/>
                  <a:gd name="connsiteY0" fmla="*/ 1683753 h 2192297"/>
                  <a:gd name="connsiteX1" fmla="*/ 2076452 w 2140503"/>
                  <a:gd name="connsiteY1" fmla="*/ 2133600 h 2192297"/>
                  <a:gd name="connsiteX2" fmla="*/ 1263654 w 2140503"/>
                  <a:gd name="connsiteY2" fmla="*/ 2189018 h 2192297"/>
                  <a:gd name="connsiteX3" fmla="*/ 72162 w 2140503"/>
                  <a:gd name="connsiteY3" fmla="*/ 2115127 h 2192297"/>
                  <a:gd name="connsiteX4" fmla="*/ 7506 w 2140503"/>
                  <a:gd name="connsiteY4" fmla="*/ 886691 h 2192297"/>
                  <a:gd name="connsiteX5" fmla="*/ 7507 w 2140503"/>
                  <a:gd name="connsiteY5" fmla="*/ 0 h 2192297"/>
                  <a:gd name="connsiteX0" fmla="*/ 2140503 w 2140650"/>
                  <a:gd name="connsiteY0" fmla="*/ 1683753 h 2192324"/>
                  <a:gd name="connsiteX1" fmla="*/ 2076452 w 2140650"/>
                  <a:gd name="connsiteY1" fmla="*/ 2133600 h 2192324"/>
                  <a:gd name="connsiteX2" fmla="*/ 1263654 w 2140650"/>
                  <a:gd name="connsiteY2" fmla="*/ 2189018 h 2192324"/>
                  <a:gd name="connsiteX3" fmla="*/ 72162 w 2140650"/>
                  <a:gd name="connsiteY3" fmla="*/ 2115127 h 2192324"/>
                  <a:gd name="connsiteX4" fmla="*/ 7506 w 2140650"/>
                  <a:gd name="connsiteY4" fmla="*/ 886691 h 2192324"/>
                  <a:gd name="connsiteX5" fmla="*/ 7507 w 2140650"/>
                  <a:gd name="connsiteY5" fmla="*/ 0 h 2192324"/>
                  <a:gd name="connsiteX0" fmla="*/ 2140503 w 2141876"/>
                  <a:gd name="connsiteY0" fmla="*/ 1683753 h 2193259"/>
                  <a:gd name="connsiteX1" fmla="*/ 2076452 w 2141876"/>
                  <a:gd name="connsiteY1" fmla="*/ 2133600 h 2193259"/>
                  <a:gd name="connsiteX2" fmla="*/ 1263654 w 2141876"/>
                  <a:gd name="connsiteY2" fmla="*/ 2189018 h 2193259"/>
                  <a:gd name="connsiteX3" fmla="*/ 72162 w 2141876"/>
                  <a:gd name="connsiteY3" fmla="*/ 2115127 h 2193259"/>
                  <a:gd name="connsiteX4" fmla="*/ 7506 w 2141876"/>
                  <a:gd name="connsiteY4" fmla="*/ 886691 h 2193259"/>
                  <a:gd name="connsiteX5" fmla="*/ 7507 w 2141876"/>
                  <a:gd name="connsiteY5" fmla="*/ 0 h 2193259"/>
                  <a:gd name="connsiteX0" fmla="*/ 2140503 w 2146278"/>
                  <a:gd name="connsiteY0" fmla="*/ 1683753 h 2198733"/>
                  <a:gd name="connsiteX1" fmla="*/ 2076452 w 2146278"/>
                  <a:gd name="connsiteY1" fmla="*/ 2133600 h 2198733"/>
                  <a:gd name="connsiteX2" fmla="*/ 1263654 w 2146278"/>
                  <a:gd name="connsiteY2" fmla="*/ 2189018 h 2198733"/>
                  <a:gd name="connsiteX3" fmla="*/ 72162 w 2146278"/>
                  <a:gd name="connsiteY3" fmla="*/ 2115127 h 2198733"/>
                  <a:gd name="connsiteX4" fmla="*/ 7506 w 2146278"/>
                  <a:gd name="connsiteY4" fmla="*/ 886691 h 2198733"/>
                  <a:gd name="connsiteX5" fmla="*/ 7507 w 2146278"/>
                  <a:gd name="connsiteY5" fmla="*/ 0 h 2198733"/>
                  <a:gd name="connsiteX0" fmla="*/ 2076452 w 2076452"/>
                  <a:gd name="connsiteY0" fmla="*/ 2133600 h 2198733"/>
                  <a:gd name="connsiteX1" fmla="*/ 1263654 w 2076452"/>
                  <a:gd name="connsiteY1" fmla="*/ 2189018 h 2198733"/>
                  <a:gd name="connsiteX2" fmla="*/ 72162 w 2076452"/>
                  <a:gd name="connsiteY2" fmla="*/ 2115127 h 2198733"/>
                  <a:gd name="connsiteX3" fmla="*/ 7506 w 2076452"/>
                  <a:gd name="connsiteY3" fmla="*/ 886691 h 2198733"/>
                  <a:gd name="connsiteX4" fmla="*/ 7507 w 2076452"/>
                  <a:gd name="connsiteY4" fmla="*/ 0 h 2198733"/>
                  <a:gd name="connsiteX0" fmla="*/ 1263654 w 1263654"/>
                  <a:gd name="connsiteY0" fmla="*/ 2189018 h 2192297"/>
                  <a:gd name="connsiteX1" fmla="*/ 72162 w 1263654"/>
                  <a:gd name="connsiteY1" fmla="*/ 2115127 h 2192297"/>
                  <a:gd name="connsiteX2" fmla="*/ 7506 w 1263654"/>
                  <a:gd name="connsiteY2" fmla="*/ 886691 h 2192297"/>
                  <a:gd name="connsiteX3" fmla="*/ 7507 w 1263654"/>
                  <a:gd name="connsiteY3" fmla="*/ 0 h 2192297"/>
                </a:gdLst>
                <a:ahLst/>
                <a:cxnLst>
                  <a:cxn ang="0">
                    <a:pos x="connsiteX0" y="connsiteY0"/>
                  </a:cxn>
                  <a:cxn ang="0">
                    <a:pos x="connsiteX1" y="connsiteY1"/>
                  </a:cxn>
                  <a:cxn ang="0">
                    <a:pos x="connsiteX2" y="connsiteY2"/>
                  </a:cxn>
                  <a:cxn ang="0">
                    <a:pos x="connsiteX3" y="connsiteY3"/>
                  </a:cxn>
                </a:cxnLst>
                <a:rect l="l" t="t" r="r" b="b"/>
                <a:pathLst>
                  <a:path w="1263654" h="2192297">
                    <a:moveTo>
                      <a:pt x="1263654" y="2189018"/>
                    </a:moveTo>
                    <a:cubicBezTo>
                      <a:pt x="352333" y="2185940"/>
                      <a:pt x="189156" y="2221345"/>
                      <a:pt x="72162" y="2115127"/>
                    </a:cubicBezTo>
                    <a:cubicBezTo>
                      <a:pt x="-44832" y="2008909"/>
                      <a:pt x="18282" y="1239212"/>
                      <a:pt x="7506" y="886691"/>
                    </a:cubicBezTo>
                    <a:cubicBezTo>
                      <a:pt x="7506" y="591127"/>
                      <a:pt x="7507" y="295564"/>
                      <a:pt x="7507" y="0"/>
                    </a:cubicBezTo>
                  </a:path>
                </a:pathLst>
              </a:cu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noFill/>
                  </a:ln>
                </a:endParaRPr>
              </a:p>
            </p:txBody>
          </p:sp>
          <p:cxnSp>
            <p:nvCxnSpPr>
              <p:cNvPr id="84" name="Straight Arrow Connector 83">
                <a:extLst>
                  <a:ext uri="{FF2B5EF4-FFF2-40B4-BE49-F238E27FC236}">
                    <a16:creationId xmlns:a16="http://schemas.microsoft.com/office/drawing/2014/main" id="{976C8350-6873-43D2-AF65-C44120668CA5}"/>
                  </a:ext>
                </a:extLst>
              </p:cNvPr>
              <p:cNvCxnSpPr>
                <a:cxnSpLocks/>
              </p:cNvCxnSpPr>
              <p:nvPr/>
            </p:nvCxnSpPr>
            <p:spPr>
              <a:xfrm>
                <a:off x="7117447" y="1050849"/>
                <a:ext cx="0" cy="477391"/>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55" name="Group 54">
              <a:extLst>
                <a:ext uri="{FF2B5EF4-FFF2-40B4-BE49-F238E27FC236}">
                  <a16:creationId xmlns:a16="http://schemas.microsoft.com/office/drawing/2014/main" id="{DE7727CE-865B-4AC8-8F60-8708CDC74368}"/>
                </a:ext>
              </a:extLst>
            </p:cNvPr>
            <p:cNvGrpSpPr/>
            <p:nvPr/>
          </p:nvGrpSpPr>
          <p:grpSpPr>
            <a:xfrm>
              <a:off x="7256900" y="981211"/>
              <a:ext cx="2122141" cy="2928946"/>
              <a:chOff x="7104493" y="828811"/>
              <a:chExt cx="2128210" cy="2928946"/>
            </a:xfrm>
          </p:grpSpPr>
          <p:sp>
            <p:nvSpPr>
              <p:cNvPr id="58" name="Freeform: Shape 57">
                <a:extLst>
                  <a:ext uri="{FF2B5EF4-FFF2-40B4-BE49-F238E27FC236}">
                    <a16:creationId xmlns:a16="http://schemas.microsoft.com/office/drawing/2014/main" id="{5315DBD2-6481-4F03-A6BF-08F738B06996}"/>
                  </a:ext>
                </a:extLst>
              </p:cNvPr>
              <p:cNvSpPr/>
              <p:nvPr/>
            </p:nvSpPr>
            <p:spPr>
              <a:xfrm>
                <a:off x="7104493" y="1278396"/>
                <a:ext cx="2121427" cy="2053120"/>
              </a:xfrm>
              <a:custGeom>
                <a:avLst/>
                <a:gdLst>
                  <a:gd name="connsiteX0" fmla="*/ 2096655 w 2133600"/>
                  <a:gd name="connsiteY0" fmla="*/ 1422400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47126"/>
                  <a:gd name="connsiteY0" fmla="*/ 1403927 h 2182061"/>
                  <a:gd name="connsiteX1" fmla="*/ 2133600 w 2147126"/>
                  <a:gd name="connsiteY1" fmla="*/ 2115127 h 2182061"/>
                  <a:gd name="connsiteX2" fmla="*/ 1921164 w 2147126"/>
                  <a:gd name="connsiteY2" fmla="*/ 2152072 h 2182061"/>
                  <a:gd name="connsiteX3" fmla="*/ 64655 w 2147126"/>
                  <a:gd name="connsiteY3" fmla="*/ 2115127 h 2182061"/>
                  <a:gd name="connsiteX4" fmla="*/ 36945 w 2147126"/>
                  <a:gd name="connsiteY4" fmla="*/ 1782618 h 2182061"/>
                  <a:gd name="connsiteX5" fmla="*/ 0 w 2147126"/>
                  <a:gd name="connsiteY5" fmla="*/ 0 h 2182061"/>
                  <a:gd name="connsiteX0" fmla="*/ 2124364 w 2208557"/>
                  <a:gd name="connsiteY0" fmla="*/ 1403927 h 2218148"/>
                  <a:gd name="connsiteX1" fmla="*/ 2133600 w 2208557"/>
                  <a:gd name="connsiteY1" fmla="*/ 2115127 h 2218148"/>
                  <a:gd name="connsiteX2" fmla="*/ 1921164 w 2208557"/>
                  <a:gd name="connsiteY2" fmla="*/ 2152072 h 2218148"/>
                  <a:gd name="connsiteX3" fmla="*/ 64655 w 2208557"/>
                  <a:gd name="connsiteY3" fmla="*/ 2115127 h 2218148"/>
                  <a:gd name="connsiteX4" fmla="*/ 36945 w 2208557"/>
                  <a:gd name="connsiteY4" fmla="*/ 1782618 h 2218148"/>
                  <a:gd name="connsiteX5" fmla="*/ 0 w 2208557"/>
                  <a:gd name="connsiteY5" fmla="*/ 0 h 2218148"/>
                  <a:gd name="connsiteX0" fmla="*/ 2124364 w 2183262"/>
                  <a:gd name="connsiteY0" fmla="*/ 1403927 h 2201355"/>
                  <a:gd name="connsiteX1" fmla="*/ 2133600 w 2183262"/>
                  <a:gd name="connsiteY1" fmla="*/ 2115127 h 2201355"/>
                  <a:gd name="connsiteX2" fmla="*/ 1431637 w 2183262"/>
                  <a:gd name="connsiteY2" fmla="*/ 2189018 h 2201355"/>
                  <a:gd name="connsiteX3" fmla="*/ 64655 w 2183262"/>
                  <a:gd name="connsiteY3" fmla="*/ 2115127 h 2201355"/>
                  <a:gd name="connsiteX4" fmla="*/ 36945 w 2183262"/>
                  <a:gd name="connsiteY4" fmla="*/ 1782618 h 2201355"/>
                  <a:gd name="connsiteX5" fmla="*/ 0 w 2183262"/>
                  <a:gd name="connsiteY5" fmla="*/ 0 h 2201355"/>
                  <a:gd name="connsiteX0" fmla="*/ 2124364 w 2194882"/>
                  <a:gd name="connsiteY0" fmla="*/ 1403927 h 2182061"/>
                  <a:gd name="connsiteX1" fmla="*/ 2133600 w 2194882"/>
                  <a:gd name="connsiteY1" fmla="*/ 2115127 h 2182061"/>
                  <a:gd name="connsiteX2" fmla="*/ 1274619 w 2194882"/>
                  <a:gd name="connsiteY2" fmla="*/ 2152072 h 2182061"/>
                  <a:gd name="connsiteX3" fmla="*/ 64655 w 2194882"/>
                  <a:gd name="connsiteY3" fmla="*/ 2115127 h 2182061"/>
                  <a:gd name="connsiteX4" fmla="*/ 36945 w 2194882"/>
                  <a:gd name="connsiteY4" fmla="*/ 1782618 h 2182061"/>
                  <a:gd name="connsiteX5" fmla="*/ 0 w 2194882"/>
                  <a:gd name="connsiteY5" fmla="*/ 0 h 2182061"/>
                  <a:gd name="connsiteX0" fmla="*/ 2124364 w 2151386"/>
                  <a:gd name="connsiteY0" fmla="*/ 1403927 h 2176462"/>
                  <a:gd name="connsiteX1" fmla="*/ 2068945 w 2151386"/>
                  <a:gd name="connsiteY1" fmla="*/ 2105890 h 2176462"/>
                  <a:gd name="connsiteX2" fmla="*/ 1274619 w 2151386"/>
                  <a:gd name="connsiteY2" fmla="*/ 2152072 h 2176462"/>
                  <a:gd name="connsiteX3" fmla="*/ 64655 w 2151386"/>
                  <a:gd name="connsiteY3" fmla="*/ 2115127 h 2176462"/>
                  <a:gd name="connsiteX4" fmla="*/ 36945 w 2151386"/>
                  <a:gd name="connsiteY4" fmla="*/ 1782618 h 2176462"/>
                  <a:gd name="connsiteX5" fmla="*/ 0 w 2151386"/>
                  <a:gd name="connsiteY5" fmla="*/ 0 h 2176462"/>
                  <a:gd name="connsiteX0" fmla="*/ 2124364 w 2133944"/>
                  <a:gd name="connsiteY0" fmla="*/ 1403927 h 2158665"/>
                  <a:gd name="connsiteX1" fmla="*/ 2068945 w 2133944"/>
                  <a:gd name="connsiteY1" fmla="*/ 2105890 h 2158665"/>
                  <a:gd name="connsiteX2" fmla="*/ 1274619 w 2133944"/>
                  <a:gd name="connsiteY2" fmla="*/ 2152072 h 2158665"/>
                  <a:gd name="connsiteX3" fmla="*/ 64655 w 2133944"/>
                  <a:gd name="connsiteY3" fmla="*/ 2115127 h 2158665"/>
                  <a:gd name="connsiteX4" fmla="*/ 36945 w 2133944"/>
                  <a:gd name="connsiteY4" fmla="*/ 1782618 h 2158665"/>
                  <a:gd name="connsiteX5" fmla="*/ 0 w 2133944"/>
                  <a:gd name="connsiteY5" fmla="*/ 0 h 2158665"/>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243898 w 2262676"/>
                  <a:gd name="connsiteY0" fmla="*/ 1403927 h 2174021"/>
                  <a:gd name="connsiteX1" fmla="*/ 2206952 w 2262676"/>
                  <a:gd name="connsiteY1" fmla="*/ 2133599 h 2174021"/>
                  <a:gd name="connsiteX2" fmla="*/ 1394153 w 2262676"/>
                  <a:gd name="connsiteY2" fmla="*/ 2152072 h 2174021"/>
                  <a:gd name="connsiteX3" fmla="*/ 184189 w 2262676"/>
                  <a:gd name="connsiteY3" fmla="*/ 2115127 h 2174021"/>
                  <a:gd name="connsiteX4" fmla="*/ 156479 w 2262676"/>
                  <a:gd name="connsiteY4" fmla="*/ 1782618 h 2174021"/>
                  <a:gd name="connsiteX5" fmla="*/ 119534 w 2262676"/>
                  <a:gd name="connsiteY5" fmla="*/ 0 h 2174021"/>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171158 w 2189936"/>
                  <a:gd name="connsiteY0" fmla="*/ 1403927 h 2216292"/>
                  <a:gd name="connsiteX1" fmla="*/ 2134212 w 2189936"/>
                  <a:gd name="connsiteY1" fmla="*/ 2133599 h 2216292"/>
                  <a:gd name="connsiteX2" fmla="*/ 1321413 w 2189936"/>
                  <a:gd name="connsiteY2" fmla="*/ 2152072 h 2216292"/>
                  <a:gd name="connsiteX3" fmla="*/ 111449 w 2189936"/>
                  <a:gd name="connsiteY3" fmla="*/ 2115127 h 2216292"/>
                  <a:gd name="connsiteX4" fmla="*/ 46793 w 2189936"/>
                  <a:gd name="connsiteY4" fmla="*/ 886691 h 2216292"/>
                  <a:gd name="connsiteX5" fmla="*/ 46794 w 2189936"/>
                  <a:gd name="connsiteY5" fmla="*/ 0 h 2216292"/>
                  <a:gd name="connsiteX0" fmla="*/ 2140228 w 2159006"/>
                  <a:gd name="connsiteY0" fmla="*/ 1403927 h 2175792"/>
                  <a:gd name="connsiteX1" fmla="*/ 2103282 w 2159006"/>
                  <a:gd name="connsiteY1" fmla="*/ 2133599 h 2175792"/>
                  <a:gd name="connsiteX2" fmla="*/ 1290483 w 2159006"/>
                  <a:gd name="connsiteY2" fmla="*/ 2152072 h 2175792"/>
                  <a:gd name="connsiteX3" fmla="*/ 80519 w 2159006"/>
                  <a:gd name="connsiteY3" fmla="*/ 2115127 h 2175792"/>
                  <a:gd name="connsiteX4" fmla="*/ 15863 w 2159006"/>
                  <a:gd name="connsiteY4" fmla="*/ 886691 h 2175792"/>
                  <a:gd name="connsiteX5" fmla="*/ 15864 w 2159006"/>
                  <a:gd name="connsiteY5" fmla="*/ 0 h 2175792"/>
                  <a:gd name="connsiteX0" fmla="*/ 2140228 w 2159006"/>
                  <a:gd name="connsiteY0" fmla="*/ 1403927 h 2176749"/>
                  <a:gd name="connsiteX1" fmla="*/ 2103282 w 2159006"/>
                  <a:gd name="connsiteY1" fmla="*/ 2133599 h 2176749"/>
                  <a:gd name="connsiteX2" fmla="*/ 1290483 w 2159006"/>
                  <a:gd name="connsiteY2" fmla="*/ 2152072 h 2176749"/>
                  <a:gd name="connsiteX3" fmla="*/ 80519 w 2159006"/>
                  <a:gd name="connsiteY3" fmla="*/ 2115127 h 2176749"/>
                  <a:gd name="connsiteX4" fmla="*/ 15863 w 2159006"/>
                  <a:gd name="connsiteY4" fmla="*/ 886691 h 2176749"/>
                  <a:gd name="connsiteX5" fmla="*/ 15864 w 2159006"/>
                  <a:gd name="connsiteY5" fmla="*/ 0 h 2176749"/>
                  <a:gd name="connsiteX0" fmla="*/ 2140228 w 2159006"/>
                  <a:gd name="connsiteY0" fmla="*/ 1403927 h 2178507"/>
                  <a:gd name="connsiteX1" fmla="*/ 2103282 w 2159006"/>
                  <a:gd name="connsiteY1" fmla="*/ 2133599 h 2178507"/>
                  <a:gd name="connsiteX2" fmla="*/ 1290483 w 2159006"/>
                  <a:gd name="connsiteY2" fmla="*/ 2152072 h 2178507"/>
                  <a:gd name="connsiteX3" fmla="*/ 80519 w 2159006"/>
                  <a:gd name="connsiteY3" fmla="*/ 2115127 h 2178507"/>
                  <a:gd name="connsiteX4" fmla="*/ 15863 w 2159006"/>
                  <a:gd name="connsiteY4" fmla="*/ 886691 h 2178507"/>
                  <a:gd name="connsiteX5" fmla="*/ 15864 w 2159006"/>
                  <a:gd name="connsiteY5" fmla="*/ 0 h 2178507"/>
                  <a:gd name="connsiteX0" fmla="*/ 2169837 w 2209307"/>
                  <a:gd name="connsiteY0" fmla="*/ 1403927 h 2234365"/>
                  <a:gd name="connsiteX1" fmla="*/ 2132891 w 2209307"/>
                  <a:gd name="connsiteY1" fmla="*/ 2133599 h 2234365"/>
                  <a:gd name="connsiteX2" fmla="*/ 1301620 w 2209307"/>
                  <a:gd name="connsiteY2" fmla="*/ 2189018 h 2234365"/>
                  <a:gd name="connsiteX3" fmla="*/ 110128 w 2209307"/>
                  <a:gd name="connsiteY3" fmla="*/ 2115127 h 2234365"/>
                  <a:gd name="connsiteX4" fmla="*/ 45472 w 2209307"/>
                  <a:gd name="connsiteY4" fmla="*/ 886691 h 2234365"/>
                  <a:gd name="connsiteX5" fmla="*/ 45473 w 2209307"/>
                  <a:gd name="connsiteY5" fmla="*/ 0 h 2234365"/>
                  <a:gd name="connsiteX0" fmla="*/ 2131871 w 2171341"/>
                  <a:gd name="connsiteY0" fmla="*/ 1403927 h 2213916"/>
                  <a:gd name="connsiteX1" fmla="*/ 2094925 w 2171341"/>
                  <a:gd name="connsiteY1" fmla="*/ 2133599 h 2213916"/>
                  <a:gd name="connsiteX2" fmla="*/ 1263654 w 2171341"/>
                  <a:gd name="connsiteY2" fmla="*/ 2189018 h 2213916"/>
                  <a:gd name="connsiteX3" fmla="*/ 72162 w 2171341"/>
                  <a:gd name="connsiteY3" fmla="*/ 2115127 h 2213916"/>
                  <a:gd name="connsiteX4" fmla="*/ 7506 w 2171341"/>
                  <a:gd name="connsiteY4" fmla="*/ 886691 h 2213916"/>
                  <a:gd name="connsiteX5" fmla="*/ 7507 w 2171341"/>
                  <a:gd name="connsiteY5" fmla="*/ 0 h 2213916"/>
                  <a:gd name="connsiteX0" fmla="*/ 2131871 w 2142401"/>
                  <a:gd name="connsiteY0" fmla="*/ 1403927 h 2236342"/>
                  <a:gd name="connsiteX1" fmla="*/ 2039507 w 2142401"/>
                  <a:gd name="connsiteY1" fmla="*/ 2170545 h 2236342"/>
                  <a:gd name="connsiteX2" fmla="*/ 1263654 w 2142401"/>
                  <a:gd name="connsiteY2" fmla="*/ 2189018 h 2236342"/>
                  <a:gd name="connsiteX3" fmla="*/ 72162 w 2142401"/>
                  <a:gd name="connsiteY3" fmla="*/ 2115127 h 2236342"/>
                  <a:gd name="connsiteX4" fmla="*/ 7506 w 2142401"/>
                  <a:gd name="connsiteY4" fmla="*/ 886691 h 2236342"/>
                  <a:gd name="connsiteX5" fmla="*/ 7507 w 2142401"/>
                  <a:gd name="connsiteY5" fmla="*/ 0 h 2236342"/>
                  <a:gd name="connsiteX0" fmla="*/ 2131871 w 2133896"/>
                  <a:gd name="connsiteY0" fmla="*/ 1403927 h 2224266"/>
                  <a:gd name="connsiteX1" fmla="*/ 2039507 w 2133896"/>
                  <a:gd name="connsiteY1" fmla="*/ 2170545 h 2224266"/>
                  <a:gd name="connsiteX2" fmla="*/ 1263654 w 2133896"/>
                  <a:gd name="connsiteY2" fmla="*/ 2189018 h 2224266"/>
                  <a:gd name="connsiteX3" fmla="*/ 72162 w 2133896"/>
                  <a:gd name="connsiteY3" fmla="*/ 2115127 h 2224266"/>
                  <a:gd name="connsiteX4" fmla="*/ 7506 w 2133896"/>
                  <a:gd name="connsiteY4" fmla="*/ 886691 h 2224266"/>
                  <a:gd name="connsiteX5" fmla="*/ 7507 w 2133896"/>
                  <a:gd name="connsiteY5" fmla="*/ 0 h 2224266"/>
                  <a:gd name="connsiteX0" fmla="*/ 2131871 w 2145757"/>
                  <a:gd name="connsiteY0" fmla="*/ 1403927 h 2203699"/>
                  <a:gd name="connsiteX1" fmla="*/ 2076452 w 2145757"/>
                  <a:gd name="connsiteY1" fmla="*/ 2133600 h 2203699"/>
                  <a:gd name="connsiteX2" fmla="*/ 1263654 w 2145757"/>
                  <a:gd name="connsiteY2" fmla="*/ 2189018 h 2203699"/>
                  <a:gd name="connsiteX3" fmla="*/ 72162 w 2145757"/>
                  <a:gd name="connsiteY3" fmla="*/ 2115127 h 2203699"/>
                  <a:gd name="connsiteX4" fmla="*/ 7506 w 2145757"/>
                  <a:gd name="connsiteY4" fmla="*/ 886691 h 2203699"/>
                  <a:gd name="connsiteX5" fmla="*/ 7507 w 2145757"/>
                  <a:gd name="connsiteY5" fmla="*/ 0 h 2203699"/>
                  <a:gd name="connsiteX0" fmla="*/ 2122635 w 2155702"/>
                  <a:gd name="connsiteY0" fmla="*/ 1403927 h 2213917"/>
                  <a:gd name="connsiteX1" fmla="*/ 2076452 w 2155702"/>
                  <a:gd name="connsiteY1" fmla="*/ 2133600 h 2213917"/>
                  <a:gd name="connsiteX2" fmla="*/ 1263654 w 2155702"/>
                  <a:gd name="connsiteY2" fmla="*/ 2189018 h 2213917"/>
                  <a:gd name="connsiteX3" fmla="*/ 72162 w 2155702"/>
                  <a:gd name="connsiteY3" fmla="*/ 2115127 h 2213917"/>
                  <a:gd name="connsiteX4" fmla="*/ 7506 w 2155702"/>
                  <a:gd name="connsiteY4" fmla="*/ 886691 h 2213917"/>
                  <a:gd name="connsiteX5" fmla="*/ 7507 w 2155702"/>
                  <a:gd name="connsiteY5" fmla="*/ 0 h 2213917"/>
                  <a:gd name="connsiteX0" fmla="*/ 2122635 w 2155702"/>
                  <a:gd name="connsiteY0" fmla="*/ 1560945 h 2204229"/>
                  <a:gd name="connsiteX1" fmla="*/ 2076452 w 2155702"/>
                  <a:gd name="connsiteY1" fmla="*/ 2133600 h 2204229"/>
                  <a:gd name="connsiteX2" fmla="*/ 1263654 w 2155702"/>
                  <a:gd name="connsiteY2" fmla="*/ 2189018 h 2204229"/>
                  <a:gd name="connsiteX3" fmla="*/ 72162 w 2155702"/>
                  <a:gd name="connsiteY3" fmla="*/ 2115127 h 2204229"/>
                  <a:gd name="connsiteX4" fmla="*/ 7506 w 2155702"/>
                  <a:gd name="connsiteY4" fmla="*/ 886691 h 2204229"/>
                  <a:gd name="connsiteX5" fmla="*/ 7507 w 2155702"/>
                  <a:gd name="connsiteY5" fmla="*/ 0 h 2204229"/>
                  <a:gd name="connsiteX0" fmla="*/ 2159581 w 2175423"/>
                  <a:gd name="connsiteY0" fmla="*/ 1649811 h 2199404"/>
                  <a:gd name="connsiteX1" fmla="*/ 2076452 w 2175423"/>
                  <a:gd name="connsiteY1" fmla="*/ 2133600 h 2199404"/>
                  <a:gd name="connsiteX2" fmla="*/ 1263654 w 2175423"/>
                  <a:gd name="connsiteY2" fmla="*/ 2189018 h 2199404"/>
                  <a:gd name="connsiteX3" fmla="*/ 72162 w 2175423"/>
                  <a:gd name="connsiteY3" fmla="*/ 2115127 h 2199404"/>
                  <a:gd name="connsiteX4" fmla="*/ 7506 w 2175423"/>
                  <a:gd name="connsiteY4" fmla="*/ 886691 h 2199404"/>
                  <a:gd name="connsiteX5" fmla="*/ 7507 w 2175423"/>
                  <a:gd name="connsiteY5" fmla="*/ 0 h 2199404"/>
                  <a:gd name="connsiteX0" fmla="*/ 2159581 w 2164818"/>
                  <a:gd name="connsiteY0" fmla="*/ 1649811 h 2199405"/>
                  <a:gd name="connsiteX1" fmla="*/ 2076452 w 2164818"/>
                  <a:gd name="connsiteY1" fmla="*/ 2133600 h 2199405"/>
                  <a:gd name="connsiteX2" fmla="*/ 1263654 w 2164818"/>
                  <a:gd name="connsiteY2" fmla="*/ 2189018 h 2199405"/>
                  <a:gd name="connsiteX3" fmla="*/ 72162 w 2164818"/>
                  <a:gd name="connsiteY3" fmla="*/ 2115127 h 2199405"/>
                  <a:gd name="connsiteX4" fmla="*/ 7506 w 2164818"/>
                  <a:gd name="connsiteY4" fmla="*/ 886691 h 2199405"/>
                  <a:gd name="connsiteX5" fmla="*/ 7507 w 2164818"/>
                  <a:gd name="connsiteY5" fmla="*/ 0 h 2199405"/>
                  <a:gd name="connsiteX0" fmla="*/ 2159581 w 2159581"/>
                  <a:gd name="connsiteY0" fmla="*/ 1649811 h 2196639"/>
                  <a:gd name="connsiteX1" fmla="*/ 2076452 w 2159581"/>
                  <a:gd name="connsiteY1" fmla="*/ 2133600 h 2196639"/>
                  <a:gd name="connsiteX2" fmla="*/ 1263654 w 2159581"/>
                  <a:gd name="connsiteY2" fmla="*/ 2189018 h 2196639"/>
                  <a:gd name="connsiteX3" fmla="*/ 72162 w 2159581"/>
                  <a:gd name="connsiteY3" fmla="*/ 2115127 h 2196639"/>
                  <a:gd name="connsiteX4" fmla="*/ 7506 w 2159581"/>
                  <a:gd name="connsiteY4" fmla="*/ 886691 h 2196639"/>
                  <a:gd name="connsiteX5" fmla="*/ 7507 w 2159581"/>
                  <a:gd name="connsiteY5" fmla="*/ 0 h 2196639"/>
                  <a:gd name="connsiteX0" fmla="*/ 2150056 w 2159859"/>
                  <a:gd name="connsiteY0" fmla="*/ 1680359 h 2197923"/>
                  <a:gd name="connsiteX1" fmla="*/ 2076452 w 2159859"/>
                  <a:gd name="connsiteY1" fmla="*/ 2133600 h 2197923"/>
                  <a:gd name="connsiteX2" fmla="*/ 1263654 w 2159859"/>
                  <a:gd name="connsiteY2" fmla="*/ 2189018 h 2197923"/>
                  <a:gd name="connsiteX3" fmla="*/ 72162 w 2159859"/>
                  <a:gd name="connsiteY3" fmla="*/ 2115127 h 2197923"/>
                  <a:gd name="connsiteX4" fmla="*/ 7506 w 2159859"/>
                  <a:gd name="connsiteY4" fmla="*/ 886691 h 2197923"/>
                  <a:gd name="connsiteX5" fmla="*/ 7507 w 2159859"/>
                  <a:gd name="connsiteY5" fmla="*/ 0 h 2197923"/>
                  <a:gd name="connsiteX0" fmla="*/ 2150056 w 2171350"/>
                  <a:gd name="connsiteY0" fmla="*/ 1680359 h 2197923"/>
                  <a:gd name="connsiteX1" fmla="*/ 2076452 w 2171350"/>
                  <a:gd name="connsiteY1" fmla="*/ 2133600 h 2197923"/>
                  <a:gd name="connsiteX2" fmla="*/ 1263654 w 2171350"/>
                  <a:gd name="connsiteY2" fmla="*/ 2189018 h 2197923"/>
                  <a:gd name="connsiteX3" fmla="*/ 72162 w 2171350"/>
                  <a:gd name="connsiteY3" fmla="*/ 2115127 h 2197923"/>
                  <a:gd name="connsiteX4" fmla="*/ 7506 w 2171350"/>
                  <a:gd name="connsiteY4" fmla="*/ 886691 h 2197923"/>
                  <a:gd name="connsiteX5" fmla="*/ 7507 w 2171350"/>
                  <a:gd name="connsiteY5" fmla="*/ 0 h 2197923"/>
                  <a:gd name="connsiteX0" fmla="*/ 2150056 w 2166585"/>
                  <a:gd name="connsiteY0" fmla="*/ 1680359 h 2197923"/>
                  <a:gd name="connsiteX1" fmla="*/ 2076452 w 2166585"/>
                  <a:gd name="connsiteY1" fmla="*/ 2133600 h 2197923"/>
                  <a:gd name="connsiteX2" fmla="*/ 1263654 w 2166585"/>
                  <a:gd name="connsiteY2" fmla="*/ 2189018 h 2197923"/>
                  <a:gd name="connsiteX3" fmla="*/ 72162 w 2166585"/>
                  <a:gd name="connsiteY3" fmla="*/ 2115127 h 2197923"/>
                  <a:gd name="connsiteX4" fmla="*/ 7506 w 2166585"/>
                  <a:gd name="connsiteY4" fmla="*/ 886691 h 2197923"/>
                  <a:gd name="connsiteX5" fmla="*/ 7507 w 2166585"/>
                  <a:gd name="connsiteY5" fmla="*/ 0 h 2197923"/>
                  <a:gd name="connsiteX0" fmla="*/ 2150056 w 2163154"/>
                  <a:gd name="connsiteY0" fmla="*/ 1680359 h 2197923"/>
                  <a:gd name="connsiteX1" fmla="*/ 2076452 w 2163154"/>
                  <a:gd name="connsiteY1" fmla="*/ 2133600 h 2197923"/>
                  <a:gd name="connsiteX2" fmla="*/ 1263654 w 2163154"/>
                  <a:gd name="connsiteY2" fmla="*/ 2189018 h 2197923"/>
                  <a:gd name="connsiteX3" fmla="*/ 72162 w 2163154"/>
                  <a:gd name="connsiteY3" fmla="*/ 2115127 h 2197923"/>
                  <a:gd name="connsiteX4" fmla="*/ 7506 w 2163154"/>
                  <a:gd name="connsiteY4" fmla="*/ 886691 h 2197923"/>
                  <a:gd name="connsiteX5" fmla="*/ 7507 w 2163154"/>
                  <a:gd name="connsiteY5" fmla="*/ 0 h 2197923"/>
                  <a:gd name="connsiteX0" fmla="*/ 2150056 w 2150056"/>
                  <a:gd name="connsiteY0" fmla="*/ 1680359 h 2193938"/>
                  <a:gd name="connsiteX1" fmla="*/ 2076452 w 2150056"/>
                  <a:gd name="connsiteY1" fmla="*/ 2133600 h 2193938"/>
                  <a:gd name="connsiteX2" fmla="*/ 1263654 w 2150056"/>
                  <a:gd name="connsiteY2" fmla="*/ 2189018 h 2193938"/>
                  <a:gd name="connsiteX3" fmla="*/ 72162 w 2150056"/>
                  <a:gd name="connsiteY3" fmla="*/ 2115127 h 2193938"/>
                  <a:gd name="connsiteX4" fmla="*/ 7506 w 2150056"/>
                  <a:gd name="connsiteY4" fmla="*/ 886691 h 2193938"/>
                  <a:gd name="connsiteX5" fmla="*/ 7507 w 2150056"/>
                  <a:gd name="connsiteY5" fmla="*/ 0 h 2193938"/>
                  <a:gd name="connsiteX0" fmla="*/ 2150056 w 2156045"/>
                  <a:gd name="connsiteY0" fmla="*/ 1680359 h 2193938"/>
                  <a:gd name="connsiteX1" fmla="*/ 2076452 w 2156045"/>
                  <a:gd name="connsiteY1" fmla="*/ 2133600 h 2193938"/>
                  <a:gd name="connsiteX2" fmla="*/ 1263654 w 2156045"/>
                  <a:gd name="connsiteY2" fmla="*/ 2189018 h 2193938"/>
                  <a:gd name="connsiteX3" fmla="*/ 72162 w 2156045"/>
                  <a:gd name="connsiteY3" fmla="*/ 2115127 h 2193938"/>
                  <a:gd name="connsiteX4" fmla="*/ 7506 w 2156045"/>
                  <a:gd name="connsiteY4" fmla="*/ 886691 h 2193938"/>
                  <a:gd name="connsiteX5" fmla="*/ 7507 w 2156045"/>
                  <a:gd name="connsiteY5" fmla="*/ 0 h 2193938"/>
                  <a:gd name="connsiteX0" fmla="*/ 2130951 w 2158933"/>
                  <a:gd name="connsiteY0" fmla="*/ 1680359 h 2197923"/>
                  <a:gd name="connsiteX1" fmla="*/ 2076452 w 2158933"/>
                  <a:gd name="connsiteY1" fmla="*/ 2133600 h 2197923"/>
                  <a:gd name="connsiteX2" fmla="*/ 1263654 w 2158933"/>
                  <a:gd name="connsiteY2" fmla="*/ 2189018 h 2197923"/>
                  <a:gd name="connsiteX3" fmla="*/ 72162 w 2158933"/>
                  <a:gd name="connsiteY3" fmla="*/ 2115127 h 2197923"/>
                  <a:gd name="connsiteX4" fmla="*/ 7506 w 2158933"/>
                  <a:gd name="connsiteY4" fmla="*/ 886691 h 2197923"/>
                  <a:gd name="connsiteX5" fmla="*/ 7507 w 2158933"/>
                  <a:gd name="connsiteY5" fmla="*/ 0 h 2197923"/>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40503"/>
                  <a:gd name="connsiteY0" fmla="*/ 1683753 h 2192297"/>
                  <a:gd name="connsiteX1" fmla="*/ 2076452 w 2140503"/>
                  <a:gd name="connsiteY1" fmla="*/ 2133600 h 2192297"/>
                  <a:gd name="connsiteX2" fmla="*/ 1263654 w 2140503"/>
                  <a:gd name="connsiteY2" fmla="*/ 2189018 h 2192297"/>
                  <a:gd name="connsiteX3" fmla="*/ 72162 w 2140503"/>
                  <a:gd name="connsiteY3" fmla="*/ 2115127 h 2192297"/>
                  <a:gd name="connsiteX4" fmla="*/ 7506 w 2140503"/>
                  <a:gd name="connsiteY4" fmla="*/ 886691 h 2192297"/>
                  <a:gd name="connsiteX5" fmla="*/ 7507 w 2140503"/>
                  <a:gd name="connsiteY5" fmla="*/ 0 h 2192297"/>
                  <a:gd name="connsiteX0" fmla="*/ 2140503 w 2140650"/>
                  <a:gd name="connsiteY0" fmla="*/ 1683753 h 2192324"/>
                  <a:gd name="connsiteX1" fmla="*/ 2076452 w 2140650"/>
                  <a:gd name="connsiteY1" fmla="*/ 2133600 h 2192324"/>
                  <a:gd name="connsiteX2" fmla="*/ 1263654 w 2140650"/>
                  <a:gd name="connsiteY2" fmla="*/ 2189018 h 2192324"/>
                  <a:gd name="connsiteX3" fmla="*/ 72162 w 2140650"/>
                  <a:gd name="connsiteY3" fmla="*/ 2115127 h 2192324"/>
                  <a:gd name="connsiteX4" fmla="*/ 7506 w 2140650"/>
                  <a:gd name="connsiteY4" fmla="*/ 886691 h 2192324"/>
                  <a:gd name="connsiteX5" fmla="*/ 7507 w 2140650"/>
                  <a:gd name="connsiteY5" fmla="*/ 0 h 2192324"/>
                  <a:gd name="connsiteX0" fmla="*/ 2140503 w 2141876"/>
                  <a:gd name="connsiteY0" fmla="*/ 1683753 h 2193259"/>
                  <a:gd name="connsiteX1" fmla="*/ 2076452 w 2141876"/>
                  <a:gd name="connsiteY1" fmla="*/ 2133600 h 2193259"/>
                  <a:gd name="connsiteX2" fmla="*/ 1263654 w 2141876"/>
                  <a:gd name="connsiteY2" fmla="*/ 2189018 h 2193259"/>
                  <a:gd name="connsiteX3" fmla="*/ 72162 w 2141876"/>
                  <a:gd name="connsiteY3" fmla="*/ 2115127 h 2193259"/>
                  <a:gd name="connsiteX4" fmla="*/ 7506 w 2141876"/>
                  <a:gd name="connsiteY4" fmla="*/ 886691 h 2193259"/>
                  <a:gd name="connsiteX5" fmla="*/ 7507 w 2141876"/>
                  <a:gd name="connsiteY5" fmla="*/ 0 h 2193259"/>
                  <a:gd name="connsiteX0" fmla="*/ 2140503 w 2146278"/>
                  <a:gd name="connsiteY0" fmla="*/ 1683753 h 2198733"/>
                  <a:gd name="connsiteX1" fmla="*/ 2076452 w 2146278"/>
                  <a:gd name="connsiteY1" fmla="*/ 2133600 h 2198733"/>
                  <a:gd name="connsiteX2" fmla="*/ 1263654 w 2146278"/>
                  <a:gd name="connsiteY2" fmla="*/ 2189018 h 2198733"/>
                  <a:gd name="connsiteX3" fmla="*/ 72162 w 2146278"/>
                  <a:gd name="connsiteY3" fmla="*/ 2115127 h 2198733"/>
                  <a:gd name="connsiteX4" fmla="*/ 7506 w 2146278"/>
                  <a:gd name="connsiteY4" fmla="*/ 886691 h 2198733"/>
                  <a:gd name="connsiteX5" fmla="*/ 7507 w 2146278"/>
                  <a:gd name="connsiteY5" fmla="*/ 0 h 2198733"/>
                  <a:gd name="connsiteX0" fmla="*/ 2144319 w 2164651"/>
                  <a:gd name="connsiteY0" fmla="*/ 1778789 h 2194043"/>
                  <a:gd name="connsiteX1" fmla="*/ 2076452 w 2164651"/>
                  <a:gd name="connsiteY1" fmla="*/ 2133600 h 2194043"/>
                  <a:gd name="connsiteX2" fmla="*/ 1263654 w 2164651"/>
                  <a:gd name="connsiteY2" fmla="*/ 2189018 h 2194043"/>
                  <a:gd name="connsiteX3" fmla="*/ 72162 w 2164651"/>
                  <a:gd name="connsiteY3" fmla="*/ 2115127 h 2194043"/>
                  <a:gd name="connsiteX4" fmla="*/ 7506 w 2164651"/>
                  <a:gd name="connsiteY4" fmla="*/ 886691 h 2194043"/>
                  <a:gd name="connsiteX5" fmla="*/ 7507 w 2164651"/>
                  <a:gd name="connsiteY5" fmla="*/ 0 h 2194043"/>
                  <a:gd name="connsiteX0" fmla="*/ 2144319 w 2144824"/>
                  <a:gd name="connsiteY0" fmla="*/ 1778789 h 2200096"/>
                  <a:gd name="connsiteX1" fmla="*/ 2076452 w 2144824"/>
                  <a:gd name="connsiteY1" fmla="*/ 2133600 h 2200096"/>
                  <a:gd name="connsiteX2" fmla="*/ 1263654 w 2144824"/>
                  <a:gd name="connsiteY2" fmla="*/ 2189018 h 2200096"/>
                  <a:gd name="connsiteX3" fmla="*/ 72162 w 2144824"/>
                  <a:gd name="connsiteY3" fmla="*/ 2115127 h 2200096"/>
                  <a:gd name="connsiteX4" fmla="*/ 7506 w 2144824"/>
                  <a:gd name="connsiteY4" fmla="*/ 886691 h 2200096"/>
                  <a:gd name="connsiteX5" fmla="*/ 7507 w 2144824"/>
                  <a:gd name="connsiteY5" fmla="*/ 0 h 2200096"/>
                  <a:gd name="connsiteX0" fmla="*/ 2136688 w 2160707"/>
                  <a:gd name="connsiteY0" fmla="*/ 1778789 h 2194043"/>
                  <a:gd name="connsiteX1" fmla="*/ 2076452 w 2160707"/>
                  <a:gd name="connsiteY1" fmla="*/ 2133600 h 2194043"/>
                  <a:gd name="connsiteX2" fmla="*/ 1263654 w 2160707"/>
                  <a:gd name="connsiteY2" fmla="*/ 2189018 h 2194043"/>
                  <a:gd name="connsiteX3" fmla="*/ 72162 w 2160707"/>
                  <a:gd name="connsiteY3" fmla="*/ 2115127 h 2194043"/>
                  <a:gd name="connsiteX4" fmla="*/ 7506 w 2160707"/>
                  <a:gd name="connsiteY4" fmla="*/ 886691 h 2194043"/>
                  <a:gd name="connsiteX5" fmla="*/ 7507 w 2160707"/>
                  <a:gd name="connsiteY5" fmla="*/ 0 h 2194043"/>
                  <a:gd name="connsiteX0" fmla="*/ 2121426 w 2153458"/>
                  <a:gd name="connsiteY0" fmla="*/ 1775395 h 2194150"/>
                  <a:gd name="connsiteX1" fmla="*/ 2076452 w 2153458"/>
                  <a:gd name="connsiteY1" fmla="*/ 2133600 h 2194150"/>
                  <a:gd name="connsiteX2" fmla="*/ 1263654 w 2153458"/>
                  <a:gd name="connsiteY2" fmla="*/ 2189018 h 2194150"/>
                  <a:gd name="connsiteX3" fmla="*/ 72162 w 2153458"/>
                  <a:gd name="connsiteY3" fmla="*/ 2115127 h 2194150"/>
                  <a:gd name="connsiteX4" fmla="*/ 7506 w 2153458"/>
                  <a:gd name="connsiteY4" fmla="*/ 886691 h 2194150"/>
                  <a:gd name="connsiteX5" fmla="*/ 7507 w 2153458"/>
                  <a:gd name="connsiteY5" fmla="*/ 0 h 2194150"/>
                  <a:gd name="connsiteX0" fmla="*/ 2121426 w 2150063"/>
                  <a:gd name="connsiteY0" fmla="*/ 1775395 h 2194150"/>
                  <a:gd name="connsiteX1" fmla="*/ 2076452 w 2150063"/>
                  <a:gd name="connsiteY1" fmla="*/ 2133600 h 2194150"/>
                  <a:gd name="connsiteX2" fmla="*/ 1263654 w 2150063"/>
                  <a:gd name="connsiteY2" fmla="*/ 2189018 h 2194150"/>
                  <a:gd name="connsiteX3" fmla="*/ 72162 w 2150063"/>
                  <a:gd name="connsiteY3" fmla="*/ 2115127 h 2194150"/>
                  <a:gd name="connsiteX4" fmla="*/ 7506 w 2150063"/>
                  <a:gd name="connsiteY4" fmla="*/ 886691 h 2194150"/>
                  <a:gd name="connsiteX5" fmla="*/ 7507 w 2150063"/>
                  <a:gd name="connsiteY5" fmla="*/ 0 h 2194150"/>
                  <a:gd name="connsiteX0" fmla="*/ 2121426 w 2135405"/>
                  <a:gd name="connsiteY0" fmla="*/ 1775395 h 2207209"/>
                  <a:gd name="connsiteX1" fmla="*/ 2076452 w 2135405"/>
                  <a:gd name="connsiteY1" fmla="*/ 2133600 h 2207209"/>
                  <a:gd name="connsiteX2" fmla="*/ 1263654 w 2135405"/>
                  <a:gd name="connsiteY2" fmla="*/ 2189018 h 2207209"/>
                  <a:gd name="connsiteX3" fmla="*/ 72162 w 2135405"/>
                  <a:gd name="connsiteY3" fmla="*/ 2115127 h 2207209"/>
                  <a:gd name="connsiteX4" fmla="*/ 7506 w 2135405"/>
                  <a:gd name="connsiteY4" fmla="*/ 886691 h 2207209"/>
                  <a:gd name="connsiteX5" fmla="*/ 7507 w 2135405"/>
                  <a:gd name="connsiteY5" fmla="*/ 0 h 2207209"/>
                  <a:gd name="connsiteX0" fmla="*/ 2121426 w 2121426"/>
                  <a:gd name="connsiteY0" fmla="*/ 1775395 h 2194836"/>
                  <a:gd name="connsiteX1" fmla="*/ 2076452 w 2121426"/>
                  <a:gd name="connsiteY1" fmla="*/ 2133600 h 2194836"/>
                  <a:gd name="connsiteX2" fmla="*/ 1263654 w 2121426"/>
                  <a:gd name="connsiteY2" fmla="*/ 2189018 h 2194836"/>
                  <a:gd name="connsiteX3" fmla="*/ 72162 w 2121426"/>
                  <a:gd name="connsiteY3" fmla="*/ 2115127 h 2194836"/>
                  <a:gd name="connsiteX4" fmla="*/ 7506 w 2121426"/>
                  <a:gd name="connsiteY4" fmla="*/ 886691 h 2194836"/>
                  <a:gd name="connsiteX5" fmla="*/ 7507 w 2121426"/>
                  <a:gd name="connsiteY5" fmla="*/ 0 h 21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426" h="2194836">
                    <a:moveTo>
                      <a:pt x="2121426" y="1775395"/>
                    </a:moveTo>
                    <a:cubicBezTo>
                      <a:pt x="2107611" y="1869907"/>
                      <a:pt x="2135470" y="2061269"/>
                      <a:pt x="2076452" y="2133600"/>
                    </a:cubicBezTo>
                    <a:cubicBezTo>
                      <a:pt x="2017434" y="2205931"/>
                      <a:pt x="2107242" y="2198255"/>
                      <a:pt x="1263654" y="2189018"/>
                    </a:cubicBezTo>
                    <a:cubicBezTo>
                      <a:pt x="352333" y="2185940"/>
                      <a:pt x="189156" y="2221345"/>
                      <a:pt x="72162" y="2115127"/>
                    </a:cubicBezTo>
                    <a:cubicBezTo>
                      <a:pt x="-44832" y="2008909"/>
                      <a:pt x="18282" y="1239212"/>
                      <a:pt x="7506" y="886691"/>
                    </a:cubicBezTo>
                    <a:cubicBezTo>
                      <a:pt x="7506" y="591127"/>
                      <a:pt x="7507" y="295564"/>
                      <a:pt x="7507" y="0"/>
                    </a:cubicBezTo>
                  </a:path>
                </a:pathLst>
              </a:cu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noFill/>
                  </a:ln>
                </a:endParaRPr>
              </a:p>
            </p:txBody>
          </p:sp>
          <p:sp>
            <p:nvSpPr>
              <p:cNvPr id="65" name="Freeform: Shape 64">
                <a:extLst>
                  <a:ext uri="{FF2B5EF4-FFF2-40B4-BE49-F238E27FC236}">
                    <a16:creationId xmlns:a16="http://schemas.microsoft.com/office/drawing/2014/main" id="{40B4DF77-47DB-4135-906C-BB8A2F2856EB}"/>
                  </a:ext>
                </a:extLst>
              </p:cNvPr>
              <p:cNvSpPr/>
              <p:nvPr/>
            </p:nvSpPr>
            <p:spPr>
              <a:xfrm flipV="1">
                <a:off x="8372318" y="3325078"/>
                <a:ext cx="860385" cy="432679"/>
              </a:xfrm>
              <a:custGeom>
                <a:avLst/>
                <a:gdLst>
                  <a:gd name="connsiteX0" fmla="*/ 2096655 w 2133600"/>
                  <a:gd name="connsiteY0" fmla="*/ 1422400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47126"/>
                  <a:gd name="connsiteY0" fmla="*/ 1403927 h 2182061"/>
                  <a:gd name="connsiteX1" fmla="*/ 2133600 w 2147126"/>
                  <a:gd name="connsiteY1" fmla="*/ 2115127 h 2182061"/>
                  <a:gd name="connsiteX2" fmla="*/ 1921164 w 2147126"/>
                  <a:gd name="connsiteY2" fmla="*/ 2152072 h 2182061"/>
                  <a:gd name="connsiteX3" fmla="*/ 64655 w 2147126"/>
                  <a:gd name="connsiteY3" fmla="*/ 2115127 h 2182061"/>
                  <a:gd name="connsiteX4" fmla="*/ 36945 w 2147126"/>
                  <a:gd name="connsiteY4" fmla="*/ 1782618 h 2182061"/>
                  <a:gd name="connsiteX5" fmla="*/ 0 w 2147126"/>
                  <a:gd name="connsiteY5" fmla="*/ 0 h 2182061"/>
                  <a:gd name="connsiteX0" fmla="*/ 2124364 w 2208557"/>
                  <a:gd name="connsiteY0" fmla="*/ 1403927 h 2218148"/>
                  <a:gd name="connsiteX1" fmla="*/ 2133600 w 2208557"/>
                  <a:gd name="connsiteY1" fmla="*/ 2115127 h 2218148"/>
                  <a:gd name="connsiteX2" fmla="*/ 1921164 w 2208557"/>
                  <a:gd name="connsiteY2" fmla="*/ 2152072 h 2218148"/>
                  <a:gd name="connsiteX3" fmla="*/ 64655 w 2208557"/>
                  <a:gd name="connsiteY3" fmla="*/ 2115127 h 2218148"/>
                  <a:gd name="connsiteX4" fmla="*/ 36945 w 2208557"/>
                  <a:gd name="connsiteY4" fmla="*/ 1782618 h 2218148"/>
                  <a:gd name="connsiteX5" fmla="*/ 0 w 2208557"/>
                  <a:gd name="connsiteY5" fmla="*/ 0 h 2218148"/>
                  <a:gd name="connsiteX0" fmla="*/ 2124364 w 2183262"/>
                  <a:gd name="connsiteY0" fmla="*/ 1403927 h 2201355"/>
                  <a:gd name="connsiteX1" fmla="*/ 2133600 w 2183262"/>
                  <a:gd name="connsiteY1" fmla="*/ 2115127 h 2201355"/>
                  <a:gd name="connsiteX2" fmla="*/ 1431637 w 2183262"/>
                  <a:gd name="connsiteY2" fmla="*/ 2189018 h 2201355"/>
                  <a:gd name="connsiteX3" fmla="*/ 64655 w 2183262"/>
                  <a:gd name="connsiteY3" fmla="*/ 2115127 h 2201355"/>
                  <a:gd name="connsiteX4" fmla="*/ 36945 w 2183262"/>
                  <a:gd name="connsiteY4" fmla="*/ 1782618 h 2201355"/>
                  <a:gd name="connsiteX5" fmla="*/ 0 w 2183262"/>
                  <a:gd name="connsiteY5" fmla="*/ 0 h 2201355"/>
                  <a:gd name="connsiteX0" fmla="*/ 2124364 w 2194882"/>
                  <a:gd name="connsiteY0" fmla="*/ 1403927 h 2182061"/>
                  <a:gd name="connsiteX1" fmla="*/ 2133600 w 2194882"/>
                  <a:gd name="connsiteY1" fmla="*/ 2115127 h 2182061"/>
                  <a:gd name="connsiteX2" fmla="*/ 1274619 w 2194882"/>
                  <a:gd name="connsiteY2" fmla="*/ 2152072 h 2182061"/>
                  <a:gd name="connsiteX3" fmla="*/ 64655 w 2194882"/>
                  <a:gd name="connsiteY3" fmla="*/ 2115127 h 2182061"/>
                  <a:gd name="connsiteX4" fmla="*/ 36945 w 2194882"/>
                  <a:gd name="connsiteY4" fmla="*/ 1782618 h 2182061"/>
                  <a:gd name="connsiteX5" fmla="*/ 0 w 2194882"/>
                  <a:gd name="connsiteY5" fmla="*/ 0 h 2182061"/>
                  <a:gd name="connsiteX0" fmla="*/ 2124364 w 2151386"/>
                  <a:gd name="connsiteY0" fmla="*/ 1403927 h 2176462"/>
                  <a:gd name="connsiteX1" fmla="*/ 2068945 w 2151386"/>
                  <a:gd name="connsiteY1" fmla="*/ 2105890 h 2176462"/>
                  <a:gd name="connsiteX2" fmla="*/ 1274619 w 2151386"/>
                  <a:gd name="connsiteY2" fmla="*/ 2152072 h 2176462"/>
                  <a:gd name="connsiteX3" fmla="*/ 64655 w 2151386"/>
                  <a:gd name="connsiteY3" fmla="*/ 2115127 h 2176462"/>
                  <a:gd name="connsiteX4" fmla="*/ 36945 w 2151386"/>
                  <a:gd name="connsiteY4" fmla="*/ 1782618 h 2176462"/>
                  <a:gd name="connsiteX5" fmla="*/ 0 w 2151386"/>
                  <a:gd name="connsiteY5" fmla="*/ 0 h 2176462"/>
                  <a:gd name="connsiteX0" fmla="*/ 2124364 w 2133944"/>
                  <a:gd name="connsiteY0" fmla="*/ 1403927 h 2158665"/>
                  <a:gd name="connsiteX1" fmla="*/ 2068945 w 2133944"/>
                  <a:gd name="connsiteY1" fmla="*/ 2105890 h 2158665"/>
                  <a:gd name="connsiteX2" fmla="*/ 1274619 w 2133944"/>
                  <a:gd name="connsiteY2" fmla="*/ 2152072 h 2158665"/>
                  <a:gd name="connsiteX3" fmla="*/ 64655 w 2133944"/>
                  <a:gd name="connsiteY3" fmla="*/ 2115127 h 2158665"/>
                  <a:gd name="connsiteX4" fmla="*/ 36945 w 2133944"/>
                  <a:gd name="connsiteY4" fmla="*/ 1782618 h 2158665"/>
                  <a:gd name="connsiteX5" fmla="*/ 0 w 2133944"/>
                  <a:gd name="connsiteY5" fmla="*/ 0 h 2158665"/>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243898 w 2262676"/>
                  <a:gd name="connsiteY0" fmla="*/ 1403927 h 2174021"/>
                  <a:gd name="connsiteX1" fmla="*/ 2206952 w 2262676"/>
                  <a:gd name="connsiteY1" fmla="*/ 2133599 h 2174021"/>
                  <a:gd name="connsiteX2" fmla="*/ 1394153 w 2262676"/>
                  <a:gd name="connsiteY2" fmla="*/ 2152072 h 2174021"/>
                  <a:gd name="connsiteX3" fmla="*/ 184189 w 2262676"/>
                  <a:gd name="connsiteY3" fmla="*/ 2115127 h 2174021"/>
                  <a:gd name="connsiteX4" fmla="*/ 156479 w 2262676"/>
                  <a:gd name="connsiteY4" fmla="*/ 1782618 h 2174021"/>
                  <a:gd name="connsiteX5" fmla="*/ 119534 w 2262676"/>
                  <a:gd name="connsiteY5" fmla="*/ 0 h 2174021"/>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171158 w 2189936"/>
                  <a:gd name="connsiteY0" fmla="*/ 1403927 h 2216292"/>
                  <a:gd name="connsiteX1" fmla="*/ 2134212 w 2189936"/>
                  <a:gd name="connsiteY1" fmla="*/ 2133599 h 2216292"/>
                  <a:gd name="connsiteX2" fmla="*/ 1321413 w 2189936"/>
                  <a:gd name="connsiteY2" fmla="*/ 2152072 h 2216292"/>
                  <a:gd name="connsiteX3" fmla="*/ 111449 w 2189936"/>
                  <a:gd name="connsiteY3" fmla="*/ 2115127 h 2216292"/>
                  <a:gd name="connsiteX4" fmla="*/ 46793 w 2189936"/>
                  <a:gd name="connsiteY4" fmla="*/ 886691 h 2216292"/>
                  <a:gd name="connsiteX5" fmla="*/ 46794 w 2189936"/>
                  <a:gd name="connsiteY5" fmla="*/ 0 h 2216292"/>
                  <a:gd name="connsiteX0" fmla="*/ 2140228 w 2159006"/>
                  <a:gd name="connsiteY0" fmla="*/ 1403927 h 2175792"/>
                  <a:gd name="connsiteX1" fmla="*/ 2103282 w 2159006"/>
                  <a:gd name="connsiteY1" fmla="*/ 2133599 h 2175792"/>
                  <a:gd name="connsiteX2" fmla="*/ 1290483 w 2159006"/>
                  <a:gd name="connsiteY2" fmla="*/ 2152072 h 2175792"/>
                  <a:gd name="connsiteX3" fmla="*/ 80519 w 2159006"/>
                  <a:gd name="connsiteY3" fmla="*/ 2115127 h 2175792"/>
                  <a:gd name="connsiteX4" fmla="*/ 15863 w 2159006"/>
                  <a:gd name="connsiteY4" fmla="*/ 886691 h 2175792"/>
                  <a:gd name="connsiteX5" fmla="*/ 15864 w 2159006"/>
                  <a:gd name="connsiteY5" fmla="*/ 0 h 2175792"/>
                  <a:gd name="connsiteX0" fmla="*/ 2140228 w 2159006"/>
                  <a:gd name="connsiteY0" fmla="*/ 1403927 h 2176749"/>
                  <a:gd name="connsiteX1" fmla="*/ 2103282 w 2159006"/>
                  <a:gd name="connsiteY1" fmla="*/ 2133599 h 2176749"/>
                  <a:gd name="connsiteX2" fmla="*/ 1290483 w 2159006"/>
                  <a:gd name="connsiteY2" fmla="*/ 2152072 h 2176749"/>
                  <a:gd name="connsiteX3" fmla="*/ 80519 w 2159006"/>
                  <a:gd name="connsiteY3" fmla="*/ 2115127 h 2176749"/>
                  <a:gd name="connsiteX4" fmla="*/ 15863 w 2159006"/>
                  <a:gd name="connsiteY4" fmla="*/ 886691 h 2176749"/>
                  <a:gd name="connsiteX5" fmla="*/ 15864 w 2159006"/>
                  <a:gd name="connsiteY5" fmla="*/ 0 h 2176749"/>
                  <a:gd name="connsiteX0" fmla="*/ 2140228 w 2159006"/>
                  <a:gd name="connsiteY0" fmla="*/ 1403927 h 2178507"/>
                  <a:gd name="connsiteX1" fmla="*/ 2103282 w 2159006"/>
                  <a:gd name="connsiteY1" fmla="*/ 2133599 h 2178507"/>
                  <a:gd name="connsiteX2" fmla="*/ 1290483 w 2159006"/>
                  <a:gd name="connsiteY2" fmla="*/ 2152072 h 2178507"/>
                  <a:gd name="connsiteX3" fmla="*/ 80519 w 2159006"/>
                  <a:gd name="connsiteY3" fmla="*/ 2115127 h 2178507"/>
                  <a:gd name="connsiteX4" fmla="*/ 15863 w 2159006"/>
                  <a:gd name="connsiteY4" fmla="*/ 886691 h 2178507"/>
                  <a:gd name="connsiteX5" fmla="*/ 15864 w 2159006"/>
                  <a:gd name="connsiteY5" fmla="*/ 0 h 2178507"/>
                  <a:gd name="connsiteX0" fmla="*/ 2169837 w 2209307"/>
                  <a:gd name="connsiteY0" fmla="*/ 1403927 h 2234365"/>
                  <a:gd name="connsiteX1" fmla="*/ 2132891 w 2209307"/>
                  <a:gd name="connsiteY1" fmla="*/ 2133599 h 2234365"/>
                  <a:gd name="connsiteX2" fmla="*/ 1301620 w 2209307"/>
                  <a:gd name="connsiteY2" fmla="*/ 2189018 h 2234365"/>
                  <a:gd name="connsiteX3" fmla="*/ 110128 w 2209307"/>
                  <a:gd name="connsiteY3" fmla="*/ 2115127 h 2234365"/>
                  <a:gd name="connsiteX4" fmla="*/ 45472 w 2209307"/>
                  <a:gd name="connsiteY4" fmla="*/ 886691 h 2234365"/>
                  <a:gd name="connsiteX5" fmla="*/ 45473 w 2209307"/>
                  <a:gd name="connsiteY5" fmla="*/ 0 h 2234365"/>
                  <a:gd name="connsiteX0" fmla="*/ 2131871 w 2171341"/>
                  <a:gd name="connsiteY0" fmla="*/ 1403927 h 2213916"/>
                  <a:gd name="connsiteX1" fmla="*/ 2094925 w 2171341"/>
                  <a:gd name="connsiteY1" fmla="*/ 2133599 h 2213916"/>
                  <a:gd name="connsiteX2" fmla="*/ 1263654 w 2171341"/>
                  <a:gd name="connsiteY2" fmla="*/ 2189018 h 2213916"/>
                  <a:gd name="connsiteX3" fmla="*/ 72162 w 2171341"/>
                  <a:gd name="connsiteY3" fmla="*/ 2115127 h 2213916"/>
                  <a:gd name="connsiteX4" fmla="*/ 7506 w 2171341"/>
                  <a:gd name="connsiteY4" fmla="*/ 886691 h 2213916"/>
                  <a:gd name="connsiteX5" fmla="*/ 7507 w 2171341"/>
                  <a:gd name="connsiteY5" fmla="*/ 0 h 2213916"/>
                  <a:gd name="connsiteX0" fmla="*/ 2131871 w 2142401"/>
                  <a:gd name="connsiteY0" fmla="*/ 1403927 h 2236342"/>
                  <a:gd name="connsiteX1" fmla="*/ 2039507 w 2142401"/>
                  <a:gd name="connsiteY1" fmla="*/ 2170545 h 2236342"/>
                  <a:gd name="connsiteX2" fmla="*/ 1263654 w 2142401"/>
                  <a:gd name="connsiteY2" fmla="*/ 2189018 h 2236342"/>
                  <a:gd name="connsiteX3" fmla="*/ 72162 w 2142401"/>
                  <a:gd name="connsiteY3" fmla="*/ 2115127 h 2236342"/>
                  <a:gd name="connsiteX4" fmla="*/ 7506 w 2142401"/>
                  <a:gd name="connsiteY4" fmla="*/ 886691 h 2236342"/>
                  <a:gd name="connsiteX5" fmla="*/ 7507 w 2142401"/>
                  <a:gd name="connsiteY5" fmla="*/ 0 h 2236342"/>
                  <a:gd name="connsiteX0" fmla="*/ 2131871 w 2133896"/>
                  <a:gd name="connsiteY0" fmla="*/ 1403927 h 2224266"/>
                  <a:gd name="connsiteX1" fmla="*/ 2039507 w 2133896"/>
                  <a:gd name="connsiteY1" fmla="*/ 2170545 h 2224266"/>
                  <a:gd name="connsiteX2" fmla="*/ 1263654 w 2133896"/>
                  <a:gd name="connsiteY2" fmla="*/ 2189018 h 2224266"/>
                  <a:gd name="connsiteX3" fmla="*/ 72162 w 2133896"/>
                  <a:gd name="connsiteY3" fmla="*/ 2115127 h 2224266"/>
                  <a:gd name="connsiteX4" fmla="*/ 7506 w 2133896"/>
                  <a:gd name="connsiteY4" fmla="*/ 886691 h 2224266"/>
                  <a:gd name="connsiteX5" fmla="*/ 7507 w 2133896"/>
                  <a:gd name="connsiteY5" fmla="*/ 0 h 2224266"/>
                  <a:gd name="connsiteX0" fmla="*/ 2131871 w 2145757"/>
                  <a:gd name="connsiteY0" fmla="*/ 1403927 h 2203699"/>
                  <a:gd name="connsiteX1" fmla="*/ 2076452 w 2145757"/>
                  <a:gd name="connsiteY1" fmla="*/ 2133600 h 2203699"/>
                  <a:gd name="connsiteX2" fmla="*/ 1263654 w 2145757"/>
                  <a:gd name="connsiteY2" fmla="*/ 2189018 h 2203699"/>
                  <a:gd name="connsiteX3" fmla="*/ 72162 w 2145757"/>
                  <a:gd name="connsiteY3" fmla="*/ 2115127 h 2203699"/>
                  <a:gd name="connsiteX4" fmla="*/ 7506 w 2145757"/>
                  <a:gd name="connsiteY4" fmla="*/ 886691 h 2203699"/>
                  <a:gd name="connsiteX5" fmla="*/ 7507 w 2145757"/>
                  <a:gd name="connsiteY5" fmla="*/ 0 h 2203699"/>
                  <a:gd name="connsiteX0" fmla="*/ 2131871 w 2145757"/>
                  <a:gd name="connsiteY0" fmla="*/ 517236 h 1317008"/>
                  <a:gd name="connsiteX1" fmla="*/ 2076452 w 2145757"/>
                  <a:gd name="connsiteY1" fmla="*/ 1246909 h 1317008"/>
                  <a:gd name="connsiteX2" fmla="*/ 1263654 w 2145757"/>
                  <a:gd name="connsiteY2" fmla="*/ 1302327 h 1317008"/>
                  <a:gd name="connsiteX3" fmla="*/ 72162 w 2145757"/>
                  <a:gd name="connsiteY3" fmla="*/ 1228436 h 1317008"/>
                  <a:gd name="connsiteX4" fmla="*/ 7506 w 2145757"/>
                  <a:gd name="connsiteY4" fmla="*/ 0 h 1317008"/>
                  <a:gd name="connsiteX0" fmla="*/ 2059709 w 2073595"/>
                  <a:gd name="connsiteY0" fmla="*/ 0 h 799772"/>
                  <a:gd name="connsiteX1" fmla="*/ 2004290 w 2073595"/>
                  <a:gd name="connsiteY1" fmla="*/ 729673 h 799772"/>
                  <a:gd name="connsiteX2" fmla="*/ 1191492 w 2073595"/>
                  <a:gd name="connsiteY2" fmla="*/ 785091 h 799772"/>
                  <a:gd name="connsiteX3" fmla="*/ 0 w 2073595"/>
                  <a:gd name="connsiteY3" fmla="*/ 711200 h 799772"/>
                  <a:gd name="connsiteX0" fmla="*/ 868217 w 882103"/>
                  <a:gd name="connsiteY0" fmla="*/ 0 h 799772"/>
                  <a:gd name="connsiteX1" fmla="*/ 812798 w 882103"/>
                  <a:gd name="connsiteY1" fmla="*/ 729673 h 799772"/>
                  <a:gd name="connsiteX2" fmla="*/ 0 w 882103"/>
                  <a:gd name="connsiteY2" fmla="*/ 785091 h 799772"/>
                  <a:gd name="connsiteX0" fmla="*/ 868217 w 868777"/>
                  <a:gd name="connsiteY0" fmla="*/ 0 h 813991"/>
                  <a:gd name="connsiteX1" fmla="*/ 812798 w 868777"/>
                  <a:gd name="connsiteY1" fmla="*/ 729673 h 813991"/>
                  <a:gd name="connsiteX2" fmla="*/ 567700 w 868777"/>
                  <a:gd name="connsiteY2" fmla="*/ 804597 h 813991"/>
                  <a:gd name="connsiteX3" fmla="*/ 0 w 868777"/>
                  <a:gd name="connsiteY3" fmla="*/ 785091 h 813991"/>
                  <a:gd name="connsiteX0" fmla="*/ 868217 w 896488"/>
                  <a:gd name="connsiteY0" fmla="*/ 0 h 802830"/>
                  <a:gd name="connsiteX1" fmla="*/ 812798 w 896488"/>
                  <a:gd name="connsiteY1" fmla="*/ 729673 h 802830"/>
                  <a:gd name="connsiteX2" fmla="*/ 0 w 896488"/>
                  <a:gd name="connsiteY2" fmla="*/ 785091 h 802830"/>
                  <a:gd name="connsiteX0" fmla="*/ 868217 w 873141"/>
                  <a:gd name="connsiteY0" fmla="*/ 0 h 785104"/>
                  <a:gd name="connsiteX1" fmla="*/ 812798 w 873141"/>
                  <a:gd name="connsiteY1" fmla="*/ 729673 h 785104"/>
                  <a:gd name="connsiteX2" fmla="*/ 0 w 873141"/>
                  <a:gd name="connsiteY2" fmla="*/ 785091 h 785104"/>
                  <a:gd name="connsiteX0" fmla="*/ 845324 w 860385"/>
                  <a:gd name="connsiteY0" fmla="*/ 0 h 432679"/>
                  <a:gd name="connsiteX1" fmla="*/ 812798 w 860385"/>
                  <a:gd name="connsiteY1" fmla="*/ 377248 h 432679"/>
                  <a:gd name="connsiteX2" fmla="*/ 0 w 860385"/>
                  <a:gd name="connsiteY2" fmla="*/ 432666 h 432679"/>
                </a:gdLst>
                <a:ahLst/>
                <a:cxnLst>
                  <a:cxn ang="0">
                    <a:pos x="connsiteX0" y="connsiteY0"/>
                  </a:cxn>
                  <a:cxn ang="0">
                    <a:pos x="connsiteX1" y="connsiteY1"/>
                  </a:cxn>
                  <a:cxn ang="0">
                    <a:pos x="connsiteX2" y="connsiteY2"/>
                  </a:cxn>
                </a:cxnLst>
                <a:rect l="l" t="t" r="r" b="b"/>
                <a:pathLst>
                  <a:path w="860385" h="432679">
                    <a:moveTo>
                      <a:pt x="845324" y="0"/>
                    </a:moveTo>
                    <a:cubicBezTo>
                      <a:pt x="848403" y="237067"/>
                      <a:pt x="892846" y="292582"/>
                      <a:pt x="812798" y="377248"/>
                    </a:cubicBezTo>
                    <a:cubicBezTo>
                      <a:pt x="732750" y="461914"/>
                      <a:pt x="169333" y="421121"/>
                      <a:pt x="0" y="432666"/>
                    </a:cubicBezTo>
                  </a:path>
                </a:pathLst>
              </a:cu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noFill/>
                  </a:ln>
                </a:endParaRPr>
              </a:p>
            </p:txBody>
          </p:sp>
          <p:cxnSp>
            <p:nvCxnSpPr>
              <p:cNvPr id="79" name="Straight Arrow Connector 78">
                <a:extLst>
                  <a:ext uri="{FF2B5EF4-FFF2-40B4-BE49-F238E27FC236}">
                    <a16:creationId xmlns:a16="http://schemas.microsoft.com/office/drawing/2014/main" id="{109C05A4-91F3-434E-9024-328D034B2511}"/>
                  </a:ext>
                </a:extLst>
              </p:cNvPr>
              <p:cNvCxnSpPr>
                <a:cxnSpLocks/>
              </p:cNvCxnSpPr>
              <p:nvPr/>
            </p:nvCxnSpPr>
            <p:spPr>
              <a:xfrm>
                <a:off x="7104493" y="828811"/>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grpSp>
      <p:sp>
        <p:nvSpPr>
          <p:cNvPr id="85" name="Freeform: Shape 84">
            <a:extLst>
              <a:ext uri="{FF2B5EF4-FFF2-40B4-BE49-F238E27FC236}">
                <a16:creationId xmlns:a16="http://schemas.microsoft.com/office/drawing/2014/main" id="{7DF35F4F-E567-4B88-8117-1E4D1279D1E0}"/>
              </a:ext>
            </a:extLst>
          </p:cNvPr>
          <p:cNvSpPr/>
          <p:nvPr/>
        </p:nvSpPr>
        <p:spPr>
          <a:xfrm>
            <a:off x="2621205" y="2401497"/>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DCAFEB46-4D77-4375-8047-6FD32B587E3A}"/>
              </a:ext>
            </a:extLst>
          </p:cNvPr>
          <p:cNvSpPr/>
          <p:nvPr/>
        </p:nvSpPr>
        <p:spPr>
          <a:xfrm>
            <a:off x="2621205" y="3996640"/>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A3A7BADD-33AE-4A6B-A495-4E549705627B}"/>
              </a:ext>
            </a:extLst>
          </p:cNvPr>
          <p:cNvSpPr/>
          <p:nvPr/>
        </p:nvSpPr>
        <p:spPr>
          <a:xfrm>
            <a:off x="2621205" y="1871946"/>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5336E2F8-16FA-44DB-9196-FB15C9F5B1B6}"/>
              </a:ext>
            </a:extLst>
          </p:cNvPr>
          <p:cNvSpPr/>
          <p:nvPr/>
        </p:nvSpPr>
        <p:spPr>
          <a:xfrm>
            <a:off x="2621205" y="4573913"/>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Arrow Connector 66">
            <a:extLst>
              <a:ext uri="{FF2B5EF4-FFF2-40B4-BE49-F238E27FC236}">
                <a16:creationId xmlns:a16="http://schemas.microsoft.com/office/drawing/2014/main" id="{662A63F3-D2CC-496C-A1DA-7FE2BF04B558}"/>
              </a:ext>
            </a:extLst>
          </p:cNvPr>
          <p:cNvCxnSpPr>
            <a:cxnSpLocks/>
          </p:cNvCxnSpPr>
          <p:nvPr/>
        </p:nvCxnSpPr>
        <p:spPr>
          <a:xfrm flipH="1" flipV="1">
            <a:off x="4486418" y="2464842"/>
            <a:ext cx="656770" cy="105344"/>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6BD0DC8-534D-4EAD-98D3-831E1D8C2297}"/>
              </a:ext>
            </a:extLst>
          </p:cNvPr>
          <p:cNvSpPr txBox="1"/>
          <p:nvPr/>
        </p:nvSpPr>
        <p:spPr>
          <a:xfrm>
            <a:off x="5121711" y="2383123"/>
            <a:ext cx="5597088"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Red waves are interfaces defined by OAIS-IF</a:t>
            </a:r>
          </a:p>
        </p:txBody>
      </p:sp>
      <p:grpSp>
        <p:nvGrpSpPr>
          <p:cNvPr id="69" name="Group 68">
            <a:extLst>
              <a:ext uri="{FF2B5EF4-FFF2-40B4-BE49-F238E27FC236}">
                <a16:creationId xmlns:a16="http://schemas.microsoft.com/office/drawing/2014/main" id="{0004AE55-FC9C-4803-8E0F-DA36B2864435}"/>
              </a:ext>
            </a:extLst>
          </p:cNvPr>
          <p:cNvGrpSpPr/>
          <p:nvPr/>
        </p:nvGrpSpPr>
        <p:grpSpPr>
          <a:xfrm>
            <a:off x="3357549" y="2646033"/>
            <a:ext cx="7081341" cy="1294435"/>
            <a:chOff x="3357549" y="2646033"/>
            <a:chExt cx="7081341" cy="1294435"/>
          </a:xfrm>
        </p:grpSpPr>
        <p:sp>
          <p:nvSpPr>
            <p:cNvPr id="70" name="Arc 69">
              <a:extLst>
                <a:ext uri="{FF2B5EF4-FFF2-40B4-BE49-F238E27FC236}">
                  <a16:creationId xmlns:a16="http://schemas.microsoft.com/office/drawing/2014/main" id="{42C89647-C996-48F6-80D0-6EC9D417366F}"/>
                </a:ext>
              </a:extLst>
            </p:cNvPr>
            <p:cNvSpPr/>
            <p:nvPr/>
          </p:nvSpPr>
          <p:spPr bwMode="auto">
            <a:xfrm>
              <a:off x="3357550" y="3664691"/>
              <a:ext cx="475695" cy="188576"/>
            </a:xfrm>
            <a:prstGeom prst="arc">
              <a:avLst>
                <a:gd name="adj1" fmla="val 16200000"/>
                <a:gd name="adj2" fmla="val 12508445"/>
              </a:avLst>
            </a:prstGeom>
            <a:noFill/>
            <a:ln w="381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endParaRPr>
            </a:p>
          </p:txBody>
        </p:sp>
        <p:sp>
          <p:nvSpPr>
            <p:cNvPr id="71" name="Arc 70">
              <a:extLst>
                <a:ext uri="{FF2B5EF4-FFF2-40B4-BE49-F238E27FC236}">
                  <a16:creationId xmlns:a16="http://schemas.microsoft.com/office/drawing/2014/main" id="{7DABF504-FCF3-415B-9CD4-400ABB4C39C1}"/>
                </a:ext>
              </a:extLst>
            </p:cNvPr>
            <p:cNvSpPr/>
            <p:nvPr/>
          </p:nvSpPr>
          <p:spPr bwMode="auto">
            <a:xfrm>
              <a:off x="3357549" y="2646033"/>
              <a:ext cx="475695" cy="188576"/>
            </a:xfrm>
            <a:prstGeom prst="arc">
              <a:avLst>
                <a:gd name="adj1" fmla="val 16200000"/>
                <a:gd name="adj2" fmla="val 12508445"/>
              </a:avLst>
            </a:prstGeom>
            <a:noFill/>
            <a:ln w="381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endParaRPr>
            </a:p>
          </p:txBody>
        </p:sp>
        <p:cxnSp>
          <p:nvCxnSpPr>
            <p:cNvPr id="72" name="Straight Arrow Connector 71">
              <a:extLst>
                <a:ext uri="{FF2B5EF4-FFF2-40B4-BE49-F238E27FC236}">
                  <a16:creationId xmlns:a16="http://schemas.microsoft.com/office/drawing/2014/main" id="{189EA7BE-C009-4579-B45B-8C2B07300ABA}"/>
                </a:ext>
              </a:extLst>
            </p:cNvPr>
            <p:cNvCxnSpPr>
              <a:cxnSpLocks/>
            </p:cNvCxnSpPr>
            <p:nvPr/>
          </p:nvCxnSpPr>
          <p:spPr>
            <a:xfrm flipH="1" flipV="1">
              <a:off x="3820920" y="2721677"/>
              <a:ext cx="915061" cy="1046926"/>
            </a:xfrm>
            <a:prstGeom prst="straightConnector1">
              <a:avLst/>
            </a:prstGeom>
            <a:ln w="3810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50237ED-F765-404F-93D9-0D8BA57BE46D}"/>
                </a:ext>
              </a:extLst>
            </p:cNvPr>
            <p:cNvCxnSpPr>
              <a:cxnSpLocks/>
            </p:cNvCxnSpPr>
            <p:nvPr/>
          </p:nvCxnSpPr>
          <p:spPr>
            <a:xfrm flipH="1" flipV="1">
              <a:off x="3829140" y="3763287"/>
              <a:ext cx="906841" cy="30315"/>
            </a:xfrm>
            <a:prstGeom prst="straightConnector1">
              <a:avLst/>
            </a:prstGeom>
            <a:ln w="3810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5686D22-95DC-46E8-8E16-6C747F0FD705}"/>
                </a:ext>
              </a:extLst>
            </p:cNvPr>
            <p:cNvSpPr txBox="1"/>
            <p:nvPr/>
          </p:nvSpPr>
          <p:spPr>
            <a:xfrm>
              <a:off x="4617862" y="3596737"/>
              <a:ext cx="5821028" cy="343731"/>
            </a:xfrm>
            <a:prstGeom prst="rect">
              <a:avLst/>
            </a:prstGeom>
            <a:noFill/>
          </p:spPr>
          <p:txBody>
            <a:bodyPr wrap="square" rtlCol="0">
              <a:noAutofit/>
            </a:bodyPr>
            <a:lstStyle>
              <a:defPPr>
                <a:defRPr lang="en-US"/>
              </a:defPPr>
              <a:lvl1pPr>
                <a:defRPr sz="1200"/>
              </a:lvl1pPr>
            </a:lstStyle>
            <a:p>
              <a:r>
                <a:rPr lang="en-US" sz="1600" i="1" dirty="0">
                  <a:latin typeface="Calibri" panose="020F0502020204030204" pitchFamily="34" charset="0"/>
                  <a:cs typeface="Calibri" panose="020F0502020204030204" pitchFamily="34" charset="0"/>
                </a:rPr>
                <a:t>Information Packages flow IAW the OAIS Information Model</a:t>
              </a:r>
            </a:p>
          </p:txBody>
        </p:sp>
      </p:grpSp>
      <p:sp>
        <p:nvSpPr>
          <p:cNvPr id="2" name="Slide Number Placeholder 1">
            <a:extLst>
              <a:ext uri="{FF2B5EF4-FFF2-40B4-BE49-F238E27FC236}">
                <a16:creationId xmlns:a16="http://schemas.microsoft.com/office/drawing/2014/main" id="{DB3AEFAC-77FB-4075-A2DA-AF2E632269C2}"/>
              </a:ext>
            </a:extLst>
          </p:cNvPr>
          <p:cNvSpPr>
            <a:spLocks noGrp="1"/>
          </p:cNvSpPr>
          <p:nvPr>
            <p:ph type="sldNum" sz="quarter" idx="10"/>
          </p:nvPr>
        </p:nvSpPr>
        <p:spPr/>
        <p:txBody>
          <a:bodyPr/>
          <a:lstStyle/>
          <a:p>
            <a:pPr>
              <a:defRPr/>
            </a:pPr>
            <a:fld id="{59CC76ED-7C72-4A30-9F26-0B1FC0B42FF0}" type="slidenum">
              <a:rPr lang="en-US" smtClean="0"/>
              <a:pPr>
                <a:defRPr/>
              </a:pPr>
              <a:t>10</a:t>
            </a:fld>
            <a:endParaRPr lang="en-US" dirty="0"/>
          </a:p>
        </p:txBody>
      </p:sp>
      <p:sp>
        <p:nvSpPr>
          <p:cNvPr id="3" name="Oval 2">
            <a:extLst>
              <a:ext uri="{FF2B5EF4-FFF2-40B4-BE49-F238E27FC236}">
                <a16:creationId xmlns:a16="http://schemas.microsoft.com/office/drawing/2014/main" id="{251CDDBC-24AE-E89B-9388-465DFC75DCE4}"/>
              </a:ext>
            </a:extLst>
          </p:cNvPr>
          <p:cNvSpPr/>
          <p:nvPr/>
        </p:nvSpPr>
        <p:spPr bwMode="auto">
          <a:xfrm>
            <a:off x="2302227" y="231791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5" name="Oval 4">
            <a:extLst>
              <a:ext uri="{FF2B5EF4-FFF2-40B4-BE49-F238E27FC236}">
                <a16:creationId xmlns:a16="http://schemas.microsoft.com/office/drawing/2014/main" id="{46218D14-5960-4264-64C8-091DEFCA27A2}"/>
              </a:ext>
            </a:extLst>
          </p:cNvPr>
          <p:cNvSpPr/>
          <p:nvPr/>
        </p:nvSpPr>
        <p:spPr bwMode="auto">
          <a:xfrm>
            <a:off x="2302227" y="3853267"/>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6" name="Oval 5">
            <a:extLst>
              <a:ext uri="{FF2B5EF4-FFF2-40B4-BE49-F238E27FC236}">
                <a16:creationId xmlns:a16="http://schemas.microsoft.com/office/drawing/2014/main" id="{537CD2FA-E067-66E5-CDD8-B8E239489B82}"/>
              </a:ext>
            </a:extLst>
          </p:cNvPr>
          <p:cNvSpPr/>
          <p:nvPr/>
        </p:nvSpPr>
        <p:spPr bwMode="auto">
          <a:xfrm>
            <a:off x="2302227" y="175737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7" name="Oval 6">
            <a:extLst>
              <a:ext uri="{FF2B5EF4-FFF2-40B4-BE49-F238E27FC236}">
                <a16:creationId xmlns:a16="http://schemas.microsoft.com/office/drawing/2014/main" id="{1740D638-5BD2-8EF5-2353-0EB21994BF5B}"/>
              </a:ext>
            </a:extLst>
          </p:cNvPr>
          <p:cNvSpPr/>
          <p:nvPr/>
        </p:nvSpPr>
        <p:spPr bwMode="auto">
          <a:xfrm>
            <a:off x="2302227" y="447904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Tree>
    <p:custDataLst>
      <p:tags r:id="rId1"/>
    </p:custDataLst>
    <p:extLst>
      <p:ext uri="{BB962C8B-B14F-4D97-AF65-F5344CB8AC3E}">
        <p14:creationId xmlns:p14="http://schemas.microsoft.com/office/powerpoint/2010/main" val="92645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left)">
                                      <p:cBhvr>
                                        <p:cTn id="65" dur="500"/>
                                        <p:tgtEl>
                                          <p:spTgt spid="9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left)">
                                      <p:cBhvr>
                                        <p:cTn id="71" dur="500"/>
                                        <p:tgtEl>
                                          <p:spTgt spid="8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wipe(left)">
                                      <p:cBhvr>
                                        <p:cTn id="74" dur="500"/>
                                        <p:tgtEl>
                                          <p:spTgt spid="91"/>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left)">
                                      <p:cBhvr>
                                        <p:cTn id="78" dur="500"/>
                                        <p:tgtEl>
                                          <p:spTgt spid="67"/>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left)">
                                      <p:cBhvr>
                                        <p:cTn id="82" dur="500"/>
                                        <p:tgtEl>
                                          <p:spTgt spid="6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30" grpId="0"/>
      <p:bldP spid="48" grpId="0"/>
      <p:bldP spid="59" grpId="0"/>
      <p:bldP spid="66" grpId="0"/>
      <p:bldP spid="50" grpId="0"/>
      <p:bldP spid="51" grpId="0"/>
      <p:bldP spid="85" grpId="0" animBg="1"/>
      <p:bldP spid="86" grpId="0" animBg="1"/>
      <p:bldP spid="90" grpId="0" animBg="1"/>
      <p:bldP spid="91" grpId="0" animBg="1"/>
      <p:bldP spid="68" grpId="0"/>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BF64EE69-259E-4031-A7AF-82F1186CD41E}"/>
              </a:ext>
            </a:extLst>
          </p:cNvPr>
          <p:cNvCxnSpPr>
            <a:cxnSpLocks/>
            <a:stCxn id="16" idx="2"/>
            <a:endCxn id="20" idx="0"/>
          </p:cNvCxnSpPr>
          <p:nvPr/>
        </p:nvCxnSpPr>
        <p:spPr>
          <a:xfrm>
            <a:off x="3544424" y="1241525"/>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a:extLst>
              <a:ext uri="{FF2B5EF4-FFF2-40B4-BE49-F238E27FC236}">
                <a16:creationId xmlns:a16="http://schemas.microsoft.com/office/drawing/2014/main" id="{4452F91F-A189-4621-BFE1-F153DF797968}"/>
              </a:ext>
            </a:extLst>
          </p:cNvPr>
          <p:cNvSpPr/>
          <p:nvPr/>
        </p:nvSpPr>
        <p:spPr>
          <a:xfrm>
            <a:off x="2549205" y="888972"/>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7" name="Rectangle 16">
            <a:extLst>
              <a:ext uri="{FF2B5EF4-FFF2-40B4-BE49-F238E27FC236}">
                <a16:creationId xmlns:a16="http://schemas.microsoft.com/office/drawing/2014/main" id="{D99B4068-40BA-4392-8A68-4245571EC1FA}"/>
              </a:ext>
            </a:extLst>
          </p:cNvPr>
          <p:cNvSpPr/>
          <p:nvPr/>
        </p:nvSpPr>
        <p:spPr>
          <a:xfrm>
            <a:off x="2549204" y="1447772"/>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Specific</a:t>
            </a:r>
            <a:r>
              <a:rPr lang="en-US" sz="1200" dirty="0">
                <a:solidFill>
                  <a:schemeClr val="tx1"/>
                </a:solidFill>
              </a:rPr>
              <a:t> Adapter</a:t>
            </a:r>
          </a:p>
        </p:txBody>
      </p:sp>
      <p:sp>
        <p:nvSpPr>
          <p:cNvPr id="18" name="Rectangle 17">
            <a:extLst>
              <a:ext uri="{FF2B5EF4-FFF2-40B4-BE49-F238E27FC236}">
                <a16:creationId xmlns:a16="http://schemas.microsoft.com/office/drawing/2014/main" id="{84D8EEA9-6255-40EC-9797-ADB9672D6321}"/>
              </a:ext>
            </a:extLst>
          </p:cNvPr>
          <p:cNvSpPr/>
          <p:nvPr/>
        </p:nvSpPr>
        <p:spPr>
          <a:xfrm>
            <a:off x="2549204" y="1969101"/>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4" name="Rectangle 3">
            <a:extLst>
              <a:ext uri="{FF2B5EF4-FFF2-40B4-BE49-F238E27FC236}">
                <a16:creationId xmlns:a16="http://schemas.microsoft.com/office/drawing/2014/main" id="{AC23039F-4439-4C67-AA23-27F0522BF69A}"/>
              </a:ext>
            </a:extLst>
          </p:cNvPr>
          <p:cNvSpPr/>
          <p:nvPr/>
        </p:nvSpPr>
        <p:spPr>
          <a:xfrm>
            <a:off x="774746" y="2982865"/>
            <a:ext cx="3764898" cy="61899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0" name="Rectangle 19">
            <a:extLst>
              <a:ext uri="{FF2B5EF4-FFF2-40B4-BE49-F238E27FC236}">
                <a16:creationId xmlns:a16="http://schemas.microsoft.com/office/drawing/2014/main" id="{8A1C75BF-001A-4934-9486-97B5B7B7E8EE}"/>
              </a:ext>
            </a:extLst>
          </p:cNvPr>
          <p:cNvSpPr/>
          <p:nvPr/>
        </p:nvSpPr>
        <p:spPr>
          <a:xfrm>
            <a:off x="2549205" y="5218230"/>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21" name="Rectangle 20">
            <a:extLst>
              <a:ext uri="{FF2B5EF4-FFF2-40B4-BE49-F238E27FC236}">
                <a16:creationId xmlns:a16="http://schemas.microsoft.com/office/drawing/2014/main" id="{790759B4-9449-4C78-A368-5D23CEAB3ACA}"/>
              </a:ext>
            </a:extLst>
          </p:cNvPr>
          <p:cNvSpPr/>
          <p:nvPr/>
        </p:nvSpPr>
        <p:spPr>
          <a:xfrm>
            <a:off x="2549204" y="4158899"/>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22" name="Rectangle 21">
            <a:extLst>
              <a:ext uri="{FF2B5EF4-FFF2-40B4-BE49-F238E27FC236}">
                <a16:creationId xmlns:a16="http://schemas.microsoft.com/office/drawing/2014/main" id="{894099FD-4A1C-4333-9C49-9287A2B8111B}"/>
              </a:ext>
            </a:extLst>
          </p:cNvPr>
          <p:cNvSpPr/>
          <p:nvPr/>
        </p:nvSpPr>
        <p:spPr>
          <a:xfrm>
            <a:off x="2549204" y="4680228"/>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Specific</a:t>
            </a:r>
            <a:r>
              <a:rPr lang="en-US" sz="1200" dirty="0">
                <a:solidFill>
                  <a:schemeClr val="tx1"/>
                </a:solidFill>
              </a:rPr>
              <a:t> Adapter</a:t>
            </a:r>
          </a:p>
        </p:txBody>
      </p:sp>
      <p:sp>
        <p:nvSpPr>
          <p:cNvPr id="41" name="TextBox 40">
            <a:extLst>
              <a:ext uri="{FF2B5EF4-FFF2-40B4-BE49-F238E27FC236}">
                <a16:creationId xmlns:a16="http://schemas.microsoft.com/office/drawing/2014/main" id="{51249632-25F1-48FC-88F3-8F11AC35A2EB}"/>
              </a:ext>
            </a:extLst>
          </p:cNvPr>
          <p:cNvSpPr txBox="1"/>
          <p:nvPr/>
        </p:nvSpPr>
        <p:spPr>
          <a:xfrm>
            <a:off x="4608053" y="4440601"/>
            <a:ext cx="7462370" cy="830997"/>
          </a:xfrm>
          <a:prstGeom prst="rect">
            <a:avLst/>
          </a:prstGeom>
          <a:noFill/>
          <a:effectLst>
            <a:softEdge rad="12700"/>
          </a:effectLst>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CCSDS hopes to provide a broadly usable implementation which archives would need to configure.  Archives may need to produce their own s/w, but we believe that common versions should be sharable between many archive communities.  </a:t>
            </a:r>
          </a:p>
        </p:txBody>
      </p:sp>
      <p:sp>
        <p:nvSpPr>
          <p:cNvPr id="42" name="TextBox 41">
            <a:extLst>
              <a:ext uri="{FF2B5EF4-FFF2-40B4-BE49-F238E27FC236}">
                <a16:creationId xmlns:a16="http://schemas.microsoft.com/office/drawing/2014/main" id="{562BCF7A-9C1A-4AE3-B6BA-13D50EEE0D15}"/>
              </a:ext>
            </a:extLst>
          </p:cNvPr>
          <p:cNvSpPr txBox="1"/>
          <p:nvPr/>
        </p:nvSpPr>
        <p:spPr>
          <a:xfrm>
            <a:off x="4608053" y="880403"/>
            <a:ext cx="6488818" cy="338554"/>
          </a:xfrm>
          <a:prstGeom prst="rect">
            <a:avLst/>
          </a:prstGeom>
          <a:noFill/>
        </p:spPr>
        <p:txBody>
          <a:bodyPr wrap="square" rtlCol="0">
            <a:spAutoFit/>
          </a:bodyPr>
          <a:lstStyle/>
          <a:p>
            <a:r>
              <a:rPr lang="en-US" sz="1600" b="1" dirty="0">
                <a:solidFill>
                  <a:srgbClr val="00B050"/>
                </a:solidFill>
                <a:latin typeface="Calibri" panose="020F0502020204030204" pitchFamily="34" charset="0"/>
                <a:cs typeface="Calibri" panose="020F0502020204030204" pitchFamily="34" charset="0"/>
              </a:rPr>
              <a:t>Existing USER software  (User = producer, consumer or other archives)</a:t>
            </a:r>
          </a:p>
        </p:txBody>
      </p:sp>
      <p:sp>
        <p:nvSpPr>
          <p:cNvPr id="44" name="TextBox 43">
            <a:extLst>
              <a:ext uri="{FF2B5EF4-FFF2-40B4-BE49-F238E27FC236}">
                <a16:creationId xmlns:a16="http://schemas.microsoft.com/office/drawing/2014/main" id="{C2119927-9617-4F9D-AF03-054184E7AB84}"/>
              </a:ext>
            </a:extLst>
          </p:cNvPr>
          <p:cNvSpPr txBox="1"/>
          <p:nvPr/>
        </p:nvSpPr>
        <p:spPr>
          <a:xfrm>
            <a:off x="4608053" y="1335270"/>
            <a:ext cx="7221061" cy="584775"/>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CCSDS will develop a prototype with limited capabilities.  User s/w developers will have to write most of these.  </a:t>
            </a:r>
            <a:r>
              <a:rPr lang="en-US" sz="1600" b="1" u="sng" dirty="0">
                <a:solidFill>
                  <a:srgbClr val="FF0000"/>
                </a:solidFill>
                <a:latin typeface="Calibri" panose="020F0502020204030204" pitchFamily="34" charset="0"/>
                <a:cs typeface="Calibri" panose="020F0502020204030204" pitchFamily="34" charset="0"/>
              </a:rPr>
              <a:t>May be common for a user community.  </a:t>
            </a:r>
          </a:p>
        </p:txBody>
      </p:sp>
      <p:sp>
        <p:nvSpPr>
          <p:cNvPr id="30" name="TextBox 29">
            <a:extLst>
              <a:ext uri="{FF2B5EF4-FFF2-40B4-BE49-F238E27FC236}">
                <a16:creationId xmlns:a16="http://schemas.microsoft.com/office/drawing/2014/main" id="{2C270EBF-E335-4181-8013-90B0556B01CF}"/>
              </a:ext>
            </a:extLst>
          </p:cNvPr>
          <p:cNvSpPr txBox="1"/>
          <p:nvPr/>
        </p:nvSpPr>
        <p:spPr>
          <a:xfrm>
            <a:off x="4581241" y="4127736"/>
            <a:ext cx="7689513" cy="396434"/>
          </a:xfrm>
          <a:prstGeom prst="rect">
            <a:avLst/>
          </a:prstGeom>
          <a:noFill/>
        </p:spPr>
        <p:txBody>
          <a:bodyPr wrap="square" rtlCol="0">
            <a:noAutofit/>
          </a:bodyPr>
          <a:lstStyle>
            <a:defPPr>
              <a:defRPr lang="en-US"/>
            </a:defPPr>
            <a:lvl1pPr>
              <a:defRPr sz="1200"/>
            </a:lvl1pPr>
          </a:lstStyle>
          <a:p>
            <a:r>
              <a:rPr lang="en-US" sz="1600" b="1" dirty="0">
                <a:solidFill>
                  <a:srgbClr val="0070C0"/>
                </a:solidFill>
                <a:latin typeface="Calibri" panose="020F0502020204030204" pitchFamily="34" charset="0"/>
                <a:cs typeface="Calibri" panose="020F0502020204030204" pitchFamily="34" charset="0"/>
              </a:rPr>
              <a:t>Prototype available from CCSDS can be used but people may want to write their own </a:t>
            </a:r>
          </a:p>
        </p:txBody>
      </p:sp>
      <p:sp>
        <p:nvSpPr>
          <p:cNvPr id="48" name="TextBox 47">
            <a:extLst>
              <a:ext uri="{FF2B5EF4-FFF2-40B4-BE49-F238E27FC236}">
                <a16:creationId xmlns:a16="http://schemas.microsoft.com/office/drawing/2014/main" id="{05328E77-CAA1-444B-A6BA-AED8E048BBC5}"/>
              </a:ext>
            </a:extLst>
          </p:cNvPr>
          <p:cNvSpPr txBox="1"/>
          <p:nvPr/>
        </p:nvSpPr>
        <p:spPr>
          <a:xfrm>
            <a:off x="4630187" y="5245992"/>
            <a:ext cx="7486767" cy="338554"/>
          </a:xfrm>
          <a:prstGeom prst="rect">
            <a:avLst/>
          </a:prstGeom>
          <a:noFill/>
        </p:spPr>
        <p:txBody>
          <a:bodyPr wrap="square" rtlCol="0">
            <a:spAutoFit/>
          </a:bodyPr>
          <a:lstStyle/>
          <a:p>
            <a:r>
              <a:rPr lang="en-US" sz="1600" b="1" dirty="0">
                <a:solidFill>
                  <a:srgbClr val="00B050"/>
                </a:solidFill>
                <a:latin typeface="Calibri" panose="020F0502020204030204" pitchFamily="34" charset="0"/>
                <a:cs typeface="Calibri" panose="020F0502020204030204" pitchFamily="34" charset="0"/>
              </a:rPr>
              <a:t>Existing ARCHIVE software</a:t>
            </a:r>
          </a:p>
        </p:txBody>
      </p:sp>
      <p:sp>
        <p:nvSpPr>
          <p:cNvPr id="32" name="Left Brace 31">
            <a:extLst>
              <a:ext uri="{FF2B5EF4-FFF2-40B4-BE49-F238E27FC236}">
                <a16:creationId xmlns:a16="http://schemas.microsoft.com/office/drawing/2014/main" id="{90958A4F-426B-4A01-8A03-53CC242A683B}"/>
              </a:ext>
            </a:extLst>
          </p:cNvPr>
          <p:cNvSpPr/>
          <p:nvPr/>
        </p:nvSpPr>
        <p:spPr>
          <a:xfrm>
            <a:off x="2265406" y="4117716"/>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48C8C07D-504E-4AB7-9157-9B0DEA0E4341}"/>
              </a:ext>
            </a:extLst>
          </p:cNvPr>
          <p:cNvSpPr txBox="1"/>
          <p:nvPr/>
        </p:nvSpPr>
        <p:spPr>
          <a:xfrm rot="16200000">
            <a:off x="1193486" y="4563120"/>
            <a:ext cx="1755609"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Archive Systems</a:t>
            </a:r>
          </a:p>
        </p:txBody>
      </p:sp>
      <p:sp>
        <p:nvSpPr>
          <p:cNvPr id="62" name="Left Brace 61">
            <a:extLst>
              <a:ext uri="{FF2B5EF4-FFF2-40B4-BE49-F238E27FC236}">
                <a16:creationId xmlns:a16="http://schemas.microsoft.com/office/drawing/2014/main" id="{6C5B02D5-70A5-4EAB-A8F1-D878F43BAC47}"/>
              </a:ext>
            </a:extLst>
          </p:cNvPr>
          <p:cNvSpPr/>
          <p:nvPr/>
        </p:nvSpPr>
        <p:spPr>
          <a:xfrm>
            <a:off x="2321023" y="852413"/>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988D224-664D-4C80-9245-41089E3414F1}"/>
              </a:ext>
            </a:extLst>
          </p:cNvPr>
          <p:cNvSpPr txBox="1"/>
          <p:nvPr/>
        </p:nvSpPr>
        <p:spPr>
          <a:xfrm rot="16200000">
            <a:off x="1402990" y="1297817"/>
            <a:ext cx="1447832"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User Systems</a:t>
            </a:r>
          </a:p>
        </p:txBody>
      </p:sp>
      <p:sp>
        <p:nvSpPr>
          <p:cNvPr id="8" name="Freeform: Shape 7">
            <a:extLst>
              <a:ext uri="{FF2B5EF4-FFF2-40B4-BE49-F238E27FC236}">
                <a16:creationId xmlns:a16="http://schemas.microsoft.com/office/drawing/2014/main" id="{0AC77E54-DE24-41CF-8776-DE1C454C47FB}"/>
              </a:ext>
            </a:extLst>
          </p:cNvPr>
          <p:cNvSpPr/>
          <p:nvPr/>
        </p:nvSpPr>
        <p:spPr>
          <a:xfrm>
            <a:off x="2549204" y="1871946"/>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72217CE2-0A25-4820-BD15-AFF273327CEB}"/>
              </a:ext>
            </a:extLst>
          </p:cNvPr>
          <p:cNvSpPr/>
          <p:nvPr/>
        </p:nvSpPr>
        <p:spPr>
          <a:xfrm>
            <a:off x="2609125" y="2401497"/>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BC1020B6-BC64-4ACD-8F07-DD29F347B74F}"/>
              </a:ext>
            </a:extLst>
          </p:cNvPr>
          <p:cNvSpPr/>
          <p:nvPr/>
        </p:nvSpPr>
        <p:spPr>
          <a:xfrm>
            <a:off x="2600180" y="3996640"/>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E9948CD7-9249-4E57-ACC7-C84037C4A621}"/>
              </a:ext>
            </a:extLst>
          </p:cNvPr>
          <p:cNvSpPr/>
          <p:nvPr/>
        </p:nvSpPr>
        <p:spPr>
          <a:xfrm>
            <a:off x="2600179" y="4567404"/>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32DEAE08-72CF-47B7-B0AB-3D924462BAE5}"/>
              </a:ext>
            </a:extLst>
          </p:cNvPr>
          <p:cNvCxnSpPr>
            <a:cxnSpLocks/>
          </p:cNvCxnSpPr>
          <p:nvPr/>
        </p:nvCxnSpPr>
        <p:spPr>
          <a:xfrm>
            <a:off x="3546133" y="2585136"/>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Arrow Connector 55">
            <a:extLst>
              <a:ext uri="{FF2B5EF4-FFF2-40B4-BE49-F238E27FC236}">
                <a16:creationId xmlns:a16="http://schemas.microsoft.com/office/drawing/2014/main" id="{C4BBC62A-1797-4CA0-9999-20A9026989C5}"/>
              </a:ext>
            </a:extLst>
          </p:cNvPr>
          <p:cNvCxnSpPr>
            <a:cxnSpLocks/>
          </p:cNvCxnSpPr>
          <p:nvPr/>
        </p:nvCxnSpPr>
        <p:spPr>
          <a:xfrm>
            <a:off x="3546295" y="2312380"/>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a:extLst>
              <a:ext uri="{FF2B5EF4-FFF2-40B4-BE49-F238E27FC236}">
                <a16:creationId xmlns:a16="http://schemas.microsoft.com/office/drawing/2014/main" id="{1D90A349-34AA-4CC9-8380-90BB89F9B16A}"/>
              </a:ext>
            </a:extLst>
          </p:cNvPr>
          <p:cNvCxnSpPr>
            <a:cxnSpLocks/>
          </p:cNvCxnSpPr>
          <p:nvPr/>
        </p:nvCxnSpPr>
        <p:spPr>
          <a:xfrm>
            <a:off x="3544424" y="3576439"/>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id="{B793CE2D-6A51-4062-9EF9-2F48FCA76F9D}"/>
              </a:ext>
            </a:extLst>
          </p:cNvPr>
          <p:cNvSpPr txBox="1"/>
          <p:nvPr/>
        </p:nvSpPr>
        <p:spPr>
          <a:xfrm>
            <a:off x="809739" y="264266"/>
            <a:ext cx="9461311" cy="438582"/>
          </a:xfrm>
          <a:prstGeom prst="rect">
            <a:avLst/>
          </a:prstGeom>
        </p:spPr>
        <p:txBody>
          <a:bodyPr/>
          <a:lstStyle>
            <a:lvl1pPr eaLnBrk="1" hangingPunct="1">
              <a:lnSpc>
                <a:spcPct val="90000"/>
              </a:lnSpc>
              <a:defRPr sz="2500" b="1">
                <a:solidFill>
                  <a:schemeClr val="accent1">
                    <a:lumMod val="50000"/>
                  </a:schemeClr>
                </a:solidFill>
                <a:latin typeface="+mj-lt"/>
                <a:ea typeface="+mj-ea"/>
                <a:cs typeface="+mj-cs"/>
              </a:defRPr>
            </a:lvl1pPr>
            <a:lvl2pPr algn="ctr" eaLnBrk="1" hangingPunct="1">
              <a:lnSpc>
                <a:spcPct val="90000"/>
              </a:lnSpc>
              <a:defRPr sz="2500" b="1">
                <a:solidFill>
                  <a:schemeClr val="hlink"/>
                </a:solidFill>
                <a:latin typeface="Arial" charset="0"/>
              </a:defRPr>
            </a:lvl2pPr>
            <a:lvl3pPr algn="ctr" eaLnBrk="1" hangingPunct="1">
              <a:lnSpc>
                <a:spcPct val="90000"/>
              </a:lnSpc>
              <a:defRPr sz="2500" b="1">
                <a:solidFill>
                  <a:schemeClr val="hlink"/>
                </a:solidFill>
                <a:latin typeface="Arial" charset="0"/>
              </a:defRPr>
            </a:lvl3pPr>
            <a:lvl4pPr algn="ctr" eaLnBrk="1" hangingPunct="1">
              <a:lnSpc>
                <a:spcPct val="90000"/>
              </a:lnSpc>
              <a:defRPr sz="2500" b="1">
                <a:solidFill>
                  <a:schemeClr val="hlink"/>
                </a:solidFill>
                <a:latin typeface="Arial" charset="0"/>
              </a:defRPr>
            </a:lvl4pPr>
            <a:lvl5pPr algn="ctr" eaLnBrk="1" hangingPunct="1">
              <a:lnSpc>
                <a:spcPct val="90000"/>
              </a:lnSpc>
              <a:defRPr sz="2500" b="1">
                <a:solidFill>
                  <a:schemeClr val="hlink"/>
                </a:solidFill>
                <a:latin typeface="Arial" charset="0"/>
              </a:defRPr>
            </a:lvl5pPr>
            <a:lvl6pPr marL="457200" algn="ctr" fontAlgn="base">
              <a:lnSpc>
                <a:spcPct val="90000"/>
              </a:lnSpc>
              <a:spcBef>
                <a:spcPct val="0"/>
              </a:spcBef>
              <a:spcAft>
                <a:spcPct val="0"/>
              </a:spcAft>
              <a:defRPr sz="2500" b="1">
                <a:solidFill>
                  <a:schemeClr val="hlink"/>
                </a:solidFill>
                <a:latin typeface="Arial" charset="0"/>
              </a:defRPr>
            </a:lvl6pPr>
            <a:lvl7pPr marL="914400" algn="ctr" fontAlgn="base">
              <a:lnSpc>
                <a:spcPct val="90000"/>
              </a:lnSpc>
              <a:spcBef>
                <a:spcPct val="0"/>
              </a:spcBef>
              <a:spcAft>
                <a:spcPct val="0"/>
              </a:spcAft>
              <a:defRPr sz="2500" b="1">
                <a:solidFill>
                  <a:schemeClr val="hlink"/>
                </a:solidFill>
                <a:latin typeface="Arial" charset="0"/>
              </a:defRPr>
            </a:lvl7pPr>
            <a:lvl8pPr marL="1371600" algn="ctr" fontAlgn="base">
              <a:lnSpc>
                <a:spcPct val="90000"/>
              </a:lnSpc>
              <a:spcBef>
                <a:spcPct val="0"/>
              </a:spcBef>
              <a:spcAft>
                <a:spcPct val="0"/>
              </a:spcAft>
              <a:defRPr sz="2500" b="1">
                <a:solidFill>
                  <a:schemeClr val="hlink"/>
                </a:solidFill>
                <a:latin typeface="Arial" charset="0"/>
              </a:defRPr>
            </a:lvl8pPr>
            <a:lvl9pPr marL="1828800" algn="ctr" fontAlgn="base">
              <a:lnSpc>
                <a:spcPct val="90000"/>
              </a:lnSpc>
              <a:spcBef>
                <a:spcPct val="0"/>
              </a:spcBef>
              <a:spcAft>
                <a:spcPct val="0"/>
              </a:spcAft>
              <a:defRPr sz="2500" b="1">
                <a:solidFill>
                  <a:schemeClr val="hlink"/>
                </a:solidFill>
                <a:latin typeface="Arial" charset="0"/>
              </a:defRPr>
            </a:lvl9pPr>
          </a:lstStyle>
          <a:p>
            <a:r>
              <a:rPr lang="en-US" dirty="0"/>
              <a:t>OAIS-IF Architecture Concept – Resources</a:t>
            </a:r>
          </a:p>
        </p:txBody>
      </p:sp>
      <p:sp>
        <p:nvSpPr>
          <p:cNvPr id="66" name="TextBox 65">
            <a:extLst>
              <a:ext uri="{FF2B5EF4-FFF2-40B4-BE49-F238E27FC236}">
                <a16:creationId xmlns:a16="http://schemas.microsoft.com/office/drawing/2014/main" id="{2AC80062-D414-4495-B913-3A427B4CB47F}"/>
              </a:ext>
            </a:extLst>
          </p:cNvPr>
          <p:cNvSpPr txBox="1"/>
          <p:nvPr/>
        </p:nvSpPr>
        <p:spPr>
          <a:xfrm>
            <a:off x="4608054" y="1974404"/>
            <a:ext cx="7689513" cy="396434"/>
          </a:xfrm>
          <a:prstGeom prst="rect">
            <a:avLst/>
          </a:prstGeom>
          <a:noFill/>
        </p:spPr>
        <p:txBody>
          <a:bodyPr wrap="square" rtlCol="0">
            <a:noAutofit/>
          </a:bodyPr>
          <a:lstStyle>
            <a:defPPr>
              <a:defRPr lang="en-US"/>
            </a:defPPr>
            <a:lvl1pPr>
              <a:defRPr sz="1200"/>
            </a:lvl1pPr>
          </a:lstStyle>
          <a:p>
            <a:r>
              <a:rPr lang="en-US" sz="1600" b="1" dirty="0">
                <a:solidFill>
                  <a:srgbClr val="0070C0"/>
                </a:solidFill>
                <a:latin typeface="Calibri" panose="020F0502020204030204" pitchFamily="34" charset="0"/>
                <a:cs typeface="Calibri" panose="020F0502020204030204" pitchFamily="34" charset="0"/>
              </a:rPr>
              <a:t>Prototype available from CCSDS can be used but people may want to write their own </a:t>
            </a:r>
          </a:p>
        </p:txBody>
      </p:sp>
      <p:sp>
        <p:nvSpPr>
          <p:cNvPr id="49" name="Rectangle 48">
            <a:extLst>
              <a:ext uri="{FF2B5EF4-FFF2-40B4-BE49-F238E27FC236}">
                <a16:creationId xmlns:a16="http://schemas.microsoft.com/office/drawing/2014/main" id="{44DC7994-C2AB-4F9F-A714-1ACEA288DE6E}"/>
              </a:ext>
            </a:extLst>
          </p:cNvPr>
          <p:cNvSpPr/>
          <p:nvPr/>
        </p:nvSpPr>
        <p:spPr>
          <a:xfrm>
            <a:off x="400147" y="6261882"/>
            <a:ext cx="1062182"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Registry</a:t>
            </a:r>
          </a:p>
        </p:txBody>
      </p:sp>
      <p:sp>
        <p:nvSpPr>
          <p:cNvPr id="50" name="Rectangle 49">
            <a:extLst>
              <a:ext uri="{FF2B5EF4-FFF2-40B4-BE49-F238E27FC236}">
                <a16:creationId xmlns:a16="http://schemas.microsoft.com/office/drawing/2014/main" id="{0C7037F1-FF98-4061-939F-4D5E66992192}"/>
              </a:ext>
            </a:extLst>
          </p:cNvPr>
          <p:cNvSpPr/>
          <p:nvPr/>
        </p:nvSpPr>
        <p:spPr>
          <a:xfrm>
            <a:off x="1297857" y="5829310"/>
            <a:ext cx="1062182"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Switchboard</a:t>
            </a:r>
          </a:p>
        </p:txBody>
      </p:sp>
      <p:grpSp>
        <p:nvGrpSpPr>
          <p:cNvPr id="51" name="Group 50">
            <a:extLst>
              <a:ext uri="{FF2B5EF4-FFF2-40B4-BE49-F238E27FC236}">
                <a16:creationId xmlns:a16="http://schemas.microsoft.com/office/drawing/2014/main" id="{36FF88E2-5164-4E52-9C05-72F7F3280DDE}"/>
              </a:ext>
            </a:extLst>
          </p:cNvPr>
          <p:cNvGrpSpPr/>
          <p:nvPr/>
        </p:nvGrpSpPr>
        <p:grpSpPr>
          <a:xfrm flipV="1">
            <a:off x="931238" y="2902103"/>
            <a:ext cx="2618955" cy="3354251"/>
            <a:chOff x="6240637" y="555906"/>
            <a:chExt cx="3138404" cy="3354251"/>
          </a:xfrm>
        </p:grpSpPr>
        <p:grpSp>
          <p:nvGrpSpPr>
            <p:cNvPr id="58" name="Group 57">
              <a:extLst>
                <a:ext uri="{FF2B5EF4-FFF2-40B4-BE49-F238E27FC236}">
                  <a16:creationId xmlns:a16="http://schemas.microsoft.com/office/drawing/2014/main" id="{34E76D7F-69A8-4600-BAF7-CF65729989F6}"/>
                </a:ext>
              </a:extLst>
            </p:cNvPr>
            <p:cNvGrpSpPr/>
            <p:nvPr/>
          </p:nvGrpSpPr>
          <p:grpSpPr>
            <a:xfrm>
              <a:off x="6240637" y="555906"/>
              <a:ext cx="1430228" cy="2931656"/>
              <a:chOff x="7104493" y="1050849"/>
              <a:chExt cx="1263654" cy="2278293"/>
            </a:xfrm>
          </p:grpSpPr>
          <p:sp>
            <p:nvSpPr>
              <p:cNvPr id="79" name="Freeform: Shape 78">
                <a:extLst>
                  <a:ext uri="{FF2B5EF4-FFF2-40B4-BE49-F238E27FC236}">
                    <a16:creationId xmlns:a16="http://schemas.microsoft.com/office/drawing/2014/main" id="{7559F74A-0640-48BB-ABFF-F333D7A9CA1B}"/>
                  </a:ext>
                </a:extLst>
              </p:cNvPr>
              <p:cNvSpPr/>
              <p:nvPr/>
            </p:nvSpPr>
            <p:spPr>
              <a:xfrm>
                <a:off x="7104493" y="1278397"/>
                <a:ext cx="1263654" cy="2050745"/>
              </a:xfrm>
              <a:custGeom>
                <a:avLst/>
                <a:gdLst>
                  <a:gd name="connsiteX0" fmla="*/ 2096655 w 2133600"/>
                  <a:gd name="connsiteY0" fmla="*/ 1422400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47126"/>
                  <a:gd name="connsiteY0" fmla="*/ 1403927 h 2182061"/>
                  <a:gd name="connsiteX1" fmla="*/ 2133600 w 2147126"/>
                  <a:gd name="connsiteY1" fmla="*/ 2115127 h 2182061"/>
                  <a:gd name="connsiteX2" fmla="*/ 1921164 w 2147126"/>
                  <a:gd name="connsiteY2" fmla="*/ 2152072 h 2182061"/>
                  <a:gd name="connsiteX3" fmla="*/ 64655 w 2147126"/>
                  <a:gd name="connsiteY3" fmla="*/ 2115127 h 2182061"/>
                  <a:gd name="connsiteX4" fmla="*/ 36945 w 2147126"/>
                  <a:gd name="connsiteY4" fmla="*/ 1782618 h 2182061"/>
                  <a:gd name="connsiteX5" fmla="*/ 0 w 2147126"/>
                  <a:gd name="connsiteY5" fmla="*/ 0 h 2182061"/>
                  <a:gd name="connsiteX0" fmla="*/ 2124364 w 2208557"/>
                  <a:gd name="connsiteY0" fmla="*/ 1403927 h 2218148"/>
                  <a:gd name="connsiteX1" fmla="*/ 2133600 w 2208557"/>
                  <a:gd name="connsiteY1" fmla="*/ 2115127 h 2218148"/>
                  <a:gd name="connsiteX2" fmla="*/ 1921164 w 2208557"/>
                  <a:gd name="connsiteY2" fmla="*/ 2152072 h 2218148"/>
                  <a:gd name="connsiteX3" fmla="*/ 64655 w 2208557"/>
                  <a:gd name="connsiteY3" fmla="*/ 2115127 h 2218148"/>
                  <a:gd name="connsiteX4" fmla="*/ 36945 w 2208557"/>
                  <a:gd name="connsiteY4" fmla="*/ 1782618 h 2218148"/>
                  <a:gd name="connsiteX5" fmla="*/ 0 w 2208557"/>
                  <a:gd name="connsiteY5" fmla="*/ 0 h 2218148"/>
                  <a:gd name="connsiteX0" fmla="*/ 2124364 w 2183262"/>
                  <a:gd name="connsiteY0" fmla="*/ 1403927 h 2201355"/>
                  <a:gd name="connsiteX1" fmla="*/ 2133600 w 2183262"/>
                  <a:gd name="connsiteY1" fmla="*/ 2115127 h 2201355"/>
                  <a:gd name="connsiteX2" fmla="*/ 1431637 w 2183262"/>
                  <a:gd name="connsiteY2" fmla="*/ 2189018 h 2201355"/>
                  <a:gd name="connsiteX3" fmla="*/ 64655 w 2183262"/>
                  <a:gd name="connsiteY3" fmla="*/ 2115127 h 2201355"/>
                  <a:gd name="connsiteX4" fmla="*/ 36945 w 2183262"/>
                  <a:gd name="connsiteY4" fmla="*/ 1782618 h 2201355"/>
                  <a:gd name="connsiteX5" fmla="*/ 0 w 2183262"/>
                  <a:gd name="connsiteY5" fmla="*/ 0 h 2201355"/>
                  <a:gd name="connsiteX0" fmla="*/ 2124364 w 2194882"/>
                  <a:gd name="connsiteY0" fmla="*/ 1403927 h 2182061"/>
                  <a:gd name="connsiteX1" fmla="*/ 2133600 w 2194882"/>
                  <a:gd name="connsiteY1" fmla="*/ 2115127 h 2182061"/>
                  <a:gd name="connsiteX2" fmla="*/ 1274619 w 2194882"/>
                  <a:gd name="connsiteY2" fmla="*/ 2152072 h 2182061"/>
                  <a:gd name="connsiteX3" fmla="*/ 64655 w 2194882"/>
                  <a:gd name="connsiteY3" fmla="*/ 2115127 h 2182061"/>
                  <a:gd name="connsiteX4" fmla="*/ 36945 w 2194882"/>
                  <a:gd name="connsiteY4" fmla="*/ 1782618 h 2182061"/>
                  <a:gd name="connsiteX5" fmla="*/ 0 w 2194882"/>
                  <a:gd name="connsiteY5" fmla="*/ 0 h 2182061"/>
                  <a:gd name="connsiteX0" fmla="*/ 2124364 w 2151386"/>
                  <a:gd name="connsiteY0" fmla="*/ 1403927 h 2176462"/>
                  <a:gd name="connsiteX1" fmla="*/ 2068945 w 2151386"/>
                  <a:gd name="connsiteY1" fmla="*/ 2105890 h 2176462"/>
                  <a:gd name="connsiteX2" fmla="*/ 1274619 w 2151386"/>
                  <a:gd name="connsiteY2" fmla="*/ 2152072 h 2176462"/>
                  <a:gd name="connsiteX3" fmla="*/ 64655 w 2151386"/>
                  <a:gd name="connsiteY3" fmla="*/ 2115127 h 2176462"/>
                  <a:gd name="connsiteX4" fmla="*/ 36945 w 2151386"/>
                  <a:gd name="connsiteY4" fmla="*/ 1782618 h 2176462"/>
                  <a:gd name="connsiteX5" fmla="*/ 0 w 2151386"/>
                  <a:gd name="connsiteY5" fmla="*/ 0 h 2176462"/>
                  <a:gd name="connsiteX0" fmla="*/ 2124364 w 2133944"/>
                  <a:gd name="connsiteY0" fmla="*/ 1403927 h 2158665"/>
                  <a:gd name="connsiteX1" fmla="*/ 2068945 w 2133944"/>
                  <a:gd name="connsiteY1" fmla="*/ 2105890 h 2158665"/>
                  <a:gd name="connsiteX2" fmla="*/ 1274619 w 2133944"/>
                  <a:gd name="connsiteY2" fmla="*/ 2152072 h 2158665"/>
                  <a:gd name="connsiteX3" fmla="*/ 64655 w 2133944"/>
                  <a:gd name="connsiteY3" fmla="*/ 2115127 h 2158665"/>
                  <a:gd name="connsiteX4" fmla="*/ 36945 w 2133944"/>
                  <a:gd name="connsiteY4" fmla="*/ 1782618 h 2158665"/>
                  <a:gd name="connsiteX5" fmla="*/ 0 w 2133944"/>
                  <a:gd name="connsiteY5" fmla="*/ 0 h 2158665"/>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243898 w 2262676"/>
                  <a:gd name="connsiteY0" fmla="*/ 1403927 h 2174021"/>
                  <a:gd name="connsiteX1" fmla="*/ 2206952 w 2262676"/>
                  <a:gd name="connsiteY1" fmla="*/ 2133599 h 2174021"/>
                  <a:gd name="connsiteX2" fmla="*/ 1394153 w 2262676"/>
                  <a:gd name="connsiteY2" fmla="*/ 2152072 h 2174021"/>
                  <a:gd name="connsiteX3" fmla="*/ 184189 w 2262676"/>
                  <a:gd name="connsiteY3" fmla="*/ 2115127 h 2174021"/>
                  <a:gd name="connsiteX4" fmla="*/ 156479 w 2262676"/>
                  <a:gd name="connsiteY4" fmla="*/ 1782618 h 2174021"/>
                  <a:gd name="connsiteX5" fmla="*/ 119534 w 2262676"/>
                  <a:gd name="connsiteY5" fmla="*/ 0 h 2174021"/>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171158 w 2189936"/>
                  <a:gd name="connsiteY0" fmla="*/ 1403927 h 2216292"/>
                  <a:gd name="connsiteX1" fmla="*/ 2134212 w 2189936"/>
                  <a:gd name="connsiteY1" fmla="*/ 2133599 h 2216292"/>
                  <a:gd name="connsiteX2" fmla="*/ 1321413 w 2189936"/>
                  <a:gd name="connsiteY2" fmla="*/ 2152072 h 2216292"/>
                  <a:gd name="connsiteX3" fmla="*/ 111449 w 2189936"/>
                  <a:gd name="connsiteY3" fmla="*/ 2115127 h 2216292"/>
                  <a:gd name="connsiteX4" fmla="*/ 46793 w 2189936"/>
                  <a:gd name="connsiteY4" fmla="*/ 886691 h 2216292"/>
                  <a:gd name="connsiteX5" fmla="*/ 46794 w 2189936"/>
                  <a:gd name="connsiteY5" fmla="*/ 0 h 2216292"/>
                  <a:gd name="connsiteX0" fmla="*/ 2140228 w 2159006"/>
                  <a:gd name="connsiteY0" fmla="*/ 1403927 h 2175792"/>
                  <a:gd name="connsiteX1" fmla="*/ 2103282 w 2159006"/>
                  <a:gd name="connsiteY1" fmla="*/ 2133599 h 2175792"/>
                  <a:gd name="connsiteX2" fmla="*/ 1290483 w 2159006"/>
                  <a:gd name="connsiteY2" fmla="*/ 2152072 h 2175792"/>
                  <a:gd name="connsiteX3" fmla="*/ 80519 w 2159006"/>
                  <a:gd name="connsiteY3" fmla="*/ 2115127 h 2175792"/>
                  <a:gd name="connsiteX4" fmla="*/ 15863 w 2159006"/>
                  <a:gd name="connsiteY4" fmla="*/ 886691 h 2175792"/>
                  <a:gd name="connsiteX5" fmla="*/ 15864 w 2159006"/>
                  <a:gd name="connsiteY5" fmla="*/ 0 h 2175792"/>
                  <a:gd name="connsiteX0" fmla="*/ 2140228 w 2159006"/>
                  <a:gd name="connsiteY0" fmla="*/ 1403927 h 2176749"/>
                  <a:gd name="connsiteX1" fmla="*/ 2103282 w 2159006"/>
                  <a:gd name="connsiteY1" fmla="*/ 2133599 h 2176749"/>
                  <a:gd name="connsiteX2" fmla="*/ 1290483 w 2159006"/>
                  <a:gd name="connsiteY2" fmla="*/ 2152072 h 2176749"/>
                  <a:gd name="connsiteX3" fmla="*/ 80519 w 2159006"/>
                  <a:gd name="connsiteY3" fmla="*/ 2115127 h 2176749"/>
                  <a:gd name="connsiteX4" fmla="*/ 15863 w 2159006"/>
                  <a:gd name="connsiteY4" fmla="*/ 886691 h 2176749"/>
                  <a:gd name="connsiteX5" fmla="*/ 15864 w 2159006"/>
                  <a:gd name="connsiteY5" fmla="*/ 0 h 2176749"/>
                  <a:gd name="connsiteX0" fmla="*/ 2140228 w 2159006"/>
                  <a:gd name="connsiteY0" fmla="*/ 1403927 h 2178507"/>
                  <a:gd name="connsiteX1" fmla="*/ 2103282 w 2159006"/>
                  <a:gd name="connsiteY1" fmla="*/ 2133599 h 2178507"/>
                  <a:gd name="connsiteX2" fmla="*/ 1290483 w 2159006"/>
                  <a:gd name="connsiteY2" fmla="*/ 2152072 h 2178507"/>
                  <a:gd name="connsiteX3" fmla="*/ 80519 w 2159006"/>
                  <a:gd name="connsiteY3" fmla="*/ 2115127 h 2178507"/>
                  <a:gd name="connsiteX4" fmla="*/ 15863 w 2159006"/>
                  <a:gd name="connsiteY4" fmla="*/ 886691 h 2178507"/>
                  <a:gd name="connsiteX5" fmla="*/ 15864 w 2159006"/>
                  <a:gd name="connsiteY5" fmla="*/ 0 h 2178507"/>
                  <a:gd name="connsiteX0" fmla="*/ 2169837 w 2209307"/>
                  <a:gd name="connsiteY0" fmla="*/ 1403927 h 2234365"/>
                  <a:gd name="connsiteX1" fmla="*/ 2132891 w 2209307"/>
                  <a:gd name="connsiteY1" fmla="*/ 2133599 h 2234365"/>
                  <a:gd name="connsiteX2" fmla="*/ 1301620 w 2209307"/>
                  <a:gd name="connsiteY2" fmla="*/ 2189018 h 2234365"/>
                  <a:gd name="connsiteX3" fmla="*/ 110128 w 2209307"/>
                  <a:gd name="connsiteY3" fmla="*/ 2115127 h 2234365"/>
                  <a:gd name="connsiteX4" fmla="*/ 45472 w 2209307"/>
                  <a:gd name="connsiteY4" fmla="*/ 886691 h 2234365"/>
                  <a:gd name="connsiteX5" fmla="*/ 45473 w 2209307"/>
                  <a:gd name="connsiteY5" fmla="*/ 0 h 2234365"/>
                  <a:gd name="connsiteX0" fmla="*/ 2131871 w 2171341"/>
                  <a:gd name="connsiteY0" fmla="*/ 1403927 h 2213916"/>
                  <a:gd name="connsiteX1" fmla="*/ 2094925 w 2171341"/>
                  <a:gd name="connsiteY1" fmla="*/ 2133599 h 2213916"/>
                  <a:gd name="connsiteX2" fmla="*/ 1263654 w 2171341"/>
                  <a:gd name="connsiteY2" fmla="*/ 2189018 h 2213916"/>
                  <a:gd name="connsiteX3" fmla="*/ 72162 w 2171341"/>
                  <a:gd name="connsiteY3" fmla="*/ 2115127 h 2213916"/>
                  <a:gd name="connsiteX4" fmla="*/ 7506 w 2171341"/>
                  <a:gd name="connsiteY4" fmla="*/ 886691 h 2213916"/>
                  <a:gd name="connsiteX5" fmla="*/ 7507 w 2171341"/>
                  <a:gd name="connsiteY5" fmla="*/ 0 h 2213916"/>
                  <a:gd name="connsiteX0" fmla="*/ 2131871 w 2142401"/>
                  <a:gd name="connsiteY0" fmla="*/ 1403927 h 2236342"/>
                  <a:gd name="connsiteX1" fmla="*/ 2039507 w 2142401"/>
                  <a:gd name="connsiteY1" fmla="*/ 2170545 h 2236342"/>
                  <a:gd name="connsiteX2" fmla="*/ 1263654 w 2142401"/>
                  <a:gd name="connsiteY2" fmla="*/ 2189018 h 2236342"/>
                  <a:gd name="connsiteX3" fmla="*/ 72162 w 2142401"/>
                  <a:gd name="connsiteY3" fmla="*/ 2115127 h 2236342"/>
                  <a:gd name="connsiteX4" fmla="*/ 7506 w 2142401"/>
                  <a:gd name="connsiteY4" fmla="*/ 886691 h 2236342"/>
                  <a:gd name="connsiteX5" fmla="*/ 7507 w 2142401"/>
                  <a:gd name="connsiteY5" fmla="*/ 0 h 2236342"/>
                  <a:gd name="connsiteX0" fmla="*/ 2131871 w 2133896"/>
                  <a:gd name="connsiteY0" fmla="*/ 1403927 h 2224266"/>
                  <a:gd name="connsiteX1" fmla="*/ 2039507 w 2133896"/>
                  <a:gd name="connsiteY1" fmla="*/ 2170545 h 2224266"/>
                  <a:gd name="connsiteX2" fmla="*/ 1263654 w 2133896"/>
                  <a:gd name="connsiteY2" fmla="*/ 2189018 h 2224266"/>
                  <a:gd name="connsiteX3" fmla="*/ 72162 w 2133896"/>
                  <a:gd name="connsiteY3" fmla="*/ 2115127 h 2224266"/>
                  <a:gd name="connsiteX4" fmla="*/ 7506 w 2133896"/>
                  <a:gd name="connsiteY4" fmla="*/ 886691 h 2224266"/>
                  <a:gd name="connsiteX5" fmla="*/ 7507 w 2133896"/>
                  <a:gd name="connsiteY5" fmla="*/ 0 h 2224266"/>
                  <a:gd name="connsiteX0" fmla="*/ 2131871 w 2145757"/>
                  <a:gd name="connsiteY0" fmla="*/ 1403927 h 2203699"/>
                  <a:gd name="connsiteX1" fmla="*/ 2076452 w 2145757"/>
                  <a:gd name="connsiteY1" fmla="*/ 2133600 h 2203699"/>
                  <a:gd name="connsiteX2" fmla="*/ 1263654 w 2145757"/>
                  <a:gd name="connsiteY2" fmla="*/ 2189018 h 2203699"/>
                  <a:gd name="connsiteX3" fmla="*/ 72162 w 2145757"/>
                  <a:gd name="connsiteY3" fmla="*/ 2115127 h 2203699"/>
                  <a:gd name="connsiteX4" fmla="*/ 7506 w 2145757"/>
                  <a:gd name="connsiteY4" fmla="*/ 886691 h 2203699"/>
                  <a:gd name="connsiteX5" fmla="*/ 7507 w 2145757"/>
                  <a:gd name="connsiteY5" fmla="*/ 0 h 2203699"/>
                  <a:gd name="connsiteX0" fmla="*/ 2122635 w 2155702"/>
                  <a:gd name="connsiteY0" fmla="*/ 1403927 h 2213917"/>
                  <a:gd name="connsiteX1" fmla="*/ 2076452 w 2155702"/>
                  <a:gd name="connsiteY1" fmla="*/ 2133600 h 2213917"/>
                  <a:gd name="connsiteX2" fmla="*/ 1263654 w 2155702"/>
                  <a:gd name="connsiteY2" fmla="*/ 2189018 h 2213917"/>
                  <a:gd name="connsiteX3" fmla="*/ 72162 w 2155702"/>
                  <a:gd name="connsiteY3" fmla="*/ 2115127 h 2213917"/>
                  <a:gd name="connsiteX4" fmla="*/ 7506 w 2155702"/>
                  <a:gd name="connsiteY4" fmla="*/ 886691 h 2213917"/>
                  <a:gd name="connsiteX5" fmla="*/ 7507 w 2155702"/>
                  <a:gd name="connsiteY5" fmla="*/ 0 h 2213917"/>
                  <a:gd name="connsiteX0" fmla="*/ 2122635 w 2155702"/>
                  <a:gd name="connsiteY0" fmla="*/ 1560945 h 2204229"/>
                  <a:gd name="connsiteX1" fmla="*/ 2076452 w 2155702"/>
                  <a:gd name="connsiteY1" fmla="*/ 2133600 h 2204229"/>
                  <a:gd name="connsiteX2" fmla="*/ 1263654 w 2155702"/>
                  <a:gd name="connsiteY2" fmla="*/ 2189018 h 2204229"/>
                  <a:gd name="connsiteX3" fmla="*/ 72162 w 2155702"/>
                  <a:gd name="connsiteY3" fmla="*/ 2115127 h 2204229"/>
                  <a:gd name="connsiteX4" fmla="*/ 7506 w 2155702"/>
                  <a:gd name="connsiteY4" fmla="*/ 886691 h 2204229"/>
                  <a:gd name="connsiteX5" fmla="*/ 7507 w 2155702"/>
                  <a:gd name="connsiteY5" fmla="*/ 0 h 2204229"/>
                  <a:gd name="connsiteX0" fmla="*/ 2159581 w 2175423"/>
                  <a:gd name="connsiteY0" fmla="*/ 1649811 h 2199404"/>
                  <a:gd name="connsiteX1" fmla="*/ 2076452 w 2175423"/>
                  <a:gd name="connsiteY1" fmla="*/ 2133600 h 2199404"/>
                  <a:gd name="connsiteX2" fmla="*/ 1263654 w 2175423"/>
                  <a:gd name="connsiteY2" fmla="*/ 2189018 h 2199404"/>
                  <a:gd name="connsiteX3" fmla="*/ 72162 w 2175423"/>
                  <a:gd name="connsiteY3" fmla="*/ 2115127 h 2199404"/>
                  <a:gd name="connsiteX4" fmla="*/ 7506 w 2175423"/>
                  <a:gd name="connsiteY4" fmla="*/ 886691 h 2199404"/>
                  <a:gd name="connsiteX5" fmla="*/ 7507 w 2175423"/>
                  <a:gd name="connsiteY5" fmla="*/ 0 h 2199404"/>
                  <a:gd name="connsiteX0" fmla="*/ 2159581 w 2164818"/>
                  <a:gd name="connsiteY0" fmla="*/ 1649811 h 2199405"/>
                  <a:gd name="connsiteX1" fmla="*/ 2076452 w 2164818"/>
                  <a:gd name="connsiteY1" fmla="*/ 2133600 h 2199405"/>
                  <a:gd name="connsiteX2" fmla="*/ 1263654 w 2164818"/>
                  <a:gd name="connsiteY2" fmla="*/ 2189018 h 2199405"/>
                  <a:gd name="connsiteX3" fmla="*/ 72162 w 2164818"/>
                  <a:gd name="connsiteY3" fmla="*/ 2115127 h 2199405"/>
                  <a:gd name="connsiteX4" fmla="*/ 7506 w 2164818"/>
                  <a:gd name="connsiteY4" fmla="*/ 886691 h 2199405"/>
                  <a:gd name="connsiteX5" fmla="*/ 7507 w 2164818"/>
                  <a:gd name="connsiteY5" fmla="*/ 0 h 2199405"/>
                  <a:gd name="connsiteX0" fmla="*/ 2159581 w 2159581"/>
                  <a:gd name="connsiteY0" fmla="*/ 1649811 h 2196639"/>
                  <a:gd name="connsiteX1" fmla="*/ 2076452 w 2159581"/>
                  <a:gd name="connsiteY1" fmla="*/ 2133600 h 2196639"/>
                  <a:gd name="connsiteX2" fmla="*/ 1263654 w 2159581"/>
                  <a:gd name="connsiteY2" fmla="*/ 2189018 h 2196639"/>
                  <a:gd name="connsiteX3" fmla="*/ 72162 w 2159581"/>
                  <a:gd name="connsiteY3" fmla="*/ 2115127 h 2196639"/>
                  <a:gd name="connsiteX4" fmla="*/ 7506 w 2159581"/>
                  <a:gd name="connsiteY4" fmla="*/ 886691 h 2196639"/>
                  <a:gd name="connsiteX5" fmla="*/ 7507 w 2159581"/>
                  <a:gd name="connsiteY5" fmla="*/ 0 h 2196639"/>
                  <a:gd name="connsiteX0" fmla="*/ 2150056 w 2159859"/>
                  <a:gd name="connsiteY0" fmla="*/ 1680359 h 2197923"/>
                  <a:gd name="connsiteX1" fmla="*/ 2076452 w 2159859"/>
                  <a:gd name="connsiteY1" fmla="*/ 2133600 h 2197923"/>
                  <a:gd name="connsiteX2" fmla="*/ 1263654 w 2159859"/>
                  <a:gd name="connsiteY2" fmla="*/ 2189018 h 2197923"/>
                  <a:gd name="connsiteX3" fmla="*/ 72162 w 2159859"/>
                  <a:gd name="connsiteY3" fmla="*/ 2115127 h 2197923"/>
                  <a:gd name="connsiteX4" fmla="*/ 7506 w 2159859"/>
                  <a:gd name="connsiteY4" fmla="*/ 886691 h 2197923"/>
                  <a:gd name="connsiteX5" fmla="*/ 7507 w 2159859"/>
                  <a:gd name="connsiteY5" fmla="*/ 0 h 2197923"/>
                  <a:gd name="connsiteX0" fmla="*/ 2150056 w 2171350"/>
                  <a:gd name="connsiteY0" fmla="*/ 1680359 h 2197923"/>
                  <a:gd name="connsiteX1" fmla="*/ 2076452 w 2171350"/>
                  <a:gd name="connsiteY1" fmla="*/ 2133600 h 2197923"/>
                  <a:gd name="connsiteX2" fmla="*/ 1263654 w 2171350"/>
                  <a:gd name="connsiteY2" fmla="*/ 2189018 h 2197923"/>
                  <a:gd name="connsiteX3" fmla="*/ 72162 w 2171350"/>
                  <a:gd name="connsiteY3" fmla="*/ 2115127 h 2197923"/>
                  <a:gd name="connsiteX4" fmla="*/ 7506 w 2171350"/>
                  <a:gd name="connsiteY4" fmla="*/ 886691 h 2197923"/>
                  <a:gd name="connsiteX5" fmla="*/ 7507 w 2171350"/>
                  <a:gd name="connsiteY5" fmla="*/ 0 h 2197923"/>
                  <a:gd name="connsiteX0" fmla="*/ 2150056 w 2166585"/>
                  <a:gd name="connsiteY0" fmla="*/ 1680359 h 2197923"/>
                  <a:gd name="connsiteX1" fmla="*/ 2076452 w 2166585"/>
                  <a:gd name="connsiteY1" fmla="*/ 2133600 h 2197923"/>
                  <a:gd name="connsiteX2" fmla="*/ 1263654 w 2166585"/>
                  <a:gd name="connsiteY2" fmla="*/ 2189018 h 2197923"/>
                  <a:gd name="connsiteX3" fmla="*/ 72162 w 2166585"/>
                  <a:gd name="connsiteY3" fmla="*/ 2115127 h 2197923"/>
                  <a:gd name="connsiteX4" fmla="*/ 7506 w 2166585"/>
                  <a:gd name="connsiteY4" fmla="*/ 886691 h 2197923"/>
                  <a:gd name="connsiteX5" fmla="*/ 7507 w 2166585"/>
                  <a:gd name="connsiteY5" fmla="*/ 0 h 2197923"/>
                  <a:gd name="connsiteX0" fmla="*/ 2150056 w 2163154"/>
                  <a:gd name="connsiteY0" fmla="*/ 1680359 h 2197923"/>
                  <a:gd name="connsiteX1" fmla="*/ 2076452 w 2163154"/>
                  <a:gd name="connsiteY1" fmla="*/ 2133600 h 2197923"/>
                  <a:gd name="connsiteX2" fmla="*/ 1263654 w 2163154"/>
                  <a:gd name="connsiteY2" fmla="*/ 2189018 h 2197923"/>
                  <a:gd name="connsiteX3" fmla="*/ 72162 w 2163154"/>
                  <a:gd name="connsiteY3" fmla="*/ 2115127 h 2197923"/>
                  <a:gd name="connsiteX4" fmla="*/ 7506 w 2163154"/>
                  <a:gd name="connsiteY4" fmla="*/ 886691 h 2197923"/>
                  <a:gd name="connsiteX5" fmla="*/ 7507 w 2163154"/>
                  <a:gd name="connsiteY5" fmla="*/ 0 h 2197923"/>
                  <a:gd name="connsiteX0" fmla="*/ 2150056 w 2150056"/>
                  <a:gd name="connsiteY0" fmla="*/ 1680359 h 2193938"/>
                  <a:gd name="connsiteX1" fmla="*/ 2076452 w 2150056"/>
                  <a:gd name="connsiteY1" fmla="*/ 2133600 h 2193938"/>
                  <a:gd name="connsiteX2" fmla="*/ 1263654 w 2150056"/>
                  <a:gd name="connsiteY2" fmla="*/ 2189018 h 2193938"/>
                  <a:gd name="connsiteX3" fmla="*/ 72162 w 2150056"/>
                  <a:gd name="connsiteY3" fmla="*/ 2115127 h 2193938"/>
                  <a:gd name="connsiteX4" fmla="*/ 7506 w 2150056"/>
                  <a:gd name="connsiteY4" fmla="*/ 886691 h 2193938"/>
                  <a:gd name="connsiteX5" fmla="*/ 7507 w 2150056"/>
                  <a:gd name="connsiteY5" fmla="*/ 0 h 2193938"/>
                  <a:gd name="connsiteX0" fmla="*/ 2150056 w 2156045"/>
                  <a:gd name="connsiteY0" fmla="*/ 1680359 h 2193938"/>
                  <a:gd name="connsiteX1" fmla="*/ 2076452 w 2156045"/>
                  <a:gd name="connsiteY1" fmla="*/ 2133600 h 2193938"/>
                  <a:gd name="connsiteX2" fmla="*/ 1263654 w 2156045"/>
                  <a:gd name="connsiteY2" fmla="*/ 2189018 h 2193938"/>
                  <a:gd name="connsiteX3" fmla="*/ 72162 w 2156045"/>
                  <a:gd name="connsiteY3" fmla="*/ 2115127 h 2193938"/>
                  <a:gd name="connsiteX4" fmla="*/ 7506 w 2156045"/>
                  <a:gd name="connsiteY4" fmla="*/ 886691 h 2193938"/>
                  <a:gd name="connsiteX5" fmla="*/ 7507 w 2156045"/>
                  <a:gd name="connsiteY5" fmla="*/ 0 h 2193938"/>
                  <a:gd name="connsiteX0" fmla="*/ 2130951 w 2158933"/>
                  <a:gd name="connsiteY0" fmla="*/ 1680359 h 2197923"/>
                  <a:gd name="connsiteX1" fmla="*/ 2076452 w 2158933"/>
                  <a:gd name="connsiteY1" fmla="*/ 2133600 h 2197923"/>
                  <a:gd name="connsiteX2" fmla="*/ 1263654 w 2158933"/>
                  <a:gd name="connsiteY2" fmla="*/ 2189018 h 2197923"/>
                  <a:gd name="connsiteX3" fmla="*/ 72162 w 2158933"/>
                  <a:gd name="connsiteY3" fmla="*/ 2115127 h 2197923"/>
                  <a:gd name="connsiteX4" fmla="*/ 7506 w 2158933"/>
                  <a:gd name="connsiteY4" fmla="*/ 886691 h 2197923"/>
                  <a:gd name="connsiteX5" fmla="*/ 7507 w 2158933"/>
                  <a:gd name="connsiteY5" fmla="*/ 0 h 2197923"/>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40503"/>
                  <a:gd name="connsiteY0" fmla="*/ 1683753 h 2192297"/>
                  <a:gd name="connsiteX1" fmla="*/ 2076452 w 2140503"/>
                  <a:gd name="connsiteY1" fmla="*/ 2133600 h 2192297"/>
                  <a:gd name="connsiteX2" fmla="*/ 1263654 w 2140503"/>
                  <a:gd name="connsiteY2" fmla="*/ 2189018 h 2192297"/>
                  <a:gd name="connsiteX3" fmla="*/ 72162 w 2140503"/>
                  <a:gd name="connsiteY3" fmla="*/ 2115127 h 2192297"/>
                  <a:gd name="connsiteX4" fmla="*/ 7506 w 2140503"/>
                  <a:gd name="connsiteY4" fmla="*/ 886691 h 2192297"/>
                  <a:gd name="connsiteX5" fmla="*/ 7507 w 2140503"/>
                  <a:gd name="connsiteY5" fmla="*/ 0 h 2192297"/>
                  <a:gd name="connsiteX0" fmla="*/ 2140503 w 2140650"/>
                  <a:gd name="connsiteY0" fmla="*/ 1683753 h 2192324"/>
                  <a:gd name="connsiteX1" fmla="*/ 2076452 w 2140650"/>
                  <a:gd name="connsiteY1" fmla="*/ 2133600 h 2192324"/>
                  <a:gd name="connsiteX2" fmla="*/ 1263654 w 2140650"/>
                  <a:gd name="connsiteY2" fmla="*/ 2189018 h 2192324"/>
                  <a:gd name="connsiteX3" fmla="*/ 72162 w 2140650"/>
                  <a:gd name="connsiteY3" fmla="*/ 2115127 h 2192324"/>
                  <a:gd name="connsiteX4" fmla="*/ 7506 w 2140650"/>
                  <a:gd name="connsiteY4" fmla="*/ 886691 h 2192324"/>
                  <a:gd name="connsiteX5" fmla="*/ 7507 w 2140650"/>
                  <a:gd name="connsiteY5" fmla="*/ 0 h 2192324"/>
                  <a:gd name="connsiteX0" fmla="*/ 2140503 w 2141876"/>
                  <a:gd name="connsiteY0" fmla="*/ 1683753 h 2193259"/>
                  <a:gd name="connsiteX1" fmla="*/ 2076452 w 2141876"/>
                  <a:gd name="connsiteY1" fmla="*/ 2133600 h 2193259"/>
                  <a:gd name="connsiteX2" fmla="*/ 1263654 w 2141876"/>
                  <a:gd name="connsiteY2" fmla="*/ 2189018 h 2193259"/>
                  <a:gd name="connsiteX3" fmla="*/ 72162 w 2141876"/>
                  <a:gd name="connsiteY3" fmla="*/ 2115127 h 2193259"/>
                  <a:gd name="connsiteX4" fmla="*/ 7506 w 2141876"/>
                  <a:gd name="connsiteY4" fmla="*/ 886691 h 2193259"/>
                  <a:gd name="connsiteX5" fmla="*/ 7507 w 2141876"/>
                  <a:gd name="connsiteY5" fmla="*/ 0 h 2193259"/>
                  <a:gd name="connsiteX0" fmla="*/ 2140503 w 2146278"/>
                  <a:gd name="connsiteY0" fmla="*/ 1683753 h 2198733"/>
                  <a:gd name="connsiteX1" fmla="*/ 2076452 w 2146278"/>
                  <a:gd name="connsiteY1" fmla="*/ 2133600 h 2198733"/>
                  <a:gd name="connsiteX2" fmla="*/ 1263654 w 2146278"/>
                  <a:gd name="connsiteY2" fmla="*/ 2189018 h 2198733"/>
                  <a:gd name="connsiteX3" fmla="*/ 72162 w 2146278"/>
                  <a:gd name="connsiteY3" fmla="*/ 2115127 h 2198733"/>
                  <a:gd name="connsiteX4" fmla="*/ 7506 w 2146278"/>
                  <a:gd name="connsiteY4" fmla="*/ 886691 h 2198733"/>
                  <a:gd name="connsiteX5" fmla="*/ 7507 w 2146278"/>
                  <a:gd name="connsiteY5" fmla="*/ 0 h 2198733"/>
                  <a:gd name="connsiteX0" fmla="*/ 2076452 w 2076452"/>
                  <a:gd name="connsiteY0" fmla="*/ 2133600 h 2198733"/>
                  <a:gd name="connsiteX1" fmla="*/ 1263654 w 2076452"/>
                  <a:gd name="connsiteY1" fmla="*/ 2189018 h 2198733"/>
                  <a:gd name="connsiteX2" fmla="*/ 72162 w 2076452"/>
                  <a:gd name="connsiteY2" fmla="*/ 2115127 h 2198733"/>
                  <a:gd name="connsiteX3" fmla="*/ 7506 w 2076452"/>
                  <a:gd name="connsiteY3" fmla="*/ 886691 h 2198733"/>
                  <a:gd name="connsiteX4" fmla="*/ 7507 w 2076452"/>
                  <a:gd name="connsiteY4" fmla="*/ 0 h 2198733"/>
                  <a:gd name="connsiteX0" fmla="*/ 1263654 w 1263654"/>
                  <a:gd name="connsiteY0" fmla="*/ 2189018 h 2192297"/>
                  <a:gd name="connsiteX1" fmla="*/ 72162 w 1263654"/>
                  <a:gd name="connsiteY1" fmla="*/ 2115127 h 2192297"/>
                  <a:gd name="connsiteX2" fmla="*/ 7506 w 1263654"/>
                  <a:gd name="connsiteY2" fmla="*/ 886691 h 2192297"/>
                  <a:gd name="connsiteX3" fmla="*/ 7507 w 1263654"/>
                  <a:gd name="connsiteY3" fmla="*/ 0 h 2192297"/>
                </a:gdLst>
                <a:ahLst/>
                <a:cxnLst>
                  <a:cxn ang="0">
                    <a:pos x="connsiteX0" y="connsiteY0"/>
                  </a:cxn>
                  <a:cxn ang="0">
                    <a:pos x="connsiteX1" y="connsiteY1"/>
                  </a:cxn>
                  <a:cxn ang="0">
                    <a:pos x="connsiteX2" y="connsiteY2"/>
                  </a:cxn>
                  <a:cxn ang="0">
                    <a:pos x="connsiteX3" y="connsiteY3"/>
                  </a:cxn>
                </a:cxnLst>
                <a:rect l="l" t="t" r="r" b="b"/>
                <a:pathLst>
                  <a:path w="1263654" h="2192297">
                    <a:moveTo>
                      <a:pt x="1263654" y="2189018"/>
                    </a:moveTo>
                    <a:cubicBezTo>
                      <a:pt x="352333" y="2185940"/>
                      <a:pt x="189156" y="2221345"/>
                      <a:pt x="72162" y="2115127"/>
                    </a:cubicBezTo>
                    <a:cubicBezTo>
                      <a:pt x="-44832" y="2008909"/>
                      <a:pt x="18282" y="1239212"/>
                      <a:pt x="7506" y="886691"/>
                    </a:cubicBezTo>
                    <a:cubicBezTo>
                      <a:pt x="7506" y="591127"/>
                      <a:pt x="7507" y="295564"/>
                      <a:pt x="7507" y="0"/>
                    </a:cubicBezTo>
                  </a:path>
                </a:pathLst>
              </a:cu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noFill/>
                  </a:ln>
                </a:endParaRPr>
              </a:p>
            </p:txBody>
          </p:sp>
          <p:cxnSp>
            <p:nvCxnSpPr>
              <p:cNvPr id="80" name="Straight Arrow Connector 79">
                <a:extLst>
                  <a:ext uri="{FF2B5EF4-FFF2-40B4-BE49-F238E27FC236}">
                    <a16:creationId xmlns:a16="http://schemas.microsoft.com/office/drawing/2014/main" id="{79ED40B7-CE3F-428C-951C-6E4720DDEF0E}"/>
                  </a:ext>
                </a:extLst>
              </p:cNvPr>
              <p:cNvCxnSpPr>
                <a:cxnSpLocks/>
              </p:cNvCxnSpPr>
              <p:nvPr/>
            </p:nvCxnSpPr>
            <p:spPr>
              <a:xfrm>
                <a:off x="7117447" y="1050849"/>
                <a:ext cx="0" cy="477391"/>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60" name="Group 59">
              <a:extLst>
                <a:ext uri="{FF2B5EF4-FFF2-40B4-BE49-F238E27FC236}">
                  <a16:creationId xmlns:a16="http://schemas.microsoft.com/office/drawing/2014/main" id="{78AF9F14-EDBD-47DB-9348-789C41791413}"/>
                </a:ext>
              </a:extLst>
            </p:cNvPr>
            <p:cNvGrpSpPr/>
            <p:nvPr/>
          </p:nvGrpSpPr>
          <p:grpSpPr>
            <a:xfrm>
              <a:off x="7256900" y="981211"/>
              <a:ext cx="2122141" cy="2928946"/>
              <a:chOff x="7104493" y="828811"/>
              <a:chExt cx="2128210" cy="2928946"/>
            </a:xfrm>
          </p:grpSpPr>
          <p:sp>
            <p:nvSpPr>
              <p:cNvPr id="65" name="Freeform: Shape 64">
                <a:extLst>
                  <a:ext uri="{FF2B5EF4-FFF2-40B4-BE49-F238E27FC236}">
                    <a16:creationId xmlns:a16="http://schemas.microsoft.com/office/drawing/2014/main" id="{4D1E9A06-FBE9-4268-9DAE-537B67A90841}"/>
                  </a:ext>
                </a:extLst>
              </p:cNvPr>
              <p:cNvSpPr/>
              <p:nvPr/>
            </p:nvSpPr>
            <p:spPr>
              <a:xfrm>
                <a:off x="7104493" y="1278396"/>
                <a:ext cx="2121427" cy="2053120"/>
              </a:xfrm>
              <a:custGeom>
                <a:avLst/>
                <a:gdLst>
                  <a:gd name="connsiteX0" fmla="*/ 2096655 w 2133600"/>
                  <a:gd name="connsiteY0" fmla="*/ 1422400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47126"/>
                  <a:gd name="connsiteY0" fmla="*/ 1403927 h 2182061"/>
                  <a:gd name="connsiteX1" fmla="*/ 2133600 w 2147126"/>
                  <a:gd name="connsiteY1" fmla="*/ 2115127 h 2182061"/>
                  <a:gd name="connsiteX2" fmla="*/ 1921164 w 2147126"/>
                  <a:gd name="connsiteY2" fmla="*/ 2152072 h 2182061"/>
                  <a:gd name="connsiteX3" fmla="*/ 64655 w 2147126"/>
                  <a:gd name="connsiteY3" fmla="*/ 2115127 h 2182061"/>
                  <a:gd name="connsiteX4" fmla="*/ 36945 w 2147126"/>
                  <a:gd name="connsiteY4" fmla="*/ 1782618 h 2182061"/>
                  <a:gd name="connsiteX5" fmla="*/ 0 w 2147126"/>
                  <a:gd name="connsiteY5" fmla="*/ 0 h 2182061"/>
                  <a:gd name="connsiteX0" fmla="*/ 2124364 w 2208557"/>
                  <a:gd name="connsiteY0" fmla="*/ 1403927 h 2218148"/>
                  <a:gd name="connsiteX1" fmla="*/ 2133600 w 2208557"/>
                  <a:gd name="connsiteY1" fmla="*/ 2115127 h 2218148"/>
                  <a:gd name="connsiteX2" fmla="*/ 1921164 w 2208557"/>
                  <a:gd name="connsiteY2" fmla="*/ 2152072 h 2218148"/>
                  <a:gd name="connsiteX3" fmla="*/ 64655 w 2208557"/>
                  <a:gd name="connsiteY3" fmla="*/ 2115127 h 2218148"/>
                  <a:gd name="connsiteX4" fmla="*/ 36945 w 2208557"/>
                  <a:gd name="connsiteY4" fmla="*/ 1782618 h 2218148"/>
                  <a:gd name="connsiteX5" fmla="*/ 0 w 2208557"/>
                  <a:gd name="connsiteY5" fmla="*/ 0 h 2218148"/>
                  <a:gd name="connsiteX0" fmla="*/ 2124364 w 2183262"/>
                  <a:gd name="connsiteY0" fmla="*/ 1403927 h 2201355"/>
                  <a:gd name="connsiteX1" fmla="*/ 2133600 w 2183262"/>
                  <a:gd name="connsiteY1" fmla="*/ 2115127 h 2201355"/>
                  <a:gd name="connsiteX2" fmla="*/ 1431637 w 2183262"/>
                  <a:gd name="connsiteY2" fmla="*/ 2189018 h 2201355"/>
                  <a:gd name="connsiteX3" fmla="*/ 64655 w 2183262"/>
                  <a:gd name="connsiteY3" fmla="*/ 2115127 h 2201355"/>
                  <a:gd name="connsiteX4" fmla="*/ 36945 w 2183262"/>
                  <a:gd name="connsiteY4" fmla="*/ 1782618 h 2201355"/>
                  <a:gd name="connsiteX5" fmla="*/ 0 w 2183262"/>
                  <a:gd name="connsiteY5" fmla="*/ 0 h 2201355"/>
                  <a:gd name="connsiteX0" fmla="*/ 2124364 w 2194882"/>
                  <a:gd name="connsiteY0" fmla="*/ 1403927 h 2182061"/>
                  <a:gd name="connsiteX1" fmla="*/ 2133600 w 2194882"/>
                  <a:gd name="connsiteY1" fmla="*/ 2115127 h 2182061"/>
                  <a:gd name="connsiteX2" fmla="*/ 1274619 w 2194882"/>
                  <a:gd name="connsiteY2" fmla="*/ 2152072 h 2182061"/>
                  <a:gd name="connsiteX3" fmla="*/ 64655 w 2194882"/>
                  <a:gd name="connsiteY3" fmla="*/ 2115127 h 2182061"/>
                  <a:gd name="connsiteX4" fmla="*/ 36945 w 2194882"/>
                  <a:gd name="connsiteY4" fmla="*/ 1782618 h 2182061"/>
                  <a:gd name="connsiteX5" fmla="*/ 0 w 2194882"/>
                  <a:gd name="connsiteY5" fmla="*/ 0 h 2182061"/>
                  <a:gd name="connsiteX0" fmla="*/ 2124364 w 2151386"/>
                  <a:gd name="connsiteY0" fmla="*/ 1403927 h 2176462"/>
                  <a:gd name="connsiteX1" fmla="*/ 2068945 w 2151386"/>
                  <a:gd name="connsiteY1" fmla="*/ 2105890 h 2176462"/>
                  <a:gd name="connsiteX2" fmla="*/ 1274619 w 2151386"/>
                  <a:gd name="connsiteY2" fmla="*/ 2152072 h 2176462"/>
                  <a:gd name="connsiteX3" fmla="*/ 64655 w 2151386"/>
                  <a:gd name="connsiteY3" fmla="*/ 2115127 h 2176462"/>
                  <a:gd name="connsiteX4" fmla="*/ 36945 w 2151386"/>
                  <a:gd name="connsiteY4" fmla="*/ 1782618 h 2176462"/>
                  <a:gd name="connsiteX5" fmla="*/ 0 w 2151386"/>
                  <a:gd name="connsiteY5" fmla="*/ 0 h 2176462"/>
                  <a:gd name="connsiteX0" fmla="*/ 2124364 w 2133944"/>
                  <a:gd name="connsiteY0" fmla="*/ 1403927 h 2158665"/>
                  <a:gd name="connsiteX1" fmla="*/ 2068945 w 2133944"/>
                  <a:gd name="connsiteY1" fmla="*/ 2105890 h 2158665"/>
                  <a:gd name="connsiteX2" fmla="*/ 1274619 w 2133944"/>
                  <a:gd name="connsiteY2" fmla="*/ 2152072 h 2158665"/>
                  <a:gd name="connsiteX3" fmla="*/ 64655 w 2133944"/>
                  <a:gd name="connsiteY3" fmla="*/ 2115127 h 2158665"/>
                  <a:gd name="connsiteX4" fmla="*/ 36945 w 2133944"/>
                  <a:gd name="connsiteY4" fmla="*/ 1782618 h 2158665"/>
                  <a:gd name="connsiteX5" fmla="*/ 0 w 2133944"/>
                  <a:gd name="connsiteY5" fmla="*/ 0 h 2158665"/>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243898 w 2262676"/>
                  <a:gd name="connsiteY0" fmla="*/ 1403927 h 2174021"/>
                  <a:gd name="connsiteX1" fmla="*/ 2206952 w 2262676"/>
                  <a:gd name="connsiteY1" fmla="*/ 2133599 h 2174021"/>
                  <a:gd name="connsiteX2" fmla="*/ 1394153 w 2262676"/>
                  <a:gd name="connsiteY2" fmla="*/ 2152072 h 2174021"/>
                  <a:gd name="connsiteX3" fmla="*/ 184189 w 2262676"/>
                  <a:gd name="connsiteY3" fmla="*/ 2115127 h 2174021"/>
                  <a:gd name="connsiteX4" fmla="*/ 156479 w 2262676"/>
                  <a:gd name="connsiteY4" fmla="*/ 1782618 h 2174021"/>
                  <a:gd name="connsiteX5" fmla="*/ 119534 w 2262676"/>
                  <a:gd name="connsiteY5" fmla="*/ 0 h 2174021"/>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171158 w 2189936"/>
                  <a:gd name="connsiteY0" fmla="*/ 1403927 h 2216292"/>
                  <a:gd name="connsiteX1" fmla="*/ 2134212 w 2189936"/>
                  <a:gd name="connsiteY1" fmla="*/ 2133599 h 2216292"/>
                  <a:gd name="connsiteX2" fmla="*/ 1321413 w 2189936"/>
                  <a:gd name="connsiteY2" fmla="*/ 2152072 h 2216292"/>
                  <a:gd name="connsiteX3" fmla="*/ 111449 w 2189936"/>
                  <a:gd name="connsiteY3" fmla="*/ 2115127 h 2216292"/>
                  <a:gd name="connsiteX4" fmla="*/ 46793 w 2189936"/>
                  <a:gd name="connsiteY4" fmla="*/ 886691 h 2216292"/>
                  <a:gd name="connsiteX5" fmla="*/ 46794 w 2189936"/>
                  <a:gd name="connsiteY5" fmla="*/ 0 h 2216292"/>
                  <a:gd name="connsiteX0" fmla="*/ 2140228 w 2159006"/>
                  <a:gd name="connsiteY0" fmla="*/ 1403927 h 2175792"/>
                  <a:gd name="connsiteX1" fmla="*/ 2103282 w 2159006"/>
                  <a:gd name="connsiteY1" fmla="*/ 2133599 h 2175792"/>
                  <a:gd name="connsiteX2" fmla="*/ 1290483 w 2159006"/>
                  <a:gd name="connsiteY2" fmla="*/ 2152072 h 2175792"/>
                  <a:gd name="connsiteX3" fmla="*/ 80519 w 2159006"/>
                  <a:gd name="connsiteY3" fmla="*/ 2115127 h 2175792"/>
                  <a:gd name="connsiteX4" fmla="*/ 15863 w 2159006"/>
                  <a:gd name="connsiteY4" fmla="*/ 886691 h 2175792"/>
                  <a:gd name="connsiteX5" fmla="*/ 15864 w 2159006"/>
                  <a:gd name="connsiteY5" fmla="*/ 0 h 2175792"/>
                  <a:gd name="connsiteX0" fmla="*/ 2140228 w 2159006"/>
                  <a:gd name="connsiteY0" fmla="*/ 1403927 h 2176749"/>
                  <a:gd name="connsiteX1" fmla="*/ 2103282 w 2159006"/>
                  <a:gd name="connsiteY1" fmla="*/ 2133599 h 2176749"/>
                  <a:gd name="connsiteX2" fmla="*/ 1290483 w 2159006"/>
                  <a:gd name="connsiteY2" fmla="*/ 2152072 h 2176749"/>
                  <a:gd name="connsiteX3" fmla="*/ 80519 w 2159006"/>
                  <a:gd name="connsiteY3" fmla="*/ 2115127 h 2176749"/>
                  <a:gd name="connsiteX4" fmla="*/ 15863 w 2159006"/>
                  <a:gd name="connsiteY4" fmla="*/ 886691 h 2176749"/>
                  <a:gd name="connsiteX5" fmla="*/ 15864 w 2159006"/>
                  <a:gd name="connsiteY5" fmla="*/ 0 h 2176749"/>
                  <a:gd name="connsiteX0" fmla="*/ 2140228 w 2159006"/>
                  <a:gd name="connsiteY0" fmla="*/ 1403927 h 2178507"/>
                  <a:gd name="connsiteX1" fmla="*/ 2103282 w 2159006"/>
                  <a:gd name="connsiteY1" fmla="*/ 2133599 h 2178507"/>
                  <a:gd name="connsiteX2" fmla="*/ 1290483 w 2159006"/>
                  <a:gd name="connsiteY2" fmla="*/ 2152072 h 2178507"/>
                  <a:gd name="connsiteX3" fmla="*/ 80519 w 2159006"/>
                  <a:gd name="connsiteY3" fmla="*/ 2115127 h 2178507"/>
                  <a:gd name="connsiteX4" fmla="*/ 15863 w 2159006"/>
                  <a:gd name="connsiteY4" fmla="*/ 886691 h 2178507"/>
                  <a:gd name="connsiteX5" fmla="*/ 15864 w 2159006"/>
                  <a:gd name="connsiteY5" fmla="*/ 0 h 2178507"/>
                  <a:gd name="connsiteX0" fmla="*/ 2169837 w 2209307"/>
                  <a:gd name="connsiteY0" fmla="*/ 1403927 h 2234365"/>
                  <a:gd name="connsiteX1" fmla="*/ 2132891 w 2209307"/>
                  <a:gd name="connsiteY1" fmla="*/ 2133599 h 2234365"/>
                  <a:gd name="connsiteX2" fmla="*/ 1301620 w 2209307"/>
                  <a:gd name="connsiteY2" fmla="*/ 2189018 h 2234365"/>
                  <a:gd name="connsiteX3" fmla="*/ 110128 w 2209307"/>
                  <a:gd name="connsiteY3" fmla="*/ 2115127 h 2234365"/>
                  <a:gd name="connsiteX4" fmla="*/ 45472 w 2209307"/>
                  <a:gd name="connsiteY4" fmla="*/ 886691 h 2234365"/>
                  <a:gd name="connsiteX5" fmla="*/ 45473 w 2209307"/>
                  <a:gd name="connsiteY5" fmla="*/ 0 h 2234365"/>
                  <a:gd name="connsiteX0" fmla="*/ 2131871 w 2171341"/>
                  <a:gd name="connsiteY0" fmla="*/ 1403927 h 2213916"/>
                  <a:gd name="connsiteX1" fmla="*/ 2094925 w 2171341"/>
                  <a:gd name="connsiteY1" fmla="*/ 2133599 h 2213916"/>
                  <a:gd name="connsiteX2" fmla="*/ 1263654 w 2171341"/>
                  <a:gd name="connsiteY2" fmla="*/ 2189018 h 2213916"/>
                  <a:gd name="connsiteX3" fmla="*/ 72162 w 2171341"/>
                  <a:gd name="connsiteY3" fmla="*/ 2115127 h 2213916"/>
                  <a:gd name="connsiteX4" fmla="*/ 7506 w 2171341"/>
                  <a:gd name="connsiteY4" fmla="*/ 886691 h 2213916"/>
                  <a:gd name="connsiteX5" fmla="*/ 7507 w 2171341"/>
                  <a:gd name="connsiteY5" fmla="*/ 0 h 2213916"/>
                  <a:gd name="connsiteX0" fmla="*/ 2131871 w 2142401"/>
                  <a:gd name="connsiteY0" fmla="*/ 1403927 h 2236342"/>
                  <a:gd name="connsiteX1" fmla="*/ 2039507 w 2142401"/>
                  <a:gd name="connsiteY1" fmla="*/ 2170545 h 2236342"/>
                  <a:gd name="connsiteX2" fmla="*/ 1263654 w 2142401"/>
                  <a:gd name="connsiteY2" fmla="*/ 2189018 h 2236342"/>
                  <a:gd name="connsiteX3" fmla="*/ 72162 w 2142401"/>
                  <a:gd name="connsiteY3" fmla="*/ 2115127 h 2236342"/>
                  <a:gd name="connsiteX4" fmla="*/ 7506 w 2142401"/>
                  <a:gd name="connsiteY4" fmla="*/ 886691 h 2236342"/>
                  <a:gd name="connsiteX5" fmla="*/ 7507 w 2142401"/>
                  <a:gd name="connsiteY5" fmla="*/ 0 h 2236342"/>
                  <a:gd name="connsiteX0" fmla="*/ 2131871 w 2133896"/>
                  <a:gd name="connsiteY0" fmla="*/ 1403927 h 2224266"/>
                  <a:gd name="connsiteX1" fmla="*/ 2039507 w 2133896"/>
                  <a:gd name="connsiteY1" fmla="*/ 2170545 h 2224266"/>
                  <a:gd name="connsiteX2" fmla="*/ 1263654 w 2133896"/>
                  <a:gd name="connsiteY2" fmla="*/ 2189018 h 2224266"/>
                  <a:gd name="connsiteX3" fmla="*/ 72162 w 2133896"/>
                  <a:gd name="connsiteY3" fmla="*/ 2115127 h 2224266"/>
                  <a:gd name="connsiteX4" fmla="*/ 7506 w 2133896"/>
                  <a:gd name="connsiteY4" fmla="*/ 886691 h 2224266"/>
                  <a:gd name="connsiteX5" fmla="*/ 7507 w 2133896"/>
                  <a:gd name="connsiteY5" fmla="*/ 0 h 2224266"/>
                  <a:gd name="connsiteX0" fmla="*/ 2131871 w 2145757"/>
                  <a:gd name="connsiteY0" fmla="*/ 1403927 h 2203699"/>
                  <a:gd name="connsiteX1" fmla="*/ 2076452 w 2145757"/>
                  <a:gd name="connsiteY1" fmla="*/ 2133600 h 2203699"/>
                  <a:gd name="connsiteX2" fmla="*/ 1263654 w 2145757"/>
                  <a:gd name="connsiteY2" fmla="*/ 2189018 h 2203699"/>
                  <a:gd name="connsiteX3" fmla="*/ 72162 w 2145757"/>
                  <a:gd name="connsiteY3" fmla="*/ 2115127 h 2203699"/>
                  <a:gd name="connsiteX4" fmla="*/ 7506 w 2145757"/>
                  <a:gd name="connsiteY4" fmla="*/ 886691 h 2203699"/>
                  <a:gd name="connsiteX5" fmla="*/ 7507 w 2145757"/>
                  <a:gd name="connsiteY5" fmla="*/ 0 h 2203699"/>
                  <a:gd name="connsiteX0" fmla="*/ 2122635 w 2155702"/>
                  <a:gd name="connsiteY0" fmla="*/ 1403927 h 2213917"/>
                  <a:gd name="connsiteX1" fmla="*/ 2076452 w 2155702"/>
                  <a:gd name="connsiteY1" fmla="*/ 2133600 h 2213917"/>
                  <a:gd name="connsiteX2" fmla="*/ 1263654 w 2155702"/>
                  <a:gd name="connsiteY2" fmla="*/ 2189018 h 2213917"/>
                  <a:gd name="connsiteX3" fmla="*/ 72162 w 2155702"/>
                  <a:gd name="connsiteY3" fmla="*/ 2115127 h 2213917"/>
                  <a:gd name="connsiteX4" fmla="*/ 7506 w 2155702"/>
                  <a:gd name="connsiteY4" fmla="*/ 886691 h 2213917"/>
                  <a:gd name="connsiteX5" fmla="*/ 7507 w 2155702"/>
                  <a:gd name="connsiteY5" fmla="*/ 0 h 2213917"/>
                  <a:gd name="connsiteX0" fmla="*/ 2122635 w 2155702"/>
                  <a:gd name="connsiteY0" fmla="*/ 1560945 h 2204229"/>
                  <a:gd name="connsiteX1" fmla="*/ 2076452 w 2155702"/>
                  <a:gd name="connsiteY1" fmla="*/ 2133600 h 2204229"/>
                  <a:gd name="connsiteX2" fmla="*/ 1263654 w 2155702"/>
                  <a:gd name="connsiteY2" fmla="*/ 2189018 h 2204229"/>
                  <a:gd name="connsiteX3" fmla="*/ 72162 w 2155702"/>
                  <a:gd name="connsiteY3" fmla="*/ 2115127 h 2204229"/>
                  <a:gd name="connsiteX4" fmla="*/ 7506 w 2155702"/>
                  <a:gd name="connsiteY4" fmla="*/ 886691 h 2204229"/>
                  <a:gd name="connsiteX5" fmla="*/ 7507 w 2155702"/>
                  <a:gd name="connsiteY5" fmla="*/ 0 h 2204229"/>
                  <a:gd name="connsiteX0" fmla="*/ 2159581 w 2175423"/>
                  <a:gd name="connsiteY0" fmla="*/ 1649811 h 2199404"/>
                  <a:gd name="connsiteX1" fmla="*/ 2076452 w 2175423"/>
                  <a:gd name="connsiteY1" fmla="*/ 2133600 h 2199404"/>
                  <a:gd name="connsiteX2" fmla="*/ 1263654 w 2175423"/>
                  <a:gd name="connsiteY2" fmla="*/ 2189018 h 2199404"/>
                  <a:gd name="connsiteX3" fmla="*/ 72162 w 2175423"/>
                  <a:gd name="connsiteY3" fmla="*/ 2115127 h 2199404"/>
                  <a:gd name="connsiteX4" fmla="*/ 7506 w 2175423"/>
                  <a:gd name="connsiteY4" fmla="*/ 886691 h 2199404"/>
                  <a:gd name="connsiteX5" fmla="*/ 7507 w 2175423"/>
                  <a:gd name="connsiteY5" fmla="*/ 0 h 2199404"/>
                  <a:gd name="connsiteX0" fmla="*/ 2159581 w 2164818"/>
                  <a:gd name="connsiteY0" fmla="*/ 1649811 h 2199405"/>
                  <a:gd name="connsiteX1" fmla="*/ 2076452 w 2164818"/>
                  <a:gd name="connsiteY1" fmla="*/ 2133600 h 2199405"/>
                  <a:gd name="connsiteX2" fmla="*/ 1263654 w 2164818"/>
                  <a:gd name="connsiteY2" fmla="*/ 2189018 h 2199405"/>
                  <a:gd name="connsiteX3" fmla="*/ 72162 w 2164818"/>
                  <a:gd name="connsiteY3" fmla="*/ 2115127 h 2199405"/>
                  <a:gd name="connsiteX4" fmla="*/ 7506 w 2164818"/>
                  <a:gd name="connsiteY4" fmla="*/ 886691 h 2199405"/>
                  <a:gd name="connsiteX5" fmla="*/ 7507 w 2164818"/>
                  <a:gd name="connsiteY5" fmla="*/ 0 h 2199405"/>
                  <a:gd name="connsiteX0" fmla="*/ 2159581 w 2159581"/>
                  <a:gd name="connsiteY0" fmla="*/ 1649811 h 2196639"/>
                  <a:gd name="connsiteX1" fmla="*/ 2076452 w 2159581"/>
                  <a:gd name="connsiteY1" fmla="*/ 2133600 h 2196639"/>
                  <a:gd name="connsiteX2" fmla="*/ 1263654 w 2159581"/>
                  <a:gd name="connsiteY2" fmla="*/ 2189018 h 2196639"/>
                  <a:gd name="connsiteX3" fmla="*/ 72162 w 2159581"/>
                  <a:gd name="connsiteY3" fmla="*/ 2115127 h 2196639"/>
                  <a:gd name="connsiteX4" fmla="*/ 7506 w 2159581"/>
                  <a:gd name="connsiteY4" fmla="*/ 886691 h 2196639"/>
                  <a:gd name="connsiteX5" fmla="*/ 7507 w 2159581"/>
                  <a:gd name="connsiteY5" fmla="*/ 0 h 2196639"/>
                  <a:gd name="connsiteX0" fmla="*/ 2150056 w 2159859"/>
                  <a:gd name="connsiteY0" fmla="*/ 1680359 h 2197923"/>
                  <a:gd name="connsiteX1" fmla="*/ 2076452 w 2159859"/>
                  <a:gd name="connsiteY1" fmla="*/ 2133600 h 2197923"/>
                  <a:gd name="connsiteX2" fmla="*/ 1263654 w 2159859"/>
                  <a:gd name="connsiteY2" fmla="*/ 2189018 h 2197923"/>
                  <a:gd name="connsiteX3" fmla="*/ 72162 w 2159859"/>
                  <a:gd name="connsiteY3" fmla="*/ 2115127 h 2197923"/>
                  <a:gd name="connsiteX4" fmla="*/ 7506 w 2159859"/>
                  <a:gd name="connsiteY4" fmla="*/ 886691 h 2197923"/>
                  <a:gd name="connsiteX5" fmla="*/ 7507 w 2159859"/>
                  <a:gd name="connsiteY5" fmla="*/ 0 h 2197923"/>
                  <a:gd name="connsiteX0" fmla="*/ 2150056 w 2171350"/>
                  <a:gd name="connsiteY0" fmla="*/ 1680359 h 2197923"/>
                  <a:gd name="connsiteX1" fmla="*/ 2076452 w 2171350"/>
                  <a:gd name="connsiteY1" fmla="*/ 2133600 h 2197923"/>
                  <a:gd name="connsiteX2" fmla="*/ 1263654 w 2171350"/>
                  <a:gd name="connsiteY2" fmla="*/ 2189018 h 2197923"/>
                  <a:gd name="connsiteX3" fmla="*/ 72162 w 2171350"/>
                  <a:gd name="connsiteY3" fmla="*/ 2115127 h 2197923"/>
                  <a:gd name="connsiteX4" fmla="*/ 7506 w 2171350"/>
                  <a:gd name="connsiteY4" fmla="*/ 886691 h 2197923"/>
                  <a:gd name="connsiteX5" fmla="*/ 7507 w 2171350"/>
                  <a:gd name="connsiteY5" fmla="*/ 0 h 2197923"/>
                  <a:gd name="connsiteX0" fmla="*/ 2150056 w 2166585"/>
                  <a:gd name="connsiteY0" fmla="*/ 1680359 h 2197923"/>
                  <a:gd name="connsiteX1" fmla="*/ 2076452 w 2166585"/>
                  <a:gd name="connsiteY1" fmla="*/ 2133600 h 2197923"/>
                  <a:gd name="connsiteX2" fmla="*/ 1263654 w 2166585"/>
                  <a:gd name="connsiteY2" fmla="*/ 2189018 h 2197923"/>
                  <a:gd name="connsiteX3" fmla="*/ 72162 w 2166585"/>
                  <a:gd name="connsiteY3" fmla="*/ 2115127 h 2197923"/>
                  <a:gd name="connsiteX4" fmla="*/ 7506 w 2166585"/>
                  <a:gd name="connsiteY4" fmla="*/ 886691 h 2197923"/>
                  <a:gd name="connsiteX5" fmla="*/ 7507 w 2166585"/>
                  <a:gd name="connsiteY5" fmla="*/ 0 h 2197923"/>
                  <a:gd name="connsiteX0" fmla="*/ 2150056 w 2163154"/>
                  <a:gd name="connsiteY0" fmla="*/ 1680359 h 2197923"/>
                  <a:gd name="connsiteX1" fmla="*/ 2076452 w 2163154"/>
                  <a:gd name="connsiteY1" fmla="*/ 2133600 h 2197923"/>
                  <a:gd name="connsiteX2" fmla="*/ 1263654 w 2163154"/>
                  <a:gd name="connsiteY2" fmla="*/ 2189018 h 2197923"/>
                  <a:gd name="connsiteX3" fmla="*/ 72162 w 2163154"/>
                  <a:gd name="connsiteY3" fmla="*/ 2115127 h 2197923"/>
                  <a:gd name="connsiteX4" fmla="*/ 7506 w 2163154"/>
                  <a:gd name="connsiteY4" fmla="*/ 886691 h 2197923"/>
                  <a:gd name="connsiteX5" fmla="*/ 7507 w 2163154"/>
                  <a:gd name="connsiteY5" fmla="*/ 0 h 2197923"/>
                  <a:gd name="connsiteX0" fmla="*/ 2150056 w 2150056"/>
                  <a:gd name="connsiteY0" fmla="*/ 1680359 h 2193938"/>
                  <a:gd name="connsiteX1" fmla="*/ 2076452 w 2150056"/>
                  <a:gd name="connsiteY1" fmla="*/ 2133600 h 2193938"/>
                  <a:gd name="connsiteX2" fmla="*/ 1263654 w 2150056"/>
                  <a:gd name="connsiteY2" fmla="*/ 2189018 h 2193938"/>
                  <a:gd name="connsiteX3" fmla="*/ 72162 w 2150056"/>
                  <a:gd name="connsiteY3" fmla="*/ 2115127 h 2193938"/>
                  <a:gd name="connsiteX4" fmla="*/ 7506 w 2150056"/>
                  <a:gd name="connsiteY4" fmla="*/ 886691 h 2193938"/>
                  <a:gd name="connsiteX5" fmla="*/ 7507 w 2150056"/>
                  <a:gd name="connsiteY5" fmla="*/ 0 h 2193938"/>
                  <a:gd name="connsiteX0" fmla="*/ 2150056 w 2156045"/>
                  <a:gd name="connsiteY0" fmla="*/ 1680359 h 2193938"/>
                  <a:gd name="connsiteX1" fmla="*/ 2076452 w 2156045"/>
                  <a:gd name="connsiteY1" fmla="*/ 2133600 h 2193938"/>
                  <a:gd name="connsiteX2" fmla="*/ 1263654 w 2156045"/>
                  <a:gd name="connsiteY2" fmla="*/ 2189018 h 2193938"/>
                  <a:gd name="connsiteX3" fmla="*/ 72162 w 2156045"/>
                  <a:gd name="connsiteY3" fmla="*/ 2115127 h 2193938"/>
                  <a:gd name="connsiteX4" fmla="*/ 7506 w 2156045"/>
                  <a:gd name="connsiteY4" fmla="*/ 886691 h 2193938"/>
                  <a:gd name="connsiteX5" fmla="*/ 7507 w 2156045"/>
                  <a:gd name="connsiteY5" fmla="*/ 0 h 2193938"/>
                  <a:gd name="connsiteX0" fmla="*/ 2130951 w 2158933"/>
                  <a:gd name="connsiteY0" fmla="*/ 1680359 h 2197923"/>
                  <a:gd name="connsiteX1" fmla="*/ 2076452 w 2158933"/>
                  <a:gd name="connsiteY1" fmla="*/ 2133600 h 2197923"/>
                  <a:gd name="connsiteX2" fmla="*/ 1263654 w 2158933"/>
                  <a:gd name="connsiteY2" fmla="*/ 2189018 h 2197923"/>
                  <a:gd name="connsiteX3" fmla="*/ 72162 w 2158933"/>
                  <a:gd name="connsiteY3" fmla="*/ 2115127 h 2197923"/>
                  <a:gd name="connsiteX4" fmla="*/ 7506 w 2158933"/>
                  <a:gd name="connsiteY4" fmla="*/ 886691 h 2197923"/>
                  <a:gd name="connsiteX5" fmla="*/ 7507 w 2158933"/>
                  <a:gd name="connsiteY5" fmla="*/ 0 h 2197923"/>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3768"/>
                  <a:gd name="connsiteY0" fmla="*/ 1683753 h 2197766"/>
                  <a:gd name="connsiteX1" fmla="*/ 2076452 w 2163768"/>
                  <a:gd name="connsiteY1" fmla="*/ 2133600 h 2197766"/>
                  <a:gd name="connsiteX2" fmla="*/ 1263654 w 2163768"/>
                  <a:gd name="connsiteY2" fmla="*/ 2189018 h 2197766"/>
                  <a:gd name="connsiteX3" fmla="*/ 72162 w 2163768"/>
                  <a:gd name="connsiteY3" fmla="*/ 2115127 h 2197766"/>
                  <a:gd name="connsiteX4" fmla="*/ 7506 w 2163768"/>
                  <a:gd name="connsiteY4" fmla="*/ 886691 h 2197766"/>
                  <a:gd name="connsiteX5" fmla="*/ 7507 w 2163768"/>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62650"/>
                  <a:gd name="connsiteY0" fmla="*/ 1683753 h 2197766"/>
                  <a:gd name="connsiteX1" fmla="*/ 2076452 w 2162650"/>
                  <a:gd name="connsiteY1" fmla="*/ 2133600 h 2197766"/>
                  <a:gd name="connsiteX2" fmla="*/ 1263654 w 2162650"/>
                  <a:gd name="connsiteY2" fmla="*/ 2189018 h 2197766"/>
                  <a:gd name="connsiteX3" fmla="*/ 72162 w 2162650"/>
                  <a:gd name="connsiteY3" fmla="*/ 2115127 h 2197766"/>
                  <a:gd name="connsiteX4" fmla="*/ 7506 w 2162650"/>
                  <a:gd name="connsiteY4" fmla="*/ 886691 h 2197766"/>
                  <a:gd name="connsiteX5" fmla="*/ 7507 w 2162650"/>
                  <a:gd name="connsiteY5" fmla="*/ 0 h 2197766"/>
                  <a:gd name="connsiteX0" fmla="*/ 2140503 w 2140503"/>
                  <a:gd name="connsiteY0" fmla="*/ 1683753 h 2192297"/>
                  <a:gd name="connsiteX1" fmla="*/ 2076452 w 2140503"/>
                  <a:gd name="connsiteY1" fmla="*/ 2133600 h 2192297"/>
                  <a:gd name="connsiteX2" fmla="*/ 1263654 w 2140503"/>
                  <a:gd name="connsiteY2" fmla="*/ 2189018 h 2192297"/>
                  <a:gd name="connsiteX3" fmla="*/ 72162 w 2140503"/>
                  <a:gd name="connsiteY3" fmla="*/ 2115127 h 2192297"/>
                  <a:gd name="connsiteX4" fmla="*/ 7506 w 2140503"/>
                  <a:gd name="connsiteY4" fmla="*/ 886691 h 2192297"/>
                  <a:gd name="connsiteX5" fmla="*/ 7507 w 2140503"/>
                  <a:gd name="connsiteY5" fmla="*/ 0 h 2192297"/>
                  <a:gd name="connsiteX0" fmla="*/ 2140503 w 2140650"/>
                  <a:gd name="connsiteY0" fmla="*/ 1683753 h 2192324"/>
                  <a:gd name="connsiteX1" fmla="*/ 2076452 w 2140650"/>
                  <a:gd name="connsiteY1" fmla="*/ 2133600 h 2192324"/>
                  <a:gd name="connsiteX2" fmla="*/ 1263654 w 2140650"/>
                  <a:gd name="connsiteY2" fmla="*/ 2189018 h 2192324"/>
                  <a:gd name="connsiteX3" fmla="*/ 72162 w 2140650"/>
                  <a:gd name="connsiteY3" fmla="*/ 2115127 h 2192324"/>
                  <a:gd name="connsiteX4" fmla="*/ 7506 w 2140650"/>
                  <a:gd name="connsiteY4" fmla="*/ 886691 h 2192324"/>
                  <a:gd name="connsiteX5" fmla="*/ 7507 w 2140650"/>
                  <a:gd name="connsiteY5" fmla="*/ 0 h 2192324"/>
                  <a:gd name="connsiteX0" fmla="*/ 2140503 w 2141876"/>
                  <a:gd name="connsiteY0" fmla="*/ 1683753 h 2193259"/>
                  <a:gd name="connsiteX1" fmla="*/ 2076452 w 2141876"/>
                  <a:gd name="connsiteY1" fmla="*/ 2133600 h 2193259"/>
                  <a:gd name="connsiteX2" fmla="*/ 1263654 w 2141876"/>
                  <a:gd name="connsiteY2" fmla="*/ 2189018 h 2193259"/>
                  <a:gd name="connsiteX3" fmla="*/ 72162 w 2141876"/>
                  <a:gd name="connsiteY3" fmla="*/ 2115127 h 2193259"/>
                  <a:gd name="connsiteX4" fmla="*/ 7506 w 2141876"/>
                  <a:gd name="connsiteY4" fmla="*/ 886691 h 2193259"/>
                  <a:gd name="connsiteX5" fmla="*/ 7507 w 2141876"/>
                  <a:gd name="connsiteY5" fmla="*/ 0 h 2193259"/>
                  <a:gd name="connsiteX0" fmla="*/ 2140503 w 2146278"/>
                  <a:gd name="connsiteY0" fmla="*/ 1683753 h 2198733"/>
                  <a:gd name="connsiteX1" fmla="*/ 2076452 w 2146278"/>
                  <a:gd name="connsiteY1" fmla="*/ 2133600 h 2198733"/>
                  <a:gd name="connsiteX2" fmla="*/ 1263654 w 2146278"/>
                  <a:gd name="connsiteY2" fmla="*/ 2189018 h 2198733"/>
                  <a:gd name="connsiteX3" fmla="*/ 72162 w 2146278"/>
                  <a:gd name="connsiteY3" fmla="*/ 2115127 h 2198733"/>
                  <a:gd name="connsiteX4" fmla="*/ 7506 w 2146278"/>
                  <a:gd name="connsiteY4" fmla="*/ 886691 h 2198733"/>
                  <a:gd name="connsiteX5" fmla="*/ 7507 w 2146278"/>
                  <a:gd name="connsiteY5" fmla="*/ 0 h 2198733"/>
                  <a:gd name="connsiteX0" fmla="*/ 2144319 w 2164651"/>
                  <a:gd name="connsiteY0" fmla="*/ 1778789 h 2194043"/>
                  <a:gd name="connsiteX1" fmla="*/ 2076452 w 2164651"/>
                  <a:gd name="connsiteY1" fmla="*/ 2133600 h 2194043"/>
                  <a:gd name="connsiteX2" fmla="*/ 1263654 w 2164651"/>
                  <a:gd name="connsiteY2" fmla="*/ 2189018 h 2194043"/>
                  <a:gd name="connsiteX3" fmla="*/ 72162 w 2164651"/>
                  <a:gd name="connsiteY3" fmla="*/ 2115127 h 2194043"/>
                  <a:gd name="connsiteX4" fmla="*/ 7506 w 2164651"/>
                  <a:gd name="connsiteY4" fmla="*/ 886691 h 2194043"/>
                  <a:gd name="connsiteX5" fmla="*/ 7507 w 2164651"/>
                  <a:gd name="connsiteY5" fmla="*/ 0 h 2194043"/>
                  <a:gd name="connsiteX0" fmla="*/ 2144319 w 2144824"/>
                  <a:gd name="connsiteY0" fmla="*/ 1778789 h 2200096"/>
                  <a:gd name="connsiteX1" fmla="*/ 2076452 w 2144824"/>
                  <a:gd name="connsiteY1" fmla="*/ 2133600 h 2200096"/>
                  <a:gd name="connsiteX2" fmla="*/ 1263654 w 2144824"/>
                  <a:gd name="connsiteY2" fmla="*/ 2189018 h 2200096"/>
                  <a:gd name="connsiteX3" fmla="*/ 72162 w 2144824"/>
                  <a:gd name="connsiteY3" fmla="*/ 2115127 h 2200096"/>
                  <a:gd name="connsiteX4" fmla="*/ 7506 w 2144824"/>
                  <a:gd name="connsiteY4" fmla="*/ 886691 h 2200096"/>
                  <a:gd name="connsiteX5" fmla="*/ 7507 w 2144824"/>
                  <a:gd name="connsiteY5" fmla="*/ 0 h 2200096"/>
                  <a:gd name="connsiteX0" fmla="*/ 2136688 w 2160707"/>
                  <a:gd name="connsiteY0" fmla="*/ 1778789 h 2194043"/>
                  <a:gd name="connsiteX1" fmla="*/ 2076452 w 2160707"/>
                  <a:gd name="connsiteY1" fmla="*/ 2133600 h 2194043"/>
                  <a:gd name="connsiteX2" fmla="*/ 1263654 w 2160707"/>
                  <a:gd name="connsiteY2" fmla="*/ 2189018 h 2194043"/>
                  <a:gd name="connsiteX3" fmla="*/ 72162 w 2160707"/>
                  <a:gd name="connsiteY3" fmla="*/ 2115127 h 2194043"/>
                  <a:gd name="connsiteX4" fmla="*/ 7506 w 2160707"/>
                  <a:gd name="connsiteY4" fmla="*/ 886691 h 2194043"/>
                  <a:gd name="connsiteX5" fmla="*/ 7507 w 2160707"/>
                  <a:gd name="connsiteY5" fmla="*/ 0 h 2194043"/>
                  <a:gd name="connsiteX0" fmla="*/ 2121426 w 2153458"/>
                  <a:gd name="connsiteY0" fmla="*/ 1775395 h 2194150"/>
                  <a:gd name="connsiteX1" fmla="*/ 2076452 w 2153458"/>
                  <a:gd name="connsiteY1" fmla="*/ 2133600 h 2194150"/>
                  <a:gd name="connsiteX2" fmla="*/ 1263654 w 2153458"/>
                  <a:gd name="connsiteY2" fmla="*/ 2189018 h 2194150"/>
                  <a:gd name="connsiteX3" fmla="*/ 72162 w 2153458"/>
                  <a:gd name="connsiteY3" fmla="*/ 2115127 h 2194150"/>
                  <a:gd name="connsiteX4" fmla="*/ 7506 w 2153458"/>
                  <a:gd name="connsiteY4" fmla="*/ 886691 h 2194150"/>
                  <a:gd name="connsiteX5" fmla="*/ 7507 w 2153458"/>
                  <a:gd name="connsiteY5" fmla="*/ 0 h 2194150"/>
                  <a:gd name="connsiteX0" fmla="*/ 2121426 w 2150063"/>
                  <a:gd name="connsiteY0" fmla="*/ 1775395 h 2194150"/>
                  <a:gd name="connsiteX1" fmla="*/ 2076452 w 2150063"/>
                  <a:gd name="connsiteY1" fmla="*/ 2133600 h 2194150"/>
                  <a:gd name="connsiteX2" fmla="*/ 1263654 w 2150063"/>
                  <a:gd name="connsiteY2" fmla="*/ 2189018 h 2194150"/>
                  <a:gd name="connsiteX3" fmla="*/ 72162 w 2150063"/>
                  <a:gd name="connsiteY3" fmla="*/ 2115127 h 2194150"/>
                  <a:gd name="connsiteX4" fmla="*/ 7506 w 2150063"/>
                  <a:gd name="connsiteY4" fmla="*/ 886691 h 2194150"/>
                  <a:gd name="connsiteX5" fmla="*/ 7507 w 2150063"/>
                  <a:gd name="connsiteY5" fmla="*/ 0 h 2194150"/>
                  <a:gd name="connsiteX0" fmla="*/ 2121426 w 2135405"/>
                  <a:gd name="connsiteY0" fmla="*/ 1775395 h 2207209"/>
                  <a:gd name="connsiteX1" fmla="*/ 2076452 w 2135405"/>
                  <a:gd name="connsiteY1" fmla="*/ 2133600 h 2207209"/>
                  <a:gd name="connsiteX2" fmla="*/ 1263654 w 2135405"/>
                  <a:gd name="connsiteY2" fmla="*/ 2189018 h 2207209"/>
                  <a:gd name="connsiteX3" fmla="*/ 72162 w 2135405"/>
                  <a:gd name="connsiteY3" fmla="*/ 2115127 h 2207209"/>
                  <a:gd name="connsiteX4" fmla="*/ 7506 w 2135405"/>
                  <a:gd name="connsiteY4" fmla="*/ 886691 h 2207209"/>
                  <a:gd name="connsiteX5" fmla="*/ 7507 w 2135405"/>
                  <a:gd name="connsiteY5" fmla="*/ 0 h 2207209"/>
                  <a:gd name="connsiteX0" fmla="*/ 2121426 w 2121426"/>
                  <a:gd name="connsiteY0" fmla="*/ 1775395 h 2194836"/>
                  <a:gd name="connsiteX1" fmla="*/ 2076452 w 2121426"/>
                  <a:gd name="connsiteY1" fmla="*/ 2133600 h 2194836"/>
                  <a:gd name="connsiteX2" fmla="*/ 1263654 w 2121426"/>
                  <a:gd name="connsiteY2" fmla="*/ 2189018 h 2194836"/>
                  <a:gd name="connsiteX3" fmla="*/ 72162 w 2121426"/>
                  <a:gd name="connsiteY3" fmla="*/ 2115127 h 2194836"/>
                  <a:gd name="connsiteX4" fmla="*/ 7506 w 2121426"/>
                  <a:gd name="connsiteY4" fmla="*/ 886691 h 2194836"/>
                  <a:gd name="connsiteX5" fmla="*/ 7507 w 2121426"/>
                  <a:gd name="connsiteY5" fmla="*/ 0 h 21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426" h="2194836">
                    <a:moveTo>
                      <a:pt x="2121426" y="1775395"/>
                    </a:moveTo>
                    <a:cubicBezTo>
                      <a:pt x="2107611" y="1869907"/>
                      <a:pt x="2135470" y="2061269"/>
                      <a:pt x="2076452" y="2133600"/>
                    </a:cubicBezTo>
                    <a:cubicBezTo>
                      <a:pt x="2017434" y="2205931"/>
                      <a:pt x="2107242" y="2198255"/>
                      <a:pt x="1263654" y="2189018"/>
                    </a:cubicBezTo>
                    <a:cubicBezTo>
                      <a:pt x="352333" y="2185940"/>
                      <a:pt x="189156" y="2221345"/>
                      <a:pt x="72162" y="2115127"/>
                    </a:cubicBezTo>
                    <a:cubicBezTo>
                      <a:pt x="-44832" y="2008909"/>
                      <a:pt x="18282" y="1239212"/>
                      <a:pt x="7506" y="886691"/>
                    </a:cubicBezTo>
                    <a:cubicBezTo>
                      <a:pt x="7506" y="591127"/>
                      <a:pt x="7507" y="295564"/>
                      <a:pt x="7507" y="0"/>
                    </a:cubicBezTo>
                  </a:path>
                </a:pathLst>
              </a:cu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noFill/>
                  </a:ln>
                </a:endParaRPr>
              </a:p>
            </p:txBody>
          </p:sp>
          <p:sp>
            <p:nvSpPr>
              <p:cNvPr id="71" name="Freeform: Shape 70">
                <a:extLst>
                  <a:ext uri="{FF2B5EF4-FFF2-40B4-BE49-F238E27FC236}">
                    <a16:creationId xmlns:a16="http://schemas.microsoft.com/office/drawing/2014/main" id="{359E5D15-5F3C-470E-A1E8-9925E003D8E7}"/>
                  </a:ext>
                </a:extLst>
              </p:cNvPr>
              <p:cNvSpPr/>
              <p:nvPr/>
            </p:nvSpPr>
            <p:spPr>
              <a:xfrm flipV="1">
                <a:off x="8372318" y="3325078"/>
                <a:ext cx="860385" cy="432679"/>
              </a:xfrm>
              <a:custGeom>
                <a:avLst/>
                <a:gdLst>
                  <a:gd name="connsiteX0" fmla="*/ 2096655 w 2133600"/>
                  <a:gd name="connsiteY0" fmla="*/ 1422400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33600"/>
                  <a:gd name="connsiteY0" fmla="*/ 1403927 h 2152072"/>
                  <a:gd name="connsiteX1" fmla="*/ 2133600 w 2133600"/>
                  <a:gd name="connsiteY1" fmla="*/ 2115127 h 2152072"/>
                  <a:gd name="connsiteX2" fmla="*/ 1921164 w 2133600"/>
                  <a:gd name="connsiteY2" fmla="*/ 2152072 h 2152072"/>
                  <a:gd name="connsiteX3" fmla="*/ 64655 w 2133600"/>
                  <a:gd name="connsiteY3" fmla="*/ 2115127 h 2152072"/>
                  <a:gd name="connsiteX4" fmla="*/ 36945 w 2133600"/>
                  <a:gd name="connsiteY4" fmla="*/ 1782618 h 2152072"/>
                  <a:gd name="connsiteX5" fmla="*/ 0 w 2133600"/>
                  <a:gd name="connsiteY5" fmla="*/ 0 h 2152072"/>
                  <a:gd name="connsiteX0" fmla="*/ 2124364 w 2147126"/>
                  <a:gd name="connsiteY0" fmla="*/ 1403927 h 2182061"/>
                  <a:gd name="connsiteX1" fmla="*/ 2133600 w 2147126"/>
                  <a:gd name="connsiteY1" fmla="*/ 2115127 h 2182061"/>
                  <a:gd name="connsiteX2" fmla="*/ 1921164 w 2147126"/>
                  <a:gd name="connsiteY2" fmla="*/ 2152072 h 2182061"/>
                  <a:gd name="connsiteX3" fmla="*/ 64655 w 2147126"/>
                  <a:gd name="connsiteY3" fmla="*/ 2115127 h 2182061"/>
                  <a:gd name="connsiteX4" fmla="*/ 36945 w 2147126"/>
                  <a:gd name="connsiteY4" fmla="*/ 1782618 h 2182061"/>
                  <a:gd name="connsiteX5" fmla="*/ 0 w 2147126"/>
                  <a:gd name="connsiteY5" fmla="*/ 0 h 2182061"/>
                  <a:gd name="connsiteX0" fmla="*/ 2124364 w 2208557"/>
                  <a:gd name="connsiteY0" fmla="*/ 1403927 h 2218148"/>
                  <a:gd name="connsiteX1" fmla="*/ 2133600 w 2208557"/>
                  <a:gd name="connsiteY1" fmla="*/ 2115127 h 2218148"/>
                  <a:gd name="connsiteX2" fmla="*/ 1921164 w 2208557"/>
                  <a:gd name="connsiteY2" fmla="*/ 2152072 h 2218148"/>
                  <a:gd name="connsiteX3" fmla="*/ 64655 w 2208557"/>
                  <a:gd name="connsiteY3" fmla="*/ 2115127 h 2218148"/>
                  <a:gd name="connsiteX4" fmla="*/ 36945 w 2208557"/>
                  <a:gd name="connsiteY4" fmla="*/ 1782618 h 2218148"/>
                  <a:gd name="connsiteX5" fmla="*/ 0 w 2208557"/>
                  <a:gd name="connsiteY5" fmla="*/ 0 h 2218148"/>
                  <a:gd name="connsiteX0" fmla="*/ 2124364 w 2183262"/>
                  <a:gd name="connsiteY0" fmla="*/ 1403927 h 2201355"/>
                  <a:gd name="connsiteX1" fmla="*/ 2133600 w 2183262"/>
                  <a:gd name="connsiteY1" fmla="*/ 2115127 h 2201355"/>
                  <a:gd name="connsiteX2" fmla="*/ 1431637 w 2183262"/>
                  <a:gd name="connsiteY2" fmla="*/ 2189018 h 2201355"/>
                  <a:gd name="connsiteX3" fmla="*/ 64655 w 2183262"/>
                  <a:gd name="connsiteY3" fmla="*/ 2115127 h 2201355"/>
                  <a:gd name="connsiteX4" fmla="*/ 36945 w 2183262"/>
                  <a:gd name="connsiteY4" fmla="*/ 1782618 h 2201355"/>
                  <a:gd name="connsiteX5" fmla="*/ 0 w 2183262"/>
                  <a:gd name="connsiteY5" fmla="*/ 0 h 2201355"/>
                  <a:gd name="connsiteX0" fmla="*/ 2124364 w 2194882"/>
                  <a:gd name="connsiteY0" fmla="*/ 1403927 h 2182061"/>
                  <a:gd name="connsiteX1" fmla="*/ 2133600 w 2194882"/>
                  <a:gd name="connsiteY1" fmla="*/ 2115127 h 2182061"/>
                  <a:gd name="connsiteX2" fmla="*/ 1274619 w 2194882"/>
                  <a:gd name="connsiteY2" fmla="*/ 2152072 h 2182061"/>
                  <a:gd name="connsiteX3" fmla="*/ 64655 w 2194882"/>
                  <a:gd name="connsiteY3" fmla="*/ 2115127 h 2182061"/>
                  <a:gd name="connsiteX4" fmla="*/ 36945 w 2194882"/>
                  <a:gd name="connsiteY4" fmla="*/ 1782618 h 2182061"/>
                  <a:gd name="connsiteX5" fmla="*/ 0 w 2194882"/>
                  <a:gd name="connsiteY5" fmla="*/ 0 h 2182061"/>
                  <a:gd name="connsiteX0" fmla="*/ 2124364 w 2151386"/>
                  <a:gd name="connsiteY0" fmla="*/ 1403927 h 2176462"/>
                  <a:gd name="connsiteX1" fmla="*/ 2068945 w 2151386"/>
                  <a:gd name="connsiteY1" fmla="*/ 2105890 h 2176462"/>
                  <a:gd name="connsiteX2" fmla="*/ 1274619 w 2151386"/>
                  <a:gd name="connsiteY2" fmla="*/ 2152072 h 2176462"/>
                  <a:gd name="connsiteX3" fmla="*/ 64655 w 2151386"/>
                  <a:gd name="connsiteY3" fmla="*/ 2115127 h 2176462"/>
                  <a:gd name="connsiteX4" fmla="*/ 36945 w 2151386"/>
                  <a:gd name="connsiteY4" fmla="*/ 1782618 h 2176462"/>
                  <a:gd name="connsiteX5" fmla="*/ 0 w 2151386"/>
                  <a:gd name="connsiteY5" fmla="*/ 0 h 2176462"/>
                  <a:gd name="connsiteX0" fmla="*/ 2124364 w 2133944"/>
                  <a:gd name="connsiteY0" fmla="*/ 1403927 h 2158665"/>
                  <a:gd name="connsiteX1" fmla="*/ 2068945 w 2133944"/>
                  <a:gd name="connsiteY1" fmla="*/ 2105890 h 2158665"/>
                  <a:gd name="connsiteX2" fmla="*/ 1274619 w 2133944"/>
                  <a:gd name="connsiteY2" fmla="*/ 2152072 h 2158665"/>
                  <a:gd name="connsiteX3" fmla="*/ 64655 w 2133944"/>
                  <a:gd name="connsiteY3" fmla="*/ 2115127 h 2158665"/>
                  <a:gd name="connsiteX4" fmla="*/ 36945 w 2133944"/>
                  <a:gd name="connsiteY4" fmla="*/ 1782618 h 2158665"/>
                  <a:gd name="connsiteX5" fmla="*/ 0 w 2133944"/>
                  <a:gd name="connsiteY5" fmla="*/ 0 h 2158665"/>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243898 w 2262676"/>
                  <a:gd name="connsiteY0" fmla="*/ 1403927 h 2174021"/>
                  <a:gd name="connsiteX1" fmla="*/ 2206952 w 2262676"/>
                  <a:gd name="connsiteY1" fmla="*/ 2133599 h 2174021"/>
                  <a:gd name="connsiteX2" fmla="*/ 1394153 w 2262676"/>
                  <a:gd name="connsiteY2" fmla="*/ 2152072 h 2174021"/>
                  <a:gd name="connsiteX3" fmla="*/ 184189 w 2262676"/>
                  <a:gd name="connsiteY3" fmla="*/ 2115127 h 2174021"/>
                  <a:gd name="connsiteX4" fmla="*/ 156479 w 2262676"/>
                  <a:gd name="connsiteY4" fmla="*/ 1782618 h 2174021"/>
                  <a:gd name="connsiteX5" fmla="*/ 119534 w 2262676"/>
                  <a:gd name="connsiteY5" fmla="*/ 0 h 2174021"/>
                  <a:gd name="connsiteX0" fmla="*/ 2124364 w 2143142"/>
                  <a:gd name="connsiteY0" fmla="*/ 1403927 h 2174021"/>
                  <a:gd name="connsiteX1" fmla="*/ 2087418 w 2143142"/>
                  <a:gd name="connsiteY1" fmla="*/ 2133599 h 2174021"/>
                  <a:gd name="connsiteX2" fmla="*/ 1274619 w 2143142"/>
                  <a:gd name="connsiteY2" fmla="*/ 2152072 h 2174021"/>
                  <a:gd name="connsiteX3" fmla="*/ 64655 w 2143142"/>
                  <a:gd name="connsiteY3" fmla="*/ 2115127 h 2174021"/>
                  <a:gd name="connsiteX4" fmla="*/ 36945 w 2143142"/>
                  <a:gd name="connsiteY4" fmla="*/ 1782618 h 2174021"/>
                  <a:gd name="connsiteX5" fmla="*/ 0 w 2143142"/>
                  <a:gd name="connsiteY5" fmla="*/ 0 h 2174021"/>
                  <a:gd name="connsiteX0" fmla="*/ 2171158 w 2189936"/>
                  <a:gd name="connsiteY0" fmla="*/ 1403927 h 2216292"/>
                  <a:gd name="connsiteX1" fmla="*/ 2134212 w 2189936"/>
                  <a:gd name="connsiteY1" fmla="*/ 2133599 h 2216292"/>
                  <a:gd name="connsiteX2" fmla="*/ 1321413 w 2189936"/>
                  <a:gd name="connsiteY2" fmla="*/ 2152072 h 2216292"/>
                  <a:gd name="connsiteX3" fmla="*/ 111449 w 2189936"/>
                  <a:gd name="connsiteY3" fmla="*/ 2115127 h 2216292"/>
                  <a:gd name="connsiteX4" fmla="*/ 46793 w 2189936"/>
                  <a:gd name="connsiteY4" fmla="*/ 886691 h 2216292"/>
                  <a:gd name="connsiteX5" fmla="*/ 46794 w 2189936"/>
                  <a:gd name="connsiteY5" fmla="*/ 0 h 2216292"/>
                  <a:gd name="connsiteX0" fmla="*/ 2140228 w 2159006"/>
                  <a:gd name="connsiteY0" fmla="*/ 1403927 h 2175792"/>
                  <a:gd name="connsiteX1" fmla="*/ 2103282 w 2159006"/>
                  <a:gd name="connsiteY1" fmla="*/ 2133599 h 2175792"/>
                  <a:gd name="connsiteX2" fmla="*/ 1290483 w 2159006"/>
                  <a:gd name="connsiteY2" fmla="*/ 2152072 h 2175792"/>
                  <a:gd name="connsiteX3" fmla="*/ 80519 w 2159006"/>
                  <a:gd name="connsiteY3" fmla="*/ 2115127 h 2175792"/>
                  <a:gd name="connsiteX4" fmla="*/ 15863 w 2159006"/>
                  <a:gd name="connsiteY4" fmla="*/ 886691 h 2175792"/>
                  <a:gd name="connsiteX5" fmla="*/ 15864 w 2159006"/>
                  <a:gd name="connsiteY5" fmla="*/ 0 h 2175792"/>
                  <a:gd name="connsiteX0" fmla="*/ 2140228 w 2159006"/>
                  <a:gd name="connsiteY0" fmla="*/ 1403927 h 2176749"/>
                  <a:gd name="connsiteX1" fmla="*/ 2103282 w 2159006"/>
                  <a:gd name="connsiteY1" fmla="*/ 2133599 h 2176749"/>
                  <a:gd name="connsiteX2" fmla="*/ 1290483 w 2159006"/>
                  <a:gd name="connsiteY2" fmla="*/ 2152072 h 2176749"/>
                  <a:gd name="connsiteX3" fmla="*/ 80519 w 2159006"/>
                  <a:gd name="connsiteY3" fmla="*/ 2115127 h 2176749"/>
                  <a:gd name="connsiteX4" fmla="*/ 15863 w 2159006"/>
                  <a:gd name="connsiteY4" fmla="*/ 886691 h 2176749"/>
                  <a:gd name="connsiteX5" fmla="*/ 15864 w 2159006"/>
                  <a:gd name="connsiteY5" fmla="*/ 0 h 2176749"/>
                  <a:gd name="connsiteX0" fmla="*/ 2140228 w 2159006"/>
                  <a:gd name="connsiteY0" fmla="*/ 1403927 h 2178507"/>
                  <a:gd name="connsiteX1" fmla="*/ 2103282 w 2159006"/>
                  <a:gd name="connsiteY1" fmla="*/ 2133599 h 2178507"/>
                  <a:gd name="connsiteX2" fmla="*/ 1290483 w 2159006"/>
                  <a:gd name="connsiteY2" fmla="*/ 2152072 h 2178507"/>
                  <a:gd name="connsiteX3" fmla="*/ 80519 w 2159006"/>
                  <a:gd name="connsiteY3" fmla="*/ 2115127 h 2178507"/>
                  <a:gd name="connsiteX4" fmla="*/ 15863 w 2159006"/>
                  <a:gd name="connsiteY4" fmla="*/ 886691 h 2178507"/>
                  <a:gd name="connsiteX5" fmla="*/ 15864 w 2159006"/>
                  <a:gd name="connsiteY5" fmla="*/ 0 h 2178507"/>
                  <a:gd name="connsiteX0" fmla="*/ 2169837 w 2209307"/>
                  <a:gd name="connsiteY0" fmla="*/ 1403927 h 2234365"/>
                  <a:gd name="connsiteX1" fmla="*/ 2132891 w 2209307"/>
                  <a:gd name="connsiteY1" fmla="*/ 2133599 h 2234365"/>
                  <a:gd name="connsiteX2" fmla="*/ 1301620 w 2209307"/>
                  <a:gd name="connsiteY2" fmla="*/ 2189018 h 2234365"/>
                  <a:gd name="connsiteX3" fmla="*/ 110128 w 2209307"/>
                  <a:gd name="connsiteY3" fmla="*/ 2115127 h 2234365"/>
                  <a:gd name="connsiteX4" fmla="*/ 45472 w 2209307"/>
                  <a:gd name="connsiteY4" fmla="*/ 886691 h 2234365"/>
                  <a:gd name="connsiteX5" fmla="*/ 45473 w 2209307"/>
                  <a:gd name="connsiteY5" fmla="*/ 0 h 2234365"/>
                  <a:gd name="connsiteX0" fmla="*/ 2131871 w 2171341"/>
                  <a:gd name="connsiteY0" fmla="*/ 1403927 h 2213916"/>
                  <a:gd name="connsiteX1" fmla="*/ 2094925 w 2171341"/>
                  <a:gd name="connsiteY1" fmla="*/ 2133599 h 2213916"/>
                  <a:gd name="connsiteX2" fmla="*/ 1263654 w 2171341"/>
                  <a:gd name="connsiteY2" fmla="*/ 2189018 h 2213916"/>
                  <a:gd name="connsiteX3" fmla="*/ 72162 w 2171341"/>
                  <a:gd name="connsiteY3" fmla="*/ 2115127 h 2213916"/>
                  <a:gd name="connsiteX4" fmla="*/ 7506 w 2171341"/>
                  <a:gd name="connsiteY4" fmla="*/ 886691 h 2213916"/>
                  <a:gd name="connsiteX5" fmla="*/ 7507 w 2171341"/>
                  <a:gd name="connsiteY5" fmla="*/ 0 h 2213916"/>
                  <a:gd name="connsiteX0" fmla="*/ 2131871 w 2142401"/>
                  <a:gd name="connsiteY0" fmla="*/ 1403927 h 2236342"/>
                  <a:gd name="connsiteX1" fmla="*/ 2039507 w 2142401"/>
                  <a:gd name="connsiteY1" fmla="*/ 2170545 h 2236342"/>
                  <a:gd name="connsiteX2" fmla="*/ 1263654 w 2142401"/>
                  <a:gd name="connsiteY2" fmla="*/ 2189018 h 2236342"/>
                  <a:gd name="connsiteX3" fmla="*/ 72162 w 2142401"/>
                  <a:gd name="connsiteY3" fmla="*/ 2115127 h 2236342"/>
                  <a:gd name="connsiteX4" fmla="*/ 7506 w 2142401"/>
                  <a:gd name="connsiteY4" fmla="*/ 886691 h 2236342"/>
                  <a:gd name="connsiteX5" fmla="*/ 7507 w 2142401"/>
                  <a:gd name="connsiteY5" fmla="*/ 0 h 2236342"/>
                  <a:gd name="connsiteX0" fmla="*/ 2131871 w 2133896"/>
                  <a:gd name="connsiteY0" fmla="*/ 1403927 h 2224266"/>
                  <a:gd name="connsiteX1" fmla="*/ 2039507 w 2133896"/>
                  <a:gd name="connsiteY1" fmla="*/ 2170545 h 2224266"/>
                  <a:gd name="connsiteX2" fmla="*/ 1263654 w 2133896"/>
                  <a:gd name="connsiteY2" fmla="*/ 2189018 h 2224266"/>
                  <a:gd name="connsiteX3" fmla="*/ 72162 w 2133896"/>
                  <a:gd name="connsiteY3" fmla="*/ 2115127 h 2224266"/>
                  <a:gd name="connsiteX4" fmla="*/ 7506 w 2133896"/>
                  <a:gd name="connsiteY4" fmla="*/ 886691 h 2224266"/>
                  <a:gd name="connsiteX5" fmla="*/ 7507 w 2133896"/>
                  <a:gd name="connsiteY5" fmla="*/ 0 h 2224266"/>
                  <a:gd name="connsiteX0" fmla="*/ 2131871 w 2145757"/>
                  <a:gd name="connsiteY0" fmla="*/ 1403927 h 2203699"/>
                  <a:gd name="connsiteX1" fmla="*/ 2076452 w 2145757"/>
                  <a:gd name="connsiteY1" fmla="*/ 2133600 h 2203699"/>
                  <a:gd name="connsiteX2" fmla="*/ 1263654 w 2145757"/>
                  <a:gd name="connsiteY2" fmla="*/ 2189018 h 2203699"/>
                  <a:gd name="connsiteX3" fmla="*/ 72162 w 2145757"/>
                  <a:gd name="connsiteY3" fmla="*/ 2115127 h 2203699"/>
                  <a:gd name="connsiteX4" fmla="*/ 7506 w 2145757"/>
                  <a:gd name="connsiteY4" fmla="*/ 886691 h 2203699"/>
                  <a:gd name="connsiteX5" fmla="*/ 7507 w 2145757"/>
                  <a:gd name="connsiteY5" fmla="*/ 0 h 2203699"/>
                  <a:gd name="connsiteX0" fmla="*/ 2131871 w 2145757"/>
                  <a:gd name="connsiteY0" fmla="*/ 517236 h 1317008"/>
                  <a:gd name="connsiteX1" fmla="*/ 2076452 w 2145757"/>
                  <a:gd name="connsiteY1" fmla="*/ 1246909 h 1317008"/>
                  <a:gd name="connsiteX2" fmla="*/ 1263654 w 2145757"/>
                  <a:gd name="connsiteY2" fmla="*/ 1302327 h 1317008"/>
                  <a:gd name="connsiteX3" fmla="*/ 72162 w 2145757"/>
                  <a:gd name="connsiteY3" fmla="*/ 1228436 h 1317008"/>
                  <a:gd name="connsiteX4" fmla="*/ 7506 w 2145757"/>
                  <a:gd name="connsiteY4" fmla="*/ 0 h 1317008"/>
                  <a:gd name="connsiteX0" fmla="*/ 2059709 w 2073595"/>
                  <a:gd name="connsiteY0" fmla="*/ 0 h 799772"/>
                  <a:gd name="connsiteX1" fmla="*/ 2004290 w 2073595"/>
                  <a:gd name="connsiteY1" fmla="*/ 729673 h 799772"/>
                  <a:gd name="connsiteX2" fmla="*/ 1191492 w 2073595"/>
                  <a:gd name="connsiteY2" fmla="*/ 785091 h 799772"/>
                  <a:gd name="connsiteX3" fmla="*/ 0 w 2073595"/>
                  <a:gd name="connsiteY3" fmla="*/ 711200 h 799772"/>
                  <a:gd name="connsiteX0" fmla="*/ 868217 w 882103"/>
                  <a:gd name="connsiteY0" fmla="*/ 0 h 799772"/>
                  <a:gd name="connsiteX1" fmla="*/ 812798 w 882103"/>
                  <a:gd name="connsiteY1" fmla="*/ 729673 h 799772"/>
                  <a:gd name="connsiteX2" fmla="*/ 0 w 882103"/>
                  <a:gd name="connsiteY2" fmla="*/ 785091 h 799772"/>
                  <a:gd name="connsiteX0" fmla="*/ 868217 w 868777"/>
                  <a:gd name="connsiteY0" fmla="*/ 0 h 813991"/>
                  <a:gd name="connsiteX1" fmla="*/ 812798 w 868777"/>
                  <a:gd name="connsiteY1" fmla="*/ 729673 h 813991"/>
                  <a:gd name="connsiteX2" fmla="*/ 567700 w 868777"/>
                  <a:gd name="connsiteY2" fmla="*/ 804597 h 813991"/>
                  <a:gd name="connsiteX3" fmla="*/ 0 w 868777"/>
                  <a:gd name="connsiteY3" fmla="*/ 785091 h 813991"/>
                  <a:gd name="connsiteX0" fmla="*/ 868217 w 896488"/>
                  <a:gd name="connsiteY0" fmla="*/ 0 h 802830"/>
                  <a:gd name="connsiteX1" fmla="*/ 812798 w 896488"/>
                  <a:gd name="connsiteY1" fmla="*/ 729673 h 802830"/>
                  <a:gd name="connsiteX2" fmla="*/ 0 w 896488"/>
                  <a:gd name="connsiteY2" fmla="*/ 785091 h 802830"/>
                  <a:gd name="connsiteX0" fmla="*/ 868217 w 873141"/>
                  <a:gd name="connsiteY0" fmla="*/ 0 h 785104"/>
                  <a:gd name="connsiteX1" fmla="*/ 812798 w 873141"/>
                  <a:gd name="connsiteY1" fmla="*/ 729673 h 785104"/>
                  <a:gd name="connsiteX2" fmla="*/ 0 w 873141"/>
                  <a:gd name="connsiteY2" fmla="*/ 785091 h 785104"/>
                  <a:gd name="connsiteX0" fmla="*/ 845324 w 860385"/>
                  <a:gd name="connsiteY0" fmla="*/ 0 h 432679"/>
                  <a:gd name="connsiteX1" fmla="*/ 812798 w 860385"/>
                  <a:gd name="connsiteY1" fmla="*/ 377248 h 432679"/>
                  <a:gd name="connsiteX2" fmla="*/ 0 w 860385"/>
                  <a:gd name="connsiteY2" fmla="*/ 432666 h 432679"/>
                </a:gdLst>
                <a:ahLst/>
                <a:cxnLst>
                  <a:cxn ang="0">
                    <a:pos x="connsiteX0" y="connsiteY0"/>
                  </a:cxn>
                  <a:cxn ang="0">
                    <a:pos x="connsiteX1" y="connsiteY1"/>
                  </a:cxn>
                  <a:cxn ang="0">
                    <a:pos x="connsiteX2" y="connsiteY2"/>
                  </a:cxn>
                </a:cxnLst>
                <a:rect l="l" t="t" r="r" b="b"/>
                <a:pathLst>
                  <a:path w="860385" h="432679">
                    <a:moveTo>
                      <a:pt x="845324" y="0"/>
                    </a:moveTo>
                    <a:cubicBezTo>
                      <a:pt x="848403" y="237067"/>
                      <a:pt x="892846" y="292582"/>
                      <a:pt x="812798" y="377248"/>
                    </a:cubicBezTo>
                    <a:cubicBezTo>
                      <a:pt x="732750" y="461914"/>
                      <a:pt x="169333" y="421121"/>
                      <a:pt x="0" y="432666"/>
                    </a:cubicBezTo>
                  </a:path>
                </a:pathLst>
              </a:cu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noFill/>
                  </a:ln>
                </a:endParaRPr>
              </a:p>
            </p:txBody>
          </p:sp>
          <p:cxnSp>
            <p:nvCxnSpPr>
              <p:cNvPr id="75" name="Straight Arrow Connector 74">
                <a:extLst>
                  <a:ext uri="{FF2B5EF4-FFF2-40B4-BE49-F238E27FC236}">
                    <a16:creationId xmlns:a16="http://schemas.microsoft.com/office/drawing/2014/main" id="{C419811D-D8AF-4C83-B392-DEB9370C3866}"/>
                  </a:ext>
                </a:extLst>
              </p:cNvPr>
              <p:cNvCxnSpPr>
                <a:cxnSpLocks/>
              </p:cNvCxnSpPr>
              <p:nvPr/>
            </p:nvCxnSpPr>
            <p:spPr>
              <a:xfrm>
                <a:off x="7104493" y="828811"/>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grpSp>
      <p:sp>
        <p:nvSpPr>
          <p:cNvPr id="81" name="TextBox 80">
            <a:extLst>
              <a:ext uri="{FF2B5EF4-FFF2-40B4-BE49-F238E27FC236}">
                <a16:creationId xmlns:a16="http://schemas.microsoft.com/office/drawing/2014/main" id="{0ABC3E5D-6E0A-4644-93D2-7828E6A19C0A}"/>
              </a:ext>
            </a:extLst>
          </p:cNvPr>
          <p:cNvSpPr txBox="1"/>
          <p:nvPr/>
        </p:nvSpPr>
        <p:spPr>
          <a:xfrm>
            <a:off x="758206" y="2977982"/>
            <a:ext cx="2141484"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Comm Infrastructure</a:t>
            </a:r>
          </a:p>
        </p:txBody>
      </p:sp>
      <p:sp>
        <p:nvSpPr>
          <p:cNvPr id="83" name="TextBox 82">
            <a:extLst>
              <a:ext uri="{FF2B5EF4-FFF2-40B4-BE49-F238E27FC236}">
                <a16:creationId xmlns:a16="http://schemas.microsoft.com/office/drawing/2014/main" id="{EF78D791-73D0-4CD5-A136-9361C0358CB8}"/>
              </a:ext>
            </a:extLst>
          </p:cNvPr>
          <p:cNvSpPr txBox="1"/>
          <p:nvPr/>
        </p:nvSpPr>
        <p:spPr>
          <a:xfrm>
            <a:off x="2377159" y="5871258"/>
            <a:ext cx="710521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Developed by archives or perhaps a third party source in the designated community</a:t>
            </a:r>
            <a:endParaRPr lang="en-US" sz="1600" strike="dblStrike" dirty="0">
              <a:solidFill>
                <a:srgbClr val="0070C0"/>
              </a:solidFill>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B1A68AEA-981A-453E-98C8-2EA281D72E3B}"/>
              </a:ext>
            </a:extLst>
          </p:cNvPr>
          <p:cNvSpPr txBox="1"/>
          <p:nvPr/>
        </p:nvSpPr>
        <p:spPr>
          <a:xfrm>
            <a:off x="1573808" y="6291155"/>
            <a:ext cx="710521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Developed by archives or perhaps a third party source in the designated community</a:t>
            </a:r>
            <a:endParaRPr lang="en-US" sz="1600" strike="dblStrike" dirty="0">
              <a:solidFill>
                <a:srgbClr val="0070C0"/>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5DA4F09-0E2C-460A-A9DA-5E59C542CDF8}"/>
              </a:ext>
            </a:extLst>
          </p:cNvPr>
          <p:cNvSpPr>
            <a:spLocks noGrp="1"/>
          </p:cNvSpPr>
          <p:nvPr>
            <p:ph type="sldNum" sz="quarter" idx="10"/>
          </p:nvPr>
        </p:nvSpPr>
        <p:spPr/>
        <p:txBody>
          <a:bodyPr/>
          <a:lstStyle/>
          <a:p>
            <a:pPr>
              <a:defRPr/>
            </a:pPr>
            <a:fld id="{59CC76ED-7C72-4A30-9F26-0B1FC0B42FF0}" type="slidenum">
              <a:rPr lang="en-US" smtClean="0"/>
              <a:pPr>
                <a:defRPr/>
              </a:pPr>
              <a:t>11</a:t>
            </a:fld>
            <a:endParaRPr lang="en-US" dirty="0"/>
          </a:p>
        </p:txBody>
      </p:sp>
      <p:sp>
        <p:nvSpPr>
          <p:cNvPr id="3" name="Oval 2">
            <a:extLst>
              <a:ext uri="{FF2B5EF4-FFF2-40B4-BE49-F238E27FC236}">
                <a16:creationId xmlns:a16="http://schemas.microsoft.com/office/drawing/2014/main" id="{39948836-C9AC-D74D-9A06-1D02325269A5}"/>
              </a:ext>
            </a:extLst>
          </p:cNvPr>
          <p:cNvSpPr/>
          <p:nvPr/>
        </p:nvSpPr>
        <p:spPr bwMode="auto">
          <a:xfrm>
            <a:off x="2302227" y="231791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5" name="Oval 4">
            <a:extLst>
              <a:ext uri="{FF2B5EF4-FFF2-40B4-BE49-F238E27FC236}">
                <a16:creationId xmlns:a16="http://schemas.microsoft.com/office/drawing/2014/main" id="{359438AF-9C4C-9A2A-C993-6DA840F78BC4}"/>
              </a:ext>
            </a:extLst>
          </p:cNvPr>
          <p:cNvSpPr/>
          <p:nvPr/>
        </p:nvSpPr>
        <p:spPr bwMode="auto">
          <a:xfrm>
            <a:off x="2302227" y="3853267"/>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6" name="Oval 5">
            <a:extLst>
              <a:ext uri="{FF2B5EF4-FFF2-40B4-BE49-F238E27FC236}">
                <a16:creationId xmlns:a16="http://schemas.microsoft.com/office/drawing/2014/main" id="{9D3F1730-82E2-BD51-02C3-CDAB4C48A8F7}"/>
              </a:ext>
            </a:extLst>
          </p:cNvPr>
          <p:cNvSpPr/>
          <p:nvPr/>
        </p:nvSpPr>
        <p:spPr bwMode="auto">
          <a:xfrm>
            <a:off x="2302227" y="175737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7" name="Oval 6">
            <a:extLst>
              <a:ext uri="{FF2B5EF4-FFF2-40B4-BE49-F238E27FC236}">
                <a16:creationId xmlns:a16="http://schemas.microsoft.com/office/drawing/2014/main" id="{A11BC11D-8DE2-A0BC-A727-42668572D81A}"/>
              </a:ext>
            </a:extLst>
          </p:cNvPr>
          <p:cNvSpPr/>
          <p:nvPr/>
        </p:nvSpPr>
        <p:spPr bwMode="auto">
          <a:xfrm>
            <a:off x="2302227" y="447904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Tree>
    <p:custDataLst>
      <p:tags r:id="rId1"/>
    </p:custDataLst>
    <p:extLst>
      <p:ext uri="{BB962C8B-B14F-4D97-AF65-F5344CB8AC3E}">
        <p14:creationId xmlns:p14="http://schemas.microsoft.com/office/powerpoint/2010/main" val="329139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left)">
                                      <p:cBhvr>
                                        <p:cTn id="33" dur="500"/>
                                        <p:tgtEl>
                                          <p:spTgt spid="8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30" grpId="0"/>
      <p:bldP spid="48" grpId="0"/>
      <p:bldP spid="66"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23039F-4439-4C67-AA23-27F0522BF69A}"/>
              </a:ext>
            </a:extLst>
          </p:cNvPr>
          <p:cNvSpPr/>
          <p:nvPr/>
        </p:nvSpPr>
        <p:spPr>
          <a:xfrm>
            <a:off x="1320476" y="3525790"/>
            <a:ext cx="10264959" cy="61899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2" name="Left Brace 31">
            <a:extLst>
              <a:ext uri="{FF2B5EF4-FFF2-40B4-BE49-F238E27FC236}">
                <a16:creationId xmlns:a16="http://schemas.microsoft.com/office/drawing/2014/main" id="{90958A4F-426B-4A01-8A03-53CC242A683B}"/>
              </a:ext>
            </a:extLst>
          </p:cNvPr>
          <p:cNvSpPr/>
          <p:nvPr/>
        </p:nvSpPr>
        <p:spPr>
          <a:xfrm>
            <a:off x="1779631" y="4660641"/>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48C8C07D-504E-4AB7-9157-9B0DEA0E4341}"/>
              </a:ext>
            </a:extLst>
          </p:cNvPr>
          <p:cNvSpPr txBox="1"/>
          <p:nvPr/>
        </p:nvSpPr>
        <p:spPr>
          <a:xfrm rot="16200000">
            <a:off x="707711" y="5106045"/>
            <a:ext cx="1755609"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Archive Systems</a:t>
            </a:r>
          </a:p>
        </p:txBody>
      </p:sp>
      <p:sp>
        <p:nvSpPr>
          <p:cNvPr id="62" name="Left Brace 61">
            <a:extLst>
              <a:ext uri="{FF2B5EF4-FFF2-40B4-BE49-F238E27FC236}">
                <a16:creationId xmlns:a16="http://schemas.microsoft.com/office/drawing/2014/main" id="{6C5B02D5-70A5-4EAB-A8F1-D878F43BAC47}"/>
              </a:ext>
            </a:extLst>
          </p:cNvPr>
          <p:cNvSpPr/>
          <p:nvPr/>
        </p:nvSpPr>
        <p:spPr>
          <a:xfrm>
            <a:off x="1835248" y="1395338"/>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988D224-664D-4C80-9245-41089E3414F1}"/>
              </a:ext>
            </a:extLst>
          </p:cNvPr>
          <p:cNvSpPr txBox="1"/>
          <p:nvPr/>
        </p:nvSpPr>
        <p:spPr>
          <a:xfrm rot="16200000">
            <a:off x="917215" y="1840742"/>
            <a:ext cx="1447832"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User Systems</a:t>
            </a:r>
          </a:p>
        </p:txBody>
      </p:sp>
      <p:sp>
        <p:nvSpPr>
          <p:cNvPr id="47" name="TextBox 46">
            <a:extLst>
              <a:ext uri="{FF2B5EF4-FFF2-40B4-BE49-F238E27FC236}">
                <a16:creationId xmlns:a16="http://schemas.microsoft.com/office/drawing/2014/main" id="{B793CE2D-6A51-4062-9EF9-2F48FCA76F9D}"/>
              </a:ext>
            </a:extLst>
          </p:cNvPr>
          <p:cNvSpPr txBox="1"/>
          <p:nvPr/>
        </p:nvSpPr>
        <p:spPr>
          <a:xfrm>
            <a:off x="809739" y="264266"/>
            <a:ext cx="10609086" cy="438582"/>
          </a:xfrm>
          <a:prstGeom prst="rect">
            <a:avLst/>
          </a:prstGeom>
        </p:spPr>
        <p:txBody>
          <a:bodyPr/>
          <a:lstStyle>
            <a:lvl1pPr eaLnBrk="1" hangingPunct="1">
              <a:lnSpc>
                <a:spcPct val="90000"/>
              </a:lnSpc>
              <a:defRPr sz="2500" b="1">
                <a:solidFill>
                  <a:schemeClr val="accent1">
                    <a:lumMod val="50000"/>
                  </a:schemeClr>
                </a:solidFill>
                <a:latin typeface="+mj-lt"/>
                <a:ea typeface="+mj-ea"/>
                <a:cs typeface="+mj-cs"/>
              </a:defRPr>
            </a:lvl1pPr>
            <a:lvl2pPr algn="ctr" eaLnBrk="1" hangingPunct="1">
              <a:lnSpc>
                <a:spcPct val="90000"/>
              </a:lnSpc>
              <a:defRPr sz="2500" b="1">
                <a:solidFill>
                  <a:schemeClr val="hlink"/>
                </a:solidFill>
                <a:latin typeface="Arial" charset="0"/>
              </a:defRPr>
            </a:lvl2pPr>
            <a:lvl3pPr algn="ctr" eaLnBrk="1" hangingPunct="1">
              <a:lnSpc>
                <a:spcPct val="90000"/>
              </a:lnSpc>
              <a:defRPr sz="2500" b="1">
                <a:solidFill>
                  <a:schemeClr val="hlink"/>
                </a:solidFill>
                <a:latin typeface="Arial" charset="0"/>
              </a:defRPr>
            </a:lvl3pPr>
            <a:lvl4pPr algn="ctr" eaLnBrk="1" hangingPunct="1">
              <a:lnSpc>
                <a:spcPct val="90000"/>
              </a:lnSpc>
              <a:defRPr sz="2500" b="1">
                <a:solidFill>
                  <a:schemeClr val="hlink"/>
                </a:solidFill>
                <a:latin typeface="Arial" charset="0"/>
              </a:defRPr>
            </a:lvl4pPr>
            <a:lvl5pPr algn="ctr" eaLnBrk="1" hangingPunct="1">
              <a:lnSpc>
                <a:spcPct val="90000"/>
              </a:lnSpc>
              <a:defRPr sz="2500" b="1">
                <a:solidFill>
                  <a:schemeClr val="hlink"/>
                </a:solidFill>
                <a:latin typeface="Arial" charset="0"/>
              </a:defRPr>
            </a:lvl5pPr>
            <a:lvl6pPr marL="457200" algn="ctr" fontAlgn="base">
              <a:lnSpc>
                <a:spcPct val="90000"/>
              </a:lnSpc>
              <a:spcBef>
                <a:spcPct val="0"/>
              </a:spcBef>
              <a:spcAft>
                <a:spcPct val="0"/>
              </a:spcAft>
              <a:defRPr sz="2500" b="1">
                <a:solidFill>
                  <a:schemeClr val="hlink"/>
                </a:solidFill>
                <a:latin typeface="Arial" charset="0"/>
              </a:defRPr>
            </a:lvl6pPr>
            <a:lvl7pPr marL="914400" algn="ctr" fontAlgn="base">
              <a:lnSpc>
                <a:spcPct val="90000"/>
              </a:lnSpc>
              <a:spcBef>
                <a:spcPct val="0"/>
              </a:spcBef>
              <a:spcAft>
                <a:spcPct val="0"/>
              </a:spcAft>
              <a:defRPr sz="2500" b="1">
                <a:solidFill>
                  <a:schemeClr val="hlink"/>
                </a:solidFill>
                <a:latin typeface="Arial" charset="0"/>
              </a:defRPr>
            </a:lvl7pPr>
            <a:lvl8pPr marL="1371600" algn="ctr" fontAlgn="base">
              <a:lnSpc>
                <a:spcPct val="90000"/>
              </a:lnSpc>
              <a:spcBef>
                <a:spcPct val="0"/>
              </a:spcBef>
              <a:spcAft>
                <a:spcPct val="0"/>
              </a:spcAft>
              <a:defRPr sz="2500" b="1">
                <a:solidFill>
                  <a:schemeClr val="hlink"/>
                </a:solidFill>
                <a:latin typeface="Arial" charset="0"/>
              </a:defRPr>
            </a:lvl8pPr>
            <a:lvl9pPr marL="1828800" algn="ctr" fontAlgn="base">
              <a:lnSpc>
                <a:spcPct val="90000"/>
              </a:lnSpc>
              <a:spcBef>
                <a:spcPct val="0"/>
              </a:spcBef>
              <a:spcAft>
                <a:spcPct val="0"/>
              </a:spcAft>
              <a:defRPr sz="2500" b="1">
                <a:solidFill>
                  <a:schemeClr val="hlink"/>
                </a:solidFill>
                <a:latin typeface="Arial" charset="0"/>
              </a:defRPr>
            </a:lvl9pPr>
          </a:lstStyle>
          <a:p>
            <a:r>
              <a:rPr lang="en-US" dirty="0"/>
              <a:t>OAIS-IF Architecture Concept – Deployment options</a:t>
            </a:r>
          </a:p>
        </p:txBody>
      </p:sp>
      <p:sp>
        <p:nvSpPr>
          <p:cNvPr id="110" name="TextBox 109">
            <a:extLst>
              <a:ext uri="{FF2B5EF4-FFF2-40B4-BE49-F238E27FC236}">
                <a16:creationId xmlns:a16="http://schemas.microsoft.com/office/drawing/2014/main" id="{4908F9B7-DCDC-46B4-B3C5-B6C7CBB19798}"/>
              </a:ext>
            </a:extLst>
          </p:cNvPr>
          <p:cNvSpPr txBox="1"/>
          <p:nvPr/>
        </p:nvSpPr>
        <p:spPr>
          <a:xfrm>
            <a:off x="306612" y="870001"/>
            <a:ext cx="11218639"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Deployment            Baseline		          Consolidated adapters	     Native Spec. Adapter	   Native Adapters</a:t>
            </a:r>
          </a:p>
          <a:p>
            <a:r>
              <a:rPr lang="en-US" sz="1800" dirty="0">
                <a:latin typeface="Calibri" panose="020F0502020204030204" pitchFamily="34" charset="0"/>
                <a:cs typeface="Calibri" panose="020F0502020204030204" pitchFamily="34" charset="0"/>
              </a:rPr>
              <a:t>Options:  </a:t>
            </a:r>
          </a:p>
        </p:txBody>
      </p:sp>
      <p:cxnSp>
        <p:nvCxnSpPr>
          <p:cNvPr id="64" name="Straight Connector 63">
            <a:extLst>
              <a:ext uri="{FF2B5EF4-FFF2-40B4-BE49-F238E27FC236}">
                <a16:creationId xmlns:a16="http://schemas.microsoft.com/office/drawing/2014/main" id="{BF64EE69-259E-4031-A7AF-82F1186CD41E}"/>
              </a:ext>
            </a:extLst>
          </p:cNvPr>
          <p:cNvCxnSpPr>
            <a:cxnSpLocks/>
            <a:stCxn id="16" idx="2"/>
            <a:endCxn id="20" idx="0"/>
          </p:cNvCxnSpPr>
          <p:nvPr/>
        </p:nvCxnSpPr>
        <p:spPr>
          <a:xfrm>
            <a:off x="3058649" y="1784450"/>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a:extLst>
              <a:ext uri="{FF2B5EF4-FFF2-40B4-BE49-F238E27FC236}">
                <a16:creationId xmlns:a16="http://schemas.microsoft.com/office/drawing/2014/main" id="{4452F91F-A189-4621-BFE1-F153DF797968}"/>
              </a:ext>
            </a:extLst>
          </p:cNvPr>
          <p:cNvSpPr/>
          <p:nvPr/>
        </p:nvSpPr>
        <p:spPr>
          <a:xfrm>
            <a:off x="2063430" y="1431897"/>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7" name="Rectangle 16">
            <a:extLst>
              <a:ext uri="{FF2B5EF4-FFF2-40B4-BE49-F238E27FC236}">
                <a16:creationId xmlns:a16="http://schemas.microsoft.com/office/drawing/2014/main" id="{D99B4068-40BA-4392-8A68-4245571EC1FA}"/>
              </a:ext>
            </a:extLst>
          </p:cNvPr>
          <p:cNvSpPr/>
          <p:nvPr/>
        </p:nvSpPr>
        <p:spPr>
          <a:xfrm>
            <a:off x="2063429" y="1990697"/>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Specific</a:t>
            </a:r>
            <a:r>
              <a:rPr lang="en-US" sz="1200" dirty="0">
                <a:solidFill>
                  <a:schemeClr val="tx1"/>
                </a:solidFill>
              </a:rPr>
              <a:t> Adapter</a:t>
            </a:r>
          </a:p>
        </p:txBody>
      </p:sp>
      <p:sp>
        <p:nvSpPr>
          <p:cNvPr id="18" name="Rectangle 17">
            <a:extLst>
              <a:ext uri="{FF2B5EF4-FFF2-40B4-BE49-F238E27FC236}">
                <a16:creationId xmlns:a16="http://schemas.microsoft.com/office/drawing/2014/main" id="{84D8EEA9-6255-40EC-9797-ADB9672D6321}"/>
              </a:ext>
            </a:extLst>
          </p:cNvPr>
          <p:cNvSpPr/>
          <p:nvPr/>
        </p:nvSpPr>
        <p:spPr>
          <a:xfrm>
            <a:off x="2063429" y="2512026"/>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20" name="Rectangle 19">
            <a:extLst>
              <a:ext uri="{FF2B5EF4-FFF2-40B4-BE49-F238E27FC236}">
                <a16:creationId xmlns:a16="http://schemas.microsoft.com/office/drawing/2014/main" id="{8A1C75BF-001A-4934-9486-97B5B7B7E8EE}"/>
              </a:ext>
            </a:extLst>
          </p:cNvPr>
          <p:cNvSpPr/>
          <p:nvPr/>
        </p:nvSpPr>
        <p:spPr>
          <a:xfrm>
            <a:off x="2063430" y="5761155"/>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21" name="Rectangle 20">
            <a:extLst>
              <a:ext uri="{FF2B5EF4-FFF2-40B4-BE49-F238E27FC236}">
                <a16:creationId xmlns:a16="http://schemas.microsoft.com/office/drawing/2014/main" id="{790759B4-9449-4C78-A368-5D23CEAB3ACA}"/>
              </a:ext>
            </a:extLst>
          </p:cNvPr>
          <p:cNvSpPr/>
          <p:nvPr/>
        </p:nvSpPr>
        <p:spPr>
          <a:xfrm>
            <a:off x="2063429" y="4701824"/>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22" name="Rectangle 21">
            <a:extLst>
              <a:ext uri="{FF2B5EF4-FFF2-40B4-BE49-F238E27FC236}">
                <a16:creationId xmlns:a16="http://schemas.microsoft.com/office/drawing/2014/main" id="{894099FD-4A1C-4333-9C49-9287A2B8111B}"/>
              </a:ext>
            </a:extLst>
          </p:cNvPr>
          <p:cNvSpPr/>
          <p:nvPr/>
        </p:nvSpPr>
        <p:spPr>
          <a:xfrm>
            <a:off x="2063429" y="5223153"/>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Specific</a:t>
            </a:r>
            <a:r>
              <a:rPr lang="en-US" sz="1200" dirty="0">
                <a:solidFill>
                  <a:schemeClr val="tx1"/>
                </a:solidFill>
              </a:rPr>
              <a:t> Adapter</a:t>
            </a:r>
          </a:p>
        </p:txBody>
      </p:sp>
      <p:cxnSp>
        <p:nvCxnSpPr>
          <p:cNvPr id="54" name="Straight Connector 53">
            <a:extLst>
              <a:ext uri="{FF2B5EF4-FFF2-40B4-BE49-F238E27FC236}">
                <a16:creationId xmlns:a16="http://schemas.microsoft.com/office/drawing/2014/main" id="{32DEAE08-72CF-47B7-B0AB-3D924462BAE5}"/>
              </a:ext>
            </a:extLst>
          </p:cNvPr>
          <p:cNvCxnSpPr>
            <a:cxnSpLocks/>
          </p:cNvCxnSpPr>
          <p:nvPr/>
        </p:nvCxnSpPr>
        <p:spPr>
          <a:xfrm>
            <a:off x="3060358" y="3128061"/>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Arrow Connector 55">
            <a:extLst>
              <a:ext uri="{FF2B5EF4-FFF2-40B4-BE49-F238E27FC236}">
                <a16:creationId xmlns:a16="http://schemas.microsoft.com/office/drawing/2014/main" id="{C4BBC62A-1797-4CA0-9999-20A9026989C5}"/>
              </a:ext>
            </a:extLst>
          </p:cNvPr>
          <p:cNvCxnSpPr>
            <a:cxnSpLocks/>
          </p:cNvCxnSpPr>
          <p:nvPr/>
        </p:nvCxnSpPr>
        <p:spPr>
          <a:xfrm>
            <a:off x="3060520" y="2855305"/>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a:extLst>
              <a:ext uri="{FF2B5EF4-FFF2-40B4-BE49-F238E27FC236}">
                <a16:creationId xmlns:a16="http://schemas.microsoft.com/office/drawing/2014/main" id="{1D90A349-34AA-4CC9-8380-90BB89F9B16A}"/>
              </a:ext>
            </a:extLst>
          </p:cNvPr>
          <p:cNvCxnSpPr>
            <a:cxnSpLocks/>
          </p:cNvCxnSpPr>
          <p:nvPr/>
        </p:nvCxnSpPr>
        <p:spPr>
          <a:xfrm>
            <a:off x="3058649" y="411936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a:extLst>
              <a:ext uri="{FF2B5EF4-FFF2-40B4-BE49-F238E27FC236}">
                <a16:creationId xmlns:a16="http://schemas.microsoft.com/office/drawing/2014/main" id="{013A071D-56DE-4306-94D6-81B97967018C}"/>
              </a:ext>
            </a:extLst>
          </p:cNvPr>
          <p:cNvCxnSpPr>
            <a:cxnSpLocks/>
            <a:stCxn id="49" idx="2"/>
            <a:endCxn id="65" idx="0"/>
          </p:cNvCxnSpPr>
          <p:nvPr/>
        </p:nvCxnSpPr>
        <p:spPr>
          <a:xfrm>
            <a:off x="5560894" y="1784450"/>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49" name="Rectangle 48">
            <a:extLst>
              <a:ext uri="{FF2B5EF4-FFF2-40B4-BE49-F238E27FC236}">
                <a16:creationId xmlns:a16="http://schemas.microsoft.com/office/drawing/2014/main" id="{0FB66322-528A-4BC6-BA81-B5E05C237DDB}"/>
              </a:ext>
            </a:extLst>
          </p:cNvPr>
          <p:cNvSpPr/>
          <p:nvPr/>
        </p:nvSpPr>
        <p:spPr>
          <a:xfrm>
            <a:off x="4565675" y="1431897"/>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50" name="Rectangle 49">
            <a:extLst>
              <a:ext uri="{FF2B5EF4-FFF2-40B4-BE49-F238E27FC236}">
                <a16:creationId xmlns:a16="http://schemas.microsoft.com/office/drawing/2014/main" id="{BA1DFDAF-AE84-423B-96CF-52B73A64B3A9}"/>
              </a:ext>
            </a:extLst>
          </p:cNvPr>
          <p:cNvSpPr/>
          <p:nvPr/>
        </p:nvSpPr>
        <p:spPr>
          <a:xfrm>
            <a:off x="4565674" y="1990697"/>
            <a:ext cx="1990439" cy="87388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1"/>
                </a:solidFill>
              </a:rPr>
              <a:t>OAIS-IF </a:t>
            </a:r>
          </a:p>
          <a:p>
            <a:pPr algn="ctr"/>
            <a:r>
              <a:rPr lang="en-US" sz="1200" dirty="0">
                <a:solidFill>
                  <a:schemeClr val="tx1"/>
                </a:solidFill>
              </a:rPr>
              <a:t>User Adapter</a:t>
            </a:r>
          </a:p>
        </p:txBody>
      </p:sp>
      <p:sp>
        <p:nvSpPr>
          <p:cNvPr id="65" name="Rectangle 64">
            <a:extLst>
              <a:ext uri="{FF2B5EF4-FFF2-40B4-BE49-F238E27FC236}">
                <a16:creationId xmlns:a16="http://schemas.microsoft.com/office/drawing/2014/main" id="{4D569B1B-5685-4953-8018-75489DEAC6C9}"/>
              </a:ext>
            </a:extLst>
          </p:cNvPr>
          <p:cNvSpPr/>
          <p:nvPr/>
        </p:nvSpPr>
        <p:spPr>
          <a:xfrm>
            <a:off x="4565675" y="5761155"/>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71" name="Rectangle 70">
            <a:extLst>
              <a:ext uri="{FF2B5EF4-FFF2-40B4-BE49-F238E27FC236}">
                <a16:creationId xmlns:a16="http://schemas.microsoft.com/office/drawing/2014/main" id="{FA73C47D-CF58-43AD-B7CF-5BEE7A186FC3}"/>
              </a:ext>
            </a:extLst>
          </p:cNvPr>
          <p:cNvSpPr/>
          <p:nvPr/>
        </p:nvSpPr>
        <p:spPr>
          <a:xfrm>
            <a:off x="4565674" y="4701824"/>
            <a:ext cx="1990439" cy="87388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1"/>
                </a:solidFill>
              </a:rPr>
              <a:t>OAIS-IF </a:t>
            </a:r>
          </a:p>
          <a:p>
            <a:pPr algn="ctr"/>
            <a:r>
              <a:rPr lang="en-US" sz="1200" dirty="0">
                <a:solidFill>
                  <a:schemeClr val="tx1"/>
                </a:solidFill>
              </a:rPr>
              <a:t>Archive Adapter</a:t>
            </a:r>
          </a:p>
        </p:txBody>
      </p:sp>
      <p:cxnSp>
        <p:nvCxnSpPr>
          <p:cNvPr id="87" name="Straight Connector 86">
            <a:extLst>
              <a:ext uri="{FF2B5EF4-FFF2-40B4-BE49-F238E27FC236}">
                <a16:creationId xmlns:a16="http://schemas.microsoft.com/office/drawing/2014/main" id="{82D557E7-97CC-4E06-B75A-0A7190142A51}"/>
              </a:ext>
            </a:extLst>
          </p:cNvPr>
          <p:cNvCxnSpPr>
            <a:cxnSpLocks/>
          </p:cNvCxnSpPr>
          <p:nvPr/>
        </p:nvCxnSpPr>
        <p:spPr>
          <a:xfrm>
            <a:off x="5562603" y="3128061"/>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Arrow Connector 87">
            <a:extLst>
              <a:ext uri="{FF2B5EF4-FFF2-40B4-BE49-F238E27FC236}">
                <a16:creationId xmlns:a16="http://schemas.microsoft.com/office/drawing/2014/main" id="{DC82DDC0-468D-4223-B8C0-B43A9BC25E2B}"/>
              </a:ext>
            </a:extLst>
          </p:cNvPr>
          <p:cNvCxnSpPr>
            <a:cxnSpLocks/>
          </p:cNvCxnSpPr>
          <p:nvPr/>
        </p:nvCxnSpPr>
        <p:spPr>
          <a:xfrm>
            <a:off x="5562765" y="2855305"/>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Arrow Connector 88">
            <a:extLst>
              <a:ext uri="{FF2B5EF4-FFF2-40B4-BE49-F238E27FC236}">
                <a16:creationId xmlns:a16="http://schemas.microsoft.com/office/drawing/2014/main" id="{9B51BE6D-398E-4727-906B-DBC449196147}"/>
              </a:ext>
            </a:extLst>
          </p:cNvPr>
          <p:cNvCxnSpPr>
            <a:cxnSpLocks/>
          </p:cNvCxnSpPr>
          <p:nvPr/>
        </p:nvCxnSpPr>
        <p:spPr>
          <a:xfrm>
            <a:off x="5560894" y="411936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a:extLst>
              <a:ext uri="{FF2B5EF4-FFF2-40B4-BE49-F238E27FC236}">
                <a16:creationId xmlns:a16="http://schemas.microsoft.com/office/drawing/2014/main" id="{88AF778B-80CF-4B66-BC79-1BDB05EAC616}"/>
              </a:ext>
            </a:extLst>
          </p:cNvPr>
          <p:cNvGrpSpPr/>
          <p:nvPr/>
        </p:nvGrpSpPr>
        <p:grpSpPr>
          <a:xfrm>
            <a:off x="9594998" y="1440979"/>
            <a:ext cx="1990442" cy="4663646"/>
            <a:chOff x="9594998" y="1442192"/>
            <a:chExt cx="1990442" cy="4663646"/>
          </a:xfrm>
        </p:grpSpPr>
        <p:cxnSp>
          <p:nvCxnSpPr>
            <p:cNvPr id="83" name="Straight Connector 82">
              <a:extLst>
                <a:ext uri="{FF2B5EF4-FFF2-40B4-BE49-F238E27FC236}">
                  <a16:creationId xmlns:a16="http://schemas.microsoft.com/office/drawing/2014/main" id="{9BC9629A-D6D2-472C-B9CC-885F23ACE452}"/>
                </a:ext>
              </a:extLst>
            </p:cNvPr>
            <p:cNvCxnSpPr>
              <a:cxnSpLocks/>
              <a:endCxn id="84" idx="0"/>
            </p:cNvCxnSpPr>
            <p:nvPr/>
          </p:nvCxnSpPr>
          <p:spPr>
            <a:xfrm>
              <a:off x="10590221" y="1776579"/>
              <a:ext cx="0" cy="288388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84" name="Rectangle 83">
              <a:extLst>
                <a:ext uri="{FF2B5EF4-FFF2-40B4-BE49-F238E27FC236}">
                  <a16:creationId xmlns:a16="http://schemas.microsoft.com/office/drawing/2014/main" id="{6B292426-432F-4631-874C-7B2BEB010C2C}"/>
                </a:ext>
              </a:extLst>
            </p:cNvPr>
            <p:cNvSpPr/>
            <p:nvPr/>
          </p:nvSpPr>
          <p:spPr>
            <a:xfrm>
              <a:off x="9595002" y="4660466"/>
              <a:ext cx="1990438" cy="144537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85" name="Rectangle 84">
              <a:extLst>
                <a:ext uri="{FF2B5EF4-FFF2-40B4-BE49-F238E27FC236}">
                  <a16:creationId xmlns:a16="http://schemas.microsoft.com/office/drawing/2014/main" id="{AD2D4C6C-B4AE-41EB-9871-C796D0E99919}"/>
                </a:ext>
              </a:extLst>
            </p:cNvPr>
            <p:cNvSpPr/>
            <p:nvPr/>
          </p:nvSpPr>
          <p:spPr>
            <a:xfrm>
              <a:off x="9691800" y="4677859"/>
              <a:ext cx="1694883" cy="256639"/>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86" name="Straight Connector 85">
              <a:extLst>
                <a:ext uri="{FF2B5EF4-FFF2-40B4-BE49-F238E27FC236}">
                  <a16:creationId xmlns:a16="http://schemas.microsoft.com/office/drawing/2014/main" id="{4295AEDA-42E2-48FB-9BAA-40CCAF12A194}"/>
                </a:ext>
              </a:extLst>
            </p:cNvPr>
            <p:cNvCxnSpPr>
              <a:cxnSpLocks/>
            </p:cNvCxnSpPr>
            <p:nvPr/>
          </p:nvCxnSpPr>
          <p:spPr>
            <a:xfrm>
              <a:off x="10591930" y="3120190"/>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Arrow Connector 89">
              <a:extLst>
                <a:ext uri="{FF2B5EF4-FFF2-40B4-BE49-F238E27FC236}">
                  <a16:creationId xmlns:a16="http://schemas.microsoft.com/office/drawing/2014/main" id="{DEC0B063-6FF2-49A0-BE92-5E45524CB9CA}"/>
                </a:ext>
              </a:extLst>
            </p:cNvPr>
            <p:cNvCxnSpPr>
              <a:cxnSpLocks/>
            </p:cNvCxnSpPr>
            <p:nvPr/>
          </p:nvCxnSpPr>
          <p:spPr>
            <a:xfrm>
              <a:off x="10592092" y="284743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Arrow Connector 90">
              <a:extLst>
                <a:ext uri="{FF2B5EF4-FFF2-40B4-BE49-F238E27FC236}">
                  <a16:creationId xmlns:a16="http://schemas.microsoft.com/office/drawing/2014/main" id="{B8055EFC-0B66-42CB-A92A-550EEADA8A43}"/>
                </a:ext>
              </a:extLst>
            </p:cNvPr>
            <p:cNvCxnSpPr>
              <a:cxnSpLocks/>
            </p:cNvCxnSpPr>
            <p:nvPr/>
          </p:nvCxnSpPr>
          <p:spPr>
            <a:xfrm>
              <a:off x="10590221" y="4111493"/>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7" name="Rectangle 136">
              <a:extLst>
                <a:ext uri="{FF2B5EF4-FFF2-40B4-BE49-F238E27FC236}">
                  <a16:creationId xmlns:a16="http://schemas.microsoft.com/office/drawing/2014/main" id="{2C7C79E2-55E1-4A0C-8D6A-FFC1DE121652}"/>
                </a:ext>
              </a:extLst>
            </p:cNvPr>
            <p:cNvSpPr/>
            <p:nvPr/>
          </p:nvSpPr>
          <p:spPr>
            <a:xfrm>
              <a:off x="9594998" y="1442192"/>
              <a:ext cx="1990438" cy="144720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46" name="Rectangle 145">
              <a:extLst>
                <a:ext uri="{FF2B5EF4-FFF2-40B4-BE49-F238E27FC236}">
                  <a16:creationId xmlns:a16="http://schemas.microsoft.com/office/drawing/2014/main" id="{55EB16D0-F9AF-49FA-8271-BB533BA22B0A}"/>
                </a:ext>
              </a:extLst>
            </p:cNvPr>
            <p:cNvSpPr/>
            <p:nvPr/>
          </p:nvSpPr>
          <p:spPr>
            <a:xfrm>
              <a:off x="9765603" y="2588208"/>
              <a:ext cx="1619640" cy="27087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7" name="Group 6">
            <a:extLst>
              <a:ext uri="{FF2B5EF4-FFF2-40B4-BE49-F238E27FC236}">
                <a16:creationId xmlns:a16="http://schemas.microsoft.com/office/drawing/2014/main" id="{32F61244-C6EA-4AEC-B3BD-236C9A682FDD}"/>
              </a:ext>
            </a:extLst>
          </p:cNvPr>
          <p:cNvGrpSpPr/>
          <p:nvPr/>
        </p:nvGrpSpPr>
        <p:grpSpPr>
          <a:xfrm>
            <a:off x="7092751" y="1440979"/>
            <a:ext cx="1990442" cy="4663646"/>
            <a:chOff x="7133702" y="1442192"/>
            <a:chExt cx="1990442" cy="4663646"/>
          </a:xfrm>
        </p:grpSpPr>
        <p:cxnSp>
          <p:nvCxnSpPr>
            <p:cNvPr id="177" name="Straight Connector 176">
              <a:extLst>
                <a:ext uri="{FF2B5EF4-FFF2-40B4-BE49-F238E27FC236}">
                  <a16:creationId xmlns:a16="http://schemas.microsoft.com/office/drawing/2014/main" id="{C06C8924-8A3B-4ABD-B7A6-46C9F1320F20}"/>
                </a:ext>
              </a:extLst>
            </p:cNvPr>
            <p:cNvCxnSpPr>
              <a:cxnSpLocks/>
              <a:endCxn id="179" idx="0"/>
            </p:cNvCxnSpPr>
            <p:nvPr/>
          </p:nvCxnSpPr>
          <p:spPr>
            <a:xfrm>
              <a:off x="8128925" y="1776579"/>
              <a:ext cx="0" cy="344657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178" name="Rectangle 177">
              <a:extLst>
                <a:ext uri="{FF2B5EF4-FFF2-40B4-BE49-F238E27FC236}">
                  <a16:creationId xmlns:a16="http://schemas.microsoft.com/office/drawing/2014/main" id="{E21B1046-1BFF-4D4C-913D-770DABAE9D6F}"/>
                </a:ext>
              </a:extLst>
            </p:cNvPr>
            <p:cNvSpPr/>
            <p:nvPr/>
          </p:nvSpPr>
          <p:spPr>
            <a:xfrm>
              <a:off x="7133705" y="2504155"/>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179" name="Rectangle 178">
              <a:extLst>
                <a:ext uri="{FF2B5EF4-FFF2-40B4-BE49-F238E27FC236}">
                  <a16:creationId xmlns:a16="http://schemas.microsoft.com/office/drawing/2014/main" id="{B3F3AAEF-0693-4E8E-9DCE-CF431547150F}"/>
                </a:ext>
              </a:extLst>
            </p:cNvPr>
            <p:cNvSpPr/>
            <p:nvPr/>
          </p:nvSpPr>
          <p:spPr>
            <a:xfrm>
              <a:off x="7133706" y="5223154"/>
              <a:ext cx="1990438" cy="88268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180" name="Rectangle 179">
              <a:extLst>
                <a:ext uri="{FF2B5EF4-FFF2-40B4-BE49-F238E27FC236}">
                  <a16:creationId xmlns:a16="http://schemas.microsoft.com/office/drawing/2014/main" id="{6D543D5F-8E91-4EF0-A4F9-40A5390F7F6F}"/>
                </a:ext>
              </a:extLst>
            </p:cNvPr>
            <p:cNvSpPr/>
            <p:nvPr/>
          </p:nvSpPr>
          <p:spPr>
            <a:xfrm>
              <a:off x="7133705" y="4693953"/>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b="1" dirty="0">
                  <a:solidFill>
                    <a:schemeClr val="tx1"/>
                  </a:solidFill>
                </a:rPr>
                <a:t>Generic</a:t>
              </a:r>
              <a:r>
                <a:rPr lang="en-US" sz="1200" dirty="0">
                  <a:solidFill>
                    <a:schemeClr val="tx1"/>
                  </a:solidFill>
                </a:rPr>
                <a:t> Adapter</a:t>
              </a:r>
            </a:p>
          </p:txBody>
        </p:sp>
        <p:sp>
          <p:nvSpPr>
            <p:cNvPr id="181" name="Rectangle 180">
              <a:extLst>
                <a:ext uri="{FF2B5EF4-FFF2-40B4-BE49-F238E27FC236}">
                  <a16:creationId xmlns:a16="http://schemas.microsoft.com/office/drawing/2014/main" id="{43FA4BC6-45AC-49EE-B02E-F61EFA2F4BC5}"/>
                </a:ext>
              </a:extLst>
            </p:cNvPr>
            <p:cNvSpPr/>
            <p:nvPr/>
          </p:nvSpPr>
          <p:spPr>
            <a:xfrm>
              <a:off x="7266686" y="5241205"/>
              <a:ext cx="1694883" cy="256639"/>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82" name="Straight Connector 181">
              <a:extLst>
                <a:ext uri="{FF2B5EF4-FFF2-40B4-BE49-F238E27FC236}">
                  <a16:creationId xmlns:a16="http://schemas.microsoft.com/office/drawing/2014/main" id="{46A9802C-677C-4243-9DD9-C1211CE5A266}"/>
                </a:ext>
              </a:extLst>
            </p:cNvPr>
            <p:cNvCxnSpPr>
              <a:cxnSpLocks/>
            </p:cNvCxnSpPr>
            <p:nvPr/>
          </p:nvCxnSpPr>
          <p:spPr>
            <a:xfrm>
              <a:off x="8130634" y="3120190"/>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Arrow Connector 182">
              <a:extLst>
                <a:ext uri="{FF2B5EF4-FFF2-40B4-BE49-F238E27FC236}">
                  <a16:creationId xmlns:a16="http://schemas.microsoft.com/office/drawing/2014/main" id="{4A817DC2-0788-4E53-89FE-F8C2681C6335}"/>
                </a:ext>
              </a:extLst>
            </p:cNvPr>
            <p:cNvCxnSpPr>
              <a:cxnSpLocks/>
            </p:cNvCxnSpPr>
            <p:nvPr/>
          </p:nvCxnSpPr>
          <p:spPr>
            <a:xfrm>
              <a:off x="8130796" y="284743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Arrow Connector 183">
              <a:extLst>
                <a:ext uri="{FF2B5EF4-FFF2-40B4-BE49-F238E27FC236}">
                  <a16:creationId xmlns:a16="http://schemas.microsoft.com/office/drawing/2014/main" id="{9206FC7F-FEC2-478D-A5D0-7594FEB74E90}"/>
                </a:ext>
              </a:extLst>
            </p:cNvPr>
            <p:cNvCxnSpPr>
              <a:cxnSpLocks/>
            </p:cNvCxnSpPr>
            <p:nvPr/>
          </p:nvCxnSpPr>
          <p:spPr>
            <a:xfrm>
              <a:off x="8128925" y="4111493"/>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97" name="Rectangle 196">
              <a:extLst>
                <a:ext uri="{FF2B5EF4-FFF2-40B4-BE49-F238E27FC236}">
                  <a16:creationId xmlns:a16="http://schemas.microsoft.com/office/drawing/2014/main" id="{82D9A2BC-90C0-4685-B351-030935CBA4E5}"/>
                </a:ext>
              </a:extLst>
            </p:cNvPr>
            <p:cNvSpPr/>
            <p:nvPr/>
          </p:nvSpPr>
          <p:spPr>
            <a:xfrm>
              <a:off x="7133702" y="1442192"/>
              <a:ext cx="1990438" cy="893187"/>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98" name="Rectangle 197">
              <a:extLst>
                <a:ext uri="{FF2B5EF4-FFF2-40B4-BE49-F238E27FC236}">
                  <a16:creationId xmlns:a16="http://schemas.microsoft.com/office/drawing/2014/main" id="{BE14DA7B-1E32-451C-BB41-9C84C0A9F28D}"/>
                </a:ext>
              </a:extLst>
            </p:cNvPr>
            <p:cNvSpPr/>
            <p:nvPr/>
          </p:nvSpPr>
          <p:spPr>
            <a:xfrm>
              <a:off x="7333861" y="2054446"/>
              <a:ext cx="1619640" cy="27087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19" name="TextBox 18">
            <a:extLst>
              <a:ext uri="{FF2B5EF4-FFF2-40B4-BE49-F238E27FC236}">
                <a16:creationId xmlns:a16="http://schemas.microsoft.com/office/drawing/2014/main" id="{8D1A407F-6367-4CD9-9C20-3D2BFADBAD1E}"/>
              </a:ext>
            </a:extLst>
          </p:cNvPr>
          <p:cNvSpPr txBox="1"/>
          <p:nvPr/>
        </p:nvSpPr>
        <p:spPr>
          <a:xfrm>
            <a:off x="1302177" y="3776369"/>
            <a:ext cx="10222928"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Communications    Infrastructure (WAN, etc...)</a:t>
            </a:r>
          </a:p>
        </p:txBody>
      </p:sp>
      <p:grpSp>
        <p:nvGrpSpPr>
          <p:cNvPr id="3" name="Group 2">
            <a:extLst>
              <a:ext uri="{FF2B5EF4-FFF2-40B4-BE49-F238E27FC236}">
                <a16:creationId xmlns:a16="http://schemas.microsoft.com/office/drawing/2014/main" id="{E1338840-12E6-F0DA-9D7B-F3809AF170C0}"/>
              </a:ext>
            </a:extLst>
          </p:cNvPr>
          <p:cNvGrpSpPr/>
          <p:nvPr/>
        </p:nvGrpSpPr>
        <p:grpSpPr>
          <a:xfrm>
            <a:off x="2093390" y="2284735"/>
            <a:ext cx="2217809" cy="3036490"/>
            <a:chOff x="2093390" y="2292273"/>
            <a:chExt cx="2217809" cy="3036490"/>
          </a:xfrm>
        </p:grpSpPr>
        <p:sp>
          <p:nvSpPr>
            <p:cNvPr id="112" name="Freeform: Shape 111">
              <a:extLst>
                <a:ext uri="{FF2B5EF4-FFF2-40B4-BE49-F238E27FC236}">
                  <a16:creationId xmlns:a16="http://schemas.microsoft.com/office/drawing/2014/main" id="{82199B35-DBB1-4C58-A4A5-DD0C17CBCA92}"/>
                </a:ext>
              </a:extLst>
            </p:cNvPr>
            <p:cNvSpPr/>
            <p:nvPr/>
          </p:nvSpPr>
          <p:spPr>
            <a:xfrm>
              <a:off x="2093390"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3147DB2-68FA-4348-9DBE-D15AFB22C75E}"/>
                </a:ext>
              </a:extLst>
            </p:cNvPr>
            <p:cNvSpPr/>
            <p:nvPr/>
          </p:nvSpPr>
          <p:spPr bwMode="auto">
            <a:xfrm>
              <a:off x="4013240" y="2829910"/>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115" name="Freeform: Shape 114">
              <a:extLst>
                <a:ext uri="{FF2B5EF4-FFF2-40B4-BE49-F238E27FC236}">
                  <a16:creationId xmlns:a16="http://schemas.microsoft.com/office/drawing/2014/main" id="{5C404473-AC4A-44C7-A166-DA24713CD70C}"/>
                </a:ext>
              </a:extLst>
            </p:cNvPr>
            <p:cNvSpPr/>
            <p:nvPr/>
          </p:nvSpPr>
          <p:spPr>
            <a:xfrm>
              <a:off x="209339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40E80107-DBBC-4CF8-BA6F-FAD03400736E}"/>
                </a:ext>
              </a:extLst>
            </p:cNvPr>
            <p:cNvSpPr/>
            <p:nvPr/>
          </p:nvSpPr>
          <p:spPr bwMode="auto">
            <a:xfrm>
              <a:off x="4019232" y="2292273"/>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118" name="Freeform: Shape 117">
              <a:extLst>
                <a:ext uri="{FF2B5EF4-FFF2-40B4-BE49-F238E27FC236}">
                  <a16:creationId xmlns:a16="http://schemas.microsoft.com/office/drawing/2014/main" id="{980FF6FE-E626-437A-A257-2DFB2E5A155F}"/>
                </a:ext>
              </a:extLst>
            </p:cNvPr>
            <p:cNvSpPr/>
            <p:nvPr/>
          </p:nvSpPr>
          <p:spPr>
            <a:xfrm>
              <a:off x="2093390"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Shape 120">
              <a:extLst>
                <a:ext uri="{FF2B5EF4-FFF2-40B4-BE49-F238E27FC236}">
                  <a16:creationId xmlns:a16="http://schemas.microsoft.com/office/drawing/2014/main" id="{C201A191-6948-400D-8605-D0C0339C2E63}"/>
                </a:ext>
              </a:extLst>
            </p:cNvPr>
            <p:cNvSpPr/>
            <p:nvPr/>
          </p:nvSpPr>
          <p:spPr>
            <a:xfrm>
              <a:off x="2093390"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720E9B9E-7AC1-43A1-ABDC-52A4A3CC1802}"/>
                </a:ext>
              </a:extLst>
            </p:cNvPr>
            <p:cNvSpPr/>
            <p:nvPr/>
          </p:nvSpPr>
          <p:spPr bwMode="auto">
            <a:xfrm>
              <a:off x="4019232" y="502081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2" name="Oval 1">
              <a:extLst>
                <a:ext uri="{FF2B5EF4-FFF2-40B4-BE49-F238E27FC236}">
                  <a16:creationId xmlns:a16="http://schemas.microsoft.com/office/drawing/2014/main" id="{292DCA79-1C6B-3129-B873-BB927CD0689E}"/>
                </a:ext>
              </a:extLst>
            </p:cNvPr>
            <p:cNvSpPr/>
            <p:nvPr/>
          </p:nvSpPr>
          <p:spPr bwMode="auto">
            <a:xfrm>
              <a:off x="4019232" y="4444999"/>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grpSp>
      <p:grpSp>
        <p:nvGrpSpPr>
          <p:cNvPr id="6" name="Group 5">
            <a:extLst>
              <a:ext uri="{FF2B5EF4-FFF2-40B4-BE49-F238E27FC236}">
                <a16:creationId xmlns:a16="http://schemas.microsoft.com/office/drawing/2014/main" id="{8287D163-DE3D-2F4F-E182-3B746FEC8412}"/>
              </a:ext>
            </a:extLst>
          </p:cNvPr>
          <p:cNvGrpSpPr/>
          <p:nvPr/>
        </p:nvGrpSpPr>
        <p:grpSpPr>
          <a:xfrm>
            <a:off x="4577823" y="2284735"/>
            <a:ext cx="2217809" cy="3036490"/>
            <a:chOff x="2093390" y="2292273"/>
            <a:chExt cx="2217809" cy="3036490"/>
          </a:xfrm>
        </p:grpSpPr>
        <p:sp>
          <p:nvSpPr>
            <p:cNvPr id="10" name="Freeform: Shape 9">
              <a:extLst>
                <a:ext uri="{FF2B5EF4-FFF2-40B4-BE49-F238E27FC236}">
                  <a16:creationId xmlns:a16="http://schemas.microsoft.com/office/drawing/2014/main" id="{581F4D82-8834-B15D-A94B-00CD8C69718E}"/>
                </a:ext>
              </a:extLst>
            </p:cNvPr>
            <p:cNvSpPr/>
            <p:nvPr/>
          </p:nvSpPr>
          <p:spPr>
            <a:xfrm>
              <a:off x="2093390"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1" name="Oval 10">
              <a:extLst>
                <a:ext uri="{FF2B5EF4-FFF2-40B4-BE49-F238E27FC236}">
                  <a16:creationId xmlns:a16="http://schemas.microsoft.com/office/drawing/2014/main" id="{D3F5449D-D977-9A4A-A114-10098DD15E6A}"/>
                </a:ext>
              </a:extLst>
            </p:cNvPr>
            <p:cNvSpPr/>
            <p:nvPr/>
          </p:nvSpPr>
          <p:spPr bwMode="auto">
            <a:xfrm>
              <a:off x="4013240" y="2829910"/>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12" name="Freeform: Shape 11">
              <a:extLst>
                <a:ext uri="{FF2B5EF4-FFF2-40B4-BE49-F238E27FC236}">
                  <a16:creationId xmlns:a16="http://schemas.microsoft.com/office/drawing/2014/main" id="{B43810DE-7D6C-0491-9649-C40773347D8F}"/>
                </a:ext>
              </a:extLst>
            </p:cNvPr>
            <p:cNvSpPr/>
            <p:nvPr/>
          </p:nvSpPr>
          <p:spPr>
            <a:xfrm>
              <a:off x="209339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C9FE9C2-9383-BB50-9D42-B9C26C2609BF}"/>
                </a:ext>
              </a:extLst>
            </p:cNvPr>
            <p:cNvSpPr/>
            <p:nvPr/>
          </p:nvSpPr>
          <p:spPr bwMode="auto">
            <a:xfrm>
              <a:off x="4019232" y="2292273"/>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2</a:t>
              </a:r>
            </a:p>
          </p:txBody>
        </p:sp>
        <p:sp>
          <p:nvSpPr>
            <p:cNvPr id="14" name="Freeform: Shape 13">
              <a:extLst>
                <a:ext uri="{FF2B5EF4-FFF2-40B4-BE49-F238E27FC236}">
                  <a16:creationId xmlns:a16="http://schemas.microsoft.com/office/drawing/2014/main" id="{2327AEEA-D2FE-4D79-7218-FE412453B70C}"/>
                </a:ext>
              </a:extLst>
            </p:cNvPr>
            <p:cNvSpPr/>
            <p:nvPr/>
          </p:nvSpPr>
          <p:spPr>
            <a:xfrm>
              <a:off x="2093390"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5" name="Freeform: Shape 14">
              <a:extLst>
                <a:ext uri="{FF2B5EF4-FFF2-40B4-BE49-F238E27FC236}">
                  <a16:creationId xmlns:a16="http://schemas.microsoft.com/office/drawing/2014/main" id="{D033AE27-9AD5-C143-DD74-4FA544762372}"/>
                </a:ext>
              </a:extLst>
            </p:cNvPr>
            <p:cNvSpPr/>
            <p:nvPr/>
          </p:nvSpPr>
          <p:spPr>
            <a:xfrm>
              <a:off x="2093390"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CCAC4A4-D025-F08F-372A-23543576C746}"/>
                </a:ext>
              </a:extLst>
            </p:cNvPr>
            <p:cNvSpPr/>
            <p:nvPr/>
          </p:nvSpPr>
          <p:spPr bwMode="auto">
            <a:xfrm>
              <a:off x="4019232" y="5020816"/>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2</a:t>
              </a:r>
            </a:p>
          </p:txBody>
        </p:sp>
        <p:sp>
          <p:nvSpPr>
            <p:cNvPr id="24" name="Oval 23">
              <a:extLst>
                <a:ext uri="{FF2B5EF4-FFF2-40B4-BE49-F238E27FC236}">
                  <a16:creationId xmlns:a16="http://schemas.microsoft.com/office/drawing/2014/main" id="{DE1EC87F-5D26-78C0-25B6-463FE3F26FC9}"/>
                </a:ext>
              </a:extLst>
            </p:cNvPr>
            <p:cNvSpPr/>
            <p:nvPr/>
          </p:nvSpPr>
          <p:spPr bwMode="auto">
            <a:xfrm>
              <a:off x="4019232" y="4444999"/>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grpSp>
      <p:grpSp>
        <p:nvGrpSpPr>
          <p:cNvPr id="25" name="Group 24">
            <a:extLst>
              <a:ext uri="{FF2B5EF4-FFF2-40B4-BE49-F238E27FC236}">
                <a16:creationId xmlns:a16="http://schemas.microsoft.com/office/drawing/2014/main" id="{5F582D03-5F13-4A98-DCE7-1AAC82E73919}"/>
              </a:ext>
            </a:extLst>
          </p:cNvPr>
          <p:cNvGrpSpPr/>
          <p:nvPr/>
        </p:nvGrpSpPr>
        <p:grpSpPr>
          <a:xfrm>
            <a:off x="7121282" y="2284735"/>
            <a:ext cx="2217809" cy="3036490"/>
            <a:chOff x="2093390" y="2292273"/>
            <a:chExt cx="2217809" cy="3036490"/>
          </a:xfrm>
        </p:grpSpPr>
        <p:sp>
          <p:nvSpPr>
            <p:cNvPr id="26" name="Freeform: Shape 25">
              <a:extLst>
                <a:ext uri="{FF2B5EF4-FFF2-40B4-BE49-F238E27FC236}">
                  <a16:creationId xmlns:a16="http://schemas.microsoft.com/office/drawing/2014/main" id="{99497642-AB16-9471-3F7E-33F95954B2E2}"/>
                </a:ext>
              </a:extLst>
            </p:cNvPr>
            <p:cNvSpPr/>
            <p:nvPr/>
          </p:nvSpPr>
          <p:spPr>
            <a:xfrm>
              <a:off x="2093390"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97A07463-0ED9-30BC-BA7C-38A163DE68D4}"/>
                </a:ext>
              </a:extLst>
            </p:cNvPr>
            <p:cNvSpPr/>
            <p:nvPr/>
          </p:nvSpPr>
          <p:spPr bwMode="auto">
            <a:xfrm>
              <a:off x="4013240" y="2829910"/>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28" name="Freeform: Shape 27">
              <a:extLst>
                <a:ext uri="{FF2B5EF4-FFF2-40B4-BE49-F238E27FC236}">
                  <a16:creationId xmlns:a16="http://schemas.microsoft.com/office/drawing/2014/main" id="{187B7519-A342-858B-334E-E943155F3D81}"/>
                </a:ext>
              </a:extLst>
            </p:cNvPr>
            <p:cNvSpPr/>
            <p:nvPr/>
          </p:nvSpPr>
          <p:spPr>
            <a:xfrm>
              <a:off x="209339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E817C52-370F-0260-7CF8-984A4A2A7267}"/>
                </a:ext>
              </a:extLst>
            </p:cNvPr>
            <p:cNvSpPr/>
            <p:nvPr/>
          </p:nvSpPr>
          <p:spPr bwMode="auto">
            <a:xfrm>
              <a:off x="4019232" y="2292273"/>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30" name="Freeform: Shape 29">
              <a:extLst>
                <a:ext uri="{FF2B5EF4-FFF2-40B4-BE49-F238E27FC236}">
                  <a16:creationId xmlns:a16="http://schemas.microsoft.com/office/drawing/2014/main" id="{508C6943-6D71-4BC5-CACF-F840BD60BA77}"/>
                </a:ext>
              </a:extLst>
            </p:cNvPr>
            <p:cNvSpPr/>
            <p:nvPr/>
          </p:nvSpPr>
          <p:spPr>
            <a:xfrm>
              <a:off x="2093390"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E343401D-E7C1-F4C2-BBB5-8DE46D90D54F}"/>
                </a:ext>
              </a:extLst>
            </p:cNvPr>
            <p:cNvSpPr/>
            <p:nvPr/>
          </p:nvSpPr>
          <p:spPr>
            <a:xfrm>
              <a:off x="2093390"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BCC0099-61C1-1391-5F60-24A2C843193C}"/>
                </a:ext>
              </a:extLst>
            </p:cNvPr>
            <p:cNvSpPr/>
            <p:nvPr/>
          </p:nvSpPr>
          <p:spPr bwMode="auto">
            <a:xfrm>
              <a:off x="4019232" y="502081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34" name="Oval 33">
              <a:extLst>
                <a:ext uri="{FF2B5EF4-FFF2-40B4-BE49-F238E27FC236}">
                  <a16:creationId xmlns:a16="http://schemas.microsoft.com/office/drawing/2014/main" id="{52195D71-E797-8581-8B72-A51C6F65146C}"/>
                </a:ext>
              </a:extLst>
            </p:cNvPr>
            <p:cNvSpPr/>
            <p:nvPr/>
          </p:nvSpPr>
          <p:spPr bwMode="auto">
            <a:xfrm>
              <a:off x="4019232" y="4444999"/>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grpSp>
      <p:grpSp>
        <p:nvGrpSpPr>
          <p:cNvPr id="35" name="Group 34">
            <a:extLst>
              <a:ext uri="{FF2B5EF4-FFF2-40B4-BE49-F238E27FC236}">
                <a16:creationId xmlns:a16="http://schemas.microsoft.com/office/drawing/2014/main" id="{41484AD5-6C52-E844-3A78-285E7E312BD7}"/>
              </a:ext>
            </a:extLst>
          </p:cNvPr>
          <p:cNvGrpSpPr/>
          <p:nvPr/>
        </p:nvGrpSpPr>
        <p:grpSpPr>
          <a:xfrm>
            <a:off x="9589885" y="2284735"/>
            <a:ext cx="2217809" cy="3036490"/>
            <a:chOff x="2093390" y="2292273"/>
            <a:chExt cx="2217809" cy="3036490"/>
          </a:xfrm>
        </p:grpSpPr>
        <p:sp>
          <p:nvSpPr>
            <p:cNvPr id="36" name="Freeform: Shape 35">
              <a:extLst>
                <a:ext uri="{FF2B5EF4-FFF2-40B4-BE49-F238E27FC236}">
                  <a16:creationId xmlns:a16="http://schemas.microsoft.com/office/drawing/2014/main" id="{1C40E9FC-70CE-5399-E526-FF9FC564DB1E}"/>
                </a:ext>
              </a:extLst>
            </p:cNvPr>
            <p:cNvSpPr/>
            <p:nvPr/>
          </p:nvSpPr>
          <p:spPr>
            <a:xfrm>
              <a:off x="2093390"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7" name="Oval 36">
              <a:extLst>
                <a:ext uri="{FF2B5EF4-FFF2-40B4-BE49-F238E27FC236}">
                  <a16:creationId xmlns:a16="http://schemas.microsoft.com/office/drawing/2014/main" id="{CBDCEDF4-DDE9-9B37-4866-940E2363B639}"/>
                </a:ext>
              </a:extLst>
            </p:cNvPr>
            <p:cNvSpPr/>
            <p:nvPr/>
          </p:nvSpPr>
          <p:spPr bwMode="auto">
            <a:xfrm>
              <a:off x="4013240" y="2829910"/>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38" name="Freeform: Shape 37">
              <a:extLst>
                <a:ext uri="{FF2B5EF4-FFF2-40B4-BE49-F238E27FC236}">
                  <a16:creationId xmlns:a16="http://schemas.microsoft.com/office/drawing/2014/main" id="{E183262C-44DE-B3A3-255C-E41E8A263EAB}"/>
                </a:ext>
              </a:extLst>
            </p:cNvPr>
            <p:cNvSpPr/>
            <p:nvPr/>
          </p:nvSpPr>
          <p:spPr>
            <a:xfrm>
              <a:off x="209339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763B2178-F166-872F-FD09-A872D238992D}"/>
                </a:ext>
              </a:extLst>
            </p:cNvPr>
            <p:cNvSpPr/>
            <p:nvPr/>
          </p:nvSpPr>
          <p:spPr bwMode="auto">
            <a:xfrm>
              <a:off x="4019232" y="2292273"/>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2</a:t>
              </a:r>
            </a:p>
          </p:txBody>
        </p:sp>
        <p:sp>
          <p:nvSpPr>
            <p:cNvPr id="40" name="Freeform: Shape 39">
              <a:extLst>
                <a:ext uri="{FF2B5EF4-FFF2-40B4-BE49-F238E27FC236}">
                  <a16:creationId xmlns:a16="http://schemas.microsoft.com/office/drawing/2014/main" id="{5CFDB6A9-C873-971D-152C-93AB8423B36D}"/>
                </a:ext>
              </a:extLst>
            </p:cNvPr>
            <p:cNvSpPr/>
            <p:nvPr/>
          </p:nvSpPr>
          <p:spPr>
            <a:xfrm>
              <a:off x="2093390"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1" name="Freeform: Shape 40">
              <a:extLst>
                <a:ext uri="{FF2B5EF4-FFF2-40B4-BE49-F238E27FC236}">
                  <a16:creationId xmlns:a16="http://schemas.microsoft.com/office/drawing/2014/main" id="{8C5E0327-933C-B28F-8968-F4B1E1E7800B}"/>
                </a:ext>
              </a:extLst>
            </p:cNvPr>
            <p:cNvSpPr/>
            <p:nvPr/>
          </p:nvSpPr>
          <p:spPr>
            <a:xfrm>
              <a:off x="2093390"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A5373D23-09BA-3748-C19B-17827F3AFA90}"/>
                </a:ext>
              </a:extLst>
            </p:cNvPr>
            <p:cNvSpPr/>
            <p:nvPr/>
          </p:nvSpPr>
          <p:spPr bwMode="auto">
            <a:xfrm>
              <a:off x="4019232" y="5020816"/>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2</a:t>
              </a:r>
            </a:p>
          </p:txBody>
        </p:sp>
        <p:sp>
          <p:nvSpPr>
            <p:cNvPr id="43" name="Oval 42">
              <a:extLst>
                <a:ext uri="{FF2B5EF4-FFF2-40B4-BE49-F238E27FC236}">
                  <a16:creationId xmlns:a16="http://schemas.microsoft.com/office/drawing/2014/main" id="{10B49EBE-5C1D-BD46-ADCE-A3A61D66324F}"/>
                </a:ext>
              </a:extLst>
            </p:cNvPr>
            <p:cNvSpPr/>
            <p:nvPr/>
          </p:nvSpPr>
          <p:spPr bwMode="auto">
            <a:xfrm>
              <a:off x="4019232" y="4444999"/>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grpSp>
    </p:spTree>
    <p:extLst>
      <p:ext uri="{BB962C8B-B14F-4D97-AF65-F5344CB8AC3E}">
        <p14:creationId xmlns:p14="http://schemas.microsoft.com/office/powerpoint/2010/main" val="265640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9739-346B-4A15-A3E4-84E727B1783B}"/>
              </a:ext>
            </a:extLst>
          </p:cNvPr>
          <p:cNvSpPr>
            <a:spLocks noGrp="1"/>
          </p:cNvSpPr>
          <p:nvPr>
            <p:ph type="title"/>
          </p:nvPr>
        </p:nvSpPr>
        <p:spPr/>
        <p:txBody>
          <a:bodyPr/>
          <a:lstStyle/>
          <a:p>
            <a:r>
              <a:rPr lang="en-US" dirty="0"/>
              <a:t>DAI WG Document Tree</a:t>
            </a:r>
          </a:p>
        </p:txBody>
      </p:sp>
      <p:sp>
        <p:nvSpPr>
          <p:cNvPr id="4" name="Rectangle 3">
            <a:extLst>
              <a:ext uri="{FF2B5EF4-FFF2-40B4-BE49-F238E27FC236}">
                <a16:creationId xmlns:a16="http://schemas.microsoft.com/office/drawing/2014/main" id="{20B7E0AB-49A8-41FA-B5CB-5496175C6BC5}"/>
              </a:ext>
            </a:extLst>
          </p:cNvPr>
          <p:cNvSpPr/>
          <p:nvPr/>
        </p:nvSpPr>
        <p:spPr bwMode="auto">
          <a:xfrm>
            <a:off x="3274559" y="1051483"/>
            <a:ext cx="4470400" cy="812799"/>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lt1"/>
                </a:solidFill>
                <a:latin typeface="Calibri" panose="020F0502020204030204" pitchFamily="34" charset="0"/>
              </a:rPr>
              <a:t>OAIS</a:t>
            </a:r>
          </a:p>
          <a:p>
            <a:pPr algn="ctr"/>
            <a:r>
              <a:rPr lang="en-US" b="1" dirty="0">
                <a:latin typeface="Calibri" panose="020F0502020204030204" pitchFamily="34" charset="0"/>
              </a:rPr>
              <a:t>Reference Model</a:t>
            </a:r>
            <a:endParaRPr lang="en-US" b="1" dirty="0">
              <a:solidFill>
                <a:schemeClr val="lt1"/>
              </a:solidFill>
              <a:latin typeface="Calibri" panose="020F0502020204030204" pitchFamily="34" charset="0"/>
            </a:endParaRPr>
          </a:p>
        </p:txBody>
      </p:sp>
      <p:sp>
        <p:nvSpPr>
          <p:cNvPr id="5" name="Rectangle 4">
            <a:extLst>
              <a:ext uri="{FF2B5EF4-FFF2-40B4-BE49-F238E27FC236}">
                <a16:creationId xmlns:a16="http://schemas.microsoft.com/office/drawing/2014/main" id="{179A699A-B396-467A-B3E6-5EBB530F3EE4}"/>
              </a:ext>
            </a:extLst>
          </p:cNvPr>
          <p:cNvSpPr/>
          <p:nvPr/>
        </p:nvSpPr>
        <p:spPr bwMode="auto">
          <a:xfrm>
            <a:off x="1355768" y="2307846"/>
            <a:ext cx="1417780" cy="563562"/>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lt1"/>
                </a:solidFill>
                <a:latin typeface="Calibri" panose="020F0502020204030204" pitchFamily="34" charset="0"/>
              </a:rPr>
              <a:t>IPELTU</a:t>
            </a:r>
          </a:p>
        </p:txBody>
      </p:sp>
      <p:sp>
        <p:nvSpPr>
          <p:cNvPr id="6" name="Rectangle 5">
            <a:extLst>
              <a:ext uri="{FF2B5EF4-FFF2-40B4-BE49-F238E27FC236}">
                <a16:creationId xmlns:a16="http://schemas.microsoft.com/office/drawing/2014/main" id="{9C696481-B71A-4F6E-A1F8-A0AA0FFE0C85}"/>
              </a:ext>
            </a:extLst>
          </p:cNvPr>
          <p:cNvSpPr/>
          <p:nvPr/>
        </p:nvSpPr>
        <p:spPr bwMode="auto">
          <a:xfrm>
            <a:off x="3253840" y="2307846"/>
            <a:ext cx="1438274" cy="563562"/>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lt1"/>
                </a:solidFill>
                <a:latin typeface="Calibri" panose="020F0502020204030204" pitchFamily="34" charset="0"/>
              </a:rPr>
              <a:t>Audit/Cert</a:t>
            </a:r>
          </a:p>
        </p:txBody>
      </p:sp>
      <p:sp>
        <p:nvSpPr>
          <p:cNvPr id="9" name="Rectangle 8">
            <a:extLst>
              <a:ext uri="{FF2B5EF4-FFF2-40B4-BE49-F238E27FC236}">
                <a16:creationId xmlns:a16="http://schemas.microsoft.com/office/drawing/2014/main" id="{65B70D16-827E-44E2-8ECD-143AAFAB4E9A}"/>
              </a:ext>
            </a:extLst>
          </p:cNvPr>
          <p:cNvSpPr/>
          <p:nvPr/>
        </p:nvSpPr>
        <p:spPr bwMode="auto">
          <a:xfrm>
            <a:off x="6413543" y="2307846"/>
            <a:ext cx="1417780" cy="563562"/>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lt1"/>
                </a:solidFill>
                <a:latin typeface="Calibri" panose="020F0502020204030204" pitchFamily="34" charset="0"/>
              </a:rPr>
              <a:t>PAIMAS</a:t>
            </a:r>
          </a:p>
        </p:txBody>
      </p:sp>
      <p:cxnSp>
        <p:nvCxnSpPr>
          <p:cNvPr id="12" name="Connector: Elbow 11">
            <a:extLst>
              <a:ext uri="{FF2B5EF4-FFF2-40B4-BE49-F238E27FC236}">
                <a16:creationId xmlns:a16="http://schemas.microsoft.com/office/drawing/2014/main" id="{B2EC94C2-CD54-4781-8C26-B3863E3774B8}"/>
              </a:ext>
            </a:extLst>
          </p:cNvPr>
          <p:cNvCxnSpPr>
            <a:cxnSpLocks/>
            <a:stCxn id="4" idx="2"/>
            <a:endCxn id="5" idx="0"/>
          </p:cNvCxnSpPr>
          <p:nvPr/>
        </p:nvCxnSpPr>
        <p:spPr bwMode="auto">
          <a:xfrm rot="5400000">
            <a:off x="3565427" y="363514"/>
            <a:ext cx="443564" cy="3445101"/>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4" name="Connector: Elbow 13">
            <a:extLst>
              <a:ext uri="{FF2B5EF4-FFF2-40B4-BE49-F238E27FC236}">
                <a16:creationId xmlns:a16="http://schemas.microsoft.com/office/drawing/2014/main" id="{75B40ED6-E851-4071-8E24-928C3E18FACA}"/>
              </a:ext>
            </a:extLst>
          </p:cNvPr>
          <p:cNvCxnSpPr>
            <a:cxnSpLocks/>
            <a:stCxn id="4" idx="2"/>
            <a:endCxn id="6" idx="0"/>
          </p:cNvCxnSpPr>
          <p:nvPr/>
        </p:nvCxnSpPr>
        <p:spPr bwMode="auto">
          <a:xfrm rot="5400000">
            <a:off x="4519586" y="1317673"/>
            <a:ext cx="443564" cy="1536782"/>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6" name="Connector: Elbow 15">
            <a:extLst>
              <a:ext uri="{FF2B5EF4-FFF2-40B4-BE49-F238E27FC236}">
                <a16:creationId xmlns:a16="http://schemas.microsoft.com/office/drawing/2014/main" id="{F07F675D-4054-42D8-A490-64BC752569A5}"/>
              </a:ext>
            </a:extLst>
          </p:cNvPr>
          <p:cNvCxnSpPr>
            <a:cxnSpLocks/>
            <a:stCxn id="4" idx="2"/>
            <a:endCxn id="9" idx="0"/>
          </p:cNvCxnSpPr>
          <p:nvPr/>
        </p:nvCxnSpPr>
        <p:spPr bwMode="auto">
          <a:xfrm rot="16200000" flipH="1">
            <a:off x="6094314" y="1279727"/>
            <a:ext cx="443564" cy="161267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28" name="Rectangle 27">
            <a:extLst>
              <a:ext uri="{FF2B5EF4-FFF2-40B4-BE49-F238E27FC236}">
                <a16:creationId xmlns:a16="http://schemas.microsoft.com/office/drawing/2014/main" id="{A652D93A-6C83-4C28-8D28-5F92326E0153}"/>
              </a:ext>
            </a:extLst>
          </p:cNvPr>
          <p:cNvSpPr/>
          <p:nvPr/>
        </p:nvSpPr>
        <p:spPr bwMode="auto">
          <a:xfrm>
            <a:off x="1351252" y="4538021"/>
            <a:ext cx="1669240" cy="563562"/>
          </a:xfrm>
          <a:prstGeom prst="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PAIS/CAIS</a:t>
            </a:r>
          </a:p>
        </p:txBody>
      </p:sp>
      <p:sp>
        <p:nvSpPr>
          <p:cNvPr id="42" name="Rectangle 41">
            <a:extLst>
              <a:ext uri="{FF2B5EF4-FFF2-40B4-BE49-F238E27FC236}">
                <a16:creationId xmlns:a16="http://schemas.microsoft.com/office/drawing/2014/main" id="{8A9120A8-C378-456C-8ABC-67828F39776C}"/>
              </a:ext>
            </a:extLst>
          </p:cNvPr>
          <p:cNvSpPr/>
          <p:nvPr/>
        </p:nvSpPr>
        <p:spPr bwMode="auto">
          <a:xfrm>
            <a:off x="3277163" y="3284384"/>
            <a:ext cx="4470400" cy="812799"/>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lt1"/>
                </a:solidFill>
                <a:latin typeface="Calibri" panose="020F0502020204030204" pitchFamily="34" charset="0"/>
              </a:rPr>
              <a:t>OAIS-IF Architecture </a:t>
            </a:r>
          </a:p>
          <a:p>
            <a:pPr algn="ctr"/>
            <a:r>
              <a:rPr lang="en-US" b="1" dirty="0">
                <a:solidFill>
                  <a:schemeClr val="lt1"/>
                </a:solidFill>
                <a:latin typeface="Calibri" panose="020F0502020204030204" pitchFamily="34" charset="0"/>
              </a:rPr>
              <a:t>Description Document (ADD)</a:t>
            </a:r>
          </a:p>
        </p:txBody>
      </p:sp>
      <p:cxnSp>
        <p:nvCxnSpPr>
          <p:cNvPr id="48" name="Straight Arrow Connector 47">
            <a:extLst>
              <a:ext uri="{FF2B5EF4-FFF2-40B4-BE49-F238E27FC236}">
                <a16:creationId xmlns:a16="http://schemas.microsoft.com/office/drawing/2014/main" id="{782469F8-45C2-4ADA-BAD2-D63C9D4A7827}"/>
              </a:ext>
            </a:extLst>
          </p:cNvPr>
          <p:cNvCxnSpPr>
            <a:stCxn id="4" idx="2"/>
            <a:endCxn id="42" idx="0"/>
          </p:cNvCxnSpPr>
          <p:nvPr/>
        </p:nvCxnSpPr>
        <p:spPr bwMode="auto">
          <a:xfrm>
            <a:off x="5509759" y="1864282"/>
            <a:ext cx="2604" cy="14201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3" name="Connector: Elbow 52">
            <a:extLst>
              <a:ext uri="{FF2B5EF4-FFF2-40B4-BE49-F238E27FC236}">
                <a16:creationId xmlns:a16="http://schemas.microsoft.com/office/drawing/2014/main" id="{43DD9B1F-0208-4F0A-B5DB-7524AF02FC80}"/>
              </a:ext>
            </a:extLst>
          </p:cNvPr>
          <p:cNvCxnSpPr>
            <a:cxnSpLocks/>
          </p:cNvCxnSpPr>
          <p:nvPr/>
        </p:nvCxnSpPr>
        <p:spPr bwMode="auto">
          <a:xfrm rot="5400000">
            <a:off x="3625977" y="2654847"/>
            <a:ext cx="440838" cy="3326491"/>
          </a:xfrm>
          <a:prstGeom prst="bentConnector3">
            <a:avLst>
              <a:gd name="adj1" fmla="val 48920"/>
            </a:avLst>
          </a:prstGeom>
          <a:solidFill>
            <a:schemeClr val="accent1"/>
          </a:solidFill>
          <a:ln w="12700" cap="flat" cmpd="sng" algn="ctr">
            <a:solidFill>
              <a:schemeClr val="tx1"/>
            </a:solidFill>
            <a:prstDash val="solid"/>
            <a:round/>
            <a:headEnd type="none" w="sm" len="sm"/>
            <a:tailEnd type="triangle"/>
          </a:ln>
          <a:effectLst/>
        </p:spPr>
      </p:cxnSp>
      <p:cxnSp>
        <p:nvCxnSpPr>
          <p:cNvPr id="56" name="Straight Connector 55">
            <a:extLst>
              <a:ext uri="{FF2B5EF4-FFF2-40B4-BE49-F238E27FC236}">
                <a16:creationId xmlns:a16="http://schemas.microsoft.com/office/drawing/2014/main" id="{81BB8399-994F-4CBB-8B0F-0E064FDB73ED}"/>
              </a:ext>
            </a:extLst>
          </p:cNvPr>
          <p:cNvCxnSpPr/>
          <p:nvPr/>
        </p:nvCxnSpPr>
        <p:spPr bwMode="auto">
          <a:xfrm>
            <a:off x="58064" y="3085028"/>
            <a:ext cx="10845800" cy="0"/>
          </a:xfrm>
          <a:prstGeom prst="line">
            <a:avLst/>
          </a:prstGeom>
          <a:solidFill>
            <a:schemeClr val="accent1"/>
          </a:solidFill>
          <a:ln w="12700" cap="flat" cmpd="sng" algn="ctr">
            <a:solidFill>
              <a:schemeClr val="tx1"/>
            </a:solidFill>
            <a:prstDash val="lgDash"/>
            <a:round/>
            <a:headEnd type="none" w="sm" len="sm"/>
            <a:tailEnd type="none" w="sm" len="sm"/>
          </a:ln>
          <a:effectLst/>
        </p:spPr>
      </p:cxnSp>
      <p:sp>
        <p:nvSpPr>
          <p:cNvPr id="57" name="TextBox 56">
            <a:extLst>
              <a:ext uri="{FF2B5EF4-FFF2-40B4-BE49-F238E27FC236}">
                <a16:creationId xmlns:a16="http://schemas.microsoft.com/office/drawing/2014/main" id="{C32C0705-79BF-40A1-A069-FBF8BACEB38D}"/>
              </a:ext>
            </a:extLst>
          </p:cNvPr>
          <p:cNvSpPr txBox="1"/>
          <p:nvPr/>
        </p:nvSpPr>
        <p:spPr bwMode="auto">
          <a:xfrm>
            <a:off x="-5489" y="2840412"/>
            <a:ext cx="912429" cy="523220"/>
          </a:xfrm>
          <a:prstGeom prst="rect">
            <a:avLst/>
          </a:prstGeom>
          <a:noFill/>
          <a:ln w="12700">
            <a:noFill/>
            <a:miter lim="800000"/>
            <a:headEnd type="none" w="sm" len="sm"/>
            <a:tailEnd type="none" w="sm" len="sm"/>
          </a:ln>
        </p:spPr>
        <p:txBody>
          <a:bodyPr wrap="none" rtlCol="0">
            <a:spAutoFit/>
          </a:bodyPr>
          <a:lstStyle/>
          <a:p>
            <a:r>
              <a:rPr lang="en-US" sz="1400" b="1" dirty="0">
                <a:solidFill>
                  <a:srgbClr val="0033CC"/>
                </a:solidFill>
                <a:latin typeface="Arial" charset="0"/>
              </a:rPr>
              <a:t>OAIS-PF</a:t>
            </a:r>
          </a:p>
          <a:p>
            <a:r>
              <a:rPr lang="en-US" sz="1400" b="1" dirty="0">
                <a:solidFill>
                  <a:srgbClr val="0033CC"/>
                </a:solidFill>
                <a:latin typeface="Arial" charset="0"/>
              </a:rPr>
              <a:t>OAIS-IF</a:t>
            </a:r>
          </a:p>
        </p:txBody>
      </p:sp>
      <p:cxnSp>
        <p:nvCxnSpPr>
          <p:cNvPr id="63" name="Connector: Elbow 62">
            <a:extLst>
              <a:ext uri="{FF2B5EF4-FFF2-40B4-BE49-F238E27FC236}">
                <a16:creationId xmlns:a16="http://schemas.microsoft.com/office/drawing/2014/main" id="{33801CD5-5B05-454F-B0F8-77BA6F9763A5}"/>
              </a:ext>
            </a:extLst>
          </p:cNvPr>
          <p:cNvCxnSpPr>
            <a:cxnSpLocks/>
            <a:stCxn id="42" idx="2"/>
          </p:cNvCxnSpPr>
          <p:nvPr/>
        </p:nvCxnSpPr>
        <p:spPr bwMode="auto">
          <a:xfrm rot="16200000" flipH="1">
            <a:off x="5151054" y="4458491"/>
            <a:ext cx="722619" cy="1"/>
          </a:xfrm>
          <a:prstGeom prst="bentConnector3">
            <a:avLst>
              <a:gd name="adj1" fmla="val 50000"/>
            </a:avLst>
          </a:prstGeom>
          <a:solidFill>
            <a:schemeClr val="accent1"/>
          </a:solidFill>
          <a:ln w="12700" cap="flat" cmpd="sng" algn="ctr">
            <a:solidFill>
              <a:schemeClr val="tx1"/>
            </a:solidFill>
            <a:prstDash val="solid"/>
            <a:round/>
            <a:headEnd type="none" w="sm" len="sm"/>
            <a:tailEnd type="triangle"/>
          </a:ln>
          <a:effectLst/>
        </p:spPr>
      </p:cxnSp>
      <p:cxnSp>
        <p:nvCxnSpPr>
          <p:cNvPr id="67" name="Connector: Elbow 66">
            <a:extLst>
              <a:ext uri="{FF2B5EF4-FFF2-40B4-BE49-F238E27FC236}">
                <a16:creationId xmlns:a16="http://schemas.microsoft.com/office/drawing/2014/main" id="{34E1C56A-2871-401A-929F-5E459C60C719}"/>
              </a:ext>
            </a:extLst>
          </p:cNvPr>
          <p:cNvCxnSpPr>
            <a:cxnSpLocks/>
            <a:stCxn id="42" idx="2"/>
            <a:endCxn id="99" idx="0"/>
          </p:cNvCxnSpPr>
          <p:nvPr/>
        </p:nvCxnSpPr>
        <p:spPr bwMode="auto">
          <a:xfrm rot="16200000" flipH="1">
            <a:off x="6166397" y="3443149"/>
            <a:ext cx="1346380" cy="2654448"/>
          </a:xfrm>
          <a:prstGeom prst="bentConnector3">
            <a:avLst>
              <a:gd name="adj1" fmla="val 32733"/>
            </a:avLst>
          </a:prstGeom>
          <a:solidFill>
            <a:schemeClr val="accent1"/>
          </a:solidFill>
          <a:ln w="12700" cap="flat" cmpd="sng" algn="ctr">
            <a:solidFill>
              <a:schemeClr val="tx1"/>
            </a:solidFill>
            <a:prstDash val="solid"/>
            <a:round/>
            <a:headEnd type="none" w="sm" len="sm"/>
            <a:tailEnd type="triangle"/>
          </a:ln>
          <a:effectLst/>
        </p:spPr>
      </p:cxnSp>
      <p:sp>
        <p:nvSpPr>
          <p:cNvPr id="72" name="Flowchart: Document 71">
            <a:extLst>
              <a:ext uri="{FF2B5EF4-FFF2-40B4-BE49-F238E27FC236}">
                <a16:creationId xmlns:a16="http://schemas.microsoft.com/office/drawing/2014/main" id="{7B9FC275-1951-48AF-890E-170B0CEAED58}"/>
              </a:ext>
            </a:extLst>
          </p:cNvPr>
          <p:cNvSpPr/>
          <p:nvPr/>
        </p:nvSpPr>
        <p:spPr>
          <a:xfrm>
            <a:off x="2840720" y="5862744"/>
            <a:ext cx="68265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latin typeface="Calibri" panose="020F0502020204030204" pitchFamily="34" charset="0"/>
              </a:rPr>
              <a:t>RepInfo</a:t>
            </a:r>
            <a:r>
              <a:rPr lang="en-GB" sz="1200" b="1" dirty="0">
                <a:latin typeface="Calibri" panose="020F0502020204030204" pitchFamily="34" charset="0"/>
              </a:rPr>
              <a:t> I/F’s</a:t>
            </a:r>
          </a:p>
        </p:txBody>
      </p:sp>
      <p:sp>
        <p:nvSpPr>
          <p:cNvPr id="73" name="Flowchart: Document 72">
            <a:extLst>
              <a:ext uri="{FF2B5EF4-FFF2-40B4-BE49-F238E27FC236}">
                <a16:creationId xmlns:a16="http://schemas.microsoft.com/office/drawing/2014/main" id="{76DB9B66-4E04-4448-9ABA-D328A43D0150}"/>
              </a:ext>
            </a:extLst>
          </p:cNvPr>
          <p:cNvSpPr/>
          <p:nvPr/>
        </p:nvSpPr>
        <p:spPr>
          <a:xfrm>
            <a:off x="2043909" y="5862744"/>
            <a:ext cx="66282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PVL</a:t>
            </a:r>
          </a:p>
        </p:txBody>
      </p:sp>
      <p:sp>
        <p:nvSpPr>
          <p:cNvPr id="74" name="Flowchart: Document 73">
            <a:extLst>
              <a:ext uri="{FF2B5EF4-FFF2-40B4-BE49-F238E27FC236}">
                <a16:creationId xmlns:a16="http://schemas.microsoft.com/office/drawing/2014/main" id="{1C192A06-C54A-4567-B732-276365CAA3A5}"/>
              </a:ext>
            </a:extLst>
          </p:cNvPr>
          <p:cNvSpPr/>
          <p:nvPr/>
        </p:nvSpPr>
        <p:spPr>
          <a:xfrm>
            <a:off x="1218998" y="5862744"/>
            <a:ext cx="69092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DEDSL</a:t>
            </a:r>
          </a:p>
        </p:txBody>
      </p:sp>
      <p:sp>
        <p:nvSpPr>
          <p:cNvPr id="75" name="Flowchart: Document 74">
            <a:extLst>
              <a:ext uri="{FF2B5EF4-FFF2-40B4-BE49-F238E27FC236}">
                <a16:creationId xmlns:a16="http://schemas.microsoft.com/office/drawing/2014/main" id="{F4AEB98F-8D54-4BB7-89D5-997557C1F812}"/>
              </a:ext>
            </a:extLst>
          </p:cNvPr>
          <p:cNvSpPr/>
          <p:nvPr/>
        </p:nvSpPr>
        <p:spPr>
          <a:xfrm>
            <a:off x="379585" y="5862744"/>
            <a:ext cx="705424"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EAST</a:t>
            </a:r>
          </a:p>
        </p:txBody>
      </p:sp>
      <p:cxnSp>
        <p:nvCxnSpPr>
          <p:cNvPr id="78" name="Connector: Elbow 77">
            <a:extLst>
              <a:ext uri="{FF2B5EF4-FFF2-40B4-BE49-F238E27FC236}">
                <a16:creationId xmlns:a16="http://schemas.microsoft.com/office/drawing/2014/main" id="{AA00238B-A655-41A4-A4C9-0430B377DA5B}"/>
              </a:ext>
            </a:extLst>
          </p:cNvPr>
          <p:cNvCxnSpPr>
            <a:cxnSpLocks/>
            <a:endCxn id="72" idx="0"/>
          </p:cNvCxnSpPr>
          <p:nvPr/>
        </p:nvCxnSpPr>
        <p:spPr bwMode="auto">
          <a:xfrm>
            <a:off x="870823" y="5276146"/>
            <a:ext cx="2311223" cy="586598"/>
          </a:xfrm>
          <a:prstGeom prst="bentConnector2">
            <a:avLst/>
          </a:prstGeom>
          <a:solidFill>
            <a:schemeClr val="accent1"/>
          </a:solidFill>
          <a:ln w="12700" cap="flat" cmpd="sng" algn="ctr">
            <a:solidFill>
              <a:schemeClr val="tx1"/>
            </a:solidFill>
            <a:prstDash val="solid"/>
            <a:round/>
            <a:headEnd type="none" w="sm" len="sm"/>
            <a:tailEnd type="triangle"/>
          </a:ln>
          <a:effectLst/>
        </p:spPr>
      </p:cxnSp>
      <p:cxnSp>
        <p:nvCxnSpPr>
          <p:cNvPr id="80" name="Connector: Elbow 79">
            <a:extLst>
              <a:ext uri="{FF2B5EF4-FFF2-40B4-BE49-F238E27FC236}">
                <a16:creationId xmlns:a16="http://schemas.microsoft.com/office/drawing/2014/main" id="{4CAA47E5-C823-4424-81E6-C8494F2EF7D4}"/>
              </a:ext>
            </a:extLst>
          </p:cNvPr>
          <p:cNvCxnSpPr>
            <a:cxnSpLocks/>
          </p:cNvCxnSpPr>
          <p:nvPr/>
        </p:nvCxnSpPr>
        <p:spPr bwMode="auto">
          <a:xfrm rot="5400000">
            <a:off x="607880" y="5318721"/>
            <a:ext cx="672447" cy="423604"/>
          </a:xfrm>
          <a:prstGeom prst="bentConnector3">
            <a:avLst>
              <a:gd name="adj1" fmla="val 12228"/>
            </a:avLst>
          </a:prstGeom>
          <a:solidFill>
            <a:schemeClr val="accent1"/>
          </a:solidFill>
          <a:ln w="12700" cap="flat" cmpd="sng" algn="ctr">
            <a:solidFill>
              <a:schemeClr val="tx1"/>
            </a:solidFill>
            <a:prstDash val="solid"/>
            <a:round/>
            <a:headEnd type="none" w="sm" len="sm"/>
            <a:tailEnd type="triangle"/>
          </a:ln>
          <a:effectLst/>
        </p:spPr>
      </p:cxnSp>
      <p:cxnSp>
        <p:nvCxnSpPr>
          <p:cNvPr id="82" name="Connector: Elbow 81">
            <a:extLst>
              <a:ext uri="{FF2B5EF4-FFF2-40B4-BE49-F238E27FC236}">
                <a16:creationId xmlns:a16="http://schemas.microsoft.com/office/drawing/2014/main" id="{AA934E0C-DE74-4DAD-BD30-AAEEEC610237}"/>
              </a:ext>
            </a:extLst>
          </p:cNvPr>
          <p:cNvCxnSpPr>
            <a:cxnSpLocks/>
            <a:endCxn id="73" idx="0"/>
          </p:cNvCxnSpPr>
          <p:nvPr/>
        </p:nvCxnSpPr>
        <p:spPr bwMode="auto">
          <a:xfrm>
            <a:off x="944174" y="5276146"/>
            <a:ext cx="1431146" cy="586598"/>
          </a:xfrm>
          <a:prstGeom prst="bentConnector2">
            <a:avLst/>
          </a:prstGeom>
          <a:solidFill>
            <a:schemeClr val="accent1"/>
          </a:solidFill>
          <a:ln w="12700" cap="flat" cmpd="sng" algn="ctr">
            <a:solidFill>
              <a:schemeClr val="tx1"/>
            </a:solidFill>
            <a:prstDash val="solid"/>
            <a:round/>
            <a:headEnd type="none" w="sm" len="sm"/>
            <a:tailEnd type="triangle"/>
          </a:ln>
          <a:effectLst/>
        </p:spPr>
      </p:cxnSp>
      <p:cxnSp>
        <p:nvCxnSpPr>
          <p:cNvPr id="84" name="Connector: Elbow 83">
            <a:extLst>
              <a:ext uri="{FF2B5EF4-FFF2-40B4-BE49-F238E27FC236}">
                <a16:creationId xmlns:a16="http://schemas.microsoft.com/office/drawing/2014/main" id="{1C7945BA-5DC4-497B-990B-57A892A0815B}"/>
              </a:ext>
            </a:extLst>
          </p:cNvPr>
          <p:cNvCxnSpPr>
            <a:cxnSpLocks/>
            <a:endCxn id="74" idx="0"/>
          </p:cNvCxnSpPr>
          <p:nvPr/>
        </p:nvCxnSpPr>
        <p:spPr bwMode="auto">
          <a:xfrm rot="16200000" flipH="1">
            <a:off x="719472" y="5017757"/>
            <a:ext cx="1284392" cy="405582"/>
          </a:xfrm>
          <a:prstGeom prst="bentConnector3">
            <a:avLst>
              <a:gd name="adj1" fmla="val 54202"/>
            </a:avLst>
          </a:prstGeom>
          <a:solidFill>
            <a:schemeClr val="accent1"/>
          </a:solidFill>
          <a:ln w="12700" cap="flat" cmpd="sng" algn="ctr">
            <a:solidFill>
              <a:schemeClr val="tx1"/>
            </a:solidFill>
            <a:prstDash val="solid"/>
            <a:round/>
            <a:headEnd type="none" w="sm" len="sm"/>
            <a:tailEnd type="triangle"/>
          </a:ln>
          <a:effectLst/>
        </p:spPr>
      </p:cxnSp>
      <p:sp>
        <p:nvSpPr>
          <p:cNvPr id="86" name="TextBox 85">
            <a:extLst>
              <a:ext uri="{FF2B5EF4-FFF2-40B4-BE49-F238E27FC236}">
                <a16:creationId xmlns:a16="http://schemas.microsoft.com/office/drawing/2014/main" id="{7C7269B6-02F9-48AE-918F-536BD5CD088A}"/>
              </a:ext>
            </a:extLst>
          </p:cNvPr>
          <p:cNvSpPr txBox="1"/>
          <p:nvPr/>
        </p:nvSpPr>
        <p:spPr bwMode="auto">
          <a:xfrm>
            <a:off x="7756195" y="989876"/>
            <a:ext cx="1955985" cy="523220"/>
          </a:xfrm>
          <a:prstGeom prst="rect">
            <a:avLst/>
          </a:prstGeom>
          <a:noFill/>
          <a:ln w="12700">
            <a:noFill/>
            <a:miter lim="800000"/>
            <a:headEnd type="none" w="sm" len="sm"/>
            <a:tailEnd type="none" w="sm" len="sm"/>
          </a:ln>
        </p:spPr>
        <p:txBody>
          <a:bodyPr wrap="none" rtlCol="0">
            <a:spAutoFit/>
          </a:bodyPr>
          <a:lstStyle/>
          <a:p>
            <a:pPr algn="l"/>
            <a:r>
              <a:rPr lang="en-US" sz="1400" b="1" dirty="0">
                <a:solidFill>
                  <a:srgbClr val="0033CC"/>
                </a:solidFill>
                <a:latin typeface="Arial" charset="0"/>
              </a:rPr>
              <a:t>OAIS RM constrains </a:t>
            </a:r>
          </a:p>
          <a:p>
            <a:pPr algn="l"/>
            <a:r>
              <a:rPr lang="en-US" sz="1400" b="1" dirty="0">
                <a:solidFill>
                  <a:srgbClr val="0033CC"/>
                </a:solidFill>
                <a:latin typeface="Arial" charset="0"/>
              </a:rPr>
              <a:t>all other OAIS docs</a:t>
            </a:r>
          </a:p>
        </p:txBody>
      </p:sp>
      <p:sp>
        <p:nvSpPr>
          <p:cNvPr id="87" name="TextBox 86">
            <a:extLst>
              <a:ext uri="{FF2B5EF4-FFF2-40B4-BE49-F238E27FC236}">
                <a16:creationId xmlns:a16="http://schemas.microsoft.com/office/drawing/2014/main" id="{5263AC78-42F8-41B5-80B9-D2C6D0218925}"/>
              </a:ext>
            </a:extLst>
          </p:cNvPr>
          <p:cNvSpPr txBox="1"/>
          <p:nvPr/>
        </p:nvSpPr>
        <p:spPr bwMode="auto">
          <a:xfrm>
            <a:off x="7766505" y="3197292"/>
            <a:ext cx="2277931" cy="523220"/>
          </a:xfrm>
          <a:prstGeom prst="rect">
            <a:avLst/>
          </a:prstGeom>
          <a:noFill/>
          <a:ln w="12700">
            <a:noFill/>
            <a:miter lim="800000"/>
            <a:headEnd type="none" w="sm" len="sm"/>
            <a:tailEnd type="none" w="sm" len="sm"/>
          </a:ln>
        </p:spPr>
        <p:txBody>
          <a:bodyPr wrap="none" rtlCol="0">
            <a:spAutoFit/>
          </a:bodyPr>
          <a:lstStyle/>
          <a:p>
            <a:pPr algn="l"/>
            <a:r>
              <a:rPr lang="en-US" sz="1400" b="1" dirty="0">
                <a:solidFill>
                  <a:srgbClr val="0033CC"/>
                </a:solidFill>
                <a:latin typeface="Arial" charset="0"/>
              </a:rPr>
              <a:t>OAIS-IF ADD constrains </a:t>
            </a:r>
          </a:p>
          <a:p>
            <a:pPr algn="l"/>
            <a:r>
              <a:rPr lang="en-US" sz="1400" b="1" dirty="0">
                <a:solidFill>
                  <a:srgbClr val="0033CC"/>
                </a:solidFill>
                <a:latin typeface="Arial" charset="0"/>
              </a:rPr>
              <a:t>all other OAIS-IF docs</a:t>
            </a:r>
          </a:p>
        </p:txBody>
      </p:sp>
      <p:sp>
        <p:nvSpPr>
          <p:cNvPr id="69" name="Rectangle 68">
            <a:extLst>
              <a:ext uri="{FF2B5EF4-FFF2-40B4-BE49-F238E27FC236}">
                <a16:creationId xmlns:a16="http://schemas.microsoft.com/office/drawing/2014/main" id="{1A55B354-18AA-4138-99E2-1E7CAAF14F94}"/>
              </a:ext>
            </a:extLst>
          </p:cNvPr>
          <p:cNvSpPr/>
          <p:nvPr/>
        </p:nvSpPr>
        <p:spPr bwMode="auto">
          <a:xfrm>
            <a:off x="895356" y="3272048"/>
            <a:ext cx="1978807" cy="853415"/>
          </a:xfrm>
          <a:prstGeom prst="rect">
            <a:avLst/>
          </a:prstGeom>
          <a:solidFill>
            <a:srgbClr val="00660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OAIS-IF  Rationale, Scenarios and Requirements</a:t>
            </a:r>
          </a:p>
        </p:txBody>
      </p:sp>
      <p:cxnSp>
        <p:nvCxnSpPr>
          <p:cNvPr id="11" name="Straight Connector 10">
            <a:extLst>
              <a:ext uri="{FF2B5EF4-FFF2-40B4-BE49-F238E27FC236}">
                <a16:creationId xmlns:a16="http://schemas.microsoft.com/office/drawing/2014/main" id="{95967BC3-D7B1-42DA-AF1C-FCCB6521DF82}"/>
              </a:ext>
            </a:extLst>
          </p:cNvPr>
          <p:cNvCxnSpPr>
            <a:cxnSpLocks/>
            <a:stCxn id="69" idx="3"/>
            <a:endCxn id="42" idx="1"/>
          </p:cNvCxnSpPr>
          <p:nvPr/>
        </p:nvCxnSpPr>
        <p:spPr bwMode="auto">
          <a:xfrm flipV="1">
            <a:off x="2874163" y="3690784"/>
            <a:ext cx="403000" cy="7972"/>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00" name="Connector: Elbow 99">
            <a:extLst>
              <a:ext uri="{FF2B5EF4-FFF2-40B4-BE49-F238E27FC236}">
                <a16:creationId xmlns:a16="http://schemas.microsoft.com/office/drawing/2014/main" id="{63E32E8D-0BDC-4F05-B03F-B84D6D5494AE}"/>
              </a:ext>
            </a:extLst>
          </p:cNvPr>
          <p:cNvCxnSpPr>
            <a:cxnSpLocks/>
            <a:stCxn id="42" idx="2"/>
          </p:cNvCxnSpPr>
          <p:nvPr/>
        </p:nvCxnSpPr>
        <p:spPr bwMode="auto">
          <a:xfrm rot="5400000">
            <a:off x="3067618" y="2190978"/>
            <a:ext cx="538541" cy="4350951"/>
          </a:xfrm>
          <a:prstGeom prst="bentConnector3">
            <a:avLst>
              <a:gd name="adj1" fmla="val 39647"/>
            </a:avLst>
          </a:prstGeom>
          <a:solidFill>
            <a:schemeClr val="accent1"/>
          </a:solidFill>
          <a:ln w="12700" cap="flat" cmpd="sng" algn="ctr">
            <a:solidFill>
              <a:schemeClr val="tx1"/>
            </a:solidFill>
            <a:prstDash val="solid"/>
            <a:round/>
            <a:headEnd type="none" w="sm" len="sm"/>
            <a:tailEnd type="triangle"/>
          </a:ln>
          <a:effectLst/>
        </p:spPr>
      </p:cxnSp>
      <p:sp>
        <p:nvSpPr>
          <p:cNvPr id="31" name="TextBox 30">
            <a:extLst>
              <a:ext uri="{FF2B5EF4-FFF2-40B4-BE49-F238E27FC236}">
                <a16:creationId xmlns:a16="http://schemas.microsoft.com/office/drawing/2014/main" id="{BC83B1E5-5B10-46EE-B7F7-F29A4804006E}"/>
              </a:ext>
            </a:extLst>
          </p:cNvPr>
          <p:cNvSpPr txBox="1"/>
          <p:nvPr/>
        </p:nvSpPr>
        <p:spPr bwMode="auto">
          <a:xfrm>
            <a:off x="517011" y="6288941"/>
            <a:ext cx="2769694" cy="307777"/>
          </a:xfrm>
          <a:prstGeom prst="rect">
            <a:avLst/>
          </a:prstGeom>
          <a:noFill/>
          <a:ln w="12700">
            <a:noFill/>
            <a:miter lim="800000"/>
            <a:headEnd type="none" w="sm" len="sm"/>
            <a:tailEnd type="none" w="sm" len="sm"/>
          </a:ln>
        </p:spPr>
        <p:txBody>
          <a:bodyPr wrap="square" rtlCol="0">
            <a:spAutoFit/>
          </a:bodyPr>
          <a:lstStyle/>
          <a:p>
            <a:pPr algn="l"/>
            <a:r>
              <a:rPr lang="en-US" sz="1400" b="1" dirty="0">
                <a:solidFill>
                  <a:srgbClr val="0033CC"/>
                </a:solidFill>
                <a:latin typeface="Arial" charset="0"/>
              </a:rPr>
              <a:t>Representation Info Standards</a:t>
            </a:r>
          </a:p>
        </p:txBody>
      </p:sp>
      <p:sp>
        <p:nvSpPr>
          <p:cNvPr id="85" name="Rectangle 84">
            <a:extLst>
              <a:ext uri="{FF2B5EF4-FFF2-40B4-BE49-F238E27FC236}">
                <a16:creationId xmlns:a16="http://schemas.microsoft.com/office/drawing/2014/main" id="{838A3F1C-9AA1-46BF-81B3-C0CAFC3DCDA5}"/>
              </a:ext>
            </a:extLst>
          </p:cNvPr>
          <p:cNvSpPr/>
          <p:nvPr/>
        </p:nvSpPr>
        <p:spPr bwMode="auto">
          <a:xfrm>
            <a:off x="4490262" y="4847515"/>
            <a:ext cx="2311223" cy="1133583"/>
          </a:xfrm>
          <a:prstGeom prst="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OAIS-IF Core Specifications</a:t>
            </a:r>
          </a:p>
          <a:p>
            <a:pPr algn="ctr"/>
            <a:r>
              <a:rPr lang="en-US" sz="1400" b="1" dirty="0">
                <a:latin typeface="Calibri" panose="020F0502020204030204" pitchFamily="34" charset="0"/>
              </a:rPr>
              <a:t>Generic Adapter Interfaces</a:t>
            </a:r>
          </a:p>
        </p:txBody>
      </p:sp>
      <p:sp>
        <p:nvSpPr>
          <p:cNvPr id="99" name="Rectangle 98">
            <a:extLst>
              <a:ext uri="{FF2B5EF4-FFF2-40B4-BE49-F238E27FC236}">
                <a16:creationId xmlns:a16="http://schemas.microsoft.com/office/drawing/2014/main" id="{0D561B52-4200-4C78-ADBC-107027DD827D}"/>
              </a:ext>
            </a:extLst>
          </p:cNvPr>
          <p:cNvSpPr/>
          <p:nvPr/>
        </p:nvSpPr>
        <p:spPr bwMode="auto">
          <a:xfrm>
            <a:off x="7210333" y="5443563"/>
            <a:ext cx="1912955" cy="763269"/>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latin typeface="Calibri" panose="020F0502020204030204" pitchFamily="34" charset="0"/>
              </a:rPr>
              <a:t>OAIS-IF Specific Adapter Practices</a:t>
            </a:r>
          </a:p>
        </p:txBody>
      </p:sp>
      <p:sp>
        <p:nvSpPr>
          <p:cNvPr id="101" name="Rectangle 100">
            <a:extLst>
              <a:ext uri="{FF2B5EF4-FFF2-40B4-BE49-F238E27FC236}">
                <a16:creationId xmlns:a16="http://schemas.microsoft.com/office/drawing/2014/main" id="{88D97E38-720F-4F48-8978-A0AD1AB42FBC}"/>
              </a:ext>
            </a:extLst>
          </p:cNvPr>
          <p:cNvSpPr/>
          <p:nvPr/>
        </p:nvSpPr>
        <p:spPr bwMode="auto">
          <a:xfrm>
            <a:off x="8497769" y="4520911"/>
            <a:ext cx="1912955" cy="506536"/>
          </a:xfrm>
          <a:prstGeom prst="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OAIS-IF Switchboard</a:t>
            </a:r>
          </a:p>
        </p:txBody>
      </p:sp>
      <p:sp>
        <p:nvSpPr>
          <p:cNvPr id="109" name="Rectangle 108">
            <a:extLst>
              <a:ext uri="{FF2B5EF4-FFF2-40B4-BE49-F238E27FC236}">
                <a16:creationId xmlns:a16="http://schemas.microsoft.com/office/drawing/2014/main" id="{8CF037F8-59BD-4AB7-869A-7819E58CA255}"/>
              </a:ext>
            </a:extLst>
          </p:cNvPr>
          <p:cNvSpPr/>
          <p:nvPr/>
        </p:nvSpPr>
        <p:spPr bwMode="auto">
          <a:xfrm>
            <a:off x="9749136" y="5436325"/>
            <a:ext cx="1912955" cy="506536"/>
          </a:xfrm>
          <a:prstGeom prst="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OAIS-IF Registry</a:t>
            </a:r>
          </a:p>
        </p:txBody>
      </p:sp>
      <p:grpSp>
        <p:nvGrpSpPr>
          <p:cNvPr id="187" name="Group 186">
            <a:extLst>
              <a:ext uri="{FF2B5EF4-FFF2-40B4-BE49-F238E27FC236}">
                <a16:creationId xmlns:a16="http://schemas.microsoft.com/office/drawing/2014/main" id="{28DD98C9-E06B-4EAE-A6A9-BB4B71994A47}"/>
              </a:ext>
            </a:extLst>
          </p:cNvPr>
          <p:cNvGrpSpPr/>
          <p:nvPr/>
        </p:nvGrpSpPr>
        <p:grpSpPr>
          <a:xfrm>
            <a:off x="6622128" y="1583228"/>
            <a:ext cx="5299649" cy="4334424"/>
            <a:chOff x="6340775" y="1659873"/>
            <a:chExt cx="5299649" cy="4334424"/>
          </a:xfrm>
        </p:grpSpPr>
        <p:sp>
          <p:nvSpPr>
            <p:cNvPr id="148" name="Rectangle 147">
              <a:extLst>
                <a:ext uri="{FF2B5EF4-FFF2-40B4-BE49-F238E27FC236}">
                  <a16:creationId xmlns:a16="http://schemas.microsoft.com/office/drawing/2014/main" id="{CA8C54D8-01E9-4BD8-8B75-D789FE5EB144}"/>
                </a:ext>
              </a:extLst>
            </p:cNvPr>
            <p:cNvSpPr/>
            <p:nvPr/>
          </p:nvSpPr>
          <p:spPr bwMode="auto">
            <a:xfrm>
              <a:off x="7964617" y="1715797"/>
              <a:ext cx="3569039" cy="1280732"/>
            </a:xfrm>
            <a:prstGeom prst="rect">
              <a:avLst/>
            </a:prstGeom>
            <a:solidFill>
              <a:schemeClr val="bg1">
                <a:lumMod val="95000"/>
              </a:schemeClr>
            </a:solidFill>
            <a:ln w="12700">
              <a:solidFill>
                <a:schemeClr val="accent1"/>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116" name="TextBox 115">
              <a:extLst>
                <a:ext uri="{FF2B5EF4-FFF2-40B4-BE49-F238E27FC236}">
                  <a16:creationId xmlns:a16="http://schemas.microsoft.com/office/drawing/2014/main" id="{DDDB164A-8D7A-4EA6-B8AD-1F773B5C4046}"/>
                </a:ext>
              </a:extLst>
            </p:cNvPr>
            <p:cNvSpPr txBox="1"/>
            <p:nvPr/>
          </p:nvSpPr>
          <p:spPr>
            <a:xfrm>
              <a:off x="9086646" y="1833615"/>
              <a:ext cx="2553778" cy="230832"/>
            </a:xfrm>
            <a:prstGeom prst="rect">
              <a:avLst/>
            </a:prstGeom>
            <a:noFill/>
          </p:spPr>
          <p:txBody>
            <a:bodyPr wrap="square" rtlCol="0">
              <a:spAutoFit/>
            </a:bodyPr>
            <a:lstStyle/>
            <a:p>
              <a:r>
                <a:rPr lang="en-GB" sz="900" dirty="0">
                  <a:latin typeface="Calibri" panose="020F0502020204030204" pitchFamily="34" charset="0"/>
                </a:rPr>
                <a:t>Normative, SW implementable for interoperability</a:t>
              </a:r>
            </a:p>
          </p:txBody>
        </p:sp>
        <p:grpSp>
          <p:nvGrpSpPr>
            <p:cNvPr id="117" name="Group 116">
              <a:extLst>
                <a:ext uri="{FF2B5EF4-FFF2-40B4-BE49-F238E27FC236}">
                  <a16:creationId xmlns:a16="http://schemas.microsoft.com/office/drawing/2014/main" id="{950937C6-7246-4F82-9B8C-E601C4E523B7}"/>
                </a:ext>
              </a:extLst>
            </p:cNvPr>
            <p:cNvGrpSpPr/>
            <p:nvPr/>
          </p:nvGrpSpPr>
          <p:grpSpPr>
            <a:xfrm>
              <a:off x="8067239" y="1877432"/>
              <a:ext cx="1061357" cy="567187"/>
              <a:chOff x="7815819" y="157152"/>
              <a:chExt cx="1326010" cy="867218"/>
            </a:xfrm>
          </p:grpSpPr>
          <p:sp>
            <p:nvSpPr>
              <p:cNvPr id="118" name="Rectangle 117">
                <a:extLst>
                  <a:ext uri="{FF2B5EF4-FFF2-40B4-BE49-F238E27FC236}">
                    <a16:creationId xmlns:a16="http://schemas.microsoft.com/office/drawing/2014/main" id="{677EC131-AFB4-4096-8C4B-51E6C97AD9E2}"/>
                  </a:ext>
                </a:extLst>
              </p:cNvPr>
              <p:cNvSpPr/>
              <p:nvPr/>
            </p:nvSpPr>
            <p:spPr>
              <a:xfrm>
                <a:off x="7815819" y="793754"/>
                <a:ext cx="1326010" cy="230616"/>
              </a:xfrm>
              <a:prstGeom prst="rect">
                <a:avLst/>
              </a:prstGeom>
              <a:solidFill>
                <a:srgbClr val="00660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rPr>
                  <a:t>Green Book</a:t>
                </a:r>
              </a:p>
            </p:txBody>
          </p:sp>
          <p:sp>
            <p:nvSpPr>
              <p:cNvPr id="119" name="Rectangle 118">
                <a:extLst>
                  <a:ext uri="{FF2B5EF4-FFF2-40B4-BE49-F238E27FC236}">
                    <a16:creationId xmlns:a16="http://schemas.microsoft.com/office/drawing/2014/main" id="{19F1BA3D-3379-4FC0-AE5C-24062BE4351D}"/>
                  </a:ext>
                </a:extLst>
              </p:cNvPr>
              <p:cNvSpPr/>
              <p:nvPr/>
            </p:nvSpPr>
            <p:spPr>
              <a:xfrm>
                <a:off x="7815819" y="157152"/>
                <a:ext cx="1326010" cy="230616"/>
              </a:xfrm>
              <a:prstGeom prst="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rPr>
                  <a:t>Blue Book</a:t>
                </a:r>
              </a:p>
            </p:txBody>
          </p:sp>
          <p:sp>
            <p:nvSpPr>
              <p:cNvPr id="120" name="Rectangle 119">
                <a:extLst>
                  <a:ext uri="{FF2B5EF4-FFF2-40B4-BE49-F238E27FC236}">
                    <a16:creationId xmlns:a16="http://schemas.microsoft.com/office/drawing/2014/main" id="{4900BCD6-B882-4492-AE06-DC0CFB295463}"/>
                  </a:ext>
                </a:extLst>
              </p:cNvPr>
              <p:cNvSpPr/>
              <p:nvPr/>
            </p:nvSpPr>
            <p:spPr>
              <a:xfrm>
                <a:off x="7815819" y="475453"/>
                <a:ext cx="1326010" cy="230616"/>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rPr>
                  <a:t>Magenta Book</a:t>
                </a:r>
              </a:p>
            </p:txBody>
          </p:sp>
        </p:grpSp>
        <p:sp>
          <p:nvSpPr>
            <p:cNvPr id="121" name="TextBox 120">
              <a:extLst>
                <a:ext uri="{FF2B5EF4-FFF2-40B4-BE49-F238E27FC236}">
                  <a16:creationId xmlns:a16="http://schemas.microsoft.com/office/drawing/2014/main" id="{C0B60FCF-E199-40F9-A370-E97FCA73241B}"/>
                </a:ext>
              </a:extLst>
            </p:cNvPr>
            <p:cNvSpPr txBox="1"/>
            <p:nvPr/>
          </p:nvSpPr>
          <p:spPr>
            <a:xfrm>
              <a:off x="9086646" y="2051778"/>
              <a:ext cx="2425265" cy="238464"/>
            </a:xfrm>
            <a:prstGeom prst="rect">
              <a:avLst/>
            </a:prstGeom>
            <a:noFill/>
          </p:spPr>
          <p:txBody>
            <a:bodyPr wrap="square" rtlCol="0">
              <a:spAutoFit/>
            </a:bodyPr>
            <a:lstStyle/>
            <a:p>
              <a:r>
                <a:rPr lang="en-GB" sz="900" dirty="0">
                  <a:latin typeface="Calibri" panose="020F0502020204030204" pitchFamily="34" charset="0"/>
                </a:rPr>
                <a:t>Normative, but not SW implementable </a:t>
              </a:r>
            </a:p>
          </p:txBody>
        </p:sp>
        <p:sp>
          <p:nvSpPr>
            <p:cNvPr id="122" name="TextBox 121">
              <a:extLst>
                <a:ext uri="{FF2B5EF4-FFF2-40B4-BE49-F238E27FC236}">
                  <a16:creationId xmlns:a16="http://schemas.microsoft.com/office/drawing/2014/main" id="{E2DF0FD1-DF60-4FD3-B713-D67A95104B04}"/>
                </a:ext>
              </a:extLst>
            </p:cNvPr>
            <p:cNvSpPr txBox="1"/>
            <p:nvPr/>
          </p:nvSpPr>
          <p:spPr>
            <a:xfrm>
              <a:off x="9086646" y="2253073"/>
              <a:ext cx="2085451" cy="238464"/>
            </a:xfrm>
            <a:prstGeom prst="rect">
              <a:avLst/>
            </a:prstGeom>
            <a:noFill/>
          </p:spPr>
          <p:txBody>
            <a:bodyPr wrap="square" rtlCol="0">
              <a:spAutoFit/>
            </a:bodyPr>
            <a:lstStyle/>
            <a:p>
              <a:r>
                <a:rPr lang="en-GB" sz="900" dirty="0">
                  <a:latin typeface="Calibri" panose="020F0502020204030204" pitchFamily="34" charset="0"/>
                </a:rPr>
                <a:t>Informative, not normative</a:t>
              </a:r>
            </a:p>
          </p:txBody>
        </p:sp>
        <p:sp>
          <p:nvSpPr>
            <p:cNvPr id="123" name="Oval 122">
              <a:extLst>
                <a:ext uri="{FF2B5EF4-FFF2-40B4-BE49-F238E27FC236}">
                  <a16:creationId xmlns:a16="http://schemas.microsoft.com/office/drawing/2014/main" id="{AF2B3F90-CE3E-4AA8-99AF-0433D5EB7618}"/>
                </a:ext>
              </a:extLst>
            </p:cNvPr>
            <p:cNvSpPr/>
            <p:nvPr/>
          </p:nvSpPr>
          <p:spPr>
            <a:xfrm>
              <a:off x="8905471" y="2536977"/>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4" name="TextBox 123">
              <a:extLst>
                <a:ext uri="{FF2B5EF4-FFF2-40B4-BE49-F238E27FC236}">
                  <a16:creationId xmlns:a16="http://schemas.microsoft.com/office/drawing/2014/main" id="{1CBC9AF6-38A4-4FE4-ABC4-3BC695BEB067}"/>
                </a:ext>
              </a:extLst>
            </p:cNvPr>
            <p:cNvSpPr txBox="1"/>
            <p:nvPr/>
          </p:nvSpPr>
          <p:spPr>
            <a:xfrm>
              <a:off x="9024526" y="2475720"/>
              <a:ext cx="2085451" cy="524621"/>
            </a:xfrm>
            <a:prstGeom prst="rect">
              <a:avLst/>
            </a:prstGeom>
            <a:noFill/>
          </p:spPr>
          <p:txBody>
            <a:bodyPr wrap="square" rtlCol="0">
              <a:spAutoFit/>
            </a:bodyPr>
            <a:lstStyle/>
            <a:p>
              <a:r>
                <a:rPr lang="en-GB" sz="900" dirty="0">
                  <a:latin typeface="Calibri" panose="020F0502020204030204" pitchFamily="34" charset="0"/>
                </a:rPr>
                <a:t>Completed (or in systematic review)</a:t>
              </a:r>
            </a:p>
            <a:p>
              <a:r>
                <a:rPr lang="en-GB" sz="900" dirty="0">
                  <a:latin typeface="Calibri" panose="020F0502020204030204" pitchFamily="34" charset="0"/>
                </a:rPr>
                <a:t>In work</a:t>
              </a:r>
            </a:p>
            <a:p>
              <a:r>
                <a:rPr lang="en-GB" sz="900" dirty="0">
                  <a:latin typeface="Calibri" panose="020F0502020204030204" pitchFamily="34" charset="0"/>
                </a:rPr>
                <a:t>Future work</a:t>
              </a:r>
            </a:p>
          </p:txBody>
        </p:sp>
        <p:sp>
          <p:nvSpPr>
            <p:cNvPr id="125" name="Oval 124">
              <a:extLst>
                <a:ext uri="{FF2B5EF4-FFF2-40B4-BE49-F238E27FC236}">
                  <a16:creationId xmlns:a16="http://schemas.microsoft.com/office/drawing/2014/main" id="{27E99926-E221-4B6B-B31C-2C9E0866B56B}"/>
                </a:ext>
              </a:extLst>
            </p:cNvPr>
            <p:cNvSpPr/>
            <p:nvPr/>
          </p:nvSpPr>
          <p:spPr>
            <a:xfrm>
              <a:off x="8905471" y="2678912"/>
              <a:ext cx="117031" cy="117818"/>
            </a:xfrm>
            <a:prstGeom prst="ellipse">
              <a:avLst/>
            </a:prstGeom>
            <a:solidFill>
              <a:srgbClr val="FFC000"/>
            </a:solidFill>
            <a:ln w="444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6" name="Oval 125">
              <a:extLst>
                <a:ext uri="{FF2B5EF4-FFF2-40B4-BE49-F238E27FC236}">
                  <a16:creationId xmlns:a16="http://schemas.microsoft.com/office/drawing/2014/main" id="{0A66C103-B095-4496-A179-20851CAF18B3}"/>
                </a:ext>
              </a:extLst>
            </p:cNvPr>
            <p:cNvSpPr/>
            <p:nvPr/>
          </p:nvSpPr>
          <p:spPr>
            <a:xfrm>
              <a:off x="8905471" y="2827560"/>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7" name="TextBox 126">
              <a:extLst>
                <a:ext uri="{FF2B5EF4-FFF2-40B4-BE49-F238E27FC236}">
                  <a16:creationId xmlns:a16="http://schemas.microsoft.com/office/drawing/2014/main" id="{B0D221E8-BC5F-4B03-8C9D-195F06CB092F}"/>
                </a:ext>
              </a:extLst>
            </p:cNvPr>
            <p:cNvSpPr txBox="1"/>
            <p:nvPr/>
          </p:nvSpPr>
          <p:spPr>
            <a:xfrm>
              <a:off x="8034071" y="1659873"/>
              <a:ext cx="659338" cy="238464"/>
            </a:xfrm>
            <a:prstGeom prst="rect">
              <a:avLst/>
            </a:prstGeom>
            <a:noFill/>
          </p:spPr>
          <p:txBody>
            <a:bodyPr wrap="square" rtlCol="0">
              <a:spAutoFit/>
            </a:bodyPr>
            <a:lstStyle/>
            <a:p>
              <a:r>
                <a:rPr lang="en-GB" sz="900" dirty="0">
                  <a:latin typeface="Calibri" panose="020F0502020204030204" pitchFamily="34" charset="0"/>
                </a:rPr>
                <a:t>Legend:</a:t>
              </a:r>
            </a:p>
          </p:txBody>
        </p:sp>
        <p:sp>
          <p:nvSpPr>
            <p:cNvPr id="13" name="Oval 12">
              <a:extLst>
                <a:ext uri="{FF2B5EF4-FFF2-40B4-BE49-F238E27FC236}">
                  <a16:creationId xmlns:a16="http://schemas.microsoft.com/office/drawing/2014/main" id="{E7694E65-07AD-1EF0-00CB-7B833ADBDA17}"/>
                </a:ext>
              </a:extLst>
            </p:cNvPr>
            <p:cNvSpPr/>
            <p:nvPr/>
          </p:nvSpPr>
          <p:spPr>
            <a:xfrm>
              <a:off x="6340775" y="5876479"/>
              <a:ext cx="117031" cy="117818"/>
            </a:xfrm>
            <a:prstGeom prst="ellipse">
              <a:avLst/>
            </a:prstGeom>
            <a:solidFill>
              <a:srgbClr val="FFC000"/>
            </a:solidFill>
            <a:ln w="444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grpSp>
      <p:sp>
        <p:nvSpPr>
          <p:cNvPr id="128" name="Oval 127">
            <a:extLst>
              <a:ext uri="{FF2B5EF4-FFF2-40B4-BE49-F238E27FC236}">
                <a16:creationId xmlns:a16="http://schemas.microsoft.com/office/drawing/2014/main" id="{99818922-6A3E-4DC0-B4C2-32D9CA778959}"/>
              </a:ext>
            </a:extLst>
          </p:cNvPr>
          <p:cNvSpPr/>
          <p:nvPr/>
        </p:nvSpPr>
        <p:spPr>
          <a:xfrm>
            <a:off x="7582318" y="1715797"/>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9" name="Oval 128">
            <a:extLst>
              <a:ext uri="{FF2B5EF4-FFF2-40B4-BE49-F238E27FC236}">
                <a16:creationId xmlns:a16="http://schemas.microsoft.com/office/drawing/2014/main" id="{18E9A43A-C18B-4636-9EF7-1B1B99810A35}"/>
              </a:ext>
            </a:extLst>
          </p:cNvPr>
          <p:cNvSpPr/>
          <p:nvPr/>
        </p:nvSpPr>
        <p:spPr>
          <a:xfrm>
            <a:off x="7677700" y="2718939"/>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34" name="Oval 133">
            <a:extLst>
              <a:ext uri="{FF2B5EF4-FFF2-40B4-BE49-F238E27FC236}">
                <a16:creationId xmlns:a16="http://schemas.microsoft.com/office/drawing/2014/main" id="{58BF501E-07F6-4AA2-9064-D0439C5EE07B}"/>
              </a:ext>
            </a:extLst>
          </p:cNvPr>
          <p:cNvSpPr/>
          <p:nvPr/>
        </p:nvSpPr>
        <p:spPr>
          <a:xfrm>
            <a:off x="4534267" y="2722205"/>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35" name="Oval 134">
            <a:extLst>
              <a:ext uri="{FF2B5EF4-FFF2-40B4-BE49-F238E27FC236}">
                <a16:creationId xmlns:a16="http://schemas.microsoft.com/office/drawing/2014/main" id="{0E9054A8-5791-497D-ADE0-30929259CE38}"/>
              </a:ext>
            </a:extLst>
          </p:cNvPr>
          <p:cNvSpPr/>
          <p:nvPr/>
        </p:nvSpPr>
        <p:spPr>
          <a:xfrm>
            <a:off x="2630640" y="2702878"/>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36" name="Oval 135">
            <a:extLst>
              <a:ext uri="{FF2B5EF4-FFF2-40B4-BE49-F238E27FC236}">
                <a16:creationId xmlns:a16="http://schemas.microsoft.com/office/drawing/2014/main" id="{D4DCA898-4253-4C52-85F9-CE42AEC52370}"/>
              </a:ext>
            </a:extLst>
          </p:cNvPr>
          <p:cNvSpPr/>
          <p:nvPr/>
        </p:nvSpPr>
        <p:spPr>
          <a:xfrm>
            <a:off x="2695877" y="3944764"/>
            <a:ext cx="117031" cy="117818"/>
          </a:xfrm>
          <a:prstGeom prst="ellipse">
            <a:avLst/>
          </a:prstGeom>
          <a:solidFill>
            <a:srgbClr val="FFC000"/>
          </a:solidFill>
          <a:ln w="444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37" name="Oval 136">
            <a:extLst>
              <a:ext uri="{FF2B5EF4-FFF2-40B4-BE49-F238E27FC236}">
                <a16:creationId xmlns:a16="http://schemas.microsoft.com/office/drawing/2014/main" id="{DDBF6964-BC21-4791-94D4-AD7E341B3657}"/>
              </a:ext>
            </a:extLst>
          </p:cNvPr>
          <p:cNvSpPr/>
          <p:nvPr/>
        </p:nvSpPr>
        <p:spPr>
          <a:xfrm>
            <a:off x="7619184" y="3956309"/>
            <a:ext cx="117031" cy="117818"/>
          </a:xfrm>
          <a:prstGeom prst="ellipse">
            <a:avLst/>
          </a:prstGeom>
          <a:solidFill>
            <a:srgbClr val="FFC000"/>
          </a:solidFill>
          <a:ln w="444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38" name="Oval 137">
            <a:extLst>
              <a:ext uri="{FF2B5EF4-FFF2-40B4-BE49-F238E27FC236}">
                <a16:creationId xmlns:a16="http://schemas.microsoft.com/office/drawing/2014/main" id="{18B706D2-5A87-4716-B737-0C04EB6FFAAE}"/>
              </a:ext>
            </a:extLst>
          </p:cNvPr>
          <p:cNvSpPr/>
          <p:nvPr/>
        </p:nvSpPr>
        <p:spPr>
          <a:xfrm>
            <a:off x="1843343" y="4992513"/>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39" name="Oval 138">
            <a:extLst>
              <a:ext uri="{FF2B5EF4-FFF2-40B4-BE49-F238E27FC236}">
                <a16:creationId xmlns:a16="http://schemas.microsoft.com/office/drawing/2014/main" id="{7C341731-7F2C-41BB-9D19-A07EBE20A2CE}"/>
              </a:ext>
            </a:extLst>
          </p:cNvPr>
          <p:cNvSpPr/>
          <p:nvPr/>
        </p:nvSpPr>
        <p:spPr>
          <a:xfrm>
            <a:off x="391510" y="6120014"/>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0" name="Oval 139">
            <a:extLst>
              <a:ext uri="{FF2B5EF4-FFF2-40B4-BE49-F238E27FC236}">
                <a16:creationId xmlns:a16="http://schemas.microsoft.com/office/drawing/2014/main" id="{0F35BF3A-6364-4491-B883-8AA03AD59771}"/>
              </a:ext>
            </a:extLst>
          </p:cNvPr>
          <p:cNvSpPr/>
          <p:nvPr/>
        </p:nvSpPr>
        <p:spPr>
          <a:xfrm>
            <a:off x="1206264" y="6136962"/>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1" name="Oval 140">
            <a:extLst>
              <a:ext uri="{FF2B5EF4-FFF2-40B4-BE49-F238E27FC236}">
                <a16:creationId xmlns:a16="http://schemas.microsoft.com/office/drawing/2014/main" id="{DF4A4949-0A6E-42EF-A876-D48165D35429}"/>
              </a:ext>
            </a:extLst>
          </p:cNvPr>
          <p:cNvSpPr/>
          <p:nvPr/>
        </p:nvSpPr>
        <p:spPr>
          <a:xfrm>
            <a:off x="2047183" y="6155000"/>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5" name="Oval 144">
            <a:extLst>
              <a:ext uri="{FF2B5EF4-FFF2-40B4-BE49-F238E27FC236}">
                <a16:creationId xmlns:a16="http://schemas.microsoft.com/office/drawing/2014/main" id="{D4F167DB-761E-4A9D-90E1-2B975ADC70D9}"/>
              </a:ext>
            </a:extLst>
          </p:cNvPr>
          <p:cNvSpPr/>
          <p:nvPr/>
        </p:nvSpPr>
        <p:spPr>
          <a:xfrm>
            <a:off x="8982946" y="6084860"/>
            <a:ext cx="117031" cy="117818"/>
          </a:xfrm>
          <a:prstGeom prst="ellipse">
            <a:avLst/>
          </a:prstGeom>
          <a:solidFill>
            <a:srgbClr val="FF7C80"/>
          </a:solidFill>
          <a:ln w="127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7" name="Oval 146">
            <a:extLst>
              <a:ext uri="{FF2B5EF4-FFF2-40B4-BE49-F238E27FC236}">
                <a16:creationId xmlns:a16="http://schemas.microsoft.com/office/drawing/2014/main" id="{4CA6F484-0B08-46CD-A5D9-3D040E1FEE4E}"/>
              </a:ext>
            </a:extLst>
          </p:cNvPr>
          <p:cNvSpPr/>
          <p:nvPr/>
        </p:nvSpPr>
        <p:spPr>
          <a:xfrm>
            <a:off x="11475140" y="5751549"/>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51" name="Oval 150">
            <a:extLst>
              <a:ext uri="{FF2B5EF4-FFF2-40B4-BE49-F238E27FC236}">
                <a16:creationId xmlns:a16="http://schemas.microsoft.com/office/drawing/2014/main" id="{48159A88-9D05-42F1-BDEB-C0EB51A7F212}"/>
              </a:ext>
            </a:extLst>
          </p:cNvPr>
          <p:cNvSpPr/>
          <p:nvPr/>
        </p:nvSpPr>
        <p:spPr>
          <a:xfrm>
            <a:off x="2422408" y="4968538"/>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6" name="Oval 145">
            <a:extLst>
              <a:ext uri="{FF2B5EF4-FFF2-40B4-BE49-F238E27FC236}">
                <a16:creationId xmlns:a16="http://schemas.microsoft.com/office/drawing/2014/main" id="{EF22CE23-40D9-4224-BB59-6B4228DE6EB7}"/>
              </a:ext>
            </a:extLst>
          </p:cNvPr>
          <p:cNvSpPr/>
          <p:nvPr/>
        </p:nvSpPr>
        <p:spPr>
          <a:xfrm>
            <a:off x="2840720" y="6147923"/>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68" name="Oval 167">
            <a:extLst>
              <a:ext uri="{FF2B5EF4-FFF2-40B4-BE49-F238E27FC236}">
                <a16:creationId xmlns:a16="http://schemas.microsoft.com/office/drawing/2014/main" id="{8A80B313-A6AC-46FD-BDD2-9DADCA35BFC6}"/>
              </a:ext>
            </a:extLst>
          </p:cNvPr>
          <p:cNvSpPr/>
          <p:nvPr/>
        </p:nvSpPr>
        <p:spPr>
          <a:xfrm>
            <a:off x="10239575" y="4863412"/>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cxnSp>
        <p:nvCxnSpPr>
          <p:cNvPr id="169" name="Connector: Elbow 168">
            <a:extLst>
              <a:ext uri="{FF2B5EF4-FFF2-40B4-BE49-F238E27FC236}">
                <a16:creationId xmlns:a16="http://schemas.microsoft.com/office/drawing/2014/main" id="{57D0AA31-FFD7-4356-BEB9-1A4C02F72419}"/>
              </a:ext>
            </a:extLst>
          </p:cNvPr>
          <p:cNvCxnSpPr>
            <a:cxnSpLocks/>
            <a:stCxn id="42" idx="2"/>
            <a:endCxn id="101" idx="0"/>
          </p:cNvCxnSpPr>
          <p:nvPr/>
        </p:nvCxnSpPr>
        <p:spPr bwMode="auto">
          <a:xfrm rot="16200000" flipH="1">
            <a:off x="7271441" y="2338105"/>
            <a:ext cx="423728" cy="3941884"/>
          </a:xfrm>
          <a:prstGeom prst="bentConnector3">
            <a:avLst>
              <a:gd name="adj1" fmla="val 50000"/>
            </a:avLst>
          </a:prstGeom>
          <a:solidFill>
            <a:schemeClr val="accent1"/>
          </a:solidFill>
          <a:ln w="12700" cap="flat" cmpd="sng" algn="ctr">
            <a:solidFill>
              <a:schemeClr val="tx1"/>
            </a:solidFill>
            <a:prstDash val="solid"/>
            <a:round/>
            <a:headEnd type="none" w="sm" len="sm"/>
            <a:tailEnd type="triangle"/>
          </a:ln>
          <a:effectLst/>
        </p:spPr>
      </p:cxnSp>
      <p:cxnSp>
        <p:nvCxnSpPr>
          <p:cNvPr id="173" name="Connector: Elbow 172">
            <a:extLst>
              <a:ext uri="{FF2B5EF4-FFF2-40B4-BE49-F238E27FC236}">
                <a16:creationId xmlns:a16="http://schemas.microsoft.com/office/drawing/2014/main" id="{BB30B3B0-C0FE-4733-811F-1636C89BB167}"/>
              </a:ext>
            </a:extLst>
          </p:cNvPr>
          <p:cNvCxnSpPr>
            <a:cxnSpLocks/>
            <a:stCxn id="42" idx="2"/>
            <a:endCxn id="109" idx="0"/>
          </p:cNvCxnSpPr>
          <p:nvPr/>
        </p:nvCxnSpPr>
        <p:spPr bwMode="auto">
          <a:xfrm rot="16200000" flipH="1">
            <a:off x="7439417" y="2170128"/>
            <a:ext cx="1339142" cy="5193251"/>
          </a:xfrm>
          <a:prstGeom prst="bentConnector3">
            <a:avLst>
              <a:gd name="adj1" fmla="val 15859"/>
            </a:avLst>
          </a:prstGeom>
          <a:solidFill>
            <a:schemeClr val="accent1"/>
          </a:solidFill>
          <a:ln w="12700" cap="flat" cmpd="sng" algn="ctr">
            <a:solidFill>
              <a:schemeClr val="tx1"/>
            </a:solidFill>
            <a:prstDash val="solid"/>
            <a:round/>
            <a:headEnd type="none" w="sm" len="sm"/>
            <a:tailEnd type="triangle"/>
          </a:ln>
          <a:effectLst/>
        </p:spPr>
      </p:cxnSp>
      <p:sp>
        <p:nvSpPr>
          <p:cNvPr id="81" name="Flowchart: Document 80">
            <a:extLst>
              <a:ext uri="{FF2B5EF4-FFF2-40B4-BE49-F238E27FC236}">
                <a16:creationId xmlns:a16="http://schemas.microsoft.com/office/drawing/2014/main" id="{B8534E92-7DEB-4197-AB48-1DDFBED6BD00}"/>
              </a:ext>
            </a:extLst>
          </p:cNvPr>
          <p:cNvSpPr/>
          <p:nvPr/>
        </p:nvSpPr>
        <p:spPr>
          <a:xfrm>
            <a:off x="3790708" y="5858743"/>
            <a:ext cx="58141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XFDU</a:t>
            </a:r>
          </a:p>
        </p:txBody>
      </p:sp>
      <p:sp>
        <p:nvSpPr>
          <p:cNvPr id="83" name="Oval 82">
            <a:extLst>
              <a:ext uri="{FF2B5EF4-FFF2-40B4-BE49-F238E27FC236}">
                <a16:creationId xmlns:a16="http://schemas.microsoft.com/office/drawing/2014/main" id="{0BE3B248-A73C-47F3-84A8-A8660F75114F}"/>
              </a:ext>
            </a:extLst>
          </p:cNvPr>
          <p:cNvSpPr/>
          <p:nvPr/>
        </p:nvSpPr>
        <p:spPr>
          <a:xfrm>
            <a:off x="3790708" y="6137390"/>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cxnSp>
        <p:nvCxnSpPr>
          <p:cNvPr id="88" name="Connector: Elbow 87">
            <a:extLst>
              <a:ext uri="{FF2B5EF4-FFF2-40B4-BE49-F238E27FC236}">
                <a16:creationId xmlns:a16="http://schemas.microsoft.com/office/drawing/2014/main" id="{8D422668-0B60-495A-B200-B49AC325F18E}"/>
              </a:ext>
            </a:extLst>
          </p:cNvPr>
          <p:cNvCxnSpPr>
            <a:cxnSpLocks/>
            <a:endCxn id="81" idx="0"/>
          </p:cNvCxnSpPr>
          <p:nvPr/>
        </p:nvCxnSpPr>
        <p:spPr bwMode="auto">
          <a:xfrm>
            <a:off x="1637291" y="5276146"/>
            <a:ext cx="2444123" cy="582597"/>
          </a:xfrm>
          <a:prstGeom prst="bentConnector2">
            <a:avLst/>
          </a:prstGeom>
          <a:solidFill>
            <a:schemeClr val="accent1"/>
          </a:solidFill>
          <a:ln w="12700" cap="flat" cmpd="sng" algn="ctr">
            <a:solidFill>
              <a:schemeClr val="tx1"/>
            </a:solidFill>
            <a:prstDash val="solid"/>
            <a:round/>
            <a:headEnd type="none" w="sm" len="sm"/>
            <a:tailEnd type="triangle"/>
          </a:ln>
          <a:effectLst/>
        </p:spPr>
      </p:cxnSp>
      <p:sp>
        <p:nvSpPr>
          <p:cNvPr id="102" name="TextBox 101">
            <a:extLst>
              <a:ext uri="{FF2B5EF4-FFF2-40B4-BE49-F238E27FC236}">
                <a16:creationId xmlns:a16="http://schemas.microsoft.com/office/drawing/2014/main" id="{8C77CE97-F777-4818-8D69-5FB968D12E8A}"/>
              </a:ext>
            </a:extLst>
          </p:cNvPr>
          <p:cNvSpPr txBox="1"/>
          <p:nvPr/>
        </p:nvSpPr>
        <p:spPr bwMode="auto">
          <a:xfrm>
            <a:off x="3538466" y="6267703"/>
            <a:ext cx="1168216" cy="523220"/>
          </a:xfrm>
          <a:prstGeom prst="rect">
            <a:avLst/>
          </a:prstGeom>
          <a:noFill/>
          <a:ln w="12700">
            <a:noFill/>
            <a:miter lim="800000"/>
            <a:headEnd type="none" w="sm" len="sm"/>
            <a:tailEnd type="none" w="sm" len="sm"/>
          </a:ln>
        </p:spPr>
        <p:txBody>
          <a:bodyPr wrap="square" rtlCol="0">
            <a:spAutoFit/>
          </a:bodyPr>
          <a:lstStyle/>
          <a:p>
            <a:pPr algn="l"/>
            <a:r>
              <a:rPr lang="en-US" sz="1400" b="1" dirty="0">
                <a:solidFill>
                  <a:srgbClr val="0033CC"/>
                </a:solidFill>
                <a:latin typeface="Arial" charset="0"/>
              </a:rPr>
              <a:t>Packaging</a:t>
            </a:r>
          </a:p>
          <a:p>
            <a:pPr algn="l"/>
            <a:r>
              <a:rPr lang="en-US" sz="1400" b="1" dirty="0">
                <a:solidFill>
                  <a:srgbClr val="0033CC"/>
                </a:solidFill>
                <a:latin typeface="Arial" charset="0"/>
              </a:rPr>
              <a:t>Standard</a:t>
            </a:r>
          </a:p>
        </p:txBody>
      </p:sp>
    </p:spTree>
    <p:extLst>
      <p:ext uri="{BB962C8B-B14F-4D97-AF65-F5344CB8AC3E}">
        <p14:creationId xmlns:p14="http://schemas.microsoft.com/office/powerpoint/2010/main" val="424935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OAIS-IF Development Approach</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14</a:t>
            </a:fld>
            <a:endParaRPr lang="en-US"/>
          </a:p>
        </p:txBody>
      </p:sp>
      <p:grpSp>
        <p:nvGrpSpPr>
          <p:cNvPr id="7" name="Group 6">
            <a:extLst>
              <a:ext uri="{FF2B5EF4-FFF2-40B4-BE49-F238E27FC236}">
                <a16:creationId xmlns:a16="http://schemas.microsoft.com/office/drawing/2014/main" id="{C544AE4B-A248-45CD-A4DA-6725BF6B48E7}"/>
              </a:ext>
            </a:extLst>
          </p:cNvPr>
          <p:cNvGrpSpPr/>
          <p:nvPr/>
        </p:nvGrpSpPr>
        <p:grpSpPr>
          <a:xfrm>
            <a:off x="3208347" y="1816730"/>
            <a:ext cx="4659737" cy="4068639"/>
            <a:chOff x="3208347" y="1816730"/>
            <a:chExt cx="4659737" cy="4068639"/>
          </a:xfrm>
        </p:grpSpPr>
        <p:pic>
          <p:nvPicPr>
            <p:cNvPr id="13" name="Picture 12"/>
            <p:cNvPicPr>
              <a:picLocks noChangeAspect="1"/>
            </p:cNvPicPr>
            <p:nvPr/>
          </p:nvPicPr>
          <p:blipFill rotWithShape="1">
            <a:blip r:embed="rId3"/>
            <a:srcRect r="54530" b="5273"/>
            <a:stretch/>
          </p:blipFill>
          <p:spPr>
            <a:xfrm>
              <a:off x="3208347" y="2401505"/>
              <a:ext cx="4659737" cy="3483864"/>
            </a:xfrm>
            <a:prstGeom prst="rect">
              <a:avLst/>
            </a:prstGeom>
            <a:ln>
              <a:solidFill>
                <a:schemeClr val="accent1"/>
              </a:solidFill>
            </a:ln>
          </p:spPr>
        </p:pic>
        <p:sp>
          <p:nvSpPr>
            <p:cNvPr id="14" name="TextBox 13"/>
            <p:cNvSpPr txBox="1"/>
            <p:nvPr/>
          </p:nvSpPr>
          <p:spPr bwMode="auto">
            <a:xfrm>
              <a:off x="3571587" y="1816730"/>
              <a:ext cx="3933256" cy="584775"/>
            </a:xfrm>
            <a:prstGeom prst="rect">
              <a:avLst/>
            </a:prstGeom>
            <a:noFill/>
            <a:ln w="12700">
              <a:noFill/>
              <a:miter lim="800000"/>
              <a:headEnd type="none" w="sm" len="sm"/>
              <a:tailEnd type="none" w="sm" len="sm"/>
            </a:ln>
          </p:spPr>
          <p:txBody>
            <a:bodyPr wrap="none" rtlCol="0">
              <a:spAutoFit/>
            </a:bodyPr>
            <a:lstStyle/>
            <a:p>
              <a:pPr algn="ctr"/>
              <a:r>
                <a:rPr lang="en-US" sz="1600" b="1" dirty="0">
                  <a:solidFill>
                    <a:srgbClr val="0033CC"/>
                  </a:solidFill>
                  <a:latin typeface="Arial" charset="0"/>
                </a:rPr>
                <a:t>Data Archive Architecture Description </a:t>
              </a:r>
            </a:p>
            <a:p>
              <a:pPr algn="ctr"/>
              <a:r>
                <a:rPr lang="en-US" sz="1600" b="1" dirty="0">
                  <a:solidFill>
                    <a:srgbClr val="0033CC"/>
                  </a:solidFill>
                  <a:latin typeface="Arial" charset="0"/>
                </a:rPr>
                <a:t>UML Model</a:t>
              </a:r>
            </a:p>
          </p:txBody>
        </p:sp>
      </p:grpSp>
      <p:grpSp>
        <p:nvGrpSpPr>
          <p:cNvPr id="3" name="Group 2">
            <a:extLst>
              <a:ext uri="{FF2B5EF4-FFF2-40B4-BE49-F238E27FC236}">
                <a16:creationId xmlns:a16="http://schemas.microsoft.com/office/drawing/2014/main" id="{4A80C9CA-0D17-4CA5-9F8D-190A92BCC14F}"/>
              </a:ext>
            </a:extLst>
          </p:cNvPr>
          <p:cNvGrpSpPr/>
          <p:nvPr/>
        </p:nvGrpSpPr>
        <p:grpSpPr>
          <a:xfrm>
            <a:off x="431010" y="1998203"/>
            <a:ext cx="4213162" cy="4137845"/>
            <a:chOff x="431010" y="1998203"/>
            <a:chExt cx="4213162" cy="4137845"/>
          </a:xfrm>
        </p:grpSpPr>
        <p:grpSp>
          <p:nvGrpSpPr>
            <p:cNvPr id="12" name="Group 11"/>
            <p:cNvGrpSpPr/>
            <p:nvPr/>
          </p:nvGrpSpPr>
          <p:grpSpPr>
            <a:xfrm>
              <a:off x="490490" y="4632960"/>
              <a:ext cx="1295210" cy="1176209"/>
              <a:chOff x="609600" y="2971800"/>
              <a:chExt cx="1295210" cy="1176209"/>
            </a:xfrm>
          </p:grpSpPr>
          <p:pic>
            <p:nvPicPr>
              <p:cNvPr id="5" name="Picture 4"/>
              <p:cNvPicPr>
                <a:picLocks noChangeAspect="1"/>
              </p:cNvPicPr>
              <p:nvPr/>
            </p:nvPicPr>
            <p:blipFill>
              <a:blip r:embed="rId4"/>
              <a:stretch>
                <a:fillRect/>
              </a:stretch>
            </p:blipFill>
            <p:spPr>
              <a:xfrm>
                <a:off x="609600" y="3310354"/>
                <a:ext cx="1295210" cy="837655"/>
              </a:xfrm>
              <a:prstGeom prst="rect">
                <a:avLst/>
              </a:prstGeom>
              <a:ln>
                <a:solidFill>
                  <a:schemeClr val="accent1"/>
                </a:solidFill>
              </a:ln>
            </p:spPr>
          </p:pic>
          <p:sp>
            <p:nvSpPr>
              <p:cNvPr id="6" name="TextBox 5"/>
              <p:cNvSpPr txBox="1"/>
              <p:nvPr/>
            </p:nvSpPr>
            <p:spPr bwMode="auto">
              <a:xfrm>
                <a:off x="647102" y="2971800"/>
                <a:ext cx="1220206" cy="338554"/>
              </a:xfrm>
              <a:prstGeom prst="rect">
                <a:avLst/>
              </a:prstGeom>
              <a:noFill/>
              <a:ln w="12700">
                <a:noFill/>
                <a:miter lim="800000"/>
                <a:headEnd type="none" w="sm" len="sm"/>
                <a:tailEnd type="none" w="sm" len="sm"/>
              </a:ln>
            </p:spPr>
            <p:txBody>
              <a:bodyPr wrap="none" rtlCol="0">
                <a:spAutoFit/>
              </a:bodyPr>
              <a:lstStyle/>
              <a:p>
                <a:r>
                  <a:rPr lang="en-US" sz="1600" b="1" dirty="0">
                    <a:solidFill>
                      <a:srgbClr val="0033CC"/>
                    </a:solidFill>
                    <a:latin typeface="Arial" charset="0"/>
                  </a:rPr>
                  <a:t>Use Cases</a:t>
                </a:r>
              </a:p>
            </p:txBody>
          </p:sp>
        </p:grpSp>
        <p:grpSp>
          <p:nvGrpSpPr>
            <p:cNvPr id="11" name="Group 10"/>
            <p:cNvGrpSpPr/>
            <p:nvPr/>
          </p:nvGrpSpPr>
          <p:grpSpPr>
            <a:xfrm>
              <a:off x="431010" y="1998203"/>
              <a:ext cx="1414170" cy="1797102"/>
              <a:chOff x="2499436" y="1246925"/>
              <a:chExt cx="1432398" cy="1991181"/>
            </a:xfrm>
          </p:grpSpPr>
          <p:sp>
            <p:nvSpPr>
              <p:cNvPr id="8" name="Rectangle 7"/>
              <p:cNvSpPr/>
              <p:nvPr/>
            </p:nvSpPr>
            <p:spPr bwMode="auto">
              <a:xfrm>
                <a:off x="2635404" y="2079231"/>
                <a:ext cx="1160463" cy="1158875"/>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6" descr="book.png"/>
              <p:cNvPicPr>
                <a:picLocks noChangeAspect="1"/>
              </p:cNvPicPr>
              <p:nvPr/>
            </p:nvPicPr>
            <p:blipFill>
              <a:blip r:embed="rId5" cstate="print"/>
              <a:srcRect/>
              <a:stretch>
                <a:fillRect/>
              </a:stretch>
            </p:blipFill>
            <p:spPr bwMode="auto">
              <a:xfrm rot="20400000">
                <a:off x="2598892" y="2195568"/>
                <a:ext cx="1185321" cy="867297"/>
              </a:xfrm>
              <a:prstGeom prst="rect">
                <a:avLst/>
              </a:prstGeom>
              <a:noFill/>
              <a:ln w="9525">
                <a:noFill/>
                <a:miter lim="800000"/>
                <a:headEnd/>
                <a:tailEnd/>
              </a:ln>
            </p:spPr>
          </p:pic>
          <p:sp>
            <p:nvSpPr>
              <p:cNvPr id="10" name="TextBox 9"/>
              <p:cNvSpPr txBox="1"/>
              <p:nvPr/>
            </p:nvSpPr>
            <p:spPr bwMode="auto">
              <a:xfrm>
                <a:off x="2499436" y="1246925"/>
                <a:ext cx="1432398" cy="920741"/>
              </a:xfrm>
              <a:prstGeom prst="rect">
                <a:avLst/>
              </a:prstGeom>
              <a:noFill/>
              <a:ln w="12700">
                <a:noFill/>
                <a:miter lim="800000"/>
                <a:headEnd type="none" w="sm" len="sm"/>
                <a:tailEnd type="none" w="sm" len="sm"/>
              </a:ln>
            </p:spPr>
            <p:txBody>
              <a:bodyPr wrap="none" rtlCol="0">
                <a:spAutoFit/>
              </a:bodyPr>
              <a:lstStyle/>
              <a:p>
                <a:pPr algn="ctr"/>
                <a:r>
                  <a:rPr lang="en-US" sz="1600" b="1" dirty="0">
                    <a:solidFill>
                      <a:srgbClr val="0033CC"/>
                    </a:solidFill>
                    <a:latin typeface="Arial" charset="0"/>
                  </a:rPr>
                  <a:t>OAIS-RM</a:t>
                </a:r>
              </a:p>
              <a:p>
                <a:pPr algn="ctr"/>
                <a:r>
                  <a:rPr lang="en-US" sz="1600" b="1" dirty="0">
                    <a:solidFill>
                      <a:srgbClr val="0033CC"/>
                    </a:solidFill>
                    <a:latin typeface="Arial" charset="0"/>
                  </a:rPr>
                  <a:t>Info Model </a:t>
                </a:r>
              </a:p>
              <a:p>
                <a:pPr algn="ctr"/>
                <a:r>
                  <a:rPr lang="en-US" sz="1600" b="1" dirty="0">
                    <a:solidFill>
                      <a:srgbClr val="0033CC"/>
                    </a:solidFill>
                    <a:latin typeface="Arial" charset="0"/>
                  </a:rPr>
                  <a:t>&amp; Processes</a:t>
                </a:r>
              </a:p>
            </p:txBody>
          </p:sp>
        </p:grpSp>
        <p:sp>
          <p:nvSpPr>
            <p:cNvPr id="17" name="Circular Arrow 16"/>
            <p:cNvSpPr/>
            <p:nvPr/>
          </p:nvSpPr>
          <p:spPr bwMode="auto">
            <a:xfrm rot="5038188" flipV="1">
              <a:off x="2100405" y="1755968"/>
              <a:ext cx="1805604" cy="3281931"/>
            </a:xfrm>
            <a:prstGeom prst="circularArrow">
              <a:avLst>
                <a:gd name="adj1" fmla="val 12500"/>
                <a:gd name="adj2" fmla="val 1142319"/>
                <a:gd name="adj3" fmla="val 20457681"/>
                <a:gd name="adj4" fmla="val 15657970"/>
                <a:gd name="adj5" fmla="val 12500"/>
              </a:avLst>
            </a:prstGeom>
            <a:solidFill>
              <a:schemeClr val="accent2">
                <a:alpha val="52000"/>
              </a:scheme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18" name="Circular Arrow 17"/>
            <p:cNvSpPr/>
            <p:nvPr/>
          </p:nvSpPr>
          <p:spPr bwMode="auto">
            <a:xfrm rot="16441118">
              <a:off x="2100405" y="3592280"/>
              <a:ext cx="1805604" cy="3281931"/>
            </a:xfrm>
            <a:prstGeom prst="circularArrow">
              <a:avLst>
                <a:gd name="adj1" fmla="val 12500"/>
                <a:gd name="adj2" fmla="val 1142319"/>
                <a:gd name="adj3" fmla="val 20457681"/>
                <a:gd name="adj4" fmla="val 15657970"/>
                <a:gd name="adj5" fmla="val 12500"/>
              </a:avLst>
            </a:prstGeom>
            <a:solidFill>
              <a:schemeClr val="accent2">
                <a:alpha val="52000"/>
              </a:scheme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nvGrpSpPr>
          <p:cNvPr id="16" name="Group 15">
            <a:extLst>
              <a:ext uri="{FF2B5EF4-FFF2-40B4-BE49-F238E27FC236}">
                <a16:creationId xmlns:a16="http://schemas.microsoft.com/office/drawing/2014/main" id="{A220EB00-8C7E-4CA0-A99D-031B85FE0888}"/>
              </a:ext>
            </a:extLst>
          </p:cNvPr>
          <p:cNvGrpSpPr/>
          <p:nvPr/>
        </p:nvGrpSpPr>
        <p:grpSpPr>
          <a:xfrm>
            <a:off x="7980262" y="2454098"/>
            <a:ext cx="3602138" cy="3026092"/>
            <a:chOff x="7980262" y="2454098"/>
            <a:chExt cx="3602138" cy="3026092"/>
          </a:xfrm>
        </p:grpSpPr>
        <p:pic>
          <p:nvPicPr>
            <p:cNvPr id="15" name="Picture 14"/>
            <p:cNvPicPr>
              <a:picLocks noChangeAspect="1"/>
            </p:cNvPicPr>
            <p:nvPr/>
          </p:nvPicPr>
          <p:blipFill>
            <a:blip r:embed="rId6"/>
            <a:stretch>
              <a:fillRect/>
            </a:stretch>
          </p:blipFill>
          <p:spPr>
            <a:xfrm>
              <a:off x="9128488" y="3326969"/>
              <a:ext cx="2453912" cy="2153221"/>
            </a:xfrm>
            <a:prstGeom prst="rect">
              <a:avLst/>
            </a:prstGeom>
            <a:ln>
              <a:solidFill>
                <a:schemeClr val="accent1"/>
              </a:solidFill>
            </a:ln>
          </p:spPr>
        </p:pic>
        <p:sp>
          <p:nvSpPr>
            <p:cNvPr id="19" name="Striped Right Arrow 18"/>
            <p:cNvSpPr/>
            <p:nvPr/>
          </p:nvSpPr>
          <p:spPr bwMode="auto">
            <a:xfrm>
              <a:off x="7980262" y="3504843"/>
              <a:ext cx="949960" cy="1304901"/>
            </a:xfrm>
            <a:prstGeom prst="stripedRightArrow">
              <a:avLst/>
            </a:prstGeom>
            <a:solidFill>
              <a:schemeClr val="accent2">
                <a:alpha val="52000"/>
              </a:scheme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0" name="TextBox 19"/>
            <p:cNvSpPr txBox="1"/>
            <p:nvPr/>
          </p:nvSpPr>
          <p:spPr bwMode="auto">
            <a:xfrm>
              <a:off x="8930222" y="2454098"/>
              <a:ext cx="2637260" cy="830997"/>
            </a:xfrm>
            <a:prstGeom prst="rect">
              <a:avLst/>
            </a:prstGeom>
            <a:noFill/>
            <a:ln w="12700">
              <a:noFill/>
              <a:miter lim="800000"/>
              <a:headEnd type="none" w="sm" len="sm"/>
              <a:tailEnd type="none" w="sm" len="sm"/>
            </a:ln>
          </p:spPr>
          <p:txBody>
            <a:bodyPr wrap="none" rtlCol="0">
              <a:spAutoFit/>
            </a:bodyPr>
            <a:lstStyle/>
            <a:p>
              <a:pPr algn="ctr"/>
              <a:r>
                <a:rPr lang="en-US" sz="1600" b="1" dirty="0">
                  <a:solidFill>
                    <a:srgbClr val="0033CC"/>
                  </a:solidFill>
                  <a:latin typeface="Arial" charset="0"/>
                </a:rPr>
                <a:t>Data Archive </a:t>
              </a:r>
            </a:p>
            <a:p>
              <a:pPr algn="ctr"/>
              <a:r>
                <a:rPr lang="en-US" sz="1600" b="1" dirty="0">
                  <a:solidFill>
                    <a:srgbClr val="0033CC"/>
                  </a:solidFill>
                  <a:latin typeface="Arial" charset="0"/>
                </a:rPr>
                <a:t>Architecture Description </a:t>
              </a:r>
            </a:p>
            <a:p>
              <a:pPr algn="ctr"/>
              <a:r>
                <a:rPr lang="en-US" sz="1600" b="1" dirty="0">
                  <a:solidFill>
                    <a:srgbClr val="0033CC"/>
                  </a:solidFill>
                  <a:latin typeface="Arial" charset="0"/>
                </a:rPr>
                <a:t>Document</a:t>
              </a:r>
            </a:p>
          </p:txBody>
        </p:sp>
      </p:grpSp>
    </p:spTree>
    <p:extLst>
      <p:ext uri="{BB962C8B-B14F-4D97-AF65-F5344CB8AC3E}">
        <p14:creationId xmlns:p14="http://schemas.microsoft.com/office/powerpoint/2010/main" val="552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200"/>
                            </p:stCondLst>
                            <p:childTnLst>
                              <p:par>
                                <p:cTn id="13" presetID="22" presetClass="entr" presetSubtype="8" fill="hold" nodeType="after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6F4D-D2DB-C469-F4DB-27373F31CABD}"/>
              </a:ext>
            </a:extLst>
          </p:cNvPr>
          <p:cNvSpPr>
            <a:spLocks noGrp="1"/>
          </p:cNvSpPr>
          <p:nvPr>
            <p:ph type="title"/>
          </p:nvPr>
        </p:nvSpPr>
        <p:spPr/>
        <p:txBody>
          <a:bodyPr/>
          <a:lstStyle/>
          <a:p>
            <a:r>
              <a:rPr lang="en-US" dirty="0"/>
              <a:t>Key Conclusions</a:t>
            </a:r>
          </a:p>
        </p:txBody>
      </p:sp>
      <p:sp>
        <p:nvSpPr>
          <p:cNvPr id="3" name="Content Placeholder 2">
            <a:extLst>
              <a:ext uri="{FF2B5EF4-FFF2-40B4-BE49-F238E27FC236}">
                <a16:creationId xmlns:a16="http://schemas.microsoft.com/office/drawing/2014/main" id="{6E6F4ED7-339A-B41F-82D3-25D869445573}"/>
              </a:ext>
            </a:extLst>
          </p:cNvPr>
          <p:cNvSpPr>
            <a:spLocks noGrp="1"/>
          </p:cNvSpPr>
          <p:nvPr>
            <p:ph idx="1"/>
          </p:nvPr>
        </p:nvSpPr>
        <p:spPr/>
        <p:txBody>
          <a:bodyPr/>
          <a:lstStyle/>
          <a:p>
            <a:r>
              <a:rPr lang="en-US" dirty="0"/>
              <a:t>For all archive types, once we have broad availability of generic and specific adapters, we believe this will spawn greater access between disciplines for cross-discipline research.  </a:t>
            </a:r>
          </a:p>
          <a:p>
            <a:r>
              <a:rPr lang="en-US" dirty="0"/>
              <a:t>For OAIS Archives, this of course requires Users and Archives to follow OAIS guidelines and store adequate Representation Information (metadata) to allow the interpretation of the preserved data object.  </a:t>
            </a:r>
          </a:p>
          <a:p>
            <a:r>
              <a:rPr lang="en-US" dirty="0"/>
              <a:t>If *any* archive meets the interface specified by the generic adapter, they should realize the interoperability benefits of OAIS-IF.</a:t>
            </a:r>
          </a:p>
          <a:p>
            <a:r>
              <a:rPr lang="en-US" dirty="0"/>
              <a:t>The layered, modular architecture approach will enable rapid implementation by the space operations community.  </a:t>
            </a:r>
          </a:p>
          <a:p>
            <a:r>
              <a:rPr lang="en-US" dirty="0"/>
              <a:t>By preserving engineering/design data as well as science data, missions will be better able to incorporate lessons learned and techniques from past missions.  </a:t>
            </a:r>
          </a:p>
          <a:p>
            <a:r>
              <a:rPr lang="en-US" dirty="0"/>
              <a:t>Given appropriate access, this will also foster the “big data” capabilities for AI training with deeply historical data.  </a:t>
            </a:r>
          </a:p>
        </p:txBody>
      </p:sp>
      <p:sp>
        <p:nvSpPr>
          <p:cNvPr id="4" name="Slide Number Placeholder 3">
            <a:extLst>
              <a:ext uri="{FF2B5EF4-FFF2-40B4-BE49-F238E27FC236}">
                <a16:creationId xmlns:a16="http://schemas.microsoft.com/office/drawing/2014/main" id="{D1BED644-D61C-9CB1-324F-8B9F275DA926}"/>
              </a:ext>
            </a:extLst>
          </p:cNvPr>
          <p:cNvSpPr>
            <a:spLocks noGrp="1"/>
          </p:cNvSpPr>
          <p:nvPr>
            <p:ph type="sldNum" sz="quarter" idx="10"/>
          </p:nvPr>
        </p:nvSpPr>
        <p:spPr/>
        <p:txBody>
          <a:bodyPr/>
          <a:lstStyle/>
          <a:p>
            <a:pPr>
              <a:defRPr/>
            </a:pPr>
            <a:fld id="{C6DE6701-7125-43E0-8268-7390181182C0}" type="slidenum">
              <a:rPr lang="en-US" smtClean="0"/>
              <a:pPr>
                <a:defRPr/>
              </a:pPr>
              <a:t>15</a:t>
            </a:fld>
            <a:endParaRPr lang="en-US"/>
          </a:p>
        </p:txBody>
      </p:sp>
    </p:spTree>
    <p:extLst>
      <p:ext uri="{BB962C8B-B14F-4D97-AF65-F5344CB8AC3E}">
        <p14:creationId xmlns:p14="http://schemas.microsoft.com/office/powerpoint/2010/main" val="71172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EC8AFD7-58B7-4D4F-84B0-658BD2B813AB}" type="slidenum">
              <a:rPr lang="en-US" smtClean="0"/>
              <a:pPr>
                <a:defRPr/>
              </a:pPr>
              <a:t>16</a:t>
            </a:fld>
            <a:endParaRPr lang="en-US"/>
          </a:p>
        </p:txBody>
      </p:sp>
      <p:sp>
        <p:nvSpPr>
          <p:cNvPr id="5" name="Rectangle 4"/>
          <p:cNvSpPr/>
          <p:nvPr/>
        </p:nvSpPr>
        <p:spPr>
          <a:xfrm>
            <a:off x="896582" y="884593"/>
            <a:ext cx="10522720" cy="5410712"/>
          </a:xfrm>
          <a:prstGeom prst="rect">
            <a:avLst/>
          </a:prstGeom>
        </p:spPr>
        <p:txBody>
          <a:bodyPr wrap="square">
            <a:spAutoFit/>
          </a:bodyPr>
          <a:lstStyle/>
          <a:p>
            <a:pPr lvl="0" eaLnBrk="1" hangingPunct="1">
              <a:spcBef>
                <a:spcPts val="0"/>
              </a:spcBef>
              <a:spcAft>
                <a:spcPct val="10000"/>
              </a:spcAft>
              <a:buSzPct val="125000"/>
            </a:pPr>
            <a:r>
              <a:rPr lang="en-US" sz="3600" kern="0" dirty="0">
                <a:solidFill>
                  <a:srgbClr val="000000"/>
                </a:solidFill>
                <a:latin typeface="Arial"/>
              </a:rPr>
              <a:t>The DAI Working Group welcomes review and critique, and participation in the development of OAIS-IF from users or developers that can make substantive technical contributions.  </a:t>
            </a:r>
          </a:p>
          <a:p>
            <a:pPr lvl="0" eaLnBrk="1" hangingPunct="1">
              <a:spcBef>
                <a:spcPts val="0"/>
              </a:spcBef>
              <a:spcAft>
                <a:spcPct val="10000"/>
              </a:spcAft>
              <a:buSzPct val="125000"/>
            </a:pPr>
            <a:endParaRPr lang="en-US" sz="3600" kern="0" dirty="0">
              <a:solidFill>
                <a:srgbClr val="000000"/>
              </a:solidFill>
              <a:latin typeface="Arial"/>
            </a:endParaRPr>
          </a:p>
          <a:p>
            <a:pPr lvl="0" eaLnBrk="1" hangingPunct="1">
              <a:spcBef>
                <a:spcPts val="0"/>
              </a:spcBef>
              <a:spcAft>
                <a:spcPct val="10000"/>
              </a:spcAft>
              <a:buSzPct val="125000"/>
            </a:pPr>
            <a:r>
              <a:rPr lang="en-US" sz="3600" kern="0" dirty="0">
                <a:solidFill>
                  <a:srgbClr val="000000"/>
                </a:solidFill>
                <a:latin typeface="Arial"/>
              </a:rPr>
              <a:t>Official contact info at:  </a:t>
            </a:r>
          </a:p>
          <a:p>
            <a:pPr lvl="0" eaLnBrk="1" hangingPunct="1">
              <a:spcBef>
                <a:spcPts val="0"/>
              </a:spcBef>
              <a:spcAft>
                <a:spcPct val="10000"/>
              </a:spcAft>
              <a:buSzPct val="125000"/>
            </a:pPr>
            <a:r>
              <a:rPr lang="en-US" sz="3200" kern="0" dirty="0">
                <a:solidFill>
                  <a:srgbClr val="000000"/>
                </a:solidFill>
                <a:latin typeface="Arial"/>
                <a:hlinkClick r:id="rId2"/>
              </a:rPr>
              <a:t>https://cwe.ccsds.org/moims/default.aspx#_MOIMS-DAI</a:t>
            </a:r>
            <a:endParaRPr lang="en-US" sz="3200" kern="0" dirty="0">
              <a:solidFill>
                <a:srgbClr val="000000"/>
              </a:solidFill>
              <a:latin typeface="Arial"/>
            </a:endParaRPr>
          </a:p>
          <a:p>
            <a:pPr lvl="0" eaLnBrk="1" hangingPunct="1">
              <a:lnSpc>
                <a:spcPct val="80000"/>
              </a:lnSpc>
              <a:spcBef>
                <a:spcPct val="10000"/>
              </a:spcBef>
              <a:spcAft>
                <a:spcPct val="10000"/>
              </a:spcAft>
              <a:buSzPct val="125000"/>
            </a:pPr>
            <a:endParaRPr lang="en-US" sz="4400" b="1" kern="0" dirty="0">
              <a:solidFill>
                <a:srgbClr val="618FFD">
                  <a:lumMod val="50000"/>
                </a:srgbClr>
              </a:solidFill>
              <a:latin typeface="Arial"/>
            </a:endParaRPr>
          </a:p>
          <a:p>
            <a:pPr lvl="0" eaLnBrk="1" hangingPunct="1">
              <a:lnSpc>
                <a:spcPct val="80000"/>
              </a:lnSpc>
              <a:spcBef>
                <a:spcPct val="10000"/>
              </a:spcBef>
              <a:spcAft>
                <a:spcPct val="10000"/>
              </a:spcAft>
              <a:buSzPct val="125000"/>
            </a:pPr>
            <a:r>
              <a:rPr lang="en-US" sz="4400" b="1" kern="0" dirty="0">
                <a:solidFill>
                  <a:srgbClr val="618FFD">
                    <a:lumMod val="50000"/>
                  </a:srgbClr>
                </a:solidFill>
                <a:latin typeface="Arial"/>
              </a:rPr>
              <a:t>Questions, Comments?</a:t>
            </a:r>
          </a:p>
        </p:txBody>
      </p:sp>
    </p:spTree>
    <p:extLst>
      <p:ext uri="{BB962C8B-B14F-4D97-AF65-F5344CB8AC3E}">
        <p14:creationId xmlns:p14="http://schemas.microsoft.com/office/powerpoint/2010/main" val="234253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Backup material</a:t>
            </a:r>
          </a:p>
        </p:txBody>
      </p:sp>
      <p:sp>
        <p:nvSpPr>
          <p:cNvPr id="3" name="Slide Number Placeholder 2"/>
          <p:cNvSpPr>
            <a:spLocks noGrp="1"/>
          </p:cNvSpPr>
          <p:nvPr>
            <p:ph type="sldNum" sz="quarter" idx="10"/>
          </p:nvPr>
        </p:nvSpPr>
        <p:spPr/>
        <p:txBody>
          <a:bodyPr/>
          <a:lstStyle/>
          <a:p>
            <a:pPr>
              <a:defRPr/>
            </a:pPr>
            <a:fld id="{7EC8AFD7-58B7-4D4F-84B0-658BD2B813AB}" type="slidenum">
              <a:rPr lang="en-US" smtClean="0"/>
              <a:pPr>
                <a:defRPr/>
              </a:pPr>
              <a:t>17</a:t>
            </a:fld>
            <a:endParaRPr lang="en-US"/>
          </a:p>
        </p:txBody>
      </p:sp>
    </p:spTree>
    <p:extLst>
      <p:ext uri="{BB962C8B-B14F-4D97-AF65-F5344CB8AC3E}">
        <p14:creationId xmlns:p14="http://schemas.microsoft.com/office/powerpoint/2010/main" val="217280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0B89-8A63-FDB6-5FC9-83CA98A0E1CD}"/>
              </a:ext>
            </a:extLst>
          </p:cNvPr>
          <p:cNvSpPr>
            <a:spLocks noGrp="1"/>
          </p:cNvSpPr>
          <p:nvPr>
            <p:ph type="title"/>
          </p:nvPr>
        </p:nvSpPr>
        <p:spPr/>
        <p:txBody>
          <a:bodyPr/>
          <a:lstStyle/>
          <a:p>
            <a:r>
              <a:rPr lang="en-GB" dirty="0"/>
              <a:t>Example of OAIS functions</a:t>
            </a:r>
          </a:p>
        </p:txBody>
      </p:sp>
      <p:sp>
        <p:nvSpPr>
          <p:cNvPr id="3" name="Slide Number Placeholder 2">
            <a:extLst>
              <a:ext uri="{FF2B5EF4-FFF2-40B4-BE49-F238E27FC236}">
                <a16:creationId xmlns:a16="http://schemas.microsoft.com/office/drawing/2014/main" id="{EC1AD778-344E-0BF1-99B1-E8B362D327BE}"/>
              </a:ext>
            </a:extLst>
          </p:cNvPr>
          <p:cNvSpPr>
            <a:spLocks noGrp="1"/>
          </p:cNvSpPr>
          <p:nvPr>
            <p:ph type="sldNum" sz="quarter" idx="10"/>
          </p:nvPr>
        </p:nvSpPr>
        <p:spPr/>
        <p:txBody>
          <a:bodyPr/>
          <a:lstStyle/>
          <a:p>
            <a:pPr>
              <a:defRPr/>
            </a:pPr>
            <a:fld id="{C246DBB5-1FC3-4A7F-A21A-11B4D61A50B2}" type="slidenum">
              <a:rPr lang="en-US" smtClean="0"/>
              <a:pPr>
                <a:defRPr/>
              </a:pPr>
              <a:t>18</a:t>
            </a:fld>
            <a:endParaRPr lang="en-US" dirty="0"/>
          </a:p>
        </p:txBody>
      </p:sp>
      <p:sp>
        <p:nvSpPr>
          <p:cNvPr id="4" name="Rectangle 3">
            <a:extLst>
              <a:ext uri="{FF2B5EF4-FFF2-40B4-BE49-F238E27FC236}">
                <a16:creationId xmlns:a16="http://schemas.microsoft.com/office/drawing/2014/main" id="{46E7A5F2-0D39-92DD-1FB7-C23E20799177}"/>
              </a:ext>
            </a:extLst>
          </p:cNvPr>
          <p:cNvSpPr/>
          <p:nvPr/>
        </p:nvSpPr>
        <p:spPr bwMode="auto">
          <a:xfrm>
            <a:off x="1277031" y="1402109"/>
            <a:ext cx="2640566" cy="702861"/>
          </a:xfrm>
          <a:prstGeom prst="rect">
            <a:avLst/>
          </a:prstGeom>
          <a:solidFill>
            <a:srgbClr val="CCFFCC"/>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Consumer/Producer S/W</a:t>
            </a:r>
            <a:endParaRPr kumimoji="0" lang="en-GB" sz="16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832F191A-A259-6A5C-14C3-34D13BA41014}"/>
              </a:ext>
            </a:extLst>
          </p:cNvPr>
          <p:cNvSpPr/>
          <p:nvPr/>
        </p:nvSpPr>
        <p:spPr bwMode="auto">
          <a:xfrm>
            <a:off x="1277032" y="2508879"/>
            <a:ext cx="2640565" cy="769611"/>
          </a:xfrm>
          <a:prstGeom prst="rect">
            <a:avLst/>
          </a:prstGeom>
          <a:solidFill>
            <a:srgbClr val="CCFFCC"/>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User</a:t>
            </a:r>
            <a:r>
              <a:rPr lang="en-US" sz="1600" dirty="0">
                <a:solidFill>
                  <a:srgbClr val="FF0000"/>
                </a:solidFill>
                <a:latin typeface="+mn-lt"/>
              </a:rPr>
              <a:t> </a:t>
            </a:r>
            <a:r>
              <a:rPr lang="en-US" sz="1600" dirty="0">
                <a:latin typeface="+mn-lt"/>
              </a:rPr>
              <a:t>Specific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Adapter (USA)</a:t>
            </a:r>
            <a:endParaRPr kumimoji="0" lang="en-GB" sz="1600" b="0" i="0" u="none" strike="noStrike" cap="none" normalizeH="0" baseline="0" dirty="0">
              <a:ln>
                <a:noFill/>
              </a:ln>
              <a:solidFill>
                <a:schemeClr val="tx1"/>
              </a:solidFill>
              <a:effectLst/>
              <a:latin typeface="+mn-lt"/>
            </a:endParaRPr>
          </a:p>
        </p:txBody>
      </p:sp>
      <p:sp>
        <p:nvSpPr>
          <p:cNvPr id="9" name="Rectangle 8">
            <a:extLst>
              <a:ext uri="{FF2B5EF4-FFF2-40B4-BE49-F238E27FC236}">
                <a16:creationId xmlns:a16="http://schemas.microsoft.com/office/drawing/2014/main" id="{7F770913-E943-CE60-80B1-7A93D352CB3D}"/>
              </a:ext>
            </a:extLst>
          </p:cNvPr>
          <p:cNvSpPr/>
          <p:nvPr/>
        </p:nvSpPr>
        <p:spPr bwMode="auto">
          <a:xfrm>
            <a:off x="1277034" y="5443385"/>
            <a:ext cx="9637932" cy="466531"/>
          </a:xfrm>
          <a:prstGeom prst="rect">
            <a:avLst/>
          </a:prstGeom>
          <a:solidFill>
            <a:srgbClr val="FFFFCC"/>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t>Communications </a:t>
            </a:r>
            <a:endParaRPr kumimoji="0" lang="en-GB" sz="2400" b="0" i="0" u="none" strike="noStrike" cap="none" normalizeH="0" baseline="0" dirty="0">
              <a:ln>
                <a:noFill/>
              </a:ln>
              <a:solidFill>
                <a:schemeClr val="tx1"/>
              </a:solidFill>
              <a:effectLst/>
            </a:endParaRPr>
          </a:p>
        </p:txBody>
      </p:sp>
      <p:sp>
        <p:nvSpPr>
          <p:cNvPr id="10" name="Arrow: U-Turn 9">
            <a:extLst>
              <a:ext uri="{FF2B5EF4-FFF2-40B4-BE49-F238E27FC236}">
                <a16:creationId xmlns:a16="http://schemas.microsoft.com/office/drawing/2014/main" id="{3F405830-1C16-4CC2-1E99-F416A02A626D}"/>
              </a:ext>
            </a:extLst>
          </p:cNvPr>
          <p:cNvSpPr/>
          <p:nvPr/>
        </p:nvSpPr>
        <p:spPr bwMode="auto">
          <a:xfrm rot="10800000">
            <a:off x="4391885" y="2939812"/>
            <a:ext cx="3408220" cy="2363589"/>
          </a:xfrm>
          <a:prstGeom prst="uturnArrow">
            <a:avLst>
              <a:gd name="adj1" fmla="val 12886"/>
              <a:gd name="adj2" fmla="val 14254"/>
              <a:gd name="adj3" fmla="val 18356"/>
              <a:gd name="adj4" fmla="val 43750"/>
              <a:gd name="adj5" fmla="val 100000"/>
            </a:avLst>
          </a:prstGeom>
          <a:solidFill>
            <a:srgbClr val="FFFFCC"/>
          </a:solidFill>
          <a:ln w="28575"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Arrow: U-Turn 23">
            <a:extLst>
              <a:ext uri="{FF2B5EF4-FFF2-40B4-BE49-F238E27FC236}">
                <a16:creationId xmlns:a16="http://schemas.microsoft.com/office/drawing/2014/main" id="{94A6EAA1-734A-CEBD-0242-FE777308BBDC}"/>
              </a:ext>
            </a:extLst>
          </p:cNvPr>
          <p:cNvSpPr/>
          <p:nvPr/>
        </p:nvSpPr>
        <p:spPr bwMode="auto">
          <a:xfrm rot="10800000" flipH="1">
            <a:off x="5204214" y="2939811"/>
            <a:ext cx="2152074" cy="1797698"/>
          </a:xfrm>
          <a:prstGeom prst="uturnArrow">
            <a:avLst>
              <a:gd name="adj1" fmla="val 18738"/>
              <a:gd name="adj2" fmla="val 21271"/>
              <a:gd name="adj3" fmla="val 20601"/>
              <a:gd name="adj4" fmla="val 43750"/>
              <a:gd name="adj5" fmla="val 100000"/>
            </a:avLst>
          </a:prstGeom>
          <a:solidFill>
            <a:srgbClr val="FFFFCC"/>
          </a:solidFill>
          <a:ln w="28575"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mn-lt"/>
            </a:endParaRPr>
          </a:p>
        </p:txBody>
      </p:sp>
      <p:sp>
        <p:nvSpPr>
          <p:cNvPr id="11" name="TextBox 10">
            <a:extLst>
              <a:ext uri="{FF2B5EF4-FFF2-40B4-BE49-F238E27FC236}">
                <a16:creationId xmlns:a16="http://schemas.microsoft.com/office/drawing/2014/main" id="{78B7800C-419E-5428-DD22-DE4272B681F5}"/>
              </a:ext>
            </a:extLst>
          </p:cNvPr>
          <p:cNvSpPr txBox="1"/>
          <p:nvPr/>
        </p:nvSpPr>
        <p:spPr bwMode="auto">
          <a:xfrm>
            <a:off x="5427293" y="2635239"/>
            <a:ext cx="1931939" cy="338554"/>
          </a:xfrm>
          <a:prstGeom prst="rect">
            <a:avLst/>
          </a:prstGeom>
          <a:noFill/>
          <a:ln w="12700">
            <a:noFill/>
            <a:miter lim="800000"/>
            <a:headEnd type="none" w="sm" len="sm"/>
            <a:tailEnd type="none" w="sm" len="sm"/>
          </a:ln>
        </p:spPr>
        <p:txBody>
          <a:bodyPr wrap="none" rtlCol="0" anchor="ctr">
            <a:spAutoFit/>
          </a:bodyPr>
          <a:lstStyle/>
          <a:p>
            <a:pPr algn="l"/>
            <a:r>
              <a:rPr lang="en-US" sz="1600" b="1" dirty="0">
                <a:solidFill>
                  <a:srgbClr val="0033CC"/>
                </a:solidFill>
                <a:latin typeface="+mn-lt"/>
              </a:rPr>
              <a:t>OAIS Info Objects</a:t>
            </a:r>
          </a:p>
        </p:txBody>
      </p:sp>
      <p:sp>
        <p:nvSpPr>
          <p:cNvPr id="25" name="TextBox 24">
            <a:extLst>
              <a:ext uri="{FF2B5EF4-FFF2-40B4-BE49-F238E27FC236}">
                <a16:creationId xmlns:a16="http://schemas.microsoft.com/office/drawing/2014/main" id="{10D5566F-FCA8-3F27-51B5-889FB35A68A5}"/>
              </a:ext>
            </a:extLst>
          </p:cNvPr>
          <p:cNvSpPr txBox="1"/>
          <p:nvPr/>
        </p:nvSpPr>
        <p:spPr bwMode="auto">
          <a:xfrm>
            <a:off x="5452133" y="4360313"/>
            <a:ext cx="1598515" cy="338554"/>
          </a:xfrm>
          <a:prstGeom prst="rect">
            <a:avLst/>
          </a:prstGeom>
          <a:noFill/>
          <a:ln w="12700">
            <a:noFill/>
            <a:miter lim="800000"/>
            <a:headEnd type="none" w="sm" len="sm"/>
            <a:tailEnd type="none" w="sm" len="sm"/>
          </a:ln>
        </p:spPr>
        <p:txBody>
          <a:bodyPr wrap="none" rtlCol="0">
            <a:spAutoFit/>
          </a:bodyPr>
          <a:lstStyle/>
          <a:p>
            <a:pPr algn="l"/>
            <a:r>
              <a:rPr lang="en-US" sz="1600" b="1" dirty="0">
                <a:solidFill>
                  <a:srgbClr val="0033CC"/>
                </a:solidFill>
                <a:latin typeface="+mn-lt"/>
              </a:rPr>
              <a:t>Archive Ingest</a:t>
            </a:r>
          </a:p>
        </p:txBody>
      </p:sp>
      <p:sp>
        <p:nvSpPr>
          <p:cNvPr id="26" name="TextBox 25">
            <a:extLst>
              <a:ext uri="{FF2B5EF4-FFF2-40B4-BE49-F238E27FC236}">
                <a16:creationId xmlns:a16="http://schemas.microsoft.com/office/drawing/2014/main" id="{A51AADA3-C1F3-C3F8-A600-AE2F68CDD4CF}"/>
              </a:ext>
            </a:extLst>
          </p:cNvPr>
          <p:cNvSpPr txBox="1"/>
          <p:nvPr/>
        </p:nvSpPr>
        <p:spPr bwMode="auto">
          <a:xfrm>
            <a:off x="5534014" y="4973836"/>
            <a:ext cx="1253613" cy="307777"/>
          </a:xfrm>
          <a:prstGeom prst="rect">
            <a:avLst/>
          </a:prstGeom>
          <a:noFill/>
          <a:ln w="12700">
            <a:noFill/>
            <a:miter lim="800000"/>
            <a:headEnd type="none" w="sm" len="sm"/>
            <a:tailEnd type="none" w="sm" len="sm"/>
          </a:ln>
        </p:spPr>
        <p:txBody>
          <a:bodyPr wrap="none" rtlCol="0">
            <a:spAutoFit/>
          </a:bodyPr>
          <a:lstStyle/>
          <a:p>
            <a:pPr algn="l"/>
            <a:r>
              <a:rPr lang="en-US" sz="1400" b="1" dirty="0">
                <a:solidFill>
                  <a:srgbClr val="0033CC"/>
                </a:solidFill>
                <a:latin typeface="+mn-lt"/>
              </a:rPr>
              <a:t>User Access</a:t>
            </a:r>
          </a:p>
        </p:txBody>
      </p:sp>
      <p:sp>
        <p:nvSpPr>
          <p:cNvPr id="28" name="Rectangle 27">
            <a:extLst>
              <a:ext uri="{FF2B5EF4-FFF2-40B4-BE49-F238E27FC236}">
                <a16:creationId xmlns:a16="http://schemas.microsoft.com/office/drawing/2014/main" id="{EC9B95E6-DE85-ABAF-7B10-41C88352F542}"/>
              </a:ext>
            </a:extLst>
          </p:cNvPr>
          <p:cNvSpPr/>
          <p:nvPr/>
        </p:nvSpPr>
        <p:spPr bwMode="auto">
          <a:xfrm>
            <a:off x="1277034" y="4417964"/>
            <a:ext cx="2640565" cy="1021959"/>
          </a:xfrm>
          <a:prstGeom prst="rect">
            <a:avLst/>
          </a:prstGeom>
          <a:solidFill>
            <a:srgbClr val="99C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Generic Adapter I/F</a:t>
            </a:r>
            <a:endParaRPr kumimoji="0" lang="en-GB" sz="16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A26CDF34-9930-3F6C-9CB9-55661DB73F0F}"/>
              </a:ext>
            </a:extLst>
          </p:cNvPr>
          <p:cNvSpPr/>
          <p:nvPr/>
        </p:nvSpPr>
        <p:spPr bwMode="auto">
          <a:xfrm>
            <a:off x="1371329" y="4817795"/>
            <a:ext cx="2452447" cy="255815"/>
          </a:xfrm>
          <a:prstGeom prst="rect">
            <a:avLst/>
          </a:prstGeom>
          <a:solidFill>
            <a:srgbClr val="CCE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Serialisation</a:t>
            </a:r>
            <a:r>
              <a:rPr kumimoji="0" lang="en-US" sz="1200" b="0" i="0" u="none" strike="noStrike" cap="none" normalizeH="0" baseline="0" dirty="0">
                <a:ln>
                  <a:noFill/>
                </a:ln>
                <a:solidFill>
                  <a:schemeClr val="tx1"/>
                </a:solidFill>
                <a:effectLst/>
                <a:latin typeface="+mn-lt"/>
              </a:rPr>
              <a:t> I/F (JSON, </a:t>
            </a:r>
            <a:r>
              <a:rPr kumimoji="0" lang="en-US" sz="1200" b="0" i="0" u="none" strike="noStrike" cap="none" normalizeH="0" baseline="0" dirty="0" err="1">
                <a:ln>
                  <a:noFill/>
                </a:ln>
                <a:solidFill>
                  <a:schemeClr val="tx1"/>
                </a:solidFill>
                <a:effectLst/>
                <a:latin typeface="+mn-lt"/>
              </a:rPr>
              <a:t>etc</a:t>
            </a:r>
            <a:r>
              <a:rPr kumimoji="0" lang="en-US" sz="1200" b="0" i="0" u="none" strike="noStrike" cap="none" normalizeH="0" baseline="0" dirty="0">
                <a:ln>
                  <a:noFill/>
                </a:ln>
                <a:solidFill>
                  <a:schemeClr val="tx1"/>
                </a:solidFill>
                <a:effectLst/>
                <a:latin typeface="+mn-lt"/>
              </a:rPr>
              <a:t>…)</a:t>
            </a:r>
            <a:endParaRPr kumimoji="0" lang="en-GB" sz="1200" b="0" i="0" u="none" strike="noStrike" cap="none" normalizeH="0" baseline="0" dirty="0">
              <a:ln>
                <a:noFill/>
              </a:ln>
              <a:solidFill>
                <a:schemeClr val="tx1"/>
              </a:solidFill>
              <a:effectLst/>
              <a:latin typeface="+mn-lt"/>
            </a:endParaRPr>
          </a:p>
        </p:txBody>
      </p:sp>
      <p:sp>
        <p:nvSpPr>
          <p:cNvPr id="18" name="Rectangle 17">
            <a:extLst>
              <a:ext uri="{FF2B5EF4-FFF2-40B4-BE49-F238E27FC236}">
                <a16:creationId xmlns:a16="http://schemas.microsoft.com/office/drawing/2014/main" id="{807085F2-86AE-1EEF-C74E-0366153303CF}"/>
              </a:ext>
            </a:extLst>
          </p:cNvPr>
          <p:cNvSpPr/>
          <p:nvPr/>
        </p:nvSpPr>
        <p:spPr bwMode="auto">
          <a:xfrm>
            <a:off x="1371329" y="5115174"/>
            <a:ext cx="2452447" cy="255815"/>
          </a:xfrm>
          <a:prstGeom prst="rect">
            <a:avLst/>
          </a:prstGeom>
          <a:solidFill>
            <a:srgbClr val="CCE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mn-lt"/>
              </a:rPr>
              <a:t>Protocol</a:t>
            </a:r>
            <a:r>
              <a:rPr kumimoji="0" lang="en-US" sz="1100" b="0" i="0" u="none" strike="noStrike" cap="none" normalizeH="0" baseline="0" dirty="0">
                <a:ln>
                  <a:noFill/>
                </a:ln>
                <a:solidFill>
                  <a:schemeClr val="tx1"/>
                </a:solidFill>
                <a:effectLst/>
                <a:latin typeface="+mn-lt"/>
              </a:rPr>
              <a:t> </a:t>
            </a:r>
            <a:r>
              <a:rPr lang="en-US" sz="1100" dirty="0">
                <a:latin typeface="+mn-lt"/>
              </a:rPr>
              <a:t>I/F (HTTP/REST, </a:t>
            </a:r>
            <a:r>
              <a:rPr lang="en-US" sz="1100" dirty="0" err="1">
                <a:latin typeface="+mn-lt"/>
              </a:rPr>
              <a:t>etc</a:t>
            </a:r>
            <a:r>
              <a:rPr lang="en-US" sz="1100" dirty="0">
                <a:latin typeface="+mn-lt"/>
              </a:rPr>
              <a:t>…)</a:t>
            </a:r>
            <a:endParaRPr kumimoji="0" lang="en-GB" sz="1100" b="0" i="0" u="none" strike="noStrike" cap="none" normalizeH="0" baseline="0" dirty="0">
              <a:ln>
                <a:noFill/>
              </a:ln>
              <a:solidFill>
                <a:schemeClr val="tx1"/>
              </a:solidFill>
              <a:effectLst/>
              <a:latin typeface="+mn-lt"/>
            </a:endParaRPr>
          </a:p>
        </p:txBody>
      </p:sp>
      <p:sp>
        <p:nvSpPr>
          <p:cNvPr id="29" name="Rectangle 28">
            <a:extLst>
              <a:ext uri="{FF2B5EF4-FFF2-40B4-BE49-F238E27FC236}">
                <a16:creationId xmlns:a16="http://schemas.microsoft.com/office/drawing/2014/main" id="{36E9C273-F1B9-6168-0785-FA30272132C3}"/>
              </a:ext>
            </a:extLst>
          </p:cNvPr>
          <p:cNvSpPr/>
          <p:nvPr/>
        </p:nvSpPr>
        <p:spPr bwMode="auto">
          <a:xfrm>
            <a:off x="1277031" y="3258729"/>
            <a:ext cx="2640565" cy="410239"/>
          </a:xfrm>
          <a:prstGeom prst="rect">
            <a:avLst/>
          </a:prstGeom>
          <a:solidFill>
            <a:srgbClr val="99C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mn-lt"/>
              </a:rPr>
              <a:t>(User*) Specific Adapter I/F</a:t>
            </a:r>
            <a:endParaRPr kumimoji="0" lang="en-GB" sz="1400" b="0" i="0" u="none" strike="noStrike" cap="none" normalizeH="0" baseline="0" dirty="0">
              <a:ln>
                <a:noFill/>
              </a:ln>
              <a:solidFill>
                <a:schemeClr val="tx1"/>
              </a:solidFill>
              <a:effectLst/>
              <a:latin typeface="+mn-lt"/>
            </a:endParaRPr>
          </a:p>
        </p:txBody>
      </p:sp>
      <p:sp>
        <p:nvSpPr>
          <p:cNvPr id="30" name="Rectangle 29">
            <a:extLst>
              <a:ext uri="{FF2B5EF4-FFF2-40B4-BE49-F238E27FC236}">
                <a16:creationId xmlns:a16="http://schemas.microsoft.com/office/drawing/2014/main" id="{F6A81903-FBC4-F2C6-F4E9-805081C616CD}"/>
              </a:ext>
            </a:extLst>
          </p:cNvPr>
          <p:cNvSpPr/>
          <p:nvPr/>
        </p:nvSpPr>
        <p:spPr bwMode="auto">
          <a:xfrm>
            <a:off x="1277031" y="2095090"/>
            <a:ext cx="2640565" cy="410239"/>
          </a:xfrm>
          <a:prstGeom prst="rect">
            <a:avLst/>
          </a:prstGeom>
          <a:solidFill>
            <a:srgbClr val="99C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User-defined Interface</a:t>
            </a:r>
            <a:endParaRPr kumimoji="0" lang="en-GB" sz="1600" b="0" i="0" u="none" strike="noStrike" cap="none" normalizeH="0" baseline="0" dirty="0">
              <a:ln>
                <a:noFill/>
              </a:ln>
              <a:solidFill>
                <a:schemeClr val="tx1"/>
              </a:solidFill>
              <a:effectLst/>
              <a:latin typeface="+mn-lt"/>
            </a:endParaRPr>
          </a:p>
        </p:txBody>
      </p:sp>
      <p:sp>
        <p:nvSpPr>
          <p:cNvPr id="31" name="Rectangle 30">
            <a:extLst>
              <a:ext uri="{FF2B5EF4-FFF2-40B4-BE49-F238E27FC236}">
                <a16:creationId xmlns:a16="http://schemas.microsoft.com/office/drawing/2014/main" id="{BE3A0D81-CF90-5E28-AB33-68C171F71A8D}"/>
              </a:ext>
            </a:extLst>
          </p:cNvPr>
          <p:cNvSpPr/>
          <p:nvPr/>
        </p:nvSpPr>
        <p:spPr bwMode="auto">
          <a:xfrm>
            <a:off x="1277030" y="3649553"/>
            <a:ext cx="2640565" cy="769611"/>
          </a:xfrm>
          <a:prstGeom prst="rect">
            <a:avLst/>
          </a:prstGeom>
          <a:solidFill>
            <a:srgbClr val="CCFFCC"/>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Generic Adapter (GA)</a:t>
            </a:r>
            <a:endParaRPr kumimoji="0" lang="en-GB" sz="1600" b="0" i="0" u="none" strike="noStrike" cap="none" normalizeH="0" baseline="0" dirty="0">
              <a:ln>
                <a:noFill/>
              </a:ln>
              <a:solidFill>
                <a:schemeClr val="tx1"/>
              </a:solidFill>
              <a:effectLst/>
              <a:latin typeface="+mn-lt"/>
            </a:endParaRPr>
          </a:p>
        </p:txBody>
      </p:sp>
      <p:sp>
        <p:nvSpPr>
          <p:cNvPr id="32" name="Rectangle 31">
            <a:extLst>
              <a:ext uri="{FF2B5EF4-FFF2-40B4-BE49-F238E27FC236}">
                <a16:creationId xmlns:a16="http://schemas.microsoft.com/office/drawing/2014/main" id="{DD3C2FD4-734A-1F23-59EE-4590C1C275EF}"/>
              </a:ext>
            </a:extLst>
          </p:cNvPr>
          <p:cNvSpPr/>
          <p:nvPr/>
        </p:nvSpPr>
        <p:spPr bwMode="auto">
          <a:xfrm>
            <a:off x="8274401" y="1405571"/>
            <a:ext cx="2640566" cy="702861"/>
          </a:xfrm>
          <a:prstGeom prst="rect">
            <a:avLst/>
          </a:prstGeom>
          <a:solidFill>
            <a:srgbClr val="CCFFCC"/>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Archive S/W</a:t>
            </a:r>
            <a:endParaRPr kumimoji="0" lang="en-GB" sz="1600" b="0" i="0" u="none" strike="noStrike" cap="none" normalizeH="0" baseline="0" dirty="0">
              <a:ln>
                <a:noFill/>
              </a:ln>
              <a:solidFill>
                <a:schemeClr val="tx1"/>
              </a:solidFill>
              <a:effectLst/>
              <a:latin typeface="+mn-lt"/>
            </a:endParaRPr>
          </a:p>
        </p:txBody>
      </p:sp>
      <p:sp>
        <p:nvSpPr>
          <p:cNvPr id="33" name="Rectangle 32">
            <a:extLst>
              <a:ext uri="{FF2B5EF4-FFF2-40B4-BE49-F238E27FC236}">
                <a16:creationId xmlns:a16="http://schemas.microsoft.com/office/drawing/2014/main" id="{27738E26-623A-F91D-17CA-454BD47F2AF8}"/>
              </a:ext>
            </a:extLst>
          </p:cNvPr>
          <p:cNvSpPr/>
          <p:nvPr/>
        </p:nvSpPr>
        <p:spPr bwMode="auto">
          <a:xfrm>
            <a:off x="8274402" y="2512341"/>
            <a:ext cx="2640565" cy="769611"/>
          </a:xfrm>
          <a:prstGeom prst="rect">
            <a:avLst/>
          </a:prstGeom>
          <a:solidFill>
            <a:srgbClr val="CCFFCC"/>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Archive</a:t>
            </a:r>
            <a:r>
              <a:rPr lang="en-US" sz="1600" dirty="0">
                <a:solidFill>
                  <a:srgbClr val="FF0000"/>
                </a:solidFill>
                <a:latin typeface="+mn-lt"/>
              </a:rPr>
              <a:t> </a:t>
            </a:r>
            <a:r>
              <a:rPr lang="en-US" sz="1600" dirty="0">
                <a:latin typeface="+mn-lt"/>
              </a:rPr>
              <a:t>Specific Adapter (ASA)</a:t>
            </a:r>
            <a:endParaRPr kumimoji="0" lang="en-GB" sz="1600" b="0" i="0" u="none" strike="noStrike" cap="none" normalizeH="0" baseline="0" dirty="0">
              <a:ln>
                <a:noFill/>
              </a:ln>
              <a:solidFill>
                <a:schemeClr val="tx1"/>
              </a:solidFill>
              <a:effectLst/>
              <a:latin typeface="+mn-lt"/>
            </a:endParaRPr>
          </a:p>
        </p:txBody>
      </p:sp>
      <p:sp>
        <p:nvSpPr>
          <p:cNvPr id="34" name="Rectangle 33">
            <a:extLst>
              <a:ext uri="{FF2B5EF4-FFF2-40B4-BE49-F238E27FC236}">
                <a16:creationId xmlns:a16="http://schemas.microsoft.com/office/drawing/2014/main" id="{5222A939-E2D8-E41B-F6E1-54C05F30ED35}"/>
              </a:ext>
            </a:extLst>
          </p:cNvPr>
          <p:cNvSpPr/>
          <p:nvPr/>
        </p:nvSpPr>
        <p:spPr bwMode="auto">
          <a:xfrm>
            <a:off x="8274404" y="4421426"/>
            <a:ext cx="2640565" cy="1021959"/>
          </a:xfrm>
          <a:prstGeom prst="rect">
            <a:avLst/>
          </a:prstGeom>
          <a:solidFill>
            <a:srgbClr val="99C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mn-lt"/>
              </a:rPr>
              <a:t>Generic Adapter I/F</a:t>
            </a:r>
          </a:p>
        </p:txBody>
      </p:sp>
      <p:sp>
        <p:nvSpPr>
          <p:cNvPr id="35" name="Rectangle 34">
            <a:extLst>
              <a:ext uri="{FF2B5EF4-FFF2-40B4-BE49-F238E27FC236}">
                <a16:creationId xmlns:a16="http://schemas.microsoft.com/office/drawing/2014/main" id="{95197892-B36D-063E-6A5B-A4DAD29D1B7A}"/>
              </a:ext>
            </a:extLst>
          </p:cNvPr>
          <p:cNvSpPr/>
          <p:nvPr/>
        </p:nvSpPr>
        <p:spPr bwMode="auto">
          <a:xfrm>
            <a:off x="8368699" y="4821257"/>
            <a:ext cx="2452447" cy="255815"/>
          </a:xfrm>
          <a:prstGeom prst="rect">
            <a:avLst/>
          </a:prstGeom>
          <a:solidFill>
            <a:srgbClr val="CCE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Serialisation</a:t>
            </a:r>
            <a:r>
              <a:rPr kumimoji="0" lang="en-US" sz="1200" b="0" i="0" u="none" strike="noStrike" cap="none" normalizeH="0" baseline="0" dirty="0">
                <a:ln>
                  <a:noFill/>
                </a:ln>
                <a:solidFill>
                  <a:schemeClr val="tx1"/>
                </a:solidFill>
                <a:effectLst/>
                <a:latin typeface="+mn-lt"/>
              </a:rPr>
              <a:t> I/F (JSON, </a:t>
            </a:r>
            <a:r>
              <a:rPr kumimoji="0" lang="en-US" sz="1200" b="0" i="0" u="none" strike="noStrike" cap="none" normalizeH="0" baseline="0" dirty="0" err="1">
                <a:ln>
                  <a:noFill/>
                </a:ln>
                <a:solidFill>
                  <a:schemeClr val="tx1"/>
                </a:solidFill>
                <a:effectLst/>
                <a:latin typeface="+mn-lt"/>
              </a:rPr>
              <a:t>etc</a:t>
            </a:r>
            <a:r>
              <a:rPr kumimoji="0" lang="en-US" sz="1200" b="0" i="0" u="none" strike="noStrike" cap="none" normalizeH="0" baseline="0" dirty="0">
                <a:ln>
                  <a:noFill/>
                </a:ln>
                <a:solidFill>
                  <a:schemeClr val="tx1"/>
                </a:solidFill>
                <a:effectLst/>
                <a:latin typeface="+mn-lt"/>
              </a:rPr>
              <a:t>…)</a:t>
            </a:r>
            <a:endParaRPr kumimoji="0" lang="en-GB" sz="1200" b="0" i="0" u="none" strike="noStrike" cap="none" normalizeH="0" baseline="0" dirty="0">
              <a:ln>
                <a:noFill/>
              </a:ln>
              <a:solidFill>
                <a:schemeClr val="tx1"/>
              </a:solidFill>
              <a:effectLst/>
              <a:latin typeface="+mn-lt"/>
            </a:endParaRPr>
          </a:p>
        </p:txBody>
      </p:sp>
      <p:sp>
        <p:nvSpPr>
          <p:cNvPr id="36" name="Rectangle 35">
            <a:extLst>
              <a:ext uri="{FF2B5EF4-FFF2-40B4-BE49-F238E27FC236}">
                <a16:creationId xmlns:a16="http://schemas.microsoft.com/office/drawing/2014/main" id="{EA674C17-1066-7648-DB75-C5B6BD17F017}"/>
              </a:ext>
            </a:extLst>
          </p:cNvPr>
          <p:cNvSpPr/>
          <p:nvPr/>
        </p:nvSpPr>
        <p:spPr bwMode="auto">
          <a:xfrm>
            <a:off x="8368699" y="5118636"/>
            <a:ext cx="2452447" cy="255815"/>
          </a:xfrm>
          <a:prstGeom prst="rect">
            <a:avLst/>
          </a:prstGeom>
          <a:solidFill>
            <a:srgbClr val="CCE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mn-lt"/>
              </a:rPr>
              <a:t>Protocol</a:t>
            </a:r>
            <a:r>
              <a:rPr kumimoji="0" lang="en-US" sz="1100" b="0" i="0" u="none" strike="noStrike" cap="none" normalizeH="0" baseline="0" dirty="0">
                <a:ln>
                  <a:noFill/>
                </a:ln>
                <a:solidFill>
                  <a:schemeClr val="tx1"/>
                </a:solidFill>
                <a:effectLst/>
                <a:latin typeface="+mn-lt"/>
              </a:rPr>
              <a:t> </a:t>
            </a:r>
            <a:r>
              <a:rPr lang="en-US" sz="1100" dirty="0">
                <a:latin typeface="+mn-lt"/>
              </a:rPr>
              <a:t>I/F (HTTP/REST, </a:t>
            </a:r>
            <a:r>
              <a:rPr lang="en-US" sz="1100" dirty="0" err="1">
                <a:latin typeface="+mn-lt"/>
              </a:rPr>
              <a:t>etc</a:t>
            </a:r>
            <a:r>
              <a:rPr lang="en-US" sz="1100" dirty="0">
                <a:latin typeface="+mn-lt"/>
              </a:rPr>
              <a:t>…)</a:t>
            </a:r>
            <a:endParaRPr kumimoji="0" lang="en-GB" sz="1100" b="0" i="0" u="none" strike="noStrike" cap="none" normalizeH="0" baseline="0" dirty="0">
              <a:ln>
                <a:noFill/>
              </a:ln>
              <a:solidFill>
                <a:schemeClr val="tx1"/>
              </a:solidFill>
              <a:effectLst/>
              <a:latin typeface="+mn-lt"/>
            </a:endParaRPr>
          </a:p>
        </p:txBody>
      </p:sp>
      <p:sp>
        <p:nvSpPr>
          <p:cNvPr id="37" name="Rectangle 36">
            <a:extLst>
              <a:ext uri="{FF2B5EF4-FFF2-40B4-BE49-F238E27FC236}">
                <a16:creationId xmlns:a16="http://schemas.microsoft.com/office/drawing/2014/main" id="{E9C83154-52E5-74EC-0613-71D02627E6D9}"/>
              </a:ext>
            </a:extLst>
          </p:cNvPr>
          <p:cNvSpPr/>
          <p:nvPr/>
        </p:nvSpPr>
        <p:spPr bwMode="auto">
          <a:xfrm>
            <a:off x="8274401" y="3262191"/>
            <a:ext cx="2640565" cy="410239"/>
          </a:xfrm>
          <a:prstGeom prst="rect">
            <a:avLst/>
          </a:prstGeom>
          <a:solidFill>
            <a:srgbClr val="99C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mn-lt"/>
              </a:rPr>
              <a:t>(Archive*) Specific Adapter I/F</a:t>
            </a:r>
            <a:endParaRPr kumimoji="0" lang="en-GB" sz="1400" b="0" i="0" u="none" strike="noStrike" cap="none" normalizeH="0" baseline="0" dirty="0">
              <a:ln>
                <a:noFill/>
              </a:ln>
              <a:solidFill>
                <a:schemeClr val="tx1"/>
              </a:solidFill>
              <a:effectLst/>
              <a:latin typeface="+mn-lt"/>
            </a:endParaRPr>
          </a:p>
        </p:txBody>
      </p:sp>
      <p:sp>
        <p:nvSpPr>
          <p:cNvPr id="38" name="Rectangle 37">
            <a:extLst>
              <a:ext uri="{FF2B5EF4-FFF2-40B4-BE49-F238E27FC236}">
                <a16:creationId xmlns:a16="http://schemas.microsoft.com/office/drawing/2014/main" id="{6FA18AA3-1019-A385-A4D8-4B0A1DAADE81}"/>
              </a:ext>
            </a:extLst>
          </p:cNvPr>
          <p:cNvSpPr/>
          <p:nvPr/>
        </p:nvSpPr>
        <p:spPr bwMode="auto">
          <a:xfrm>
            <a:off x="8274401" y="2098552"/>
            <a:ext cx="2640565" cy="410239"/>
          </a:xfrm>
          <a:prstGeom prst="rect">
            <a:avLst/>
          </a:prstGeom>
          <a:solidFill>
            <a:srgbClr val="99CCFF"/>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Archive-defined Interface</a:t>
            </a:r>
            <a:endParaRPr kumimoji="0" lang="en-GB" sz="1600" b="0" i="0" u="none" strike="noStrike" cap="none" normalizeH="0" baseline="0" dirty="0">
              <a:ln>
                <a:noFill/>
              </a:ln>
              <a:solidFill>
                <a:schemeClr val="tx1"/>
              </a:solidFill>
              <a:effectLst/>
              <a:latin typeface="+mn-lt"/>
            </a:endParaRPr>
          </a:p>
        </p:txBody>
      </p:sp>
      <p:sp>
        <p:nvSpPr>
          <p:cNvPr id="39" name="Rectangle 38">
            <a:extLst>
              <a:ext uri="{FF2B5EF4-FFF2-40B4-BE49-F238E27FC236}">
                <a16:creationId xmlns:a16="http://schemas.microsoft.com/office/drawing/2014/main" id="{9B615F25-0F87-74A1-6390-2F864B7511A9}"/>
              </a:ext>
            </a:extLst>
          </p:cNvPr>
          <p:cNvSpPr/>
          <p:nvPr/>
        </p:nvSpPr>
        <p:spPr bwMode="auto">
          <a:xfrm>
            <a:off x="8274400" y="3653015"/>
            <a:ext cx="2640565" cy="769611"/>
          </a:xfrm>
          <a:prstGeom prst="rect">
            <a:avLst/>
          </a:prstGeom>
          <a:solidFill>
            <a:srgbClr val="CCFFCC"/>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mn-lt"/>
              </a:rPr>
              <a:t>Generic Adapter (GA)</a:t>
            </a:r>
            <a:endParaRPr kumimoji="0" lang="en-GB" sz="1600" b="0" i="0" u="none" strike="noStrike" cap="none" normalizeH="0" baseline="0" dirty="0">
              <a:ln>
                <a:noFill/>
              </a:ln>
              <a:solidFill>
                <a:schemeClr val="tx1"/>
              </a:solidFill>
              <a:effectLst/>
              <a:latin typeface="+mn-lt"/>
            </a:endParaRPr>
          </a:p>
        </p:txBody>
      </p:sp>
      <p:cxnSp>
        <p:nvCxnSpPr>
          <p:cNvPr id="40" name="Straight Connector 39">
            <a:extLst>
              <a:ext uri="{FF2B5EF4-FFF2-40B4-BE49-F238E27FC236}">
                <a16:creationId xmlns:a16="http://schemas.microsoft.com/office/drawing/2014/main" id="{C8526750-15DD-CC9C-BA29-B51E702F6AF9}"/>
              </a:ext>
            </a:extLst>
          </p:cNvPr>
          <p:cNvCxnSpPr/>
          <p:nvPr/>
        </p:nvCxnSpPr>
        <p:spPr bwMode="auto">
          <a:xfrm>
            <a:off x="4026973" y="2300707"/>
            <a:ext cx="895540" cy="0"/>
          </a:xfrm>
          <a:prstGeom prst="line">
            <a:avLst/>
          </a:prstGeom>
          <a:solidFill>
            <a:schemeClr val="accent1"/>
          </a:solidFill>
          <a:ln w="28575" cap="flat" cmpd="sng" algn="ctr">
            <a:solidFill>
              <a:schemeClr val="tx1"/>
            </a:solidFill>
            <a:prstDash val="sysDash"/>
            <a:round/>
            <a:headEnd type="none" w="sm" len="sm"/>
            <a:tailEnd type="none" w="sm" len="sm"/>
          </a:ln>
          <a:effectLst/>
        </p:spPr>
      </p:cxnSp>
      <p:sp>
        <p:nvSpPr>
          <p:cNvPr id="41" name="TextBox 40">
            <a:extLst>
              <a:ext uri="{FF2B5EF4-FFF2-40B4-BE49-F238E27FC236}">
                <a16:creationId xmlns:a16="http://schemas.microsoft.com/office/drawing/2014/main" id="{DC5438DF-2EE6-CE36-E6D9-B4CC4AC53E99}"/>
              </a:ext>
            </a:extLst>
          </p:cNvPr>
          <p:cNvSpPr txBox="1"/>
          <p:nvPr/>
        </p:nvSpPr>
        <p:spPr bwMode="auto">
          <a:xfrm>
            <a:off x="3917595" y="2015621"/>
            <a:ext cx="1326004" cy="584775"/>
          </a:xfrm>
          <a:prstGeom prst="rect">
            <a:avLst/>
          </a:prstGeom>
          <a:noFill/>
          <a:ln w="12700">
            <a:noFill/>
            <a:miter lim="800000"/>
            <a:headEnd type="none" w="sm" len="sm"/>
            <a:tailEnd type="none" w="sm" len="sm"/>
          </a:ln>
        </p:spPr>
        <p:txBody>
          <a:bodyPr wrap="none" rtlCol="0" anchor="ctr">
            <a:spAutoFit/>
          </a:bodyPr>
          <a:lstStyle/>
          <a:p>
            <a:pPr algn="l"/>
            <a:r>
              <a:rPr lang="en-US" sz="1600" b="1" dirty="0">
                <a:solidFill>
                  <a:srgbClr val="3399FF"/>
                </a:solidFill>
                <a:latin typeface="+mn-lt"/>
              </a:rPr>
              <a:t>User SW</a:t>
            </a:r>
          </a:p>
          <a:p>
            <a:pPr algn="l"/>
            <a:r>
              <a:rPr lang="en-US" sz="1600" b="1" dirty="0">
                <a:solidFill>
                  <a:srgbClr val="3399FF"/>
                </a:solidFill>
                <a:latin typeface="+mn-lt"/>
              </a:rPr>
              <a:t>OAIS-IF SW</a:t>
            </a:r>
          </a:p>
        </p:txBody>
      </p:sp>
      <p:cxnSp>
        <p:nvCxnSpPr>
          <p:cNvPr id="42" name="Straight Connector 41">
            <a:extLst>
              <a:ext uri="{FF2B5EF4-FFF2-40B4-BE49-F238E27FC236}">
                <a16:creationId xmlns:a16="http://schemas.microsoft.com/office/drawing/2014/main" id="{F738985A-5EF6-54CC-7B6A-8BC3E1FC83ED}"/>
              </a:ext>
            </a:extLst>
          </p:cNvPr>
          <p:cNvCxnSpPr/>
          <p:nvPr/>
        </p:nvCxnSpPr>
        <p:spPr bwMode="auto">
          <a:xfrm>
            <a:off x="7274334" y="2307603"/>
            <a:ext cx="895540" cy="0"/>
          </a:xfrm>
          <a:prstGeom prst="line">
            <a:avLst/>
          </a:prstGeom>
          <a:solidFill>
            <a:schemeClr val="accent1"/>
          </a:solidFill>
          <a:ln w="28575" cap="flat" cmpd="sng" algn="ctr">
            <a:solidFill>
              <a:schemeClr val="tx1"/>
            </a:solidFill>
            <a:prstDash val="sysDash"/>
            <a:round/>
            <a:headEnd type="none" w="sm" len="sm"/>
            <a:tailEnd type="none" w="sm" len="sm"/>
          </a:ln>
          <a:effectLst/>
        </p:spPr>
      </p:cxnSp>
      <p:sp>
        <p:nvSpPr>
          <p:cNvPr id="43" name="TextBox 42">
            <a:extLst>
              <a:ext uri="{FF2B5EF4-FFF2-40B4-BE49-F238E27FC236}">
                <a16:creationId xmlns:a16="http://schemas.microsoft.com/office/drawing/2014/main" id="{F96A1C1F-E65A-642F-35DC-A2299495E428}"/>
              </a:ext>
            </a:extLst>
          </p:cNvPr>
          <p:cNvSpPr txBox="1"/>
          <p:nvPr/>
        </p:nvSpPr>
        <p:spPr bwMode="auto">
          <a:xfrm>
            <a:off x="6911041" y="2022517"/>
            <a:ext cx="1326005" cy="584775"/>
          </a:xfrm>
          <a:prstGeom prst="rect">
            <a:avLst/>
          </a:prstGeom>
          <a:noFill/>
          <a:ln w="12700">
            <a:noFill/>
            <a:miter lim="800000"/>
            <a:headEnd type="none" w="sm" len="sm"/>
            <a:tailEnd type="none" w="sm" len="sm"/>
          </a:ln>
        </p:spPr>
        <p:txBody>
          <a:bodyPr wrap="none" rtlCol="0" anchor="ctr">
            <a:spAutoFit/>
          </a:bodyPr>
          <a:lstStyle/>
          <a:p>
            <a:pPr algn="r"/>
            <a:r>
              <a:rPr lang="en-US" sz="1600" b="1" dirty="0">
                <a:solidFill>
                  <a:srgbClr val="3399FF"/>
                </a:solidFill>
                <a:latin typeface="+mn-lt"/>
              </a:rPr>
              <a:t>Archive SW</a:t>
            </a:r>
          </a:p>
          <a:p>
            <a:pPr algn="r"/>
            <a:r>
              <a:rPr lang="en-US" sz="1600" b="1" dirty="0">
                <a:solidFill>
                  <a:srgbClr val="3399FF"/>
                </a:solidFill>
                <a:latin typeface="+mn-lt"/>
              </a:rPr>
              <a:t>OAIS-IF SW</a:t>
            </a:r>
          </a:p>
        </p:txBody>
      </p:sp>
      <p:sp>
        <p:nvSpPr>
          <p:cNvPr id="14" name="Freeform 2">
            <a:extLst>
              <a:ext uri="{FF2B5EF4-FFF2-40B4-BE49-F238E27FC236}">
                <a16:creationId xmlns:a16="http://schemas.microsoft.com/office/drawing/2014/main" id="{7B204BE0-4E34-F968-04AC-F30EB4D76F8A}"/>
              </a:ext>
            </a:extLst>
          </p:cNvPr>
          <p:cNvSpPr/>
          <p:nvPr/>
        </p:nvSpPr>
        <p:spPr bwMode="auto">
          <a:xfrm>
            <a:off x="1379320" y="1411734"/>
            <a:ext cx="9057529" cy="4380815"/>
          </a:xfrm>
          <a:custGeom>
            <a:avLst/>
            <a:gdLst>
              <a:gd name="connsiteX0" fmla="*/ 86075 w 1645250"/>
              <a:gd name="connsiteY0" fmla="*/ 0 h 5311740"/>
              <a:gd name="connsiteX1" fmla="*/ 96349 w 1645250"/>
              <a:gd name="connsiteY1" fmla="*/ 1695236 h 5311740"/>
              <a:gd name="connsiteX2" fmla="*/ 1062120 w 1645250"/>
              <a:gd name="connsiteY2" fmla="*/ 2321960 h 5311740"/>
              <a:gd name="connsiteX3" fmla="*/ 1616925 w 1645250"/>
              <a:gd name="connsiteY3" fmla="*/ 2938409 h 5311740"/>
              <a:gd name="connsiteX4" fmla="*/ 1514183 w 1645250"/>
              <a:gd name="connsiteY4" fmla="*/ 5311740 h 5311740"/>
              <a:gd name="connsiteX0" fmla="*/ 86075 w 1571351"/>
              <a:gd name="connsiteY0" fmla="*/ 0 h 5311740"/>
              <a:gd name="connsiteX1" fmla="*/ 96349 w 1571351"/>
              <a:gd name="connsiteY1" fmla="*/ 1695236 h 5311740"/>
              <a:gd name="connsiteX2" fmla="*/ 1062120 w 1571351"/>
              <a:gd name="connsiteY2" fmla="*/ 2321960 h 5311740"/>
              <a:gd name="connsiteX3" fmla="*/ 1503909 w 1571351"/>
              <a:gd name="connsiteY3" fmla="*/ 3380197 h 5311740"/>
              <a:gd name="connsiteX4" fmla="*/ 1514183 w 1571351"/>
              <a:gd name="connsiteY4" fmla="*/ 5311740 h 5311740"/>
              <a:gd name="connsiteX0" fmla="*/ 86075 w 1556517"/>
              <a:gd name="connsiteY0" fmla="*/ 0 h 5311740"/>
              <a:gd name="connsiteX1" fmla="*/ 96349 w 1556517"/>
              <a:gd name="connsiteY1" fmla="*/ 1695236 h 5311740"/>
              <a:gd name="connsiteX2" fmla="*/ 1062120 w 1556517"/>
              <a:gd name="connsiteY2" fmla="*/ 2321960 h 5311740"/>
              <a:gd name="connsiteX3" fmla="*/ 1503909 w 1556517"/>
              <a:gd name="connsiteY3" fmla="*/ 3380197 h 5311740"/>
              <a:gd name="connsiteX4" fmla="*/ 1514183 w 1556517"/>
              <a:gd name="connsiteY4" fmla="*/ 5311740 h 5311740"/>
              <a:gd name="connsiteX0" fmla="*/ 86075 w 1578023"/>
              <a:gd name="connsiteY0" fmla="*/ 0 h 5024063"/>
              <a:gd name="connsiteX1" fmla="*/ 96349 w 1578023"/>
              <a:gd name="connsiteY1" fmla="*/ 1695236 h 5024063"/>
              <a:gd name="connsiteX2" fmla="*/ 1062120 w 1578023"/>
              <a:gd name="connsiteY2" fmla="*/ 2321960 h 5024063"/>
              <a:gd name="connsiteX3" fmla="*/ 1503909 w 1578023"/>
              <a:gd name="connsiteY3" fmla="*/ 3380197 h 5024063"/>
              <a:gd name="connsiteX4" fmla="*/ 1524457 w 1578023"/>
              <a:gd name="connsiteY4" fmla="*/ 5024063 h 5024063"/>
              <a:gd name="connsiteX0" fmla="*/ 86075 w 1553418"/>
              <a:gd name="connsiteY0" fmla="*/ 0 h 5024063"/>
              <a:gd name="connsiteX1" fmla="*/ 96349 w 1553418"/>
              <a:gd name="connsiteY1" fmla="*/ 1695236 h 5024063"/>
              <a:gd name="connsiteX2" fmla="*/ 1062120 w 1553418"/>
              <a:gd name="connsiteY2" fmla="*/ 2321960 h 5024063"/>
              <a:gd name="connsiteX3" fmla="*/ 1503909 w 1553418"/>
              <a:gd name="connsiteY3" fmla="*/ 3380197 h 5024063"/>
              <a:gd name="connsiteX4" fmla="*/ 1524457 w 1553418"/>
              <a:gd name="connsiteY4" fmla="*/ 5024063 h 5024063"/>
              <a:gd name="connsiteX0" fmla="*/ 95419 w 1554566"/>
              <a:gd name="connsiteY0" fmla="*/ 0 h 5024063"/>
              <a:gd name="connsiteX1" fmla="*/ 105693 w 1554566"/>
              <a:gd name="connsiteY1" fmla="*/ 1695236 h 5024063"/>
              <a:gd name="connsiteX2" fmla="*/ 1205028 w 1554566"/>
              <a:gd name="connsiteY2" fmla="*/ 2517169 h 5024063"/>
              <a:gd name="connsiteX3" fmla="*/ 1513253 w 1554566"/>
              <a:gd name="connsiteY3" fmla="*/ 3380197 h 5024063"/>
              <a:gd name="connsiteX4" fmla="*/ 1533801 w 1554566"/>
              <a:gd name="connsiteY4" fmla="*/ 5024063 h 5024063"/>
              <a:gd name="connsiteX0" fmla="*/ 95419 w 1554566"/>
              <a:gd name="connsiteY0" fmla="*/ 0 h 5024063"/>
              <a:gd name="connsiteX1" fmla="*/ 105693 w 1554566"/>
              <a:gd name="connsiteY1" fmla="*/ 1695236 h 5024063"/>
              <a:gd name="connsiteX2" fmla="*/ 1205028 w 1554566"/>
              <a:gd name="connsiteY2" fmla="*/ 2517169 h 5024063"/>
              <a:gd name="connsiteX3" fmla="*/ 1513253 w 1554566"/>
              <a:gd name="connsiteY3" fmla="*/ 3380197 h 5024063"/>
              <a:gd name="connsiteX4" fmla="*/ 1533801 w 1554566"/>
              <a:gd name="connsiteY4" fmla="*/ 5024063 h 5024063"/>
              <a:gd name="connsiteX0" fmla="*/ 26212 w 1485359"/>
              <a:gd name="connsiteY0" fmla="*/ 0 h 5024063"/>
              <a:gd name="connsiteX1" fmla="*/ 36486 w 1485359"/>
              <a:gd name="connsiteY1" fmla="*/ 1695236 h 5024063"/>
              <a:gd name="connsiteX2" fmla="*/ 1135821 w 1485359"/>
              <a:gd name="connsiteY2" fmla="*/ 2517169 h 5024063"/>
              <a:gd name="connsiteX3" fmla="*/ 1444046 w 1485359"/>
              <a:gd name="connsiteY3" fmla="*/ 3380197 h 5024063"/>
              <a:gd name="connsiteX4" fmla="*/ 1464594 w 1485359"/>
              <a:gd name="connsiteY4" fmla="*/ 5024063 h 5024063"/>
              <a:gd name="connsiteX0" fmla="*/ 50795 w 1509942"/>
              <a:gd name="connsiteY0" fmla="*/ 0 h 5024063"/>
              <a:gd name="connsiteX1" fmla="*/ 61069 w 1509942"/>
              <a:gd name="connsiteY1" fmla="*/ 1695236 h 5024063"/>
              <a:gd name="connsiteX2" fmla="*/ 1160404 w 1509942"/>
              <a:gd name="connsiteY2" fmla="*/ 2517169 h 5024063"/>
              <a:gd name="connsiteX3" fmla="*/ 1468629 w 1509942"/>
              <a:gd name="connsiteY3" fmla="*/ 3380197 h 5024063"/>
              <a:gd name="connsiteX4" fmla="*/ 1489177 w 1509942"/>
              <a:gd name="connsiteY4" fmla="*/ 5024063 h 5024063"/>
              <a:gd name="connsiteX0" fmla="*/ 95419 w 1554566"/>
              <a:gd name="connsiteY0" fmla="*/ 0 h 5024063"/>
              <a:gd name="connsiteX1" fmla="*/ 105693 w 1554566"/>
              <a:gd name="connsiteY1" fmla="*/ 1695236 h 5024063"/>
              <a:gd name="connsiteX2" fmla="*/ 1205028 w 1554566"/>
              <a:gd name="connsiteY2" fmla="*/ 2517169 h 5024063"/>
              <a:gd name="connsiteX3" fmla="*/ 1513253 w 1554566"/>
              <a:gd name="connsiteY3" fmla="*/ 3380197 h 5024063"/>
              <a:gd name="connsiteX4" fmla="*/ 1533801 w 1554566"/>
              <a:gd name="connsiteY4" fmla="*/ 5024063 h 5024063"/>
              <a:gd name="connsiteX0" fmla="*/ 57804 w 1600247"/>
              <a:gd name="connsiteY0" fmla="*/ 0 h 5024063"/>
              <a:gd name="connsiteX1" fmla="*/ 151374 w 1600247"/>
              <a:gd name="connsiteY1" fmla="*/ 1695236 h 5024063"/>
              <a:gd name="connsiteX2" fmla="*/ 1250709 w 1600247"/>
              <a:gd name="connsiteY2" fmla="*/ 2517169 h 5024063"/>
              <a:gd name="connsiteX3" fmla="*/ 1558934 w 1600247"/>
              <a:gd name="connsiteY3" fmla="*/ 3380197 h 5024063"/>
              <a:gd name="connsiteX4" fmla="*/ 1579482 w 1600247"/>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8 w 1571491"/>
              <a:gd name="connsiteY3" fmla="*/ 3380197 h 5024063"/>
              <a:gd name="connsiteX4" fmla="*/ 1550726 w 1571491"/>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9 w 1571491"/>
              <a:gd name="connsiteY3" fmla="*/ 3380197 h 5024063"/>
              <a:gd name="connsiteX4" fmla="*/ 1550726 w 1571491"/>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9 w 1571491"/>
              <a:gd name="connsiteY3" fmla="*/ 3380197 h 5024063"/>
              <a:gd name="connsiteX4" fmla="*/ 1550726 w 1571491"/>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9 w 1571491"/>
              <a:gd name="connsiteY3" fmla="*/ 3380197 h 5024063"/>
              <a:gd name="connsiteX4" fmla="*/ 1550726 w 1571491"/>
              <a:gd name="connsiteY4" fmla="*/ 5024063 h 5024063"/>
              <a:gd name="connsiteX0" fmla="*/ 25157 w 1567600"/>
              <a:gd name="connsiteY0" fmla="*/ 0 h 5024063"/>
              <a:gd name="connsiteX1" fmla="*/ 118727 w 1567600"/>
              <a:gd name="connsiteY1" fmla="*/ 1695236 h 5024063"/>
              <a:gd name="connsiteX2" fmla="*/ 1156285 w 1567600"/>
              <a:gd name="connsiteY2" fmla="*/ 1710195 h 5024063"/>
              <a:gd name="connsiteX3" fmla="*/ 1526288 w 1567600"/>
              <a:gd name="connsiteY3" fmla="*/ 3380197 h 5024063"/>
              <a:gd name="connsiteX4" fmla="*/ 1546835 w 1567600"/>
              <a:gd name="connsiteY4" fmla="*/ 5024063 h 5024063"/>
              <a:gd name="connsiteX0" fmla="*/ 17051 w 1559494"/>
              <a:gd name="connsiteY0" fmla="*/ 0 h 5024063"/>
              <a:gd name="connsiteX1" fmla="*/ 128271 w 1559494"/>
              <a:gd name="connsiteY1" fmla="*/ 1374390 h 5024063"/>
              <a:gd name="connsiteX2" fmla="*/ 1148179 w 1559494"/>
              <a:gd name="connsiteY2" fmla="*/ 1710195 h 5024063"/>
              <a:gd name="connsiteX3" fmla="*/ 1518182 w 1559494"/>
              <a:gd name="connsiteY3" fmla="*/ 3380197 h 5024063"/>
              <a:gd name="connsiteX4" fmla="*/ 1538729 w 1559494"/>
              <a:gd name="connsiteY4" fmla="*/ 5024063 h 5024063"/>
              <a:gd name="connsiteX0" fmla="*/ 17051 w 1692208"/>
              <a:gd name="connsiteY0" fmla="*/ 0 h 5062953"/>
              <a:gd name="connsiteX1" fmla="*/ 128271 w 1692208"/>
              <a:gd name="connsiteY1" fmla="*/ 1374390 h 5062953"/>
              <a:gd name="connsiteX2" fmla="*/ 1148179 w 1692208"/>
              <a:gd name="connsiteY2" fmla="*/ 1710195 h 5062953"/>
              <a:gd name="connsiteX3" fmla="*/ 1518182 w 1692208"/>
              <a:gd name="connsiteY3" fmla="*/ 3380197 h 5062953"/>
              <a:gd name="connsiteX4" fmla="*/ 1688760 w 1692208"/>
              <a:gd name="connsiteY4" fmla="*/ 5062953 h 5062953"/>
              <a:gd name="connsiteX0" fmla="*/ 17051 w 1688760"/>
              <a:gd name="connsiteY0" fmla="*/ 0 h 5062953"/>
              <a:gd name="connsiteX1" fmla="*/ 128271 w 1688760"/>
              <a:gd name="connsiteY1" fmla="*/ 1374390 h 5062953"/>
              <a:gd name="connsiteX2" fmla="*/ 1148179 w 1688760"/>
              <a:gd name="connsiteY2" fmla="*/ 1710195 h 5062953"/>
              <a:gd name="connsiteX3" fmla="*/ 1518182 w 1688760"/>
              <a:gd name="connsiteY3" fmla="*/ 3380197 h 5062953"/>
              <a:gd name="connsiteX4" fmla="*/ 1688760 w 1688760"/>
              <a:gd name="connsiteY4" fmla="*/ 5062953 h 5062953"/>
              <a:gd name="connsiteX0" fmla="*/ 17051 w 6293094"/>
              <a:gd name="connsiteY0" fmla="*/ 297725 h 3704703"/>
              <a:gd name="connsiteX1" fmla="*/ 128271 w 6293094"/>
              <a:gd name="connsiteY1" fmla="*/ 1672115 h 3704703"/>
              <a:gd name="connsiteX2" fmla="*/ 1148179 w 6293094"/>
              <a:gd name="connsiteY2" fmla="*/ 2007920 h 3704703"/>
              <a:gd name="connsiteX3" fmla="*/ 1518182 w 6293094"/>
              <a:gd name="connsiteY3" fmla="*/ 3677922 h 3704703"/>
              <a:gd name="connsiteX4" fmla="*/ 6293094 w 6293094"/>
              <a:gd name="connsiteY4" fmla="*/ 48957 h 3704703"/>
              <a:gd name="connsiteX0" fmla="*/ 17051 w 6293094"/>
              <a:gd name="connsiteY0" fmla="*/ 248768 h 3659360"/>
              <a:gd name="connsiteX1" fmla="*/ 128271 w 6293094"/>
              <a:gd name="connsiteY1" fmla="*/ 1623158 h 3659360"/>
              <a:gd name="connsiteX2" fmla="*/ 1148179 w 6293094"/>
              <a:gd name="connsiteY2" fmla="*/ 1958963 h 3659360"/>
              <a:gd name="connsiteX3" fmla="*/ 1518182 w 6293094"/>
              <a:gd name="connsiteY3" fmla="*/ 3628965 h 3659360"/>
              <a:gd name="connsiteX4" fmla="*/ 6293094 w 6293094"/>
              <a:gd name="connsiteY4" fmla="*/ 0 h 3659360"/>
              <a:gd name="connsiteX0" fmla="*/ 17051 w 6293094"/>
              <a:gd name="connsiteY0" fmla="*/ 248768 h 4690288"/>
              <a:gd name="connsiteX1" fmla="*/ 128271 w 6293094"/>
              <a:gd name="connsiteY1" fmla="*/ 1623158 h 4690288"/>
              <a:gd name="connsiteX2" fmla="*/ 1148179 w 6293094"/>
              <a:gd name="connsiteY2" fmla="*/ 1958963 h 4690288"/>
              <a:gd name="connsiteX3" fmla="*/ 5948768 w 6293094"/>
              <a:gd name="connsiteY3" fmla="*/ 4665788 h 4690288"/>
              <a:gd name="connsiteX4" fmla="*/ 6293094 w 6293094"/>
              <a:gd name="connsiteY4" fmla="*/ 0 h 4690288"/>
              <a:gd name="connsiteX0" fmla="*/ 17051 w 6293094"/>
              <a:gd name="connsiteY0" fmla="*/ 248768 h 4676841"/>
              <a:gd name="connsiteX1" fmla="*/ 128271 w 6293094"/>
              <a:gd name="connsiteY1" fmla="*/ 1623158 h 4676841"/>
              <a:gd name="connsiteX2" fmla="*/ 1148179 w 6293094"/>
              <a:gd name="connsiteY2" fmla="*/ 1958963 h 4676841"/>
              <a:gd name="connsiteX3" fmla="*/ 5948768 w 6293094"/>
              <a:gd name="connsiteY3" fmla="*/ 4665788 h 4676841"/>
              <a:gd name="connsiteX4" fmla="*/ 6293094 w 6293094"/>
              <a:gd name="connsiteY4" fmla="*/ 0 h 4676841"/>
              <a:gd name="connsiteX0" fmla="*/ 17051 w 6293094"/>
              <a:gd name="connsiteY0" fmla="*/ 248768 h 4665788"/>
              <a:gd name="connsiteX1" fmla="*/ 128271 w 6293094"/>
              <a:gd name="connsiteY1" fmla="*/ 1623158 h 4665788"/>
              <a:gd name="connsiteX2" fmla="*/ 1148179 w 6293094"/>
              <a:gd name="connsiteY2" fmla="*/ 1958963 h 4665788"/>
              <a:gd name="connsiteX3" fmla="*/ 5948768 w 6293094"/>
              <a:gd name="connsiteY3" fmla="*/ 4665788 h 4665788"/>
              <a:gd name="connsiteX4" fmla="*/ 6293094 w 6293094"/>
              <a:gd name="connsiteY4" fmla="*/ 0 h 4665788"/>
              <a:gd name="connsiteX0" fmla="*/ 17051 w 6293094"/>
              <a:gd name="connsiteY0" fmla="*/ 248768 h 4665788"/>
              <a:gd name="connsiteX1" fmla="*/ 128271 w 6293094"/>
              <a:gd name="connsiteY1" fmla="*/ 1623158 h 4665788"/>
              <a:gd name="connsiteX2" fmla="*/ 1148179 w 6293094"/>
              <a:gd name="connsiteY2" fmla="*/ 1958963 h 4665788"/>
              <a:gd name="connsiteX3" fmla="*/ 5948768 w 6293094"/>
              <a:gd name="connsiteY3" fmla="*/ 4665788 h 4665788"/>
              <a:gd name="connsiteX4" fmla="*/ 6293094 w 6293094"/>
              <a:gd name="connsiteY4" fmla="*/ 0 h 4665788"/>
              <a:gd name="connsiteX0" fmla="*/ 368 w 6276411"/>
              <a:gd name="connsiteY0" fmla="*/ 248768 h 4714236"/>
              <a:gd name="connsiteX1" fmla="*/ 111588 w 6276411"/>
              <a:gd name="connsiteY1" fmla="*/ 1623158 h 4714236"/>
              <a:gd name="connsiteX2" fmla="*/ 581292 w 6276411"/>
              <a:gd name="connsiteY2" fmla="*/ 4383532 h 4714236"/>
              <a:gd name="connsiteX3" fmla="*/ 5932085 w 6276411"/>
              <a:gd name="connsiteY3" fmla="*/ 4665788 h 4714236"/>
              <a:gd name="connsiteX4" fmla="*/ 6276411 w 6276411"/>
              <a:gd name="connsiteY4" fmla="*/ 0 h 4714236"/>
              <a:gd name="connsiteX0" fmla="*/ 368 w 6276411"/>
              <a:gd name="connsiteY0" fmla="*/ 248768 h 4714236"/>
              <a:gd name="connsiteX1" fmla="*/ 111588 w 6276411"/>
              <a:gd name="connsiteY1" fmla="*/ 1623158 h 4714236"/>
              <a:gd name="connsiteX2" fmla="*/ 581292 w 6276411"/>
              <a:gd name="connsiteY2" fmla="*/ 4383532 h 4714236"/>
              <a:gd name="connsiteX3" fmla="*/ 5932085 w 6276411"/>
              <a:gd name="connsiteY3" fmla="*/ 4665788 h 4714236"/>
              <a:gd name="connsiteX4" fmla="*/ 6276411 w 6276411"/>
              <a:gd name="connsiteY4" fmla="*/ 0 h 4714236"/>
              <a:gd name="connsiteX0" fmla="*/ 368 w 6276411"/>
              <a:gd name="connsiteY0" fmla="*/ 248768 h 4665788"/>
              <a:gd name="connsiteX1" fmla="*/ 111588 w 6276411"/>
              <a:gd name="connsiteY1" fmla="*/ 1623158 h 4665788"/>
              <a:gd name="connsiteX2" fmla="*/ 581292 w 6276411"/>
              <a:gd name="connsiteY2" fmla="*/ 4383532 h 4665788"/>
              <a:gd name="connsiteX3" fmla="*/ 5932085 w 6276411"/>
              <a:gd name="connsiteY3" fmla="*/ 4665788 h 4665788"/>
              <a:gd name="connsiteX4" fmla="*/ 6276411 w 6276411"/>
              <a:gd name="connsiteY4" fmla="*/ 0 h 4665788"/>
              <a:gd name="connsiteX0" fmla="*/ 368 w 6276411"/>
              <a:gd name="connsiteY0" fmla="*/ 248768 h 4665788"/>
              <a:gd name="connsiteX1" fmla="*/ 111588 w 6276411"/>
              <a:gd name="connsiteY1" fmla="*/ 1623158 h 4665788"/>
              <a:gd name="connsiteX2" fmla="*/ 581292 w 6276411"/>
              <a:gd name="connsiteY2" fmla="*/ 4383532 h 4665788"/>
              <a:gd name="connsiteX3" fmla="*/ 5932085 w 6276411"/>
              <a:gd name="connsiteY3" fmla="*/ 4665788 h 4665788"/>
              <a:gd name="connsiteX4" fmla="*/ 6276411 w 6276411"/>
              <a:gd name="connsiteY4" fmla="*/ 0 h 4665788"/>
              <a:gd name="connsiteX0" fmla="*/ 336 w 6276379"/>
              <a:gd name="connsiteY0" fmla="*/ 248768 h 4689785"/>
              <a:gd name="connsiteX1" fmla="*/ 111556 w 6276379"/>
              <a:gd name="connsiteY1" fmla="*/ 1623158 h 4689785"/>
              <a:gd name="connsiteX2" fmla="*/ 566780 w 6276379"/>
              <a:gd name="connsiteY2" fmla="*/ 4574946 h 4689785"/>
              <a:gd name="connsiteX3" fmla="*/ 5932053 w 6276379"/>
              <a:gd name="connsiteY3" fmla="*/ 4665788 h 4689785"/>
              <a:gd name="connsiteX4" fmla="*/ 6276379 w 6276379"/>
              <a:gd name="connsiteY4" fmla="*/ 0 h 4689785"/>
              <a:gd name="connsiteX0" fmla="*/ 6 w 7752910"/>
              <a:gd name="connsiteY0" fmla="*/ 0 h 4999305"/>
              <a:gd name="connsiteX1" fmla="*/ 1588087 w 7752910"/>
              <a:gd name="connsiteY1" fmla="*/ 1932678 h 4999305"/>
              <a:gd name="connsiteX2" fmla="*/ 2043311 w 7752910"/>
              <a:gd name="connsiteY2" fmla="*/ 4884466 h 4999305"/>
              <a:gd name="connsiteX3" fmla="*/ 7408584 w 7752910"/>
              <a:gd name="connsiteY3" fmla="*/ 4975308 h 4999305"/>
              <a:gd name="connsiteX4" fmla="*/ 7752910 w 7752910"/>
              <a:gd name="connsiteY4" fmla="*/ 309520 h 4999305"/>
              <a:gd name="connsiteX0" fmla="*/ 145407 w 7898311"/>
              <a:gd name="connsiteY0" fmla="*/ 0 h 4999305"/>
              <a:gd name="connsiteX1" fmla="*/ 1733488 w 7898311"/>
              <a:gd name="connsiteY1" fmla="*/ 1932678 h 4999305"/>
              <a:gd name="connsiteX2" fmla="*/ 2188712 w 7898311"/>
              <a:gd name="connsiteY2" fmla="*/ 4884466 h 4999305"/>
              <a:gd name="connsiteX3" fmla="*/ 7553985 w 7898311"/>
              <a:gd name="connsiteY3" fmla="*/ 4975308 h 4999305"/>
              <a:gd name="connsiteX4" fmla="*/ 7898311 w 7898311"/>
              <a:gd name="connsiteY4" fmla="*/ 309520 h 4999305"/>
              <a:gd name="connsiteX0" fmla="*/ 425844 w 8178748"/>
              <a:gd name="connsiteY0" fmla="*/ 0 h 5078364"/>
              <a:gd name="connsiteX1" fmla="*/ 348835 w 8178748"/>
              <a:gd name="connsiteY1" fmla="*/ 2714283 h 5078364"/>
              <a:gd name="connsiteX2" fmla="*/ 2469149 w 8178748"/>
              <a:gd name="connsiteY2" fmla="*/ 4884466 h 5078364"/>
              <a:gd name="connsiteX3" fmla="*/ 7834422 w 8178748"/>
              <a:gd name="connsiteY3" fmla="*/ 4975308 h 5078364"/>
              <a:gd name="connsiteX4" fmla="*/ 8178748 w 8178748"/>
              <a:gd name="connsiteY4" fmla="*/ 309520 h 5078364"/>
              <a:gd name="connsiteX0" fmla="*/ 342157 w 8095061"/>
              <a:gd name="connsiteY0" fmla="*/ 0 h 5078364"/>
              <a:gd name="connsiteX1" fmla="*/ 265148 w 8095061"/>
              <a:gd name="connsiteY1" fmla="*/ 2714283 h 5078364"/>
              <a:gd name="connsiteX2" fmla="*/ 2385462 w 8095061"/>
              <a:gd name="connsiteY2" fmla="*/ 4884466 h 5078364"/>
              <a:gd name="connsiteX3" fmla="*/ 7750735 w 8095061"/>
              <a:gd name="connsiteY3" fmla="*/ 4975308 h 5078364"/>
              <a:gd name="connsiteX4" fmla="*/ 8095061 w 8095061"/>
              <a:gd name="connsiteY4" fmla="*/ 309520 h 5078364"/>
              <a:gd name="connsiteX0" fmla="*/ 280802 w 8033706"/>
              <a:gd name="connsiteY0" fmla="*/ 93549 h 5171913"/>
              <a:gd name="connsiteX1" fmla="*/ 92970 w 8033706"/>
              <a:gd name="connsiteY1" fmla="*/ 240155 h 5171913"/>
              <a:gd name="connsiteX2" fmla="*/ 203793 w 8033706"/>
              <a:gd name="connsiteY2" fmla="*/ 2807832 h 5171913"/>
              <a:gd name="connsiteX3" fmla="*/ 2324107 w 8033706"/>
              <a:gd name="connsiteY3" fmla="*/ 4978015 h 5171913"/>
              <a:gd name="connsiteX4" fmla="*/ 7689380 w 8033706"/>
              <a:gd name="connsiteY4" fmla="*/ 5068857 h 5171913"/>
              <a:gd name="connsiteX5" fmla="*/ 8033706 w 8033706"/>
              <a:gd name="connsiteY5" fmla="*/ 403069 h 5171913"/>
              <a:gd name="connsiteX0" fmla="*/ 245393 w 7998297"/>
              <a:gd name="connsiteY0" fmla="*/ 0 h 5078364"/>
              <a:gd name="connsiteX1" fmla="*/ 144435 w 7998297"/>
              <a:gd name="connsiteY1" fmla="*/ 1263184 h 5078364"/>
              <a:gd name="connsiteX2" fmla="*/ 168384 w 7998297"/>
              <a:gd name="connsiteY2" fmla="*/ 2714283 h 5078364"/>
              <a:gd name="connsiteX3" fmla="*/ 2288698 w 7998297"/>
              <a:gd name="connsiteY3" fmla="*/ 4884466 h 5078364"/>
              <a:gd name="connsiteX4" fmla="*/ 7653971 w 7998297"/>
              <a:gd name="connsiteY4" fmla="*/ 4975308 h 5078364"/>
              <a:gd name="connsiteX5" fmla="*/ 7998297 w 7998297"/>
              <a:gd name="connsiteY5" fmla="*/ 309520 h 5078364"/>
              <a:gd name="connsiteX0" fmla="*/ 245392 w 7998296"/>
              <a:gd name="connsiteY0" fmla="*/ 0 h 5016244"/>
              <a:gd name="connsiteX1" fmla="*/ 144434 w 7998296"/>
              <a:gd name="connsiteY1" fmla="*/ 1263184 h 5016244"/>
              <a:gd name="connsiteX2" fmla="*/ 168384 w 7998296"/>
              <a:gd name="connsiteY2" fmla="*/ 3591594 h 5016244"/>
              <a:gd name="connsiteX3" fmla="*/ 2288697 w 7998296"/>
              <a:gd name="connsiteY3" fmla="*/ 4884466 h 5016244"/>
              <a:gd name="connsiteX4" fmla="*/ 7653970 w 7998296"/>
              <a:gd name="connsiteY4" fmla="*/ 4975308 h 5016244"/>
              <a:gd name="connsiteX5" fmla="*/ 7998296 w 7998296"/>
              <a:gd name="connsiteY5" fmla="*/ 309520 h 5016244"/>
              <a:gd name="connsiteX0" fmla="*/ 102896 w 7855800"/>
              <a:gd name="connsiteY0" fmla="*/ 0 h 5016244"/>
              <a:gd name="connsiteX1" fmla="*/ 1938 w 7855800"/>
              <a:gd name="connsiteY1" fmla="*/ 1263184 h 5016244"/>
              <a:gd name="connsiteX2" fmla="*/ 25888 w 7855800"/>
              <a:gd name="connsiteY2" fmla="*/ 3591594 h 5016244"/>
              <a:gd name="connsiteX3" fmla="*/ 2146201 w 7855800"/>
              <a:gd name="connsiteY3" fmla="*/ 4884466 h 5016244"/>
              <a:gd name="connsiteX4" fmla="*/ 7511474 w 7855800"/>
              <a:gd name="connsiteY4" fmla="*/ 4975308 h 5016244"/>
              <a:gd name="connsiteX5" fmla="*/ 7855800 w 7855800"/>
              <a:gd name="connsiteY5" fmla="*/ 309520 h 5016244"/>
              <a:gd name="connsiteX0" fmla="*/ 102535 w 7855439"/>
              <a:gd name="connsiteY0" fmla="*/ 0 h 5108781"/>
              <a:gd name="connsiteX1" fmla="*/ 1577 w 7855439"/>
              <a:gd name="connsiteY1" fmla="*/ 1263184 h 5108781"/>
              <a:gd name="connsiteX2" fmla="*/ 40007 w 7855439"/>
              <a:gd name="connsiteY2" fmla="*/ 4803878 h 5108781"/>
              <a:gd name="connsiteX3" fmla="*/ 2145840 w 7855439"/>
              <a:gd name="connsiteY3" fmla="*/ 4884466 h 5108781"/>
              <a:gd name="connsiteX4" fmla="*/ 7511113 w 7855439"/>
              <a:gd name="connsiteY4" fmla="*/ 4975308 h 5108781"/>
              <a:gd name="connsiteX5" fmla="*/ 7855439 w 7855439"/>
              <a:gd name="connsiteY5" fmla="*/ 309520 h 5108781"/>
              <a:gd name="connsiteX0" fmla="*/ 269330 w 8022234"/>
              <a:gd name="connsiteY0" fmla="*/ 0 h 5177632"/>
              <a:gd name="connsiteX1" fmla="*/ 168372 w 8022234"/>
              <a:gd name="connsiteY1" fmla="*/ 1263184 h 5177632"/>
              <a:gd name="connsiteX2" fmla="*/ 206802 w 8022234"/>
              <a:gd name="connsiteY2" fmla="*/ 4803878 h 5177632"/>
              <a:gd name="connsiteX3" fmla="*/ 2775965 w 8022234"/>
              <a:gd name="connsiteY3" fmla="*/ 5091831 h 5177632"/>
              <a:gd name="connsiteX4" fmla="*/ 7677908 w 8022234"/>
              <a:gd name="connsiteY4" fmla="*/ 4975308 h 5177632"/>
              <a:gd name="connsiteX5" fmla="*/ 8022234 w 8022234"/>
              <a:gd name="connsiteY5" fmla="*/ 309520 h 5177632"/>
              <a:gd name="connsiteX0" fmla="*/ 269330 w 8825938"/>
              <a:gd name="connsiteY0" fmla="*/ 0 h 5174871"/>
              <a:gd name="connsiteX1" fmla="*/ 168372 w 8825938"/>
              <a:gd name="connsiteY1" fmla="*/ 1263184 h 5174871"/>
              <a:gd name="connsiteX2" fmla="*/ 206802 w 8825938"/>
              <a:gd name="connsiteY2" fmla="*/ 4803878 h 5174871"/>
              <a:gd name="connsiteX3" fmla="*/ 2775965 w 8825938"/>
              <a:gd name="connsiteY3" fmla="*/ 5091831 h 5174871"/>
              <a:gd name="connsiteX4" fmla="*/ 8676961 w 8825938"/>
              <a:gd name="connsiteY4" fmla="*/ 5023162 h 5174871"/>
              <a:gd name="connsiteX5" fmla="*/ 8022234 w 8825938"/>
              <a:gd name="connsiteY5" fmla="*/ 309520 h 5174871"/>
              <a:gd name="connsiteX0" fmla="*/ 269330 w 8948893"/>
              <a:gd name="connsiteY0" fmla="*/ 0 h 5174871"/>
              <a:gd name="connsiteX1" fmla="*/ 168372 w 8948893"/>
              <a:gd name="connsiteY1" fmla="*/ 1263184 h 5174871"/>
              <a:gd name="connsiteX2" fmla="*/ 206802 w 8948893"/>
              <a:gd name="connsiteY2" fmla="*/ 4803878 h 5174871"/>
              <a:gd name="connsiteX3" fmla="*/ 2775965 w 8948893"/>
              <a:gd name="connsiteY3" fmla="*/ 5091831 h 5174871"/>
              <a:gd name="connsiteX4" fmla="*/ 8676961 w 8948893"/>
              <a:gd name="connsiteY4" fmla="*/ 5023162 h 5174871"/>
              <a:gd name="connsiteX5" fmla="*/ 8948893 w 8948893"/>
              <a:gd name="connsiteY5" fmla="*/ 229765 h 5174871"/>
              <a:gd name="connsiteX0" fmla="*/ 269330 w 9311711"/>
              <a:gd name="connsiteY0" fmla="*/ 0 h 5174871"/>
              <a:gd name="connsiteX1" fmla="*/ 168372 w 9311711"/>
              <a:gd name="connsiteY1" fmla="*/ 1263184 h 5174871"/>
              <a:gd name="connsiteX2" fmla="*/ 206802 w 9311711"/>
              <a:gd name="connsiteY2" fmla="*/ 4803878 h 5174871"/>
              <a:gd name="connsiteX3" fmla="*/ 2775965 w 9311711"/>
              <a:gd name="connsiteY3" fmla="*/ 5091831 h 5174871"/>
              <a:gd name="connsiteX4" fmla="*/ 8676961 w 9311711"/>
              <a:gd name="connsiteY4" fmla="*/ 5023162 h 5174871"/>
              <a:gd name="connsiteX5" fmla="*/ 8948893 w 9311711"/>
              <a:gd name="connsiteY5" fmla="*/ 229765 h 5174871"/>
              <a:gd name="connsiteX0" fmla="*/ 162659 w 9205040"/>
              <a:gd name="connsiteY0" fmla="*/ 0 h 5205168"/>
              <a:gd name="connsiteX1" fmla="*/ 61701 w 9205040"/>
              <a:gd name="connsiteY1" fmla="*/ 1263184 h 5205168"/>
              <a:gd name="connsiteX2" fmla="*/ 273879 w 9205040"/>
              <a:gd name="connsiteY2" fmla="*/ 4851731 h 5205168"/>
              <a:gd name="connsiteX3" fmla="*/ 2669294 w 9205040"/>
              <a:gd name="connsiteY3" fmla="*/ 5091831 h 5205168"/>
              <a:gd name="connsiteX4" fmla="*/ 8570290 w 9205040"/>
              <a:gd name="connsiteY4" fmla="*/ 5023162 h 5205168"/>
              <a:gd name="connsiteX5" fmla="*/ 8842222 w 9205040"/>
              <a:gd name="connsiteY5" fmla="*/ 229765 h 5205168"/>
              <a:gd name="connsiteX0" fmla="*/ 179613 w 9221994"/>
              <a:gd name="connsiteY0" fmla="*/ 0 h 5150005"/>
              <a:gd name="connsiteX1" fmla="*/ 49697 w 9221994"/>
              <a:gd name="connsiteY1" fmla="*/ 2076690 h 5150005"/>
              <a:gd name="connsiteX2" fmla="*/ 290833 w 9221994"/>
              <a:gd name="connsiteY2" fmla="*/ 4851731 h 5150005"/>
              <a:gd name="connsiteX3" fmla="*/ 2686248 w 9221994"/>
              <a:gd name="connsiteY3" fmla="*/ 5091831 h 5150005"/>
              <a:gd name="connsiteX4" fmla="*/ 8587244 w 9221994"/>
              <a:gd name="connsiteY4" fmla="*/ 5023162 h 5150005"/>
              <a:gd name="connsiteX5" fmla="*/ 8859176 w 9221994"/>
              <a:gd name="connsiteY5" fmla="*/ 229765 h 5150005"/>
              <a:gd name="connsiteX0" fmla="*/ 200043 w 9242424"/>
              <a:gd name="connsiteY0" fmla="*/ 0 h 5150005"/>
              <a:gd name="connsiteX1" fmla="*/ 70127 w 9242424"/>
              <a:gd name="connsiteY1" fmla="*/ 2076690 h 5150005"/>
              <a:gd name="connsiteX2" fmla="*/ 311263 w 9242424"/>
              <a:gd name="connsiteY2" fmla="*/ 4851731 h 5150005"/>
              <a:gd name="connsiteX3" fmla="*/ 2706678 w 9242424"/>
              <a:gd name="connsiteY3" fmla="*/ 5091831 h 5150005"/>
              <a:gd name="connsiteX4" fmla="*/ 8607674 w 9242424"/>
              <a:gd name="connsiteY4" fmla="*/ 5023162 h 5150005"/>
              <a:gd name="connsiteX5" fmla="*/ 8879606 w 9242424"/>
              <a:gd name="connsiteY5" fmla="*/ 229765 h 5150005"/>
              <a:gd name="connsiteX0" fmla="*/ 237530 w 9221995"/>
              <a:gd name="connsiteY0" fmla="*/ 0 h 4942640"/>
              <a:gd name="connsiteX1" fmla="*/ 49698 w 9221995"/>
              <a:gd name="connsiteY1" fmla="*/ 1869325 h 4942640"/>
              <a:gd name="connsiteX2" fmla="*/ 290834 w 9221995"/>
              <a:gd name="connsiteY2" fmla="*/ 4644366 h 4942640"/>
              <a:gd name="connsiteX3" fmla="*/ 2686249 w 9221995"/>
              <a:gd name="connsiteY3" fmla="*/ 4884466 h 4942640"/>
              <a:gd name="connsiteX4" fmla="*/ 8587245 w 9221995"/>
              <a:gd name="connsiteY4" fmla="*/ 4815797 h 4942640"/>
              <a:gd name="connsiteX5" fmla="*/ 8859177 w 9221995"/>
              <a:gd name="connsiteY5" fmla="*/ 22400 h 4942640"/>
              <a:gd name="connsiteX0" fmla="*/ 225725 w 9210190"/>
              <a:gd name="connsiteY0" fmla="*/ 0 h 4942640"/>
              <a:gd name="connsiteX1" fmla="*/ 37893 w 9210190"/>
              <a:gd name="connsiteY1" fmla="*/ 1869325 h 4942640"/>
              <a:gd name="connsiteX2" fmla="*/ 655484 w 9210190"/>
              <a:gd name="connsiteY2" fmla="*/ 4644366 h 4942640"/>
              <a:gd name="connsiteX3" fmla="*/ 2674444 w 9210190"/>
              <a:gd name="connsiteY3" fmla="*/ 4884466 h 4942640"/>
              <a:gd name="connsiteX4" fmla="*/ 8575440 w 9210190"/>
              <a:gd name="connsiteY4" fmla="*/ 4815797 h 4942640"/>
              <a:gd name="connsiteX5" fmla="*/ 8847372 w 9210190"/>
              <a:gd name="connsiteY5" fmla="*/ 22400 h 4942640"/>
              <a:gd name="connsiteX0" fmla="*/ 194490 w 9178955"/>
              <a:gd name="connsiteY0" fmla="*/ 0 h 4942640"/>
              <a:gd name="connsiteX1" fmla="*/ 79054 w 9178955"/>
              <a:gd name="connsiteY1" fmla="*/ 1869325 h 4942640"/>
              <a:gd name="connsiteX2" fmla="*/ 624249 w 9178955"/>
              <a:gd name="connsiteY2" fmla="*/ 4644366 h 4942640"/>
              <a:gd name="connsiteX3" fmla="*/ 2643209 w 9178955"/>
              <a:gd name="connsiteY3" fmla="*/ 4884466 h 4942640"/>
              <a:gd name="connsiteX4" fmla="*/ 8544205 w 9178955"/>
              <a:gd name="connsiteY4" fmla="*/ 4815797 h 4942640"/>
              <a:gd name="connsiteX5" fmla="*/ 8816137 w 9178955"/>
              <a:gd name="connsiteY5" fmla="*/ 22400 h 4942640"/>
              <a:gd name="connsiteX0" fmla="*/ 194490 w 9178955"/>
              <a:gd name="connsiteY0" fmla="*/ 0 h 4890910"/>
              <a:gd name="connsiteX1" fmla="*/ 79054 w 9178955"/>
              <a:gd name="connsiteY1" fmla="*/ 1869325 h 4890910"/>
              <a:gd name="connsiteX2" fmla="*/ 624249 w 9178955"/>
              <a:gd name="connsiteY2" fmla="*/ 4644366 h 4890910"/>
              <a:gd name="connsiteX3" fmla="*/ 2643209 w 9178955"/>
              <a:gd name="connsiteY3" fmla="*/ 4884466 h 4890910"/>
              <a:gd name="connsiteX4" fmla="*/ 8544205 w 9178955"/>
              <a:gd name="connsiteY4" fmla="*/ 4815797 h 4890910"/>
              <a:gd name="connsiteX5" fmla="*/ 8816137 w 9178955"/>
              <a:gd name="connsiteY5" fmla="*/ 22400 h 48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8955" h="4890910">
                <a:moveTo>
                  <a:pt x="194490" y="0"/>
                </a:moveTo>
                <a:cubicBezTo>
                  <a:pt x="-169833" y="502968"/>
                  <a:pt x="91889" y="1416945"/>
                  <a:pt x="79054" y="1869325"/>
                </a:cubicBezTo>
                <a:cubicBezTo>
                  <a:pt x="66219" y="2321705"/>
                  <a:pt x="385118" y="4476816"/>
                  <a:pt x="624249" y="4644366"/>
                </a:cubicBezTo>
                <a:cubicBezTo>
                  <a:pt x="863380" y="4811916"/>
                  <a:pt x="1323216" y="4855894"/>
                  <a:pt x="2643209" y="4884466"/>
                </a:cubicBezTo>
                <a:cubicBezTo>
                  <a:pt x="3963202" y="4913038"/>
                  <a:pt x="6577206" y="4838687"/>
                  <a:pt x="8544205" y="4815797"/>
                </a:cubicBezTo>
                <a:cubicBezTo>
                  <a:pt x="9236078" y="4356302"/>
                  <a:pt x="9415390" y="89630"/>
                  <a:pt x="8816137" y="22400"/>
                </a:cubicBezTo>
              </a:path>
            </a:pathLst>
          </a:custGeom>
          <a:noFill/>
          <a:ln w="76200">
            <a:solidFill>
              <a:srgbClr val="FF0000"/>
            </a:solidFill>
            <a:round/>
            <a:headEnd type="none" w="med" len="med"/>
            <a:tailEnd type="triangle" w="med" len="med"/>
          </a:ln>
        </p:spPr>
        <p:txBody>
          <a:bodyPr vert="horz" wrap="square" lIns="91440" tIns="45720" rIns="91440" bIns="45720" numCol="1" rtlCol="0" anchor="t" anchorCtr="0" compatLnSpc="1">
            <a:prstTxWarp prst="textNoShape">
              <a:avLst/>
            </a:prstTxWarp>
          </a:bodyPr>
          <a:lstStyle/>
          <a:p>
            <a:endParaRPr lang="en-US" dirty="0"/>
          </a:p>
        </p:txBody>
      </p:sp>
      <p:sp>
        <p:nvSpPr>
          <p:cNvPr id="16" name="Oval 15">
            <a:extLst>
              <a:ext uri="{FF2B5EF4-FFF2-40B4-BE49-F238E27FC236}">
                <a16:creationId xmlns:a16="http://schemas.microsoft.com/office/drawing/2014/main" id="{6FF5FA42-8423-AC72-4804-48946A01CB84}"/>
              </a:ext>
            </a:extLst>
          </p:cNvPr>
          <p:cNvSpPr/>
          <p:nvPr/>
        </p:nvSpPr>
        <p:spPr bwMode="auto">
          <a:xfrm>
            <a:off x="1553539" y="815441"/>
            <a:ext cx="811659" cy="806438"/>
          </a:xfrm>
          <a:prstGeom prst="ellipse">
            <a:avLst/>
          </a:prstGeom>
          <a:solidFill>
            <a:schemeClr val="bg1"/>
          </a:solidFill>
          <a:ln w="76200">
            <a:solidFill>
              <a:srgbClr val="FF0000"/>
            </a:solidFill>
            <a:round/>
            <a:headEnd/>
            <a:tailEnd/>
          </a:ln>
        </p:spPr>
        <p:txBody>
          <a:bodyPr wrap="none" rtlCol="0" anchor="ctr"/>
          <a:lstStyle/>
          <a:p>
            <a:pPr algn="ctr"/>
            <a:r>
              <a:rPr lang="en-US" dirty="0">
                <a:latin typeface="+mn-lt"/>
              </a:rPr>
              <a:t>SIP</a:t>
            </a:r>
          </a:p>
        </p:txBody>
      </p:sp>
      <p:sp>
        <p:nvSpPr>
          <p:cNvPr id="17" name="Oval 16">
            <a:extLst>
              <a:ext uri="{FF2B5EF4-FFF2-40B4-BE49-F238E27FC236}">
                <a16:creationId xmlns:a16="http://schemas.microsoft.com/office/drawing/2014/main" id="{B6F69120-8AA1-DBCB-C306-7DD393A86188}"/>
              </a:ext>
            </a:extLst>
          </p:cNvPr>
          <p:cNvSpPr/>
          <p:nvPr/>
        </p:nvSpPr>
        <p:spPr bwMode="auto">
          <a:xfrm>
            <a:off x="2672205" y="787112"/>
            <a:ext cx="811659" cy="806438"/>
          </a:xfrm>
          <a:prstGeom prst="ellipse">
            <a:avLst/>
          </a:prstGeom>
          <a:solidFill>
            <a:schemeClr val="bg1"/>
          </a:solidFill>
          <a:ln w="76200">
            <a:solidFill>
              <a:srgbClr val="FF0000"/>
            </a:solidFill>
            <a:round/>
            <a:headEnd/>
            <a:tailEnd/>
          </a:ln>
        </p:spPr>
        <p:txBody>
          <a:bodyPr wrap="none" rtlCol="0" anchor="ctr"/>
          <a:lstStyle/>
          <a:p>
            <a:pPr algn="ctr"/>
            <a:r>
              <a:rPr lang="en-US" dirty="0">
                <a:latin typeface="+mn-lt"/>
              </a:rPr>
              <a:t>DIP</a:t>
            </a:r>
          </a:p>
        </p:txBody>
      </p:sp>
      <p:sp>
        <p:nvSpPr>
          <p:cNvPr id="19" name="Rounded Rectangle 7">
            <a:extLst>
              <a:ext uri="{FF2B5EF4-FFF2-40B4-BE49-F238E27FC236}">
                <a16:creationId xmlns:a16="http://schemas.microsoft.com/office/drawing/2014/main" id="{8356E0DA-DE26-2424-86AC-ABA9E37CA7D0}"/>
              </a:ext>
            </a:extLst>
          </p:cNvPr>
          <p:cNvSpPr/>
          <p:nvPr/>
        </p:nvSpPr>
        <p:spPr bwMode="auto">
          <a:xfrm>
            <a:off x="9192681" y="1044376"/>
            <a:ext cx="804002" cy="487196"/>
          </a:xfrm>
          <a:prstGeom prst="roundRect">
            <a:avLst/>
          </a:prstGeom>
          <a:solidFill>
            <a:schemeClr val="bg1"/>
          </a:solidFill>
          <a:ln w="76200">
            <a:solidFill>
              <a:srgbClr val="FF0000"/>
            </a:solidFill>
            <a:round/>
            <a:headEnd/>
            <a:tailEnd/>
          </a:ln>
        </p:spPr>
        <p:txBody>
          <a:bodyPr wrap="none" rtlCol="0" anchor="ctr"/>
          <a:lstStyle/>
          <a:p>
            <a:pPr algn="ctr"/>
            <a:r>
              <a:rPr lang="en-US" dirty="0">
                <a:latin typeface="+mn-lt"/>
              </a:rPr>
              <a:t>AIP</a:t>
            </a:r>
          </a:p>
        </p:txBody>
      </p:sp>
      <p:sp>
        <p:nvSpPr>
          <p:cNvPr id="20" name="Freeform 90">
            <a:extLst>
              <a:ext uri="{FF2B5EF4-FFF2-40B4-BE49-F238E27FC236}">
                <a16:creationId xmlns:a16="http://schemas.microsoft.com/office/drawing/2014/main" id="{EE37AD57-5188-645F-1E7D-0831CE6EC29F}"/>
              </a:ext>
            </a:extLst>
          </p:cNvPr>
          <p:cNvSpPr/>
          <p:nvPr/>
        </p:nvSpPr>
        <p:spPr bwMode="auto">
          <a:xfrm rot="10800000" flipH="1">
            <a:off x="3583416" y="1190196"/>
            <a:ext cx="5583649" cy="4440935"/>
          </a:xfrm>
          <a:custGeom>
            <a:avLst/>
            <a:gdLst>
              <a:gd name="connsiteX0" fmla="*/ 86075 w 1645250"/>
              <a:gd name="connsiteY0" fmla="*/ 0 h 5311740"/>
              <a:gd name="connsiteX1" fmla="*/ 96349 w 1645250"/>
              <a:gd name="connsiteY1" fmla="*/ 1695236 h 5311740"/>
              <a:gd name="connsiteX2" fmla="*/ 1062120 w 1645250"/>
              <a:gd name="connsiteY2" fmla="*/ 2321960 h 5311740"/>
              <a:gd name="connsiteX3" fmla="*/ 1616925 w 1645250"/>
              <a:gd name="connsiteY3" fmla="*/ 2938409 h 5311740"/>
              <a:gd name="connsiteX4" fmla="*/ 1514183 w 1645250"/>
              <a:gd name="connsiteY4" fmla="*/ 5311740 h 5311740"/>
              <a:gd name="connsiteX0" fmla="*/ 86075 w 1571351"/>
              <a:gd name="connsiteY0" fmla="*/ 0 h 5311740"/>
              <a:gd name="connsiteX1" fmla="*/ 96349 w 1571351"/>
              <a:gd name="connsiteY1" fmla="*/ 1695236 h 5311740"/>
              <a:gd name="connsiteX2" fmla="*/ 1062120 w 1571351"/>
              <a:gd name="connsiteY2" fmla="*/ 2321960 h 5311740"/>
              <a:gd name="connsiteX3" fmla="*/ 1503909 w 1571351"/>
              <a:gd name="connsiteY3" fmla="*/ 3380197 h 5311740"/>
              <a:gd name="connsiteX4" fmla="*/ 1514183 w 1571351"/>
              <a:gd name="connsiteY4" fmla="*/ 5311740 h 5311740"/>
              <a:gd name="connsiteX0" fmla="*/ 86075 w 1556517"/>
              <a:gd name="connsiteY0" fmla="*/ 0 h 5311740"/>
              <a:gd name="connsiteX1" fmla="*/ 96349 w 1556517"/>
              <a:gd name="connsiteY1" fmla="*/ 1695236 h 5311740"/>
              <a:gd name="connsiteX2" fmla="*/ 1062120 w 1556517"/>
              <a:gd name="connsiteY2" fmla="*/ 2321960 h 5311740"/>
              <a:gd name="connsiteX3" fmla="*/ 1503909 w 1556517"/>
              <a:gd name="connsiteY3" fmla="*/ 3380197 h 5311740"/>
              <a:gd name="connsiteX4" fmla="*/ 1514183 w 1556517"/>
              <a:gd name="connsiteY4" fmla="*/ 5311740 h 5311740"/>
              <a:gd name="connsiteX0" fmla="*/ 86075 w 1578023"/>
              <a:gd name="connsiteY0" fmla="*/ 0 h 5024063"/>
              <a:gd name="connsiteX1" fmla="*/ 96349 w 1578023"/>
              <a:gd name="connsiteY1" fmla="*/ 1695236 h 5024063"/>
              <a:gd name="connsiteX2" fmla="*/ 1062120 w 1578023"/>
              <a:gd name="connsiteY2" fmla="*/ 2321960 h 5024063"/>
              <a:gd name="connsiteX3" fmla="*/ 1503909 w 1578023"/>
              <a:gd name="connsiteY3" fmla="*/ 3380197 h 5024063"/>
              <a:gd name="connsiteX4" fmla="*/ 1524457 w 1578023"/>
              <a:gd name="connsiteY4" fmla="*/ 5024063 h 5024063"/>
              <a:gd name="connsiteX0" fmla="*/ 86075 w 1553418"/>
              <a:gd name="connsiteY0" fmla="*/ 0 h 5024063"/>
              <a:gd name="connsiteX1" fmla="*/ 96349 w 1553418"/>
              <a:gd name="connsiteY1" fmla="*/ 1695236 h 5024063"/>
              <a:gd name="connsiteX2" fmla="*/ 1062120 w 1553418"/>
              <a:gd name="connsiteY2" fmla="*/ 2321960 h 5024063"/>
              <a:gd name="connsiteX3" fmla="*/ 1503909 w 1553418"/>
              <a:gd name="connsiteY3" fmla="*/ 3380197 h 5024063"/>
              <a:gd name="connsiteX4" fmla="*/ 1524457 w 1553418"/>
              <a:gd name="connsiteY4" fmla="*/ 5024063 h 5024063"/>
              <a:gd name="connsiteX0" fmla="*/ 95419 w 1554566"/>
              <a:gd name="connsiteY0" fmla="*/ 0 h 5024063"/>
              <a:gd name="connsiteX1" fmla="*/ 105693 w 1554566"/>
              <a:gd name="connsiteY1" fmla="*/ 1695236 h 5024063"/>
              <a:gd name="connsiteX2" fmla="*/ 1205028 w 1554566"/>
              <a:gd name="connsiteY2" fmla="*/ 2517169 h 5024063"/>
              <a:gd name="connsiteX3" fmla="*/ 1513253 w 1554566"/>
              <a:gd name="connsiteY3" fmla="*/ 3380197 h 5024063"/>
              <a:gd name="connsiteX4" fmla="*/ 1533801 w 1554566"/>
              <a:gd name="connsiteY4" fmla="*/ 5024063 h 5024063"/>
              <a:gd name="connsiteX0" fmla="*/ 95419 w 1554566"/>
              <a:gd name="connsiteY0" fmla="*/ 0 h 5024063"/>
              <a:gd name="connsiteX1" fmla="*/ 105693 w 1554566"/>
              <a:gd name="connsiteY1" fmla="*/ 1695236 h 5024063"/>
              <a:gd name="connsiteX2" fmla="*/ 1205028 w 1554566"/>
              <a:gd name="connsiteY2" fmla="*/ 2517169 h 5024063"/>
              <a:gd name="connsiteX3" fmla="*/ 1513253 w 1554566"/>
              <a:gd name="connsiteY3" fmla="*/ 3380197 h 5024063"/>
              <a:gd name="connsiteX4" fmla="*/ 1533801 w 1554566"/>
              <a:gd name="connsiteY4" fmla="*/ 5024063 h 5024063"/>
              <a:gd name="connsiteX0" fmla="*/ 26212 w 1485359"/>
              <a:gd name="connsiteY0" fmla="*/ 0 h 5024063"/>
              <a:gd name="connsiteX1" fmla="*/ 36486 w 1485359"/>
              <a:gd name="connsiteY1" fmla="*/ 1695236 h 5024063"/>
              <a:gd name="connsiteX2" fmla="*/ 1135821 w 1485359"/>
              <a:gd name="connsiteY2" fmla="*/ 2517169 h 5024063"/>
              <a:gd name="connsiteX3" fmla="*/ 1444046 w 1485359"/>
              <a:gd name="connsiteY3" fmla="*/ 3380197 h 5024063"/>
              <a:gd name="connsiteX4" fmla="*/ 1464594 w 1485359"/>
              <a:gd name="connsiteY4" fmla="*/ 5024063 h 5024063"/>
              <a:gd name="connsiteX0" fmla="*/ 50795 w 1509942"/>
              <a:gd name="connsiteY0" fmla="*/ 0 h 5024063"/>
              <a:gd name="connsiteX1" fmla="*/ 61069 w 1509942"/>
              <a:gd name="connsiteY1" fmla="*/ 1695236 h 5024063"/>
              <a:gd name="connsiteX2" fmla="*/ 1160404 w 1509942"/>
              <a:gd name="connsiteY2" fmla="*/ 2517169 h 5024063"/>
              <a:gd name="connsiteX3" fmla="*/ 1468629 w 1509942"/>
              <a:gd name="connsiteY3" fmla="*/ 3380197 h 5024063"/>
              <a:gd name="connsiteX4" fmla="*/ 1489177 w 1509942"/>
              <a:gd name="connsiteY4" fmla="*/ 5024063 h 5024063"/>
              <a:gd name="connsiteX0" fmla="*/ 95419 w 1554566"/>
              <a:gd name="connsiteY0" fmla="*/ 0 h 5024063"/>
              <a:gd name="connsiteX1" fmla="*/ 105693 w 1554566"/>
              <a:gd name="connsiteY1" fmla="*/ 1695236 h 5024063"/>
              <a:gd name="connsiteX2" fmla="*/ 1205028 w 1554566"/>
              <a:gd name="connsiteY2" fmla="*/ 2517169 h 5024063"/>
              <a:gd name="connsiteX3" fmla="*/ 1513253 w 1554566"/>
              <a:gd name="connsiteY3" fmla="*/ 3380197 h 5024063"/>
              <a:gd name="connsiteX4" fmla="*/ 1533801 w 1554566"/>
              <a:gd name="connsiteY4" fmla="*/ 5024063 h 5024063"/>
              <a:gd name="connsiteX0" fmla="*/ 57804 w 1600247"/>
              <a:gd name="connsiteY0" fmla="*/ 0 h 5024063"/>
              <a:gd name="connsiteX1" fmla="*/ 151374 w 1600247"/>
              <a:gd name="connsiteY1" fmla="*/ 1695236 h 5024063"/>
              <a:gd name="connsiteX2" fmla="*/ 1250709 w 1600247"/>
              <a:gd name="connsiteY2" fmla="*/ 2517169 h 5024063"/>
              <a:gd name="connsiteX3" fmla="*/ 1558934 w 1600247"/>
              <a:gd name="connsiteY3" fmla="*/ 3380197 h 5024063"/>
              <a:gd name="connsiteX4" fmla="*/ 1579482 w 1600247"/>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8 w 1571491"/>
              <a:gd name="connsiteY3" fmla="*/ 3380197 h 5024063"/>
              <a:gd name="connsiteX4" fmla="*/ 1550726 w 1571491"/>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9 w 1571491"/>
              <a:gd name="connsiteY3" fmla="*/ 3380197 h 5024063"/>
              <a:gd name="connsiteX4" fmla="*/ 1550726 w 1571491"/>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9 w 1571491"/>
              <a:gd name="connsiteY3" fmla="*/ 3380197 h 5024063"/>
              <a:gd name="connsiteX4" fmla="*/ 1550726 w 1571491"/>
              <a:gd name="connsiteY4" fmla="*/ 5024063 h 5024063"/>
              <a:gd name="connsiteX0" fmla="*/ 29048 w 1571491"/>
              <a:gd name="connsiteY0" fmla="*/ 0 h 5024063"/>
              <a:gd name="connsiteX1" fmla="*/ 122618 w 1571491"/>
              <a:gd name="connsiteY1" fmla="*/ 1695236 h 5024063"/>
              <a:gd name="connsiteX2" fmla="*/ 1221953 w 1571491"/>
              <a:gd name="connsiteY2" fmla="*/ 2517169 h 5024063"/>
              <a:gd name="connsiteX3" fmla="*/ 1530179 w 1571491"/>
              <a:gd name="connsiteY3" fmla="*/ 3380197 h 5024063"/>
              <a:gd name="connsiteX4" fmla="*/ 1550726 w 1571491"/>
              <a:gd name="connsiteY4" fmla="*/ 5024063 h 5024063"/>
              <a:gd name="connsiteX0" fmla="*/ 8671 w 1551114"/>
              <a:gd name="connsiteY0" fmla="*/ 0 h 5024063"/>
              <a:gd name="connsiteX1" fmla="*/ 102241 w 1551114"/>
              <a:gd name="connsiteY1" fmla="*/ 1695236 h 5024063"/>
              <a:gd name="connsiteX2" fmla="*/ 845491 w 1551114"/>
              <a:gd name="connsiteY2" fmla="*/ 3082561 h 5024063"/>
              <a:gd name="connsiteX3" fmla="*/ 1509802 w 1551114"/>
              <a:gd name="connsiteY3" fmla="*/ 3380197 h 5024063"/>
              <a:gd name="connsiteX4" fmla="*/ 1530349 w 1551114"/>
              <a:gd name="connsiteY4" fmla="*/ 5024063 h 5024063"/>
              <a:gd name="connsiteX0" fmla="*/ 8671 w 1557168"/>
              <a:gd name="connsiteY0" fmla="*/ 0 h 5024063"/>
              <a:gd name="connsiteX1" fmla="*/ 102241 w 1557168"/>
              <a:gd name="connsiteY1" fmla="*/ 1695236 h 5024063"/>
              <a:gd name="connsiteX2" fmla="*/ 845491 w 1557168"/>
              <a:gd name="connsiteY2" fmla="*/ 3082561 h 5024063"/>
              <a:gd name="connsiteX3" fmla="*/ 1522081 w 1557168"/>
              <a:gd name="connsiteY3" fmla="*/ 3552690 h 5024063"/>
              <a:gd name="connsiteX4" fmla="*/ 1530349 w 1557168"/>
              <a:gd name="connsiteY4" fmla="*/ 5024063 h 5024063"/>
              <a:gd name="connsiteX0" fmla="*/ 335 w 1622506"/>
              <a:gd name="connsiteY0" fmla="*/ 0 h 5167807"/>
              <a:gd name="connsiteX1" fmla="*/ 167578 w 1622506"/>
              <a:gd name="connsiteY1" fmla="*/ 1838980 h 5167807"/>
              <a:gd name="connsiteX2" fmla="*/ 910828 w 1622506"/>
              <a:gd name="connsiteY2" fmla="*/ 3226305 h 5167807"/>
              <a:gd name="connsiteX3" fmla="*/ 1587418 w 1622506"/>
              <a:gd name="connsiteY3" fmla="*/ 3696434 h 5167807"/>
              <a:gd name="connsiteX4" fmla="*/ 1595686 w 1622506"/>
              <a:gd name="connsiteY4" fmla="*/ 5167807 h 5167807"/>
              <a:gd name="connsiteX0" fmla="*/ -1 w 1622170"/>
              <a:gd name="connsiteY0" fmla="*/ 0 h 5167807"/>
              <a:gd name="connsiteX1" fmla="*/ 167242 w 1622170"/>
              <a:gd name="connsiteY1" fmla="*/ 1838980 h 5167807"/>
              <a:gd name="connsiteX2" fmla="*/ 910492 w 1622170"/>
              <a:gd name="connsiteY2" fmla="*/ 3226305 h 5167807"/>
              <a:gd name="connsiteX3" fmla="*/ 1587082 w 1622170"/>
              <a:gd name="connsiteY3" fmla="*/ 3696434 h 5167807"/>
              <a:gd name="connsiteX4" fmla="*/ 1595350 w 1622170"/>
              <a:gd name="connsiteY4" fmla="*/ 5167807 h 5167807"/>
              <a:gd name="connsiteX0" fmla="*/ 0 w 1622171"/>
              <a:gd name="connsiteY0" fmla="*/ 0 h 5167807"/>
              <a:gd name="connsiteX1" fmla="*/ 167243 w 1622171"/>
              <a:gd name="connsiteY1" fmla="*/ 1838980 h 5167807"/>
              <a:gd name="connsiteX2" fmla="*/ 910492 w 1622171"/>
              <a:gd name="connsiteY2" fmla="*/ 3226305 h 5167807"/>
              <a:gd name="connsiteX3" fmla="*/ 1587083 w 1622171"/>
              <a:gd name="connsiteY3" fmla="*/ 3696434 h 5167807"/>
              <a:gd name="connsiteX4" fmla="*/ 1595351 w 1622171"/>
              <a:gd name="connsiteY4" fmla="*/ 5167807 h 5167807"/>
              <a:gd name="connsiteX0" fmla="*/ 0 w 1622171"/>
              <a:gd name="connsiteY0" fmla="*/ 0 h 5167807"/>
              <a:gd name="connsiteX1" fmla="*/ 167243 w 1622171"/>
              <a:gd name="connsiteY1" fmla="*/ 1838980 h 5167807"/>
              <a:gd name="connsiteX2" fmla="*/ 910492 w 1622171"/>
              <a:gd name="connsiteY2" fmla="*/ 3226305 h 5167807"/>
              <a:gd name="connsiteX3" fmla="*/ 1587083 w 1622171"/>
              <a:gd name="connsiteY3" fmla="*/ 3696434 h 5167807"/>
              <a:gd name="connsiteX4" fmla="*/ 1595351 w 1622171"/>
              <a:gd name="connsiteY4" fmla="*/ 5167807 h 5167807"/>
              <a:gd name="connsiteX0" fmla="*/ 0 w 1622171"/>
              <a:gd name="connsiteY0" fmla="*/ 0 h 5167807"/>
              <a:gd name="connsiteX1" fmla="*/ 167243 w 1622171"/>
              <a:gd name="connsiteY1" fmla="*/ 1838980 h 5167807"/>
              <a:gd name="connsiteX2" fmla="*/ 910492 w 1622171"/>
              <a:gd name="connsiteY2" fmla="*/ 3226305 h 5167807"/>
              <a:gd name="connsiteX3" fmla="*/ 1587082 w 1622171"/>
              <a:gd name="connsiteY3" fmla="*/ 3696434 h 5167807"/>
              <a:gd name="connsiteX4" fmla="*/ 1595351 w 1622171"/>
              <a:gd name="connsiteY4" fmla="*/ 5167807 h 5167807"/>
              <a:gd name="connsiteX0" fmla="*/ 0 w 1622171"/>
              <a:gd name="connsiteY0" fmla="*/ 0 h 5167807"/>
              <a:gd name="connsiteX1" fmla="*/ 167243 w 1622171"/>
              <a:gd name="connsiteY1" fmla="*/ 1838980 h 5167807"/>
              <a:gd name="connsiteX2" fmla="*/ 910492 w 1622171"/>
              <a:gd name="connsiteY2" fmla="*/ 3226305 h 5167807"/>
              <a:gd name="connsiteX3" fmla="*/ 1587082 w 1622171"/>
              <a:gd name="connsiteY3" fmla="*/ 3696434 h 5167807"/>
              <a:gd name="connsiteX4" fmla="*/ 1595351 w 1622171"/>
              <a:gd name="connsiteY4" fmla="*/ 5167807 h 5167807"/>
              <a:gd name="connsiteX0" fmla="*/ 0 w 1622171"/>
              <a:gd name="connsiteY0" fmla="*/ 0 h 5167807"/>
              <a:gd name="connsiteX1" fmla="*/ 167243 w 1622171"/>
              <a:gd name="connsiteY1" fmla="*/ 1838980 h 5167807"/>
              <a:gd name="connsiteX2" fmla="*/ 910492 w 1622171"/>
              <a:gd name="connsiteY2" fmla="*/ 3226305 h 5167807"/>
              <a:gd name="connsiteX3" fmla="*/ 1587082 w 1622171"/>
              <a:gd name="connsiteY3" fmla="*/ 3696434 h 5167807"/>
              <a:gd name="connsiteX4" fmla="*/ 1595351 w 1622171"/>
              <a:gd name="connsiteY4" fmla="*/ 5167807 h 5167807"/>
              <a:gd name="connsiteX0" fmla="*/ 0 w 1622171"/>
              <a:gd name="connsiteY0" fmla="*/ 0 h 5167807"/>
              <a:gd name="connsiteX1" fmla="*/ 167243 w 1622171"/>
              <a:gd name="connsiteY1" fmla="*/ 1838980 h 5167807"/>
              <a:gd name="connsiteX2" fmla="*/ 812261 w 1622171"/>
              <a:gd name="connsiteY2" fmla="*/ 3187974 h 5167807"/>
              <a:gd name="connsiteX3" fmla="*/ 1587082 w 1622171"/>
              <a:gd name="connsiteY3" fmla="*/ 3696434 h 5167807"/>
              <a:gd name="connsiteX4" fmla="*/ 1595351 w 1622171"/>
              <a:gd name="connsiteY4" fmla="*/ 5167807 h 5167807"/>
              <a:gd name="connsiteX0" fmla="*/ 0 w 1622171"/>
              <a:gd name="connsiteY0" fmla="*/ 0 h 5167807"/>
              <a:gd name="connsiteX1" fmla="*/ 167243 w 1622171"/>
              <a:gd name="connsiteY1" fmla="*/ 1838980 h 5167807"/>
              <a:gd name="connsiteX2" fmla="*/ 812261 w 1622171"/>
              <a:gd name="connsiteY2" fmla="*/ 3187974 h 5167807"/>
              <a:gd name="connsiteX3" fmla="*/ 1587082 w 1622171"/>
              <a:gd name="connsiteY3" fmla="*/ 3696434 h 5167807"/>
              <a:gd name="connsiteX4" fmla="*/ 1595351 w 1622171"/>
              <a:gd name="connsiteY4" fmla="*/ 5167807 h 5167807"/>
              <a:gd name="connsiteX0" fmla="*/ 5427227 w 5437249"/>
              <a:gd name="connsiteY0" fmla="*/ 3415192 h 3490621"/>
              <a:gd name="connsiteX1" fmla="*/ 256058 w 5437249"/>
              <a:gd name="connsiteY1" fmla="*/ 50201 h 3490621"/>
              <a:gd name="connsiteX2" fmla="*/ 901076 w 5437249"/>
              <a:gd name="connsiteY2" fmla="*/ 1399195 h 3490621"/>
              <a:gd name="connsiteX3" fmla="*/ 1675897 w 5437249"/>
              <a:gd name="connsiteY3" fmla="*/ 1907655 h 3490621"/>
              <a:gd name="connsiteX4" fmla="*/ 1684166 w 5437249"/>
              <a:gd name="connsiteY4" fmla="*/ 3379028 h 3490621"/>
              <a:gd name="connsiteX0" fmla="*/ 5427227 w 5427227"/>
              <a:gd name="connsiteY0" fmla="*/ 3415192 h 3419700"/>
              <a:gd name="connsiteX1" fmla="*/ 256058 w 5427227"/>
              <a:gd name="connsiteY1" fmla="*/ 50201 h 3419700"/>
              <a:gd name="connsiteX2" fmla="*/ 901076 w 5427227"/>
              <a:gd name="connsiteY2" fmla="*/ 1399195 h 3419700"/>
              <a:gd name="connsiteX3" fmla="*/ 1675897 w 5427227"/>
              <a:gd name="connsiteY3" fmla="*/ 1907655 h 3419700"/>
              <a:gd name="connsiteX4" fmla="*/ 1684166 w 5427227"/>
              <a:gd name="connsiteY4" fmla="*/ 3379028 h 3419700"/>
              <a:gd name="connsiteX0" fmla="*/ 5513429 w 5513428"/>
              <a:gd name="connsiteY0" fmla="*/ 3562652 h 3567003"/>
              <a:gd name="connsiteX1" fmla="*/ 261680 w 5513428"/>
              <a:gd name="connsiteY1" fmla="*/ 56163 h 3567003"/>
              <a:gd name="connsiteX2" fmla="*/ 906698 w 5513428"/>
              <a:gd name="connsiteY2" fmla="*/ 1405157 h 3567003"/>
              <a:gd name="connsiteX3" fmla="*/ 1681519 w 5513428"/>
              <a:gd name="connsiteY3" fmla="*/ 1913617 h 3567003"/>
              <a:gd name="connsiteX4" fmla="*/ 1689788 w 5513428"/>
              <a:gd name="connsiteY4" fmla="*/ 3384990 h 3567003"/>
              <a:gd name="connsiteX0" fmla="*/ 4748791 w 4748791"/>
              <a:gd name="connsiteY0" fmla="*/ 4644764 h 4648047"/>
              <a:gd name="connsiteX1" fmla="*/ 4069946 w 4748791"/>
              <a:gd name="connsiteY1" fmla="*/ 37738 h 4648047"/>
              <a:gd name="connsiteX2" fmla="*/ 142060 w 4748791"/>
              <a:gd name="connsiteY2" fmla="*/ 2487269 h 4648047"/>
              <a:gd name="connsiteX3" fmla="*/ 916881 w 4748791"/>
              <a:gd name="connsiteY3" fmla="*/ 2995729 h 4648047"/>
              <a:gd name="connsiteX4" fmla="*/ 925150 w 4748791"/>
              <a:gd name="connsiteY4" fmla="*/ 4467102 h 4648047"/>
              <a:gd name="connsiteX0" fmla="*/ 7894272 w 7894272"/>
              <a:gd name="connsiteY0" fmla="*/ 5110543 h 5114161"/>
              <a:gd name="connsiteX1" fmla="*/ 7215427 w 7894272"/>
              <a:gd name="connsiteY1" fmla="*/ 503517 h 5114161"/>
              <a:gd name="connsiteX2" fmla="*/ 44204 w 7894272"/>
              <a:gd name="connsiteY2" fmla="*/ 453255 h 5114161"/>
              <a:gd name="connsiteX3" fmla="*/ 4062362 w 7894272"/>
              <a:gd name="connsiteY3" fmla="*/ 3461508 h 5114161"/>
              <a:gd name="connsiteX4" fmla="*/ 4070631 w 7894272"/>
              <a:gd name="connsiteY4" fmla="*/ 4932881 h 5114161"/>
              <a:gd name="connsiteX0" fmla="*/ 8378822 w 8378822"/>
              <a:gd name="connsiteY0" fmla="*/ 5134575 h 5138192"/>
              <a:gd name="connsiteX1" fmla="*/ 7699977 w 8378822"/>
              <a:gd name="connsiteY1" fmla="*/ 527549 h 5138192"/>
              <a:gd name="connsiteX2" fmla="*/ 528754 w 8378822"/>
              <a:gd name="connsiteY2" fmla="*/ 477287 h 5138192"/>
              <a:gd name="connsiteX3" fmla="*/ 679082 w 8378822"/>
              <a:gd name="connsiteY3" fmla="*/ 3894311 h 5138192"/>
              <a:gd name="connsiteX4" fmla="*/ 4555181 w 8378822"/>
              <a:gd name="connsiteY4" fmla="*/ 4956913 h 5138192"/>
              <a:gd name="connsiteX0" fmla="*/ 8378822 w 8378822"/>
              <a:gd name="connsiteY0" fmla="*/ 5134575 h 5381407"/>
              <a:gd name="connsiteX1" fmla="*/ 7699977 w 8378822"/>
              <a:gd name="connsiteY1" fmla="*/ 527549 h 5381407"/>
              <a:gd name="connsiteX2" fmla="*/ 528754 w 8378822"/>
              <a:gd name="connsiteY2" fmla="*/ 477287 h 5381407"/>
              <a:gd name="connsiteX3" fmla="*/ 679082 w 8378822"/>
              <a:gd name="connsiteY3" fmla="*/ 3894311 h 5381407"/>
              <a:gd name="connsiteX4" fmla="*/ 808220 w 8378822"/>
              <a:gd name="connsiteY4" fmla="*/ 5381407 h 5381407"/>
              <a:gd name="connsiteX0" fmla="*/ 8378822 w 8378822"/>
              <a:gd name="connsiteY0" fmla="*/ 5134575 h 5381407"/>
              <a:gd name="connsiteX1" fmla="*/ 7699977 w 8378822"/>
              <a:gd name="connsiteY1" fmla="*/ 527549 h 5381407"/>
              <a:gd name="connsiteX2" fmla="*/ 528754 w 8378822"/>
              <a:gd name="connsiteY2" fmla="*/ 477287 h 5381407"/>
              <a:gd name="connsiteX3" fmla="*/ 679082 w 8378822"/>
              <a:gd name="connsiteY3" fmla="*/ 3894311 h 5381407"/>
              <a:gd name="connsiteX4" fmla="*/ 808220 w 8378822"/>
              <a:gd name="connsiteY4" fmla="*/ 5381407 h 5381407"/>
              <a:gd name="connsiteX0" fmla="*/ 8349285 w 8349285"/>
              <a:gd name="connsiteY0" fmla="*/ 5371517 h 5618349"/>
              <a:gd name="connsiteX1" fmla="*/ 7670440 w 8349285"/>
              <a:gd name="connsiteY1" fmla="*/ 764491 h 5618349"/>
              <a:gd name="connsiteX2" fmla="*/ 539507 w 8349285"/>
              <a:gd name="connsiteY2" fmla="*/ 332152 h 5618349"/>
              <a:gd name="connsiteX3" fmla="*/ 649545 w 8349285"/>
              <a:gd name="connsiteY3" fmla="*/ 4131253 h 5618349"/>
              <a:gd name="connsiteX4" fmla="*/ 778683 w 8349285"/>
              <a:gd name="connsiteY4" fmla="*/ 5618349 h 5618349"/>
              <a:gd name="connsiteX0" fmla="*/ 8098874 w 8098874"/>
              <a:gd name="connsiteY0" fmla="*/ 5238029 h 5484861"/>
              <a:gd name="connsiteX1" fmla="*/ 7420029 w 8098874"/>
              <a:gd name="connsiteY1" fmla="*/ 631003 h 5484861"/>
              <a:gd name="connsiteX2" fmla="*/ 289096 w 8098874"/>
              <a:gd name="connsiteY2" fmla="*/ 198664 h 5484861"/>
              <a:gd name="connsiteX3" fmla="*/ 399134 w 8098874"/>
              <a:gd name="connsiteY3" fmla="*/ 3997765 h 5484861"/>
              <a:gd name="connsiteX4" fmla="*/ 528272 w 8098874"/>
              <a:gd name="connsiteY4" fmla="*/ 5484861 h 5484861"/>
              <a:gd name="connsiteX0" fmla="*/ 8143557 w 8143557"/>
              <a:gd name="connsiteY0" fmla="*/ 5188079 h 5434911"/>
              <a:gd name="connsiteX1" fmla="*/ 7464712 w 8143557"/>
              <a:gd name="connsiteY1" fmla="*/ 581053 h 5434911"/>
              <a:gd name="connsiteX2" fmla="*/ 333779 w 8143557"/>
              <a:gd name="connsiteY2" fmla="*/ 148714 h 5434911"/>
              <a:gd name="connsiteX3" fmla="*/ 443817 w 8143557"/>
              <a:gd name="connsiteY3" fmla="*/ 3947815 h 5434911"/>
              <a:gd name="connsiteX4" fmla="*/ 572955 w 8143557"/>
              <a:gd name="connsiteY4" fmla="*/ 5434911 h 5434911"/>
              <a:gd name="connsiteX0" fmla="*/ 8346299 w 8346299"/>
              <a:gd name="connsiteY0" fmla="*/ 5534212 h 5781044"/>
              <a:gd name="connsiteX1" fmla="*/ 7627165 w 8346299"/>
              <a:gd name="connsiteY1" fmla="*/ 597211 h 5781044"/>
              <a:gd name="connsiteX2" fmla="*/ 536521 w 8346299"/>
              <a:gd name="connsiteY2" fmla="*/ 494847 h 5781044"/>
              <a:gd name="connsiteX3" fmla="*/ 646559 w 8346299"/>
              <a:gd name="connsiteY3" fmla="*/ 4293948 h 5781044"/>
              <a:gd name="connsiteX4" fmla="*/ 775697 w 8346299"/>
              <a:gd name="connsiteY4" fmla="*/ 5781044 h 5781044"/>
              <a:gd name="connsiteX0" fmla="*/ 8346300 w 8346300"/>
              <a:gd name="connsiteY0" fmla="*/ 5407396 h 5654228"/>
              <a:gd name="connsiteX1" fmla="*/ 7627166 w 8346300"/>
              <a:gd name="connsiteY1" fmla="*/ 470395 h 5654228"/>
              <a:gd name="connsiteX2" fmla="*/ 536522 w 8346300"/>
              <a:gd name="connsiteY2" fmla="*/ 368031 h 5654228"/>
              <a:gd name="connsiteX3" fmla="*/ 646560 w 8346300"/>
              <a:gd name="connsiteY3" fmla="*/ 4167132 h 5654228"/>
              <a:gd name="connsiteX4" fmla="*/ 775698 w 8346300"/>
              <a:gd name="connsiteY4" fmla="*/ 5654228 h 5654228"/>
              <a:gd name="connsiteX0" fmla="*/ 8346300 w 8346300"/>
              <a:gd name="connsiteY0" fmla="*/ 5330986 h 5577818"/>
              <a:gd name="connsiteX1" fmla="*/ 7627166 w 8346300"/>
              <a:gd name="connsiteY1" fmla="*/ 393985 h 5577818"/>
              <a:gd name="connsiteX2" fmla="*/ 536522 w 8346300"/>
              <a:gd name="connsiteY2" fmla="*/ 291621 h 5577818"/>
              <a:gd name="connsiteX3" fmla="*/ 646560 w 8346300"/>
              <a:gd name="connsiteY3" fmla="*/ 4090722 h 5577818"/>
              <a:gd name="connsiteX4" fmla="*/ 775698 w 8346300"/>
              <a:gd name="connsiteY4" fmla="*/ 5577818 h 5577818"/>
              <a:gd name="connsiteX0" fmla="*/ 8346300 w 8346300"/>
              <a:gd name="connsiteY0" fmla="*/ 5534212 h 5781044"/>
              <a:gd name="connsiteX1" fmla="*/ 7627166 w 8346300"/>
              <a:gd name="connsiteY1" fmla="*/ 597211 h 5781044"/>
              <a:gd name="connsiteX2" fmla="*/ 536522 w 8346300"/>
              <a:gd name="connsiteY2" fmla="*/ 494847 h 5781044"/>
              <a:gd name="connsiteX3" fmla="*/ 646560 w 8346300"/>
              <a:gd name="connsiteY3" fmla="*/ 4293948 h 5781044"/>
              <a:gd name="connsiteX4" fmla="*/ 775698 w 8346300"/>
              <a:gd name="connsiteY4" fmla="*/ 5781044 h 5781044"/>
              <a:gd name="connsiteX0" fmla="*/ 7953272 w 7953272"/>
              <a:gd name="connsiteY0" fmla="*/ 5383267 h 5630099"/>
              <a:gd name="connsiteX1" fmla="*/ 7234138 w 7953272"/>
              <a:gd name="connsiteY1" fmla="*/ 446266 h 5630099"/>
              <a:gd name="connsiteX2" fmla="*/ 143494 w 7953272"/>
              <a:gd name="connsiteY2" fmla="*/ 343902 h 5630099"/>
              <a:gd name="connsiteX3" fmla="*/ 253532 w 7953272"/>
              <a:gd name="connsiteY3" fmla="*/ 4143003 h 5630099"/>
              <a:gd name="connsiteX4" fmla="*/ 382670 w 7953272"/>
              <a:gd name="connsiteY4" fmla="*/ 5630099 h 5630099"/>
              <a:gd name="connsiteX0" fmla="*/ 8374637 w 8463481"/>
              <a:gd name="connsiteY0" fmla="*/ 5779138 h 6025970"/>
              <a:gd name="connsiteX1" fmla="*/ 8038258 w 8463481"/>
              <a:gd name="connsiteY1" fmla="*/ 460572 h 6025970"/>
              <a:gd name="connsiteX2" fmla="*/ 564859 w 8463481"/>
              <a:gd name="connsiteY2" fmla="*/ 739773 h 6025970"/>
              <a:gd name="connsiteX3" fmla="*/ 674897 w 8463481"/>
              <a:gd name="connsiteY3" fmla="*/ 4538874 h 6025970"/>
              <a:gd name="connsiteX4" fmla="*/ 804035 w 8463481"/>
              <a:gd name="connsiteY4" fmla="*/ 6025970 h 6025970"/>
              <a:gd name="connsiteX0" fmla="*/ 8374637 w 8374637"/>
              <a:gd name="connsiteY0" fmla="*/ 5540007 h 5786839"/>
              <a:gd name="connsiteX1" fmla="*/ 8038258 w 8374637"/>
              <a:gd name="connsiteY1" fmla="*/ 221441 h 5786839"/>
              <a:gd name="connsiteX2" fmla="*/ 564859 w 8374637"/>
              <a:gd name="connsiteY2" fmla="*/ 500642 h 5786839"/>
              <a:gd name="connsiteX3" fmla="*/ 674897 w 8374637"/>
              <a:gd name="connsiteY3" fmla="*/ 4299743 h 5786839"/>
              <a:gd name="connsiteX4" fmla="*/ 804035 w 8374637"/>
              <a:gd name="connsiteY4" fmla="*/ 5786839 h 5786839"/>
              <a:gd name="connsiteX0" fmla="*/ 7904810 w 7904810"/>
              <a:gd name="connsiteY0" fmla="*/ 5731946 h 5978778"/>
              <a:gd name="connsiteX1" fmla="*/ 7568431 w 7904810"/>
              <a:gd name="connsiteY1" fmla="*/ 413380 h 5978778"/>
              <a:gd name="connsiteX2" fmla="*/ 1204313 w 7904810"/>
              <a:gd name="connsiteY2" fmla="*/ 388020 h 5978778"/>
              <a:gd name="connsiteX3" fmla="*/ 95032 w 7904810"/>
              <a:gd name="connsiteY3" fmla="*/ 692581 h 5978778"/>
              <a:gd name="connsiteX4" fmla="*/ 205070 w 7904810"/>
              <a:gd name="connsiteY4" fmla="*/ 4491682 h 5978778"/>
              <a:gd name="connsiteX5" fmla="*/ 334208 w 7904810"/>
              <a:gd name="connsiteY5" fmla="*/ 5978778 h 5978778"/>
              <a:gd name="connsiteX0" fmla="*/ 8064760 w 8064760"/>
              <a:gd name="connsiteY0" fmla="*/ 5725571 h 5972403"/>
              <a:gd name="connsiteX1" fmla="*/ 7728381 w 8064760"/>
              <a:gd name="connsiteY1" fmla="*/ 407005 h 5972403"/>
              <a:gd name="connsiteX2" fmla="*/ 3539917 w 8064760"/>
              <a:gd name="connsiteY2" fmla="*/ 399814 h 5972403"/>
              <a:gd name="connsiteX3" fmla="*/ 254982 w 8064760"/>
              <a:gd name="connsiteY3" fmla="*/ 686206 h 5972403"/>
              <a:gd name="connsiteX4" fmla="*/ 365020 w 8064760"/>
              <a:gd name="connsiteY4" fmla="*/ 4485307 h 5972403"/>
              <a:gd name="connsiteX5" fmla="*/ 494158 w 8064760"/>
              <a:gd name="connsiteY5" fmla="*/ 5972403 h 5972403"/>
              <a:gd name="connsiteX0" fmla="*/ 8064760 w 8064760"/>
              <a:gd name="connsiteY0" fmla="*/ 5467746 h 5714578"/>
              <a:gd name="connsiteX1" fmla="*/ 7728381 w 8064760"/>
              <a:gd name="connsiteY1" fmla="*/ 149180 h 5714578"/>
              <a:gd name="connsiteX2" fmla="*/ 3539917 w 8064760"/>
              <a:gd name="connsiteY2" fmla="*/ 141989 h 5714578"/>
              <a:gd name="connsiteX3" fmla="*/ 254982 w 8064760"/>
              <a:gd name="connsiteY3" fmla="*/ 428381 h 5714578"/>
              <a:gd name="connsiteX4" fmla="*/ 365020 w 8064760"/>
              <a:gd name="connsiteY4" fmla="*/ 4227482 h 5714578"/>
              <a:gd name="connsiteX5" fmla="*/ 494158 w 8064760"/>
              <a:gd name="connsiteY5" fmla="*/ 5714578 h 5714578"/>
              <a:gd name="connsiteX0" fmla="*/ 8064760 w 8064760"/>
              <a:gd name="connsiteY0" fmla="*/ 5423691 h 5670523"/>
              <a:gd name="connsiteX1" fmla="*/ 7426207 w 8064760"/>
              <a:gd name="connsiteY1" fmla="*/ 177804 h 5670523"/>
              <a:gd name="connsiteX2" fmla="*/ 3539917 w 8064760"/>
              <a:gd name="connsiteY2" fmla="*/ 97934 h 5670523"/>
              <a:gd name="connsiteX3" fmla="*/ 254982 w 8064760"/>
              <a:gd name="connsiteY3" fmla="*/ 384326 h 5670523"/>
              <a:gd name="connsiteX4" fmla="*/ 365020 w 8064760"/>
              <a:gd name="connsiteY4" fmla="*/ 4183427 h 5670523"/>
              <a:gd name="connsiteX5" fmla="*/ 494158 w 8064760"/>
              <a:gd name="connsiteY5" fmla="*/ 5670523 h 5670523"/>
              <a:gd name="connsiteX0" fmla="*/ 8011228 w 8011228"/>
              <a:gd name="connsiteY0" fmla="*/ 5420563 h 5667395"/>
              <a:gd name="connsiteX1" fmla="*/ 7372675 w 8011228"/>
              <a:gd name="connsiteY1" fmla="*/ 174676 h 5667395"/>
              <a:gd name="connsiteX2" fmla="*/ 3486385 w 8011228"/>
              <a:gd name="connsiteY2" fmla="*/ 94806 h 5667395"/>
              <a:gd name="connsiteX3" fmla="*/ 201450 w 8011228"/>
              <a:gd name="connsiteY3" fmla="*/ 381198 h 5667395"/>
              <a:gd name="connsiteX4" fmla="*/ 311488 w 8011228"/>
              <a:gd name="connsiteY4" fmla="*/ 4180299 h 5667395"/>
              <a:gd name="connsiteX5" fmla="*/ 440626 w 8011228"/>
              <a:gd name="connsiteY5" fmla="*/ 5667395 h 5667395"/>
              <a:gd name="connsiteX0" fmla="*/ 8011228 w 8011228"/>
              <a:gd name="connsiteY0" fmla="*/ 5420563 h 5649225"/>
              <a:gd name="connsiteX1" fmla="*/ 7372675 w 8011228"/>
              <a:gd name="connsiteY1" fmla="*/ 174676 h 5649225"/>
              <a:gd name="connsiteX2" fmla="*/ 3486385 w 8011228"/>
              <a:gd name="connsiteY2" fmla="*/ 94806 h 5649225"/>
              <a:gd name="connsiteX3" fmla="*/ 201450 w 8011228"/>
              <a:gd name="connsiteY3" fmla="*/ 381198 h 5649225"/>
              <a:gd name="connsiteX4" fmla="*/ 311488 w 8011228"/>
              <a:gd name="connsiteY4" fmla="*/ 4180299 h 5649225"/>
              <a:gd name="connsiteX5" fmla="*/ 138451 w 8011228"/>
              <a:gd name="connsiteY5" fmla="*/ 5649225 h 5649225"/>
              <a:gd name="connsiteX0" fmla="*/ 8011228 w 8011228"/>
              <a:gd name="connsiteY0" fmla="*/ 5420563 h 5649225"/>
              <a:gd name="connsiteX1" fmla="*/ 7372675 w 8011228"/>
              <a:gd name="connsiteY1" fmla="*/ 174676 h 5649225"/>
              <a:gd name="connsiteX2" fmla="*/ 3486385 w 8011228"/>
              <a:gd name="connsiteY2" fmla="*/ 94806 h 5649225"/>
              <a:gd name="connsiteX3" fmla="*/ 201450 w 8011228"/>
              <a:gd name="connsiteY3" fmla="*/ 381198 h 5649225"/>
              <a:gd name="connsiteX4" fmla="*/ 311488 w 8011228"/>
              <a:gd name="connsiteY4" fmla="*/ 4180299 h 5649225"/>
              <a:gd name="connsiteX5" fmla="*/ 138451 w 8011228"/>
              <a:gd name="connsiteY5" fmla="*/ 5649225 h 5649225"/>
              <a:gd name="connsiteX0" fmla="*/ 8011228 w 8011228"/>
              <a:gd name="connsiteY0" fmla="*/ 5409290 h 5637952"/>
              <a:gd name="connsiteX1" fmla="*/ 7372675 w 8011228"/>
              <a:gd name="connsiteY1" fmla="*/ 163403 h 5637952"/>
              <a:gd name="connsiteX2" fmla="*/ 3486385 w 8011228"/>
              <a:gd name="connsiteY2" fmla="*/ 83533 h 5637952"/>
              <a:gd name="connsiteX3" fmla="*/ 201450 w 8011228"/>
              <a:gd name="connsiteY3" fmla="*/ 369925 h 5637952"/>
              <a:gd name="connsiteX4" fmla="*/ 311488 w 8011228"/>
              <a:gd name="connsiteY4" fmla="*/ 4169026 h 5637952"/>
              <a:gd name="connsiteX5" fmla="*/ 138451 w 8011228"/>
              <a:gd name="connsiteY5" fmla="*/ 5637952 h 5637952"/>
              <a:gd name="connsiteX0" fmla="*/ 8011228 w 8011228"/>
              <a:gd name="connsiteY0" fmla="*/ 5409290 h 5637952"/>
              <a:gd name="connsiteX1" fmla="*/ 7372675 w 8011228"/>
              <a:gd name="connsiteY1" fmla="*/ 163403 h 5637952"/>
              <a:gd name="connsiteX2" fmla="*/ 3486385 w 8011228"/>
              <a:gd name="connsiteY2" fmla="*/ 83533 h 5637952"/>
              <a:gd name="connsiteX3" fmla="*/ 201450 w 8011228"/>
              <a:gd name="connsiteY3" fmla="*/ 369925 h 5637952"/>
              <a:gd name="connsiteX4" fmla="*/ 311488 w 8011228"/>
              <a:gd name="connsiteY4" fmla="*/ 4169026 h 5637952"/>
              <a:gd name="connsiteX5" fmla="*/ 138451 w 8011228"/>
              <a:gd name="connsiteY5" fmla="*/ 5637952 h 5637952"/>
              <a:gd name="connsiteX0" fmla="*/ 8011228 w 8011228"/>
              <a:gd name="connsiteY0" fmla="*/ 5371206 h 5599868"/>
              <a:gd name="connsiteX1" fmla="*/ 7372675 w 8011228"/>
              <a:gd name="connsiteY1" fmla="*/ 125319 h 5599868"/>
              <a:gd name="connsiteX2" fmla="*/ 3486385 w 8011228"/>
              <a:gd name="connsiteY2" fmla="*/ 45449 h 5599868"/>
              <a:gd name="connsiteX3" fmla="*/ 201450 w 8011228"/>
              <a:gd name="connsiteY3" fmla="*/ 331841 h 5599868"/>
              <a:gd name="connsiteX4" fmla="*/ 311488 w 8011228"/>
              <a:gd name="connsiteY4" fmla="*/ 4130942 h 5599868"/>
              <a:gd name="connsiteX5" fmla="*/ 138451 w 8011228"/>
              <a:gd name="connsiteY5" fmla="*/ 5599868 h 5599868"/>
              <a:gd name="connsiteX0" fmla="*/ 7872777 w 7872777"/>
              <a:gd name="connsiteY0" fmla="*/ 5522740 h 5751402"/>
              <a:gd name="connsiteX1" fmla="*/ 7234224 w 7872777"/>
              <a:gd name="connsiteY1" fmla="*/ 276853 h 5751402"/>
              <a:gd name="connsiteX2" fmla="*/ 3347934 w 7872777"/>
              <a:gd name="connsiteY2" fmla="*/ 196983 h 5751402"/>
              <a:gd name="connsiteX3" fmla="*/ 304738 w 7872777"/>
              <a:gd name="connsiteY3" fmla="*/ 174490 h 5751402"/>
              <a:gd name="connsiteX4" fmla="*/ 173037 w 7872777"/>
              <a:gd name="connsiteY4" fmla="*/ 4282476 h 5751402"/>
              <a:gd name="connsiteX5" fmla="*/ 0 w 7872777"/>
              <a:gd name="connsiteY5" fmla="*/ 5751402 h 5751402"/>
              <a:gd name="connsiteX0" fmla="*/ 7872777 w 7872777"/>
              <a:gd name="connsiteY0" fmla="*/ 5418965 h 5647627"/>
              <a:gd name="connsiteX1" fmla="*/ 7234224 w 7872777"/>
              <a:gd name="connsiteY1" fmla="*/ 173078 h 5647627"/>
              <a:gd name="connsiteX2" fmla="*/ 3347934 w 7872777"/>
              <a:gd name="connsiteY2" fmla="*/ 93208 h 5647627"/>
              <a:gd name="connsiteX3" fmla="*/ 304738 w 7872777"/>
              <a:gd name="connsiteY3" fmla="*/ 70715 h 5647627"/>
              <a:gd name="connsiteX4" fmla="*/ 173037 w 7872777"/>
              <a:gd name="connsiteY4" fmla="*/ 4178701 h 5647627"/>
              <a:gd name="connsiteX5" fmla="*/ 0 w 7872777"/>
              <a:gd name="connsiteY5" fmla="*/ 5647627 h 56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2777" h="5647627">
                <a:moveTo>
                  <a:pt x="7872777" y="5418965"/>
                </a:moveTo>
                <a:cubicBezTo>
                  <a:pt x="6616443" y="5559060"/>
                  <a:pt x="7666044" y="388424"/>
                  <a:pt x="7234224" y="173078"/>
                </a:cubicBezTo>
                <a:cubicBezTo>
                  <a:pt x="6802404" y="-42268"/>
                  <a:pt x="4976255" y="83015"/>
                  <a:pt x="3347934" y="93208"/>
                </a:cubicBezTo>
                <a:cubicBezTo>
                  <a:pt x="2102368" y="139741"/>
                  <a:pt x="592148" y="-119617"/>
                  <a:pt x="304738" y="70715"/>
                </a:cubicBezTo>
                <a:cubicBezTo>
                  <a:pt x="17328" y="261047"/>
                  <a:pt x="-41382" y="3808800"/>
                  <a:pt x="173037" y="4178701"/>
                </a:cubicBezTo>
                <a:cubicBezTo>
                  <a:pt x="227832" y="4596517"/>
                  <a:pt x="591457" y="5400496"/>
                  <a:pt x="0" y="5647627"/>
                </a:cubicBezTo>
              </a:path>
            </a:pathLst>
          </a:custGeom>
          <a:noFill/>
          <a:ln w="76200">
            <a:solidFill>
              <a:srgbClr val="FF0000"/>
            </a:solidFill>
            <a:round/>
            <a:headEnd type="none" w="med" len="med"/>
            <a:tailEnd type="triangle" w="med" len="med"/>
          </a:ln>
        </p:spPr>
        <p:txBody>
          <a:bodyPr vert="horz" wrap="square" lIns="91440" tIns="45720" rIns="91440" bIns="45720" numCol="1" rtlCol="0" anchor="t" anchorCtr="0" compatLnSpc="1">
            <a:prstTxWarp prst="textNoShape">
              <a:avLst/>
            </a:prstTxWarp>
          </a:bodyPr>
          <a:lstStyle/>
          <a:p>
            <a:endParaRPr lang="en-US" dirty="0"/>
          </a:p>
        </p:txBody>
      </p:sp>
      <p:sp>
        <p:nvSpPr>
          <p:cNvPr id="21" name="TextBox 20">
            <a:extLst>
              <a:ext uri="{FF2B5EF4-FFF2-40B4-BE49-F238E27FC236}">
                <a16:creationId xmlns:a16="http://schemas.microsoft.com/office/drawing/2014/main" id="{B959C7CE-282F-6CB8-E416-624ACD04FA42}"/>
              </a:ext>
            </a:extLst>
          </p:cNvPr>
          <p:cNvSpPr txBox="1"/>
          <p:nvPr/>
        </p:nvSpPr>
        <p:spPr bwMode="auto">
          <a:xfrm>
            <a:off x="4295202" y="862942"/>
            <a:ext cx="3237929" cy="369332"/>
          </a:xfrm>
          <a:prstGeom prst="rect">
            <a:avLst/>
          </a:prstGeom>
          <a:noFill/>
          <a:ln w="12700">
            <a:noFill/>
            <a:miter lim="800000"/>
            <a:headEnd type="none" w="sm" len="sm"/>
            <a:tailEnd type="none" w="sm" len="sm"/>
          </a:ln>
        </p:spPr>
        <p:txBody>
          <a:bodyPr wrap="square" rtlCol="0">
            <a:spAutoFit/>
          </a:bodyPr>
          <a:lstStyle/>
          <a:p>
            <a:r>
              <a:rPr lang="en-US" sz="1800" b="1" dirty="0">
                <a:solidFill>
                  <a:srgbClr val="FF0000"/>
                </a:solidFill>
                <a:latin typeface="Arial" charset="0"/>
              </a:rPr>
              <a:t>SIP = Submission Info </a:t>
            </a:r>
            <a:r>
              <a:rPr lang="en-US" sz="1800" b="1" dirty="0" err="1">
                <a:solidFill>
                  <a:srgbClr val="FF0000"/>
                </a:solidFill>
                <a:latin typeface="Arial" charset="0"/>
              </a:rPr>
              <a:t>Pkg</a:t>
            </a:r>
            <a:endParaRPr lang="en-US" sz="1800" b="1" dirty="0">
              <a:solidFill>
                <a:srgbClr val="FF0000"/>
              </a:solidFill>
              <a:latin typeface="Arial" charset="0"/>
            </a:endParaRPr>
          </a:p>
        </p:txBody>
      </p:sp>
      <p:sp>
        <p:nvSpPr>
          <p:cNvPr id="22" name="TextBox 21">
            <a:extLst>
              <a:ext uri="{FF2B5EF4-FFF2-40B4-BE49-F238E27FC236}">
                <a16:creationId xmlns:a16="http://schemas.microsoft.com/office/drawing/2014/main" id="{21497CF0-9B26-4982-868E-0F7E7DB8DA41}"/>
              </a:ext>
            </a:extLst>
          </p:cNvPr>
          <p:cNvSpPr txBox="1"/>
          <p:nvPr/>
        </p:nvSpPr>
        <p:spPr bwMode="auto">
          <a:xfrm>
            <a:off x="4284644" y="1197452"/>
            <a:ext cx="3237928" cy="369332"/>
          </a:xfrm>
          <a:prstGeom prst="rect">
            <a:avLst/>
          </a:prstGeom>
          <a:noFill/>
          <a:ln w="12700">
            <a:noFill/>
            <a:miter lim="800000"/>
            <a:headEnd type="none" w="sm" len="sm"/>
            <a:tailEnd type="none" w="sm" len="sm"/>
          </a:ln>
        </p:spPr>
        <p:txBody>
          <a:bodyPr wrap="square" rtlCol="0">
            <a:spAutoFit/>
          </a:bodyPr>
          <a:lstStyle/>
          <a:p>
            <a:r>
              <a:rPr lang="en-US" sz="1800" b="1" dirty="0">
                <a:solidFill>
                  <a:srgbClr val="FF0000"/>
                </a:solidFill>
                <a:latin typeface="Arial" charset="0"/>
              </a:rPr>
              <a:t>AIP = Archive Info </a:t>
            </a:r>
            <a:r>
              <a:rPr lang="en-US" sz="1800" b="1" dirty="0" err="1">
                <a:solidFill>
                  <a:srgbClr val="FF0000"/>
                </a:solidFill>
                <a:latin typeface="Arial" charset="0"/>
              </a:rPr>
              <a:t>Pkg</a:t>
            </a:r>
            <a:endParaRPr lang="en-US" sz="1800" b="1" dirty="0">
              <a:solidFill>
                <a:srgbClr val="FF0000"/>
              </a:solidFill>
              <a:latin typeface="Arial" charset="0"/>
            </a:endParaRPr>
          </a:p>
        </p:txBody>
      </p:sp>
      <p:sp>
        <p:nvSpPr>
          <p:cNvPr id="23" name="TextBox 22">
            <a:extLst>
              <a:ext uri="{FF2B5EF4-FFF2-40B4-BE49-F238E27FC236}">
                <a16:creationId xmlns:a16="http://schemas.microsoft.com/office/drawing/2014/main" id="{E1D23088-4883-1E24-65B2-67B0FCF737F1}"/>
              </a:ext>
            </a:extLst>
          </p:cNvPr>
          <p:cNvSpPr txBox="1"/>
          <p:nvPr/>
        </p:nvSpPr>
        <p:spPr bwMode="auto">
          <a:xfrm>
            <a:off x="4284644" y="1588710"/>
            <a:ext cx="3403392" cy="369332"/>
          </a:xfrm>
          <a:prstGeom prst="rect">
            <a:avLst/>
          </a:prstGeom>
          <a:noFill/>
          <a:ln w="12700">
            <a:noFill/>
            <a:miter lim="800000"/>
            <a:headEnd type="none" w="sm" len="sm"/>
            <a:tailEnd type="none" w="sm" len="sm"/>
          </a:ln>
        </p:spPr>
        <p:txBody>
          <a:bodyPr wrap="square" rtlCol="0">
            <a:spAutoFit/>
          </a:bodyPr>
          <a:lstStyle/>
          <a:p>
            <a:r>
              <a:rPr lang="en-US" sz="1800" b="1" dirty="0">
                <a:solidFill>
                  <a:srgbClr val="FF0000"/>
                </a:solidFill>
                <a:latin typeface="Arial" charset="0"/>
              </a:rPr>
              <a:t>DIP = Dissemination Info </a:t>
            </a:r>
            <a:r>
              <a:rPr lang="en-US" sz="1800" b="1" dirty="0" err="1">
                <a:solidFill>
                  <a:srgbClr val="FF0000"/>
                </a:solidFill>
                <a:latin typeface="Arial" charset="0"/>
              </a:rPr>
              <a:t>Pkg</a:t>
            </a:r>
            <a:endParaRPr lang="en-US" sz="1800" b="1" dirty="0">
              <a:solidFill>
                <a:srgbClr val="FF0000"/>
              </a:solidFill>
              <a:latin typeface="Arial" charset="0"/>
            </a:endParaRPr>
          </a:p>
        </p:txBody>
      </p:sp>
      <p:sp>
        <p:nvSpPr>
          <p:cNvPr id="15" name="Oval 14">
            <a:extLst>
              <a:ext uri="{FF2B5EF4-FFF2-40B4-BE49-F238E27FC236}">
                <a16:creationId xmlns:a16="http://schemas.microsoft.com/office/drawing/2014/main" id="{2772161A-3AA9-7C02-9253-9ED025048390}"/>
              </a:ext>
            </a:extLst>
          </p:cNvPr>
          <p:cNvSpPr/>
          <p:nvPr/>
        </p:nvSpPr>
        <p:spPr bwMode="auto">
          <a:xfrm>
            <a:off x="933377" y="480699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
        <p:nvSpPr>
          <p:cNvPr id="27" name="Oval 26">
            <a:extLst>
              <a:ext uri="{FF2B5EF4-FFF2-40B4-BE49-F238E27FC236}">
                <a16:creationId xmlns:a16="http://schemas.microsoft.com/office/drawing/2014/main" id="{DEE075B8-F612-0538-D753-3698DCFF0828}"/>
              </a:ext>
            </a:extLst>
          </p:cNvPr>
          <p:cNvSpPr/>
          <p:nvPr/>
        </p:nvSpPr>
        <p:spPr bwMode="auto">
          <a:xfrm>
            <a:off x="939780" y="327502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44" name="Oval 43">
            <a:extLst>
              <a:ext uri="{FF2B5EF4-FFF2-40B4-BE49-F238E27FC236}">
                <a16:creationId xmlns:a16="http://schemas.microsoft.com/office/drawing/2014/main" id="{8BC10A2C-6991-C6DB-3110-5F0B7559FF45}"/>
              </a:ext>
            </a:extLst>
          </p:cNvPr>
          <p:cNvSpPr/>
          <p:nvPr/>
        </p:nvSpPr>
        <p:spPr bwMode="auto">
          <a:xfrm>
            <a:off x="10960253" y="3323895"/>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sp>
        <p:nvSpPr>
          <p:cNvPr id="45" name="Oval 44">
            <a:extLst>
              <a:ext uri="{FF2B5EF4-FFF2-40B4-BE49-F238E27FC236}">
                <a16:creationId xmlns:a16="http://schemas.microsoft.com/office/drawing/2014/main" id="{212FD696-2B8C-87B4-B3EF-57A3E022F6D7}"/>
              </a:ext>
            </a:extLst>
          </p:cNvPr>
          <p:cNvSpPr/>
          <p:nvPr/>
        </p:nvSpPr>
        <p:spPr bwMode="auto">
          <a:xfrm>
            <a:off x="10960253" y="4944525"/>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spTree>
    <p:extLst>
      <p:ext uri="{BB962C8B-B14F-4D97-AF65-F5344CB8AC3E}">
        <p14:creationId xmlns:p14="http://schemas.microsoft.com/office/powerpoint/2010/main" val="236334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9" grpId="0" animBg="1"/>
      <p:bldP spid="20" grpId="0" animBg="1"/>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AD592C0-D875-FE01-5FE8-6E51F52D7CA1}"/>
              </a:ext>
            </a:extLst>
          </p:cNvPr>
          <p:cNvSpPr/>
          <p:nvPr/>
        </p:nvSpPr>
        <p:spPr>
          <a:xfrm>
            <a:off x="3121916" y="1443306"/>
            <a:ext cx="1374623" cy="439037"/>
          </a:xfrm>
          <a:prstGeom prst="ellipse">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Calibri" panose="020F0502020204030204" pitchFamily="34" charset="0"/>
              </a:rPr>
              <a:t>IPELTU      </a:t>
            </a:r>
          </a:p>
        </p:txBody>
      </p:sp>
      <p:sp>
        <p:nvSpPr>
          <p:cNvPr id="20" name="Title 19"/>
          <p:cNvSpPr>
            <a:spLocks noGrp="1"/>
          </p:cNvSpPr>
          <p:nvPr>
            <p:ph type="title"/>
          </p:nvPr>
        </p:nvSpPr>
        <p:spPr>
          <a:xfrm>
            <a:off x="732888" y="274638"/>
            <a:ext cx="10972800" cy="563562"/>
          </a:xfrm>
        </p:spPr>
        <p:txBody>
          <a:bodyPr/>
          <a:lstStyle/>
          <a:p>
            <a:r>
              <a:rPr lang="en-US" dirty="0"/>
              <a:t>DAI WG Standards and User/Archive Process Flow</a:t>
            </a:r>
          </a:p>
        </p:txBody>
      </p:sp>
      <p:sp>
        <p:nvSpPr>
          <p:cNvPr id="2" name="Oval 1"/>
          <p:cNvSpPr/>
          <p:nvPr/>
        </p:nvSpPr>
        <p:spPr>
          <a:xfrm>
            <a:off x="3082389" y="2111124"/>
            <a:ext cx="1374623" cy="439037"/>
          </a:xfrm>
          <a:prstGeom prst="ellipse">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Calibri" panose="020F0502020204030204" pitchFamily="34" charset="0"/>
              </a:rPr>
              <a:t>PAIMAS      </a:t>
            </a:r>
          </a:p>
        </p:txBody>
      </p:sp>
      <p:sp>
        <p:nvSpPr>
          <p:cNvPr id="4" name="Oval 3"/>
          <p:cNvSpPr/>
          <p:nvPr/>
        </p:nvSpPr>
        <p:spPr>
          <a:xfrm>
            <a:off x="1654381" y="3943321"/>
            <a:ext cx="1040623" cy="345687"/>
          </a:xfrm>
          <a:prstGeom prst="ellipse">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rPr>
              <a:t>PAIS</a:t>
            </a:r>
          </a:p>
        </p:txBody>
      </p:sp>
      <p:sp>
        <p:nvSpPr>
          <p:cNvPr id="5" name="TextBox 4"/>
          <p:cNvSpPr txBox="1"/>
          <p:nvPr/>
        </p:nvSpPr>
        <p:spPr>
          <a:xfrm>
            <a:off x="1655183" y="1006599"/>
            <a:ext cx="1821858" cy="524621"/>
          </a:xfrm>
          <a:prstGeom prst="rect">
            <a:avLst/>
          </a:prstGeom>
          <a:noFill/>
        </p:spPr>
        <p:txBody>
          <a:bodyPr wrap="square" rtlCol="0">
            <a:spAutoFit/>
          </a:bodyPr>
          <a:lstStyle/>
          <a:p>
            <a:pPr algn="r"/>
            <a:r>
              <a:rPr lang="en-GB" sz="900" dirty="0">
                <a:latin typeface="Calibri" panose="020F0502020204030204" pitchFamily="34" charset="0"/>
              </a:rPr>
              <a:t>Guides the collection/creation of the metadata required for long term use and preservation</a:t>
            </a:r>
          </a:p>
        </p:txBody>
      </p:sp>
      <p:sp>
        <p:nvSpPr>
          <p:cNvPr id="14" name="TextBox 13"/>
          <p:cNvSpPr txBox="1"/>
          <p:nvPr/>
        </p:nvSpPr>
        <p:spPr>
          <a:xfrm>
            <a:off x="1384816" y="1864727"/>
            <a:ext cx="1903903" cy="381542"/>
          </a:xfrm>
          <a:prstGeom prst="rect">
            <a:avLst/>
          </a:prstGeom>
          <a:noFill/>
        </p:spPr>
        <p:txBody>
          <a:bodyPr wrap="square" rtlCol="0">
            <a:spAutoFit/>
          </a:bodyPr>
          <a:lstStyle/>
          <a:p>
            <a:pPr algn="r"/>
            <a:r>
              <a:rPr lang="en-GB" sz="900" dirty="0">
                <a:latin typeface="Calibri" panose="020F0502020204030204" pitchFamily="34" charset="0"/>
              </a:rPr>
              <a:t>Defines a process to transfer </a:t>
            </a:r>
          </a:p>
          <a:p>
            <a:pPr algn="r"/>
            <a:r>
              <a:rPr lang="en-GB" sz="900" dirty="0">
                <a:latin typeface="Calibri" panose="020F0502020204030204" pitchFamily="34" charset="0"/>
              </a:rPr>
              <a:t>Data /metadata </a:t>
            </a:r>
            <a:r>
              <a:rPr lang="en-GB" sz="900" b="1" i="1" u="sng" dirty="0">
                <a:latin typeface="Calibri" panose="020F0502020204030204" pitchFamily="34" charset="0"/>
              </a:rPr>
              <a:t>to</a:t>
            </a:r>
            <a:r>
              <a:rPr lang="en-GB" sz="900" dirty="0">
                <a:latin typeface="Calibri" panose="020F0502020204030204" pitchFamily="34" charset="0"/>
              </a:rPr>
              <a:t> the archive</a:t>
            </a:r>
          </a:p>
        </p:txBody>
      </p:sp>
      <p:sp>
        <p:nvSpPr>
          <p:cNvPr id="16" name="TextBox 15"/>
          <p:cNvSpPr txBox="1"/>
          <p:nvPr/>
        </p:nvSpPr>
        <p:spPr>
          <a:xfrm>
            <a:off x="5457809" y="859079"/>
            <a:ext cx="1849258" cy="381542"/>
          </a:xfrm>
          <a:prstGeom prst="rect">
            <a:avLst/>
          </a:prstGeom>
          <a:noFill/>
        </p:spPr>
        <p:txBody>
          <a:bodyPr wrap="square" rtlCol="0">
            <a:spAutoFit/>
          </a:bodyPr>
          <a:lstStyle/>
          <a:p>
            <a:r>
              <a:rPr lang="en-GB" sz="900" dirty="0">
                <a:latin typeface="Calibri" panose="020F0502020204030204" pitchFamily="34" charset="0"/>
              </a:rPr>
              <a:t>Defines how to check that the information is being preserved</a:t>
            </a:r>
          </a:p>
        </p:txBody>
      </p:sp>
      <p:sp>
        <p:nvSpPr>
          <p:cNvPr id="9" name="Flowchart: Document 8"/>
          <p:cNvSpPr/>
          <p:nvPr/>
        </p:nvSpPr>
        <p:spPr>
          <a:xfrm>
            <a:off x="3492224" y="4830870"/>
            <a:ext cx="58141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XFDU</a:t>
            </a:r>
          </a:p>
        </p:txBody>
      </p:sp>
      <p:sp>
        <p:nvSpPr>
          <p:cNvPr id="18" name="Flowchart: Document 17"/>
          <p:cNvSpPr/>
          <p:nvPr/>
        </p:nvSpPr>
        <p:spPr>
          <a:xfrm>
            <a:off x="1689296" y="5091404"/>
            <a:ext cx="66282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PVL</a:t>
            </a:r>
          </a:p>
        </p:txBody>
      </p:sp>
      <p:sp>
        <p:nvSpPr>
          <p:cNvPr id="19" name="Flowchart: Document 18"/>
          <p:cNvSpPr/>
          <p:nvPr/>
        </p:nvSpPr>
        <p:spPr>
          <a:xfrm>
            <a:off x="2513353" y="4510756"/>
            <a:ext cx="69092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DEDSL</a:t>
            </a:r>
          </a:p>
        </p:txBody>
      </p:sp>
      <p:sp>
        <p:nvSpPr>
          <p:cNvPr id="21" name="TextBox 20"/>
          <p:cNvSpPr txBox="1"/>
          <p:nvPr/>
        </p:nvSpPr>
        <p:spPr>
          <a:xfrm>
            <a:off x="1496444" y="5563820"/>
            <a:ext cx="1805747" cy="369332"/>
          </a:xfrm>
          <a:prstGeom prst="rect">
            <a:avLst/>
          </a:prstGeom>
          <a:noFill/>
        </p:spPr>
        <p:txBody>
          <a:bodyPr wrap="square" rtlCol="0">
            <a:spAutoFit/>
          </a:bodyPr>
          <a:lstStyle/>
          <a:p>
            <a:pPr algn="ctr"/>
            <a:r>
              <a:rPr lang="en-GB" sz="900" dirty="0">
                <a:latin typeface="Calibri" panose="020F0502020204030204" pitchFamily="34" charset="0"/>
              </a:rPr>
              <a:t>CCSDS/ISO Standards for </a:t>
            </a:r>
          </a:p>
          <a:p>
            <a:pPr algn="ctr"/>
            <a:r>
              <a:rPr lang="en-GB" sz="900" dirty="0">
                <a:latin typeface="Calibri" panose="020F0502020204030204" pitchFamily="34" charset="0"/>
              </a:rPr>
              <a:t>Representation Information</a:t>
            </a:r>
          </a:p>
        </p:txBody>
      </p:sp>
      <p:sp>
        <p:nvSpPr>
          <p:cNvPr id="22" name="TextBox 21"/>
          <p:cNvSpPr txBox="1"/>
          <p:nvPr/>
        </p:nvSpPr>
        <p:spPr>
          <a:xfrm>
            <a:off x="3218325" y="5351277"/>
            <a:ext cx="1022486" cy="524621"/>
          </a:xfrm>
          <a:prstGeom prst="rect">
            <a:avLst/>
          </a:prstGeom>
          <a:noFill/>
        </p:spPr>
        <p:txBody>
          <a:bodyPr wrap="square" rtlCol="0">
            <a:spAutoFit/>
          </a:bodyPr>
          <a:lstStyle/>
          <a:p>
            <a:pPr algn="ctr"/>
            <a:r>
              <a:rPr lang="en-GB" sz="900" dirty="0">
                <a:latin typeface="Calibri" panose="020F0502020204030204" pitchFamily="34" charset="0"/>
              </a:rPr>
              <a:t>CCSDS/ISO Standard for Packaging</a:t>
            </a:r>
          </a:p>
        </p:txBody>
      </p:sp>
      <p:sp>
        <p:nvSpPr>
          <p:cNvPr id="29" name="Oval 28"/>
          <p:cNvSpPr/>
          <p:nvPr/>
        </p:nvSpPr>
        <p:spPr>
          <a:xfrm>
            <a:off x="7786106" y="2108515"/>
            <a:ext cx="1453200" cy="445450"/>
          </a:xfrm>
          <a:prstGeom prst="ellipse">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latin typeface="Calibri" panose="020F0502020204030204" pitchFamily="34" charset="0"/>
              </a:rPr>
              <a:t>CAIMAS      </a:t>
            </a:r>
          </a:p>
        </p:txBody>
      </p:sp>
      <p:sp>
        <p:nvSpPr>
          <p:cNvPr id="30" name="Oval 29"/>
          <p:cNvSpPr/>
          <p:nvPr/>
        </p:nvSpPr>
        <p:spPr>
          <a:xfrm>
            <a:off x="9249471" y="3936854"/>
            <a:ext cx="939849" cy="358620"/>
          </a:xfrm>
          <a:prstGeom prst="ellipse">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rPr>
              <a:t>CAIS</a:t>
            </a:r>
          </a:p>
        </p:txBody>
      </p:sp>
      <p:sp>
        <p:nvSpPr>
          <p:cNvPr id="7" name="Rectangle: Rounded Corners 6"/>
          <p:cNvSpPr/>
          <p:nvPr/>
        </p:nvSpPr>
        <p:spPr>
          <a:xfrm>
            <a:off x="10709829" y="1221444"/>
            <a:ext cx="341569" cy="4095497"/>
          </a:xfrm>
          <a:prstGeom prst="roundRect">
            <a:avLst/>
          </a:prstGeom>
          <a:solidFill>
            <a:srgbClr val="FFFF0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dirty="0">
                <a:solidFill>
                  <a:schemeClr val="tx1"/>
                </a:solidFill>
                <a:latin typeface="Calibri" panose="020F0502020204030204" pitchFamily="34" charset="0"/>
              </a:rPr>
              <a:t>DATA CONSUMERS</a:t>
            </a:r>
          </a:p>
        </p:txBody>
      </p:sp>
      <p:sp>
        <p:nvSpPr>
          <p:cNvPr id="33" name="Rectangle: Rounded Corners 32"/>
          <p:cNvSpPr/>
          <p:nvPr/>
        </p:nvSpPr>
        <p:spPr>
          <a:xfrm>
            <a:off x="1119015" y="1230492"/>
            <a:ext cx="341569" cy="4095497"/>
          </a:xfrm>
          <a:prstGeom prst="roundRect">
            <a:avLst/>
          </a:prstGeom>
          <a:solidFill>
            <a:srgbClr val="FFFF0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dirty="0">
                <a:solidFill>
                  <a:schemeClr val="tx1"/>
                </a:solidFill>
                <a:latin typeface="Calibri" panose="020F0502020204030204" pitchFamily="34" charset="0"/>
              </a:rPr>
              <a:t>DATA PRODUCERS</a:t>
            </a:r>
          </a:p>
        </p:txBody>
      </p:sp>
      <p:sp>
        <p:nvSpPr>
          <p:cNvPr id="34" name="Right Arrow 11"/>
          <p:cNvSpPr/>
          <p:nvPr/>
        </p:nvSpPr>
        <p:spPr>
          <a:xfrm>
            <a:off x="1416049" y="4037335"/>
            <a:ext cx="478839" cy="157659"/>
          </a:xfrm>
          <a:prstGeom prst="rightArrow">
            <a:avLst>
              <a:gd name="adj1" fmla="val 50000"/>
              <a:gd name="adj2" fmla="val 82221"/>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8" name="Oval 7"/>
          <p:cNvSpPr/>
          <p:nvPr/>
        </p:nvSpPr>
        <p:spPr>
          <a:xfrm>
            <a:off x="5246334" y="1875716"/>
            <a:ext cx="2103605" cy="909853"/>
          </a:xfrm>
          <a:prstGeom prst="ellipse">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latin typeface="Calibri" panose="020F0502020204030204" pitchFamily="34" charset="0"/>
              </a:rPr>
              <a:t>OAIS RM</a:t>
            </a:r>
          </a:p>
        </p:txBody>
      </p:sp>
      <p:sp>
        <p:nvSpPr>
          <p:cNvPr id="10" name="Oval 9"/>
          <p:cNvSpPr/>
          <p:nvPr/>
        </p:nvSpPr>
        <p:spPr>
          <a:xfrm>
            <a:off x="5426991" y="1230211"/>
            <a:ext cx="1630921" cy="425851"/>
          </a:xfrm>
          <a:prstGeom prst="ellipse">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alibri" panose="020F0502020204030204" pitchFamily="34" charset="0"/>
              </a:rPr>
              <a:t>AUDIT &amp; CERTIFICATION</a:t>
            </a:r>
          </a:p>
        </p:txBody>
      </p:sp>
      <p:sp>
        <p:nvSpPr>
          <p:cNvPr id="39" name="Right Arrow 11"/>
          <p:cNvSpPr/>
          <p:nvPr/>
        </p:nvSpPr>
        <p:spPr>
          <a:xfrm>
            <a:off x="1625400" y="2252736"/>
            <a:ext cx="1634329" cy="155811"/>
          </a:xfrm>
          <a:prstGeom prst="rightArrow">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17" name="Flowchart: Document 16"/>
          <p:cNvSpPr/>
          <p:nvPr/>
        </p:nvSpPr>
        <p:spPr>
          <a:xfrm>
            <a:off x="1699047" y="4512867"/>
            <a:ext cx="705424"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rPr>
              <a:t>EAST</a:t>
            </a:r>
          </a:p>
        </p:txBody>
      </p:sp>
      <p:sp>
        <p:nvSpPr>
          <p:cNvPr id="48" name="Rectangle: Rounded Corners 6"/>
          <p:cNvSpPr/>
          <p:nvPr/>
        </p:nvSpPr>
        <p:spPr>
          <a:xfrm rot="16200000">
            <a:off x="5877460" y="4422608"/>
            <a:ext cx="341569" cy="4095496"/>
          </a:xfrm>
          <a:prstGeom prst="roundRect">
            <a:avLst/>
          </a:prstGeom>
          <a:solidFill>
            <a:srgbClr val="FFFF0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dirty="0">
                <a:solidFill>
                  <a:schemeClr val="tx1"/>
                </a:solidFill>
                <a:latin typeface="Calibri" panose="020F0502020204030204" pitchFamily="34" charset="0"/>
              </a:rPr>
              <a:t>DATA PRESERVERS (ARCHIVES)</a:t>
            </a:r>
          </a:p>
        </p:txBody>
      </p:sp>
      <p:sp>
        <p:nvSpPr>
          <p:cNvPr id="49" name="Rounded Rectangle 48"/>
          <p:cNvSpPr/>
          <p:nvPr/>
        </p:nvSpPr>
        <p:spPr>
          <a:xfrm>
            <a:off x="4446766" y="4931356"/>
            <a:ext cx="499987" cy="1198215"/>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SPACE ARCHIVE SPECIFIC ADAPTER</a:t>
            </a:r>
          </a:p>
        </p:txBody>
      </p:sp>
      <p:sp>
        <p:nvSpPr>
          <p:cNvPr id="50" name="Rounded Rectangle 49"/>
          <p:cNvSpPr/>
          <p:nvPr/>
        </p:nvSpPr>
        <p:spPr>
          <a:xfrm>
            <a:off x="5057130" y="4931862"/>
            <a:ext cx="506710" cy="1197202"/>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SCIENCE ARCHIVE SPECIFIC ADAPTER</a:t>
            </a:r>
          </a:p>
        </p:txBody>
      </p:sp>
      <p:cxnSp>
        <p:nvCxnSpPr>
          <p:cNvPr id="54" name="Straight Connector 53"/>
          <p:cNvCxnSpPr/>
          <p:nvPr/>
        </p:nvCxnSpPr>
        <p:spPr>
          <a:xfrm>
            <a:off x="1568280" y="3031078"/>
            <a:ext cx="8766362"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9" name="Circular Arrow 68"/>
          <p:cNvSpPr/>
          <p:nvPr/>
        </p:nvSpPr>
        <p:spPr>
          <a:xfrm rot="3083222">
            <a:off x="6410655" y="1297877"/>
            <a:ext cx="970907" cy="1086676"/>
          </a:xfrm>
          <a:prstGeom prst="circularArrow">
            <a:avLst>
              <a:gd name="adj1" fmla="val 9128"/>
              <a:gd name="adj2" fmla="val 1142319"/>
              <a:gd name="adj3" fmla="val 20395358"/>
              <a:gd name="adj4" fmla="val 14142507"/>
              <a:gd name="adj5" fmla="val 12500"/>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US" sz="1200" b="1" kern="0">
              <a:solidFill>
                <a:prstClr val="white"/>
              </a:solidFill>
              <a:latin typeface="Calibri" panose="020F0502020204030204"/>
            </a:endParaRPr>
          </a:p>
        </p:txBody>
      </p:sp>
      <p:sp>
        <p:nvSpPr>
          <p:cNvPr id="70" name="Right Arrow 11"/>
          <p:cNvSpPr/>
          <p:nvPr/>
        </p:nvSpPr>
        <p:spPr>
          <a:xfrm>
            <a:off x="9132138" y="2252736"/>
            <a:ext cx="1383198" cy="155811"/>
          </a:xfrm>
          <a:prstGeom prst="rightArrow">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81" name="Right Arrow 11"/>
          <p:cNvSpPr/>
          <p:nvPr/>
        </p:nvSpPr>
        <p:spPr>
          <a:xfrm>
            <a:off x="10127603" y="4016670"/>
            <a:ext cx="549867" cy="198989"/>
          </a:xfrm>
          <a:prstGeom prst="rightArrow">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15" name="TextBox 14"/>
          <p:cNvSpPr txBox="1"/>
          <p:nvPr/>
        </p:nvSpPr>
        <p:spPr>
          <a:xfrm>
            <a:off x="5386880" y="2364647"/>
            <a:ext cx="1891808" cy="429235"/>
          </a:xfrm>
          <a:prstGeom prst="rect">
            <a:avLst/>
          </a:prstGeom>
          <a:noFill/>
        </p:spPr>
        <p:txBody>
          <a:bodyPr wrap="square" rtlCol="0">
            <a:spAutoFit/>
          </a:bodyPr>
          <a:lstStyle/>
          <a:p>
            <a:pPr algn="ctr"/>
            <a:r>
              <a:rPr lang="en-GB" sz="1050" dirty="0">
                <a:solidFill>
                  <a:schemeClr val="bg1"/>
                </a:solidFill>
                <a:latin typeface="Calibri" panose="020F0502020204030204" pitchFamily="34" charset="0"/>
              </a:rPr>
              <a:t>Defines how the information should be preserved</a:t>
            </a:r>
          </a:p>
        </p:txBody>
      </p:sp>
      <p:sp>
        <p:nvSpPr>
          <p:cNvPr id="72" name="Right Arrow 71"/>
          <p:cNvSpPr/>
          <p:nvPr/>
        </p:nvSpPr>
        <p:spPr>
          <a:xfrm>
            <a:off x="7444036" y="2243939"/>
            <a:ext cx="578792" cy="173408"/>
          </a:xfrm>
          <a:prstGeom prst="rightArrow">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37" name="Circular Arrow 36"/>
          <p:cNvSpPr/>
          <p:nvPr/>
        </p:nvSpPr>
        <p:spPr>
          <a:xfrm rot="15775911">
            <a:off x="5174741" y="1266495"/>
            <a:ext cx="1065453" cy="1176911"/>
          </a:xfrm>
          <a:prstGeom prst="circularArrow">
            <a:avLst>
              <a:gd name="adj1" fmla="val 8823"/>
              <a:gd name="adj2" fmla="val 1142319"/>
              <a:gd name="adj3" fmla="val 20436546"/>
              <a:gd name="adj4" fmla="val 14528740"/>
              <a:gd name="adj5" fmla="val 12500"/>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US" sz="1200" b="1" kern="0">
              <a:solidFill>
                <a:prstClr val="white"/>
              </a:solidFill>
              <a:latin typeface="Calibri" panose="020F0502020204030204"/>
            </a:endParaRPr>
          </a:p>
        </p:txBody>
      </p:sp>
      <p:sp>
        <p:nvSpPr>
          <p:cNvPr id="73" name="Right Arrow 11"/>
          <p:cNvSpPr/>
          <p:nvPr/>
        </p:nvSpPr>
        <p:spPr>
          <a:xfrm>
            <a:off x="1625400" y="1584980"/>
            <a:ext cx="1634329" cy="155811"/>
          </a:xfrm>
          <a:prstGeom prst="rightArrow">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82" name="Right Arrow 81"/>
          <p:cNvSpPr/>
          <p:nvPr/>
        </p:nvSpPr>
        <p:spPr>
          <a:xfrm rot="1518957">
            <a:off x="4336856" y="1890207"/>
            <a:ext cx="1037865" cy="154741"/>
          </a:xfrm>
          <a:prstGeom prst="rightArrow">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83" name="TextBox 82"/>
          <p:cNvSpPr txBox="1"/>
          <p:nvPr/>
        </p:nvSpPr>
        <p:spPr>
          <a:xfrm>
            <a:off x="8840092" y="1761524"/>
            <a:ext cx="1903903" cy="381542"/>
          </a:xfrm>
          <a:prstGeom prst="rect">
            <a:avLst/>
          </a:prstGeom>
          <a:noFill/>
        </p:spPr>
        <p:txBody>
          <a:bodyPr wrap="square" rtlCol="0">
            <a:spAutoFit/>
          </a:bodyPr>
          <a:lstStyle/>
          <a:p>
            <a:r>
              <a:rPr lang="en-GB" sz="900" dirty="0">
                <a:latin typeface="Calibri" panose="020F0502020204030204" pitchFamily="34" charset="0"/>
              </a:rPr>
              <a:t>Defines a process to transfer </a:t>
            </a:r>
          </a:p>
          <a:p>
            <a:r>
              <a:rPr lang="en-GB" sz="900" dirty="0">
                <a:latin typeface="Calibri" panose="020F0502020204030204" pitchFamily="34" charset="0"/>
              </a:rPr>
              <a:t>Data /metadata </a:t>
            </a:r>
            <a:r>
              <a:rPr lang="en-GB" sz="900" b="1" i="1" u="sng" dirty="0">
                <a:latin typeface="Calibri" panose="020F0502020204030204" pitchFamily="34" charset="0"/>
              </a:rPr>
              <a:t>from</a:t>
            </a:r>
            <a:r>
              <a:rPr lang="en-GB" sz="900" dirty="0">
                <a:latin typeface="Calibri" panose="020F0502020204030204" pitchFamily="34" charset="0"/>
              </a:rPr>
              <a:t> the archive</a:t>
            </a:r>
          </a:p>
        </p:txBody>
      </p:sp>
      <p:cxnSp>
        <p:nvCxnSpPr>
          <p:cNvPr id="24" name="Straight Connector 23"/>
          <p:cNvCxnSpPr>
            <a:cxnSpLocks/>
            <a:stCxn id="2" idx="3"/>
            <a:endCxn id="4" idx="0"/>
          </p:cNvCxnSpPr>
          <p:nvPr/>
        </p:nvCxnSpPr>
        <p:spPr>
          <a:xfrm flipH="1">
            <a:off x="2174693" y="2485866"/>
            <a:ext cx="1109005" cy="1457455"/>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29" idx="5"/>
            <a:endCxn id="30" idx="0"/>
          </p:cNvCxnSpPr>
          <p:nvPr/>
        </p:nvCxnSpPr>
        <p:spPr>
          <a:xfrm>
            <a:off x="9026490" y="2488730"/>
            <a:ext cx="692906" cy="144812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020764" y="3204268"/>
            <a:ext cx="1807637" cy="528592"/>
          </a:xfrm>
          <a:prstGeom prst="round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DA-ADD</a:t>
            </a:r>
          </a:p>
          <a:p>
            <a:pPr algn="ctr"/>
            <a:r>
              <a:rPr lang="en-US" sz="900" b="1" dirty="0">
                <a:latin typeface="Calibri" panose="020F0502020204030204" pitchFamily="34" charset="0"/>
              </a:rPr>
              <a:t>Data Archive Architecture Description Document</a:t>
            </a:r>
          </a:p>
        </p:txBody>
      </p:sp>
      <p:sp>
        <p:nvSpPr>
          <p:cNvPr id="99" name="Oval 98"/>
          <p:cNvSpPr/>
          <p:nvPr/>
        </p:nvSpPr>
        <p:spPr>
          <a:xfrm>
            <a:off x="7151464" y="2270652"/>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0" name="Oval 99"/>
          <p:cNvSpPr/>
          <p:nvPr/>
        </p:nvSpPr>
        <p:spPr>
          <a:xfrm>
            <a:off x="4182000" y="2289934"/>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1" name="Oval 100"/>
          <p:cNvSpPr/>
          <p:nvPr/>
        </p:nvSpPr>
        <p:spPr>
          <a:xfrm>
            <a:off x="2393595" y="4135312"/>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2" name="Oval 101"/>
          <p:cNvSpPr/>
          <p:nvPr/>
        </p:nvSpPr>
        <p:spPr>
          <a:xfrm>
            <a:off x="1736650" y="4771961"/>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3" name="Oval 102"/>
          <p:cNvSpPr/>
          <p:nvPr/>
        </p:nvSpPr>
        <p:spPr>
          <a:xfrm>
            <a:off x="2568153" y="4783248"/>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4" name="Oval 103"/>
          <p:cNvSpPr/>
          <p:nvPr/>
        </p:nvSpPr>
        <p:spPr>
          <a:xfrm>
            <a:off x="1699047" y="5384174"/>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5" name="Oval 104"/>
          <p:cNvSpPr/>
          <p:nvPr/>
        </p:nvSpPr>
        <p:spPr>
          <a:xfrm>
            <a:off x="3501121" y="5119866"/>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8" name="Oval 107"/>
          <p:cNvSpPr/>
          <p:nvPr/>
        </p:nvSpPr>
        <p:spPr>
          <a:xfrm>
            <a:off x="6790824" y="1400718"/>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9" name="Oval 108"/>
          <p:cNvSpPr/>
          <p:nvPr/>
        </p:nvSpPr>
        <p:spPr>
          <a:xfrm>
            <a:off x="8935554" y="2265834"/>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12" name="Oval 111"/>
          <p:cNvSpPr/>
          <p:nvPr/>
        </p:nvSpPr>
        <p:spPr>
          <a:xfrm>
            <a:off x="9952711" y="4157614"/>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18" name="Oval 117"/>
          <p:cNvSpPr/>
          <p:nvPr/>
        </p:nvSpPr>
        <p:spPr>
          <a:xfrm>
            <a:off x="5431260" y="5983596"/>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19" name="Oval 118"/>
          <p:cNvSpPr/>
          <p:nvPr/>
        </p:nvSpPr>
        <p:spPr>
          <a:xfrm>
            <a:off x="4801955" y="5983596"/>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1" name="TextBox 120"/>
          <p:cNvSpPr txBox="1"/>
          <p:nvPr/>
        </p:nvSpPr>
        <p:spPr>
          <a:xfrm>
            <a:off x="7854579" y="3231622"/>
            <a:ext cx="2071376" cy="507831"/>
          </a:xfrm>
          <a:prstGeom prst="rect">
            <a:avLst/>
          </a:prstGeom>
          <a:noFill/>
        </p:spPr>
        <p:txBody>
          <a:bodyPr wrap="square" rtlCol="0">
            <a:spAutoFit/>
          </a:bodyPr>
          <a:lstStyle/>
          <a:p>
            <a:r>
              <a:rPr lang="en-GB" sz="900" dirty="0">
                <a:latin typeface="Calibri" panose="020F0502020204030204" pitchFamily="34" charset="0"/>
              </a:rPr>
              <a:t>Describes Data Architecture;</a:t>
            </a:r>
          </a:p>
          <a:p>
            <a:r>
              <a:rPr lang="en-GB" sz="900" dirty="0">
                <a:latin typeface="Calibri" panose="020F0502020204030204" pitchFamily="34" charset="0"/>
              </a:rPr>
              <a:t>how Software components</a:t>
            </a:r>
          </a:p>
          <a:p>
            <a:r>
              <a:rPr lang="en-GB" sz="900" dirty="0">
                <a:latin typeface="Calibri" panose="020F0502020204030204" pitchFamily="34" charset="0"/>
              </a:rPr>
              <a:t>fit together</a:t>
            </a:r>
          </a:p>
        </p:txBody>
      </p:sp>
      <p:sp>
        <p:nvSpPr>
          <p:cNvPr id="36" name="TextBox 35"/>
          <p:cNvSpPr txBox="1"/>
          <p:nvPr/>
        </p:nvSpPr>
        <p:spPr>
          <a:xfrm>
            <a:off x="1465671" y="2654799"/>
            <a:ext cx="4903084" cy="731290"/>
          </a:xfrm>
          <a:prstGeom prst="rect">
            <a:avLst/>
          </a:prstGeom>
          <a:noFill/>
        </p:spPr>
        <p:txBody>
          <a:bodyPr wrap="square" rtlCol="0">
            <a:spAutoFit/>
          </a:bodyPr>
          <a:lstStyle/>
          <a:p>
            <a:r>
              <a:rPr lang="en-GB" sz="2000" dirty="0">
                <a:latin typeface="Calibri" panose="020F0502020204030204" pitchFamily="34" charset="0"/>
              </a:rPr>
              <a:t>OAIS Process Framework (OAIS-</a:t>
            </a:r>
            <a:r>
              <a:rPr lang="en-GB" sz="2000" b="1" dirty="0">
                <a:latin typeface="Calibri" panose="020F0502020204030204" pitchFamily="34" charset="0"/>
              </a:rPr>
              <a:t>PF</a:t>
            </a:r>
            <a:r>
              <a:rPr lang="en-GB" sz="2000" dirty="0">
                <a:latin typeface="Calibri" panose="020F0502020204030204" pitchFamily="34" charset="0"/>
              </a:rPr>
              <a:t>)</a:t>
            </a:r>
          </a:p>
          <a:p>
            <a:r>
              <a:rPr lang="en-GB" sz="2000" dirty="0">
                <a:latin typeface="Calibri" panose="020F0502020204030204" pitchFamily="34" charset="0"/>
              </a:rPr>
              <a:t>OAIS Interoperability Framework (OAIS-</a:t>
            </a:r>
            <a:r>
              <a:rPr lang="en-GB" sz="2000" b="1" dirty="0">
                <a:latin typeface="Calibri" panose="020F0502020204030204" pitchFamily="34" charset="0"/>
              </a:rPr>
              <a:t>IF</a:t>
            </a:r>
            <a:r>
              <a:rPr lang="en-GB" sz="2000" dirty="0">
                <a:latin typeface="Calibri" panose="020F0502020204030204" pitchFamily="34" charset="0"/>
              </a:rPr>
              <a:t>)</a:t>
            </a:r>
          </a:p>
        </p:txBody>
      </p:sp>
      <p:sp>
        <p:nvSpPr>
          <p:cNvPr id="122" name="Oval 121"/>
          <p:cNvSpPr/>
          <p:nvPr/>
        </p:nvSpPr>
        <p:spPr>
          <a:xfrm>
            <a:off x="4122899" y="1610868"/>
            <a:ext cx="154819" cy="132128"/>
          </a:xfrm>
          <a:prstGeom prst="ellipse">
            <a:avLst/>
          </a:prstGeom>
          <a:solidFill>
            <a:srgbClr val="FFC000"/>
          </a:solidFill>
          <a:ln w="444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3" name="Oval 122"/>
          <p:cNvSpPr/>
          <p:nvPr/>
        </p:nvSpPr>
        <p:spPr>
          <a:xfrm>
            <a:off x="7674916" y="3594701"/>
            <a:ext cx="117031" cy="117818"/>
          </a:xfrm>
          <a:prstGeom prst="ellipse">
            <a:avLst/>
          </a:prstGeom>
          <a:solidFill>
            <a:srgbClr val="FFC000"/>
          </a:solidFill>
          <a:ln w="444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06" name="Rounded Rectangle 48">
            <a:extLst>
              <a:ext uri="{FF2B5EF4-FFF2-40B4-BE49-F238E27FC236}">
                <a16:creationId xmlns:a16="http://schemas.microsoft.com/office/drawing/2014/main" id="{ADA69D95-1CA8-4D78-8B2A-25C15A24A976}"/>
              </a:ext>
            </a:extLst>
          </p:cNvPr>
          <p:cNvSpPr/>
          <p:nvPr/>
        </p:nvSpPr>
        <p:spPr>
          <a:xfrm rot="16200000">
            <a:off x="3211572" y="3587195"/>
            <a:ext cx="324935" cy="1057938"/>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USER SPECIFIC ADAPTER</a:t>
            </a:r>
          </a:p>
        </p:txBody>
      </p:sp>
      <p:sp>
        <p:nvSpPr>
          <p:cNvPr id="107" name="Rounded Rectangle 48">
            <a:extLst>
              <a:ext uri="{FF2B5EF4-FFF2-40B4-BE49-F238E27FC236}">
                <a16:creationId xmlns:a16="http://schemas.microsoft.com/office/drawing/2014/main" id="{6C650ABF-ADCF-441E-A2B9-F10B87A91356}"/>
              </a:ext>
            </a:extLst>
          </p:cNvPr>
          <p:cNvSpPr/>
          <p:nvPr/>
        </p:nvSpPr>
        <p:spPr>
          <a:xfrm rot="16200000">
            <a:off x="8351889" y="3587195"/>
            <a:ext cx="324935" cy="1057938"/>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USER SPECIFIC ADAPTER</a:t>
            </a:r>
          </a:p>
        </p:txBody>
      </p:sp>
      <p:sp>
        <p:nvSpPr>
          <p:cNvPr id="124" name="Rounded Rectangle 49">
            <a:extLst>
              <a:ext uri="{FF2B5EF4-FFF2-40B4-BE49-F238E27FC236}">
                <a16:creationId xmlns:a16="http://schemas.microsoft.com/office/drawing/2014/main" id="{CE752D73-F396-4B3B-B70E-D1FB77BAA0C7}"/>
              </a:ext>
            </a:extLst>
          </p:cNvPr>
          <p:cNvSpPr/>
          <p:nvPr/>
        </p:nvSpPr>
        <p:spPr>
          <a:xfrm>
            <a:off x="5674217" y="4931862"/>
            <a:ext cx="506710" cy="1197202"/>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ENGINEERING ARCHIVE SPECIFIC ADAPTER</a:t>
            </a:r>
          </a:p>
        </p:txBody>
      </p:sp>
      <p:sp>
        <p:nvSpPr>
          <p:cNvPr id="125" name="Rounded Rectangle 49">
            <a:extLst>
              <a:ext uri="{FF2B5EF4-FFF2-40B4-BE49-F238E27FC236}">
                <a16:creationId xmlns:a16="http://schemas.microsoft.com/office/drawing/2014/main" id="{A881FE39-CB71-439E-85CA-9FA2FECB1414}"/>
              </a:ext>
            </a:extLst>
          </p:cNvPr>
          <p:cNvSpPr/>
          <p:nvPr/>
        </p:nvSpPr>
        <p:spPr>
          <a:xfrm>
            <a:off x="6291304" y="4931862"/>
            <a:ext cx="506710" cy="1197202"/>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WEB ARCHIVE SPECIFIC ADAPTER</a:t>
            </a:r>
          </a:p>
        </p:txBody>
      </p:sp>
      <p:sp>
        <p:nvSpPr>
          <p:cNvPr id="127" name="Rounded Rectangle 49">
            <a:extLst>
              <a:ext uri="{FF2B5EF4-FFF2-40B4-BE49-F238E27FC236}">
                <a16:creationId xmlns:a16="http://schemas.microsoft.com/office/drawing/2014/main" id="{616FBA06-4BF5-48C3-907F-AD161DABD2DB}"/>
              </a:ext>
            </a:extLst>
          </p:cNvPr>
          <p:cNvSpPr/>
          <p:nvPr/>
        </p:nvSpPr>
        <p:spPr>
          <a:xfrm>
            <a:off x="6908392" y="4931862"/>
            <a:ext cx="506710" cy="1197202"/>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“OTHER” ARCHIVE SPECIFIC ADAPTER</a:t>
            </a:r>
          </a:p>
        </p:txBody>
      </p:sp>
      <p:sp>
        <p:nvSpPr>
          <p:cNvPr id="116" name="Oval 115"/>
          <p:cNvSpPr/>
          <p:nvPr/>
        </p:nvSpPr>
        <p:spPr>
          <a:xfrm>
            <a:off x="6067000" y="6017947"/>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15" name="Oval 114"/>
          <p:cNvSpPr/>
          <p:nvPr/>
        </p:nvSpPr>
        <p:spPr>
          <a:xfrm>
            <a:off x="6689345" y="6000102"/>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14" name="Oval 113"/>
          <p:cNvSpPr/>
          <p:nvPr/>
        </p:nvSpPr>
        <p:spPr>
          <a:xfrm>
            <a:off x="7308224" y="6006350"/>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9" name="Rounded Rectangle 48">
            <a:extLst>
              <a:ext uri="{FF2B5EF4-FFF2-40B4-BE49-F238E27FC236}">
                <a16:creationId xmlns:a16="http://schemas.microsoft.com/office/drawing/2014/main" id="{322ABFE0-A8FD-4B7D-82BA-9F6FCEDC2C9C}"/>
              </a:ext>
            </a:extLst>
          </p:cNvPr>
          <p:cNvSpPr/>
          <p:nvPr/>
        </p:nvSpPr>
        <p:spPr>
          <a:xfrm rot="16200000">
            <a:off x="4404845" y="3587195"/>
            <a:ext cx="324935" cy="1057938"/>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GENERIC ADAPTER</a:t>
            </a:r>
          </a:p>
        </p:txBody>
      </p:sp>
      <p:sp>
        <p:nvSpPr>
          <p:cNvPr id="47" name="Right Arrow 11"/>
          <p:cNvSpPr/>
          <p:nvPr/>
        </p:nvSpPr>
        <p:spPr>
          <a:xfrm>
            <a:off x="3798538" y="4050845"/>
            <a:ext cx="374569" cy="130639"/>
          </a:xfrm>
          <a:prstGeom prst="rightArrow">
            <a:avLst>
              <a:gd name="adj1" fmla="val 50000"/>
              <a:gd name="adj2" fmla="val 105898"/>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130" name="Right Arrow 11">
            <a:extLst>
              <a:ext uri="{FF2B5EF4-FFF2-40B4-BE49-F238E27FC236}">
                <a16:creationId xmlns:a16="http://schemas.microsoft.com/office/drawing/2014/main" id="{DD0CA371-106B-4204-AF62-E85A395ECF1E}"/>
              </a:ext>
            </a:extLst>
          </p:cNvPr>
          <p:cNvSpPr/>
          <p:nvPr/>
        </p:nvSpPr>
        <p:spPr>
          <a:xfrm>
            <a:off x="2622738" y="4050845"/>
            <a:ext cx="326828" cy="130639"/>
          </a:xfrm>
          <a:prstGeom prst="rightArrow">
            <a:avLst>
              <a:gd name="adj1" fmla="val 50000"/>
              <a:gd name="adj2" fmla="val 101037"/>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132" name="Rounded Rectangle 48">
            <a:extLst>
              <a:ext uri="{FF2B5EF4-FFF2-40B4-BE49-F238E27FC236}">
                <a16:creationId xmlns:a16="http://schemas.microsoft.com/office/drawing/2014/main" id="{FA5E3D92-CF13-45EC-B9D9-92856523D9E5}"/>
              </a:ext>
            </a:extLst>
          </p:cNvPr>
          <p:cNvSpPr/>
          <p:nvPr/>
        </p:nvSpPr>
        <p:spPr>
          <a:xfrm rot="16200000">
            <a:off x="5633480" y="3558154"/>
            <a:ext cx="557087" cy="1314486"/>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ARCHIVE GENERIC ADAPTER</a:t>
            </a:r>
          </a:p>
        </p:txBody>
      </p:sp>
      <p:sp>
        <p:nvSpPr>
          <p:cNvPr id="133" name="Rounded Rectangle 48">
            <a:extLst>
              <a:ext uri="{FF2B5EF4-FFF2-40B4-BE49-F238E27FC236}">
                <a16:creationId xmlns:a16="http://schemas.microsoft.com/office/drawing/2014/main" id="{1BE13EA0-420B-4B15-A8FF-35D8914BB202}"/>
              </a:ext>
            </a:extLst>
          </p:cNvPr>
          <p:cNvSpPr/>
          <p:nvPr/>
        </p:nvSpPr>
        <p:spPr>
          <a:xfrm rot="16200000">
            <a:off x="7120447" y="3549510"/>
            <a:ext cx="324935" cy="1133308"/>
          </a:xfrm>
          <a:prstGeom prst="round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b="1" dirty="0">
                <a:latin typeface="Calibri" panose="020F0502020204030204" pitchFamily="34" charset="0"/>
              </a:rPr>
              <a:t>GENERIC ADAPTER</a:t>
            </a:r>
          </a:p>
        </p:txBody>
      </p:sp>
      <p:sp>
        <p:nvSpPr>
          <p:cNvPr id="31" name="Right Arrow 11"/>
          <p:cNvSpPr/>
          <p:nvPr/>
        </p:nvSpPr>
        <p:spPr>
          <a:xfrm>
            <a:off x="8955912" y="4025608"/>
            <a:ext cx="476564" cy="181112"/>
          </a:xfrm>
          <a:prstGeom prst="rightArrow">
            <a:avLst>
              <a:gd name="adj1" fmla="val 50000"/>
              <a:gd name="adj2" fmla="val 71037"/>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cxnSp>
        <p:nvCxnSpPr>
          <p:cNvPr id="40" name="Straight Connector 39">
            <a:extLst>
              <a:ext uri="{FF2B5EF4-FFF2-40B4-BE49-F238E27FC236}">
                <a16:creationId xmlns:a16="http://schemas.microsoft.com/office/drawing/2014/main" id="{1401F238-9499-4346-8B6F-FC1D254F12FC}"/>
              </a:ext>
            </a:extLst>
          </p:cNvPr>
          <p:cNvCxnSpPr>
            <a:cxnSpLocks/>
          </p:cNvCxnSpPr>
          <p:nvPr/>
        </p:nvCxnSpPr>
        <p:spPr bwMode="auto">
          <a:xfrm>
            <a:off x="4696759" y="4747167"/>
            <a:ext cx="2464988"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6" name="Straight Connector 45">
            <a:extLst>
              <a:ext uri="{FF2B5EF4-FFF2-40B4-BE49-F238E27FC236}">
                <a16:creationId xmlns:a16="http://schemas.microsoft.com/office/drawing/2014/main" id="{F94B804D-FFE8-447D-A0AE-D778B7CA097C}"/>
              </a:ext>
            </a:extLst>
          </p:cNvPr>
          <p:cNvCxnSpPr>
            <a:cxnSpLocks/>
            <a:endCxn id="49" idx="0"/>
          </p:cNvCxnSpPr>
          <p:nvPr/>
        </p:nvCxnSpPr>
        <p:spPr bwMode="auto">
          <a:xfrm>
            <a:off x="4696759" y="4747167"/>
            <a:ext cx="1" cy="1841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5" name="Straight Connector 54">
            <a:extLst>
              <a:ext uri="{FF2B5EF4-FFF2-40B4-BE49-F238E27FC236}">
                <a16:creationId xmlns:a16="http://schemas.microsoft.com/office/drawing/2014/main" id="{56FC2150-E787-4EB0-B1D8-BCF40F1B1E4D}"/>
              </a:ext>
            </a:extLst>
          </p:cNvPr>
          <p:cNvCxnSpPr>
            <a:cxnSpLocks/>
            <a:endCxn id="50" idx="0"/>
          </p:cNvCxnSpPr>
          <p:nvPr/>
        </p:nvCxnSpPr>
        <p:spPr bwMode="auto">
          <a:xfrm>
            <a:off x="5310485" y="4754197"/>
            <a:ext cx="0" cy="17766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1" name="Straight Connector 70">
            <a:extLst>
              <a:ext uri="{FF2B5EF4-FFF2-40B4-BE49-F238E27FC236}">
                <a16:creationId xmlns:a16="http://schemas.microsoft.com/office/drawing/2014/main" id="{F94CAB08-1F9B-4AFE-BBC5-ECBA27B49A2E}"/>
              </a:ext>
            </a:extLst>
          </p:cNvPr>
          <p:cNvCxnSpPr>
            <a:endCxn id="124" idx="0"/>
          </p:cNvCxnSpPr>
          <p:nvPr/>
        </p:nvCxnSpPr>
        <p:spPr bwMode="auto">
          <a:xfrm>
            <a:off x="5922816" y="4747167"/>
            <a:ext cx="4756" cy="18469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8" name="Straight Connector 77">
            <a:extLst>
              <a:ext uri="{FF2B5EF4-FFF2-40B4-BE49-F238E27FC236}">
                <a16:creationId xmlns:a16="http://schemas.microsoft.com/office/drawing/2014/main" id="{1C25748A-B152-4265-B703-C46C48FF9B5F}"/>
              </a:ext>
            </a:extLst>
          </p:cNvPr>
          <p:cNvCxnSpPr>
            <a:stCxn id="125" idx="0"/>
          </p:cNvCxnSpPr>
          <p:nvPr/>
        </p:nvCxnSpPr>
        <p:spPr bwMode="auto">
          <a:xfrm flipV="1">
            <a:off x="6544659" y="4746915"/>
            <a:ext cx="376" cy="18494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7" name="Straight Connector 86">
            <a:extLst>
              <a:ext uri="{FF2B5EF4-FFF2-40B4-BE49-F238E27FC236}">
                <a16:creationId xmlns:a16="http://schemas.microsoft.com/office/drawing/2014/main" id="{9BCDDB0C-968C-430F-9617-290E0E57D6FA}"/>
              </a:ext>
            </a:extLst>
          </p:cNvPr>
          <p:cNvCxnSpPr>
            <a:stCxn id="127" idx="0"/>
          </p:cNvCxnSpPr>
          <p:nvPr/>
        </p:nvCxnSpPr>
        <p:spPr bwMode="auto">
          <a:xfrm flipH="1" flipV="1">
            <a:off x="7159575" y="4747167"/>
            <a:ext cx="2172" cy="1846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36" name="Right Arrow 11">
            <a:extLst>
              <a:ext uri="{FF2B5EF4-FFF2-40B4-BE49-F238E27FC236}">
                <a16:creationId xmlns:a16="http://schemas.microsoft.com/office/drawing/2014/main" id="{216E6709-0B42-4306-BEF7-3776EFD192D0}"/>
              </a:ext>
            </a:extLst>
          </p:cNvPr>
          <p:cNvSpPr/>
          <p:nvPr/>
        </p:nvSpPr>
        <p:spPr>
          <a:xfrm>
            <a:off x="7810490" y="4050845"/>
            <a:ext cx="324825" cy="130639"/>
          </a:xfrm>
          <a:prstGeom prst="rightArrow">
            <a:avLst>
              <a:gd name="adj1" fmla="val 50000"/>
              <a:gd name="adj2" fmla="val 74303"/>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
        <p:nvSpPr>
          <p:cNvPr id="139" name="Oval 138">
            <a:extLst>
              <a:ext uri="{FF2B5EF4-FFF2-40B4-BE49-F238E27FC236}">
                <a16:creationId xmlns:a16="http://schemas.microsoft.com/office/drawing/2014/main" id="{ACFC7F99-7DC9-4C3E-99B9-7BBC9F29B81D}"/>
              </a:ext>
            </a:extLst>
          </p:cNvPr>
          <p:cNvSpPr/>
          <p:nvPr/>
        </p:nvSpPr>
        <p:spPr>
          <a:xfrm>
            <a:off x="3771035" y="4175444"/>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2" name="Oval 141">
            <a:extLst>
              <a:ext uri="{FF2B5EF4-FFF2-40B4-BE49-F238E27FC236}">
                <a16:creationId xmlns:a16="http://schemas.microsoft.com/office/drawing/2014/main" id="{DFF69F5F-4E54-49E9-9C2A-352267B2F8B3}"/>
              </a:ext>
            </a:extLst>
          </p:cNvPr>
          <p:cNvSpPr/>
          <p:nvPr/>
        </p:nvSpPr>
        <p:spPr>
          <a:xfrm>
            <a:off x="4056076" y="4177656"/>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3" name="Oval 142">
            <a:extLst>
              <a:ext uri="{FF2B5EF4-FFF2-40B4-BE49-F238E27FC236}">
                <a16:creationId xmlns:a16="http://schemas.microsoft.com/office/drawing/2014/main" id="{CF548734-8DC9-4DB1-88C2-D7808FA2164B}"/>
              </a:ext>
            </a:extLst>
          </p:cNvPr>
          <p:cNvSpPr/>
          <p:nvPr/>
        </p:nvSpPr>
        <p:spPr>
          <a:xfrm>
            <a:off x="5863234" y="4375359"/>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4" name="Oval 143">
            <a:extLst>
              <a:ext uri="{FF2B5EF4-FFF2-40B4-BE49-F238E27FC236}">
                <a16:creationId xmlns:a16="http://schemas.microsoft.com/office/drawing/2014/main" id="{DAF2463E-D064-4CF0-9E8E-B908109FD89C}"/>
              </a:ext>
            </a:extLst>
          </p:cNvPr>
          <p:cNvSpPr/>
          <p:nvPr/>
        </p:nvSpPr>
        <p:spPr>
          <a:xfrm>
            <a:off x="7720726" y="4175444"/>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45" name="Oval 144">
            <a:extLst>
              <a:ext uri="{FF2B5EF4-FFF2-40B4-BE49-F238E27FC236}">
                <a16:creationId xmlns:a16="http://schemas.microsoft.com/office/drawing/2014/main" id="{E9DCBCCB-BFFB-486B-A7CF-8F6224BDD994}"/>
              </a:ext>
            </a:extLst>
          </p:cNvPr>
          <p:cNvSpPr/>
          <p:nvPr/>
        </p:nvSpPr>
        <p:spPr>
          <a:xfrm>
            <a:off x="8915339" y="4179287"/>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50" name="Arrow: Bent 149">
            <a:extLst>
              <a:ext uri="{FF2B5EF4-FFF2-40B4-BE49-F238E27FC236}">
                <a16:creationId xmlns:a16="http://schemas.microsoft.com/office/drawing/2014/main" id="{2F0B2B5A-99FC-43A1-A10C-E68FD38D6281}"/>
              </a:ext>
            </a:extLst>
          </p:cNvPr>
          <p:cNvSpPr/>
          <p:nvPr/>
        </p:nvSpPr>
        <p:spPr bwMode="auto">
          <a:xfrm rot="5400000">
            <a:off x="4933642" y="4085158"/>
            <a:ext cx="603208" cy="711752"/>
          </a:xfrm>
          <a:prstGeom prst="bentArrow">
            <a:avLst>
              <a:gd name="adj1" fmla="val 15526"/>
              <a:gd name="adj2" fmla="val 25000"/>
              <a:gd name="adj3" fmla="val 25000"/>
              <a:gd name="adj4" fmla="val 43750"/>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US" sz="1200" b="1" kern="0" dirty="0">
              <a:solidFill>
                <a:prstClr val="white"/>
              </a:solidFill>
              <a:latin typeface="Calibri" panose="020F0502020204030204"/>
            </a:endParaRPr>
          </a:p>
        </p:txBody>
      </p:sp>
      <p:sp>
        <p:nvSpPr>
          <p:cNvPr id="151" name="Arrow: Bent 150">
            <a:extLst>
              <a:ext uri="{FF2B5EF4-FFF2-40B4-BE49-F238E27FC236}">
                <a16:creationId xmlns:a16="http://schemas.microsoft.com/office/drawing/2014/main" id="{660A002E-19B6-4E1E-863B-04FEC3E14617}"/>
              </a:ext>
            </a:extLst>
          </p:cNvPr>
          <p:cNvSpPr/>
          <p:nvPr/>
        </p:nvSpPr>
        <p:spPr bwMode="auto">
          <a:xfrm>
            <a:off x="6261751" y="4064661"/>
            <a:ext cx="603208" cy="689123"/>
          </a:xfrm>
          <a:prstGeom prst="bentArrow">
            <a:avLst>
              <a:gd name="adj1" fmla="val 15526"/>
              <a:gd name="adj2" fmla="val 25000"/>
              <a:gd name="adj3" fmla="val 25000"/>
              <a:gd name="adj4" fmla="val 43750"/>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US" sz="1200" b="1" kern="0" dirty="0">
              <a:solidFill>
                <a:prstClr val="white"/>
              </a:solidFill>
              <a:latin typeface="Calibri" panose="020F0502020204030204"/>
            </a:endParaRPr>
          </a:p>
        </p:txBody>
      </p:sp>
      <p:grpSp>
        <p:nvGrpSpPr>
          <p:cNvPr id="152" name="Group 151">
            <a:extLst>
              <a:ext uri="{FF2B5EF4-FFF2-40B4-BE49-F238E27FC236}">
                <a16:creationId xmlns:a16="http://schemas.microsoft.com/office/drawing/2014/main" id="{ADA60D48-3962-4948-ACFA-6939DACB7404}"/>
              </a:ext>
            </a:extLst>
          </p:cNvPr>
          <p:cNvGrpSpPr/>
          <p:nvPr/>
        </p:nvGrpSpPr>
        <p:grpSpPr>
          <a:xfrm>
            <a:off x="8539127" y="5370687"/>
            <a:ext cx="3675807" cy="1340468"/>
            <a:chOff x="7964617" y="1659873"/>
            <a:chExt cx="3675807" cy="1340468"/>
          </a:xfrm>
        </p:grpSpPr>
        <p:sp>
          <p:nvSpPr>
            <p:cNvPr id="153" name="Rectangle 152">
              <a:extLst>
                <a:ext uri="{FF2B5EF4-FFF2-40B4-BE49-F238E27FC236}">
                  <a16:creationId xmlns:a16="http://schemas.microsoft.com/office/drawing/2014/main" id="{CDA00068-5669-4B78-9B0E-86FB6D0AAB3C}"/>
                </a:ext>
              </a:extLst>
            </p:cNvPr>
            <p:cNvSpPr/>
            <p:nvPr/>
          </p:nvSpPr>
          <p:spPr bwMode="auto">
            <a:xfrm>
              <a:off x="7964617" y="1715797"/>
              <a:ext cx="3569039" cy="1280732"/>
            </a:xfrm>
            <a:prstGeom prst="rect">
              <a:avLst/>
            </a:prstGeom>
            <a:solidFill>
              <a:schemeClr val="bg1">
                <a:lumMod val="95000"/>
              </a:schemeClr>
            </a:solidFill>
            <a:ln w="12700">
              <a:solidFill>
                <a:schemeClr val="accent1"/>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154" name="TextBox 153">
              <a:extLst>
                <a:ext uri="{FF2B5EF4-FFF2-40B4-BE49-F238E27FC236}">
                  <a16:creationId xmlns:a16="http://schemas.microsoft.com/office/drawing/2014/main" id="{3739608B-243D-4E8B-8098-FB081B08623D}"/>
                </a:ext>
              </a:extLst>
            </p:cNvPr>
            <p:cNvSpPr txBox="1"/>
            <p:nvPr/>
          </p:nvSpPr>
          <p:spPr>
            <a:xfrm>
              <a:off x="9086646" y="1833615"/>
              <a:ext cx="2553778" cy="230832"/>
            </a:xfrm>
            <a:prstGeom prst="rect">
              <a:avLst/>
            </a:prstGeom>
            <a:noFill/>
          </p:spPr>
          <p:txBody>
            <a:bodyPr wrap="square" rtlCol="0">
              <a:spAutoFit/>
            </a:bodyPr>
            <a:lstStyle/>
            <a:p>
              <a:r>
                <a:rPr lang="en-GB" sz="900" dirty="0">
                  <a:latin typeface="Calibri" panose="020F0502020204030204" pitchFamily="34" charset="0"/>
                </a:rPr>
                <a:t>Normative, SW implementable for interoperability</a:t>
              </a:r>
            </a:p>
          </p:txBody>
        </p:sp>
        <p:grpSp>
          <p:nvGrpSpPr>
            <p:cNvPr id="155" name="Group 154">
              <a:extLst>
                <a:ext uri="{FF2B5EF4-FFF2-40B4-BE49-F238E27FC236}">
                  <a16:creationId xmlns:a16="http://schemas.microsoft.com/office/drawing/2014/main" id="{87277855-3C99-4532-B363-A7806C1EBAA5}"/>
                </a:ext>
              </a:extLst>
            </p:cNvPr>
            <p:cNvGrpSpPr/>
            <p:nvPr/>
          </p:nvGrpSpPr>
          <p:grpSpPr>
            <a:xfrm>
              <a:off x="8067239" y="1877432"/>
              <a:ext cx="1061357" cy="567187"/>
              <a:chOff x="7815819" y="157152"/>
              <a:chExt cx="1326010" cy="867218"/>
            </a:xfrm>
          </p:grpSpPr>
          <p:sp>
            <p:nvSpPr>
              <p:cNvPr id="163" name="Rectangle 162">
                <a:extLst>
                  <a:ext uri="{FF2B5EF4-FFF2-40B4-BE49-F238E27FC236}">
                    <a16:creationId xmlns:a16="http://schemas.microsoft.com/office/drawing/2014/main" id="{0792418B-4C0D-4987-9140-4A5D9DE3BED4}"/>
                  </a:ext>
                </a:extLst>
              </p:cNvPr>
              <p:cNvSpPr/>
              <p:nvPr/>
            </p:nvSpPr>
            <p:spPr>
              <a:xfrm>
                <a:off x="7815819" y="793754"/>
                <a:ext cx="1326010" cy="230616"/>
              </a:xfrm>
              <a:prstGeom prst="rect">
                <a:avLst/>
              </a:prstGeom>
              <a:solidFill>
                <a:srgbClr val="00660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rPr>
                  <a:t>Green Book</a:t>
                </a:r>
              </a:p>
            </p:txBody>
          </p:sp>
          <p:sp>
            <p:nvSpPr>
              <p:cNvPr id="164" name="Rectangle 163">
                <a:extLst>
                  <a:ext uri="{FF2B5EF4-FFF2-40B4-BE49-F238E27FC236}">
                    <a16:creationId xmlns:a16="http://schemas.microsoft.com/office/drawing/2014/main" id="{20A23DDF-E388-47C9-81E9-D0565FFC6413}"/>
                  </a:ext>
                </a:extLst>
              </p:cNvPr>
              <p:cNvSpPr/>
              <p:nvPr/>
            </p:nvSpPr>
            <p:spPr>
              <a:xfrm>
                <a:off x="7815819" y="157152"/>
                <a:ext cx="1326010" cy="230616"/>
              </a:xfrm>
              <a:prstGeom prst="rec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rPr>
                  <a:t>Blue Book</a:t>
                </a:r>
              </a:p>
            </p:txBody>
          </p:sp>
          <p:sp>
            <p:nvSpPr>
              <p:cNvPr id="165" name="Rectangle 164">
                <a:extLst>
                  <a:ext uri="{FF2B5EF4-FFF2-40B4-BE49-F238E27FC236}">
                    <a16:creationId xmlns:a16="http://schemas.microsoft.com/office/drawing/2014/main" id="{2E9CCF6A-2010-45CF-A9C5-C2BD2A9E0AE5}"/>
                  </a:ext>
                </a:extLst>
              </p:cNvPr>
              <p:cNvSpPr/>
              <p:nvPr/>
            </p:nvSpPr>
            <p:spPr>
              <a:xfrm>
                <a:off x="7815819" y="475453"/>
                <a:ext cx="1326010" cy="230616"/>
              </a:xfrm>
              <a:prstGeom prst="rect">
                <a:avLst/>
              </a:prstGeom>
              <a:solidFill>
                <a:srgbClr val="FF3399"/>
              </a:solidFill>
              <a:ln w="4445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alibri" panose="020F0502020204030204" pitchFamily="34" charset="0"/>
                  </a:rPr>
                  <a:t>Magenta Book</a:t>
                </a:r>
              </a:p>
            </p:txBody>
          </p:sp>
        </p:grpSp>
        <p:sp>
          <p:nvSpPr>
            <p:cNvPr id="156" name="TextBox 155">
              <a:extLst>
                <a:ext uri="{FF2B5EF4-FFF2-40B4-BE49-F238E27FC236}">
                  <a16:creationId xmlns:a16="http://schemas.microsoft.com/office/drawing/2014/main" id="{7CEE85E7-0A67-4207-BCBC-1147D92D41AC}"/>
                </a:ext>
              </a:extLst>
            </p:cNvPr>
            <p:cNvSpPr txBox="1"/>
            <p:nvPr/>
          </p:nvSpPr>
          <p:spPr>
            <a:xfrm>
              <a:off x="9086646" y="2051778"/>
              <a:ext cx="2425265" cy="238464"/>
            </a:xfrm>
            <a:prstGeom prst="rect">
              <a:avLst/>
            </a:prstGeom>
            <a:noFill/>
          </p:spPr>
          <p:txBody>
            <a:bodyPr wrap="square" rtlCol="0">
              <a:spAutoFit/>
            </a:bodyPr>
            <a:lstStyle/>
            <a:p>
              <a:r>
                <a:rPr lang="en-GB" sz="900" dirty="0">
                  <a:latin typeface="Calibri" panose="020F0502020204030204" pitchFamily="34" charset="0"/>
                </a:rPr>
                <a:t>Normative, but not SW implementable </a:t>
              </a:r>
            </a:p>
          </p:txBody>
        </p:sp>
        <p:sp>
          <p:nvSpPr>
            <p:cNvPr id="157" name="TextBox 156">
              <a:extLst>
                <a:ext uri="{FF2B5EF4-FFF2-40B4-BE49-F238E27FC236}">
                  <a16:creationId xmlns:a16="http://schemas.microsoft.com/office/drawing/2014/main" id="{DDDEA418-23E1-4615-953D-10C778A70BB1}"/>
                </a:ext>
              </a:extLst>
            </p:cNvPr>
            <p:cNvSpPr txBox="1"/>
            <p:nvPr/>
          </p:nvSpPr>
          <p:spPr>
            <a:xfrm>
              <a:off x="9086646" y="2253073"/>
              <a:ext cx="2085451" cy="238464"/>
            </a:xfrm>
            <a:prstGeom prst="rect">
              <a:avLst/>
            </a:prstGeom>
            <a:noFill/>
          </p:spPr>
          <p:txBody>
            <a:bodyPr wrap="square" rtlCol="0">
              <a:spAutoFit/>
            </a:bodyPr>
            <a:lstStyle/>
            <a:p>
              <a:r>
                <a:rPr lang="en-GB" sz="900" dirty="0">
                  <a:latin typeface="Calibri" panose="020F0502020204030204" pitchFamily="34" charset="0"/>
                </a:rPr>
                <a:t>Informative, not normative</a:t>
              </a:r>
            </a:p>
          </p:txBody>
        </p:sp>
        <p:sp>
          <p:nvSpPr>
            <p:cNvPr id="158" name="Oval 157">
              <a:extLst>
                <a:ext uri="{FF2B5EF4-FFF2-40B4-BE49-F238E27FC236}">
                  <a16:creationId xmlns:a16="http://schemas.microsoft.com/office/drawing/2014/main" id="{455E3522-4AC0-4544-8C57-32E9E16ACA47}"/>
                </a:ext>
              </a:extLst>
            </p:cNvPr>
            <p:cNvSpPr/>
            <p:nvPr/>
          </p:nvSpPr>
          <p:spPr>
            <a:xfrm>
              <a:off x="8905471" y="2536977"/>
              <a:ext cx="117031" cy="117818"/>
            </a:xfrm>
            <a:prstGeom prst="ellipse">
              <a:avLst/>
            </a:prstGeom>
            <a:solidFill>
              <a:srgbClr val="99FF99"/>
            </a:solidFill>
            <a:ln w="44450">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59" name="TextBox 158">
              <a:extLst>
                <a:ext uri="{FF2B5EF4-FFF2-40B4-BE49-F238E27FC236}">
                  <a16:creationId xmlns:a16="http://schemas.microsoft.com/office/drawing/2014/main" id="{6774650C-E013-4F73-88D8-B7BD101A4803}"/>
                </a:ext>
              </a:extLst>
            </p:cNvPr>
            <p:cNvSpPr txBox="1"/>
            <p:nvPr/>
          </p:nvSpPr>
          <p:spPr>
            <a:xfrm>
              <a:off x="9024526" y="2475720"/>
              <a:ext cx="2085451" cy="524621"/>
            </a:xfrm>
            <a:prstGeom prst="rect">
              <a:avLst/>
            </a:prstGeom>
            <a:noFill/>
          </p:spPr>
          <p:txBody>
            <a:bodyPr wrap="square" rtlCol="0">
              <a:spAutoFit/>
            </a:bodyPr>
            <a:lstStyle/>
            <a:p>
              <a:r>
                <a:rPr lang="en-GB" sz="900" dirty="0">
                  <a:latin typeface="Calibri" panose="020F0502020204030204" pitchFamily="34" charset="0"/>
                </a:rPr>
                <a:t>Completed (or in systematic review)</a:t>
              </a:r>
            </a:p>
            <a:p>
              <a:r>
                <a:rPr lang="en-GB" sz="900" dirty="0">
                  <a:latin typeface="Calibri" panose="020F0502020204030204" pitchFamily="34" charset="0"/>
                </a:rPr>
                <a:t>In work</a:t>
              </a:r>
            </a:p>
            <a:p>
              <a:r>
                <a:rPr lang="en-GB" sz="900" dirty="0">
                  <a:latin typeface="Calibri" panose="020F0502020204030204" pitchFamily="34" charset="0"/>
                </a:rPr>
                <a:t>Future work</a:t>
              </a:r>
            </a:p>
          </p:txBody>
        </p:sp>
        <p:sp>
          <p:nvSpPr>
            <p:cNvPr id="160" name="Oval 159">
              <a:extLst>
                <a:ext uri="{FF2B5EF4-FFF2-40B4-BE49-F238E27FC236}">
                  <a16:creationId xmlns:a16="http://schemas.microsoft.com/office/drawing/2014/main" id="{B25C93A0-67C4-479E-83DD-0FCB0170A649}"/>
                </a:ext>
              </a:extLst>
            </p:cNvPr>
            <p:cNvSpPr/>
            <p:nvPr/>
          </p:nvSpPr>
          <p:spPr>
            <a:xfrm>
              <a:off x="8905471" y="2678912"/>
              <a:ext cx="117031" cy="117818"/>
            </a:xfrm>
            <a:prstGeom prst="ellipse">
              <a:avLst/>
            </a:prstGeom>
            <a:solidFill>
              <a:srgbClr val="FFC000"/>
            </a:solidFill>
            <a:ln w="44450">
              <a:solidFill>
                <a:srgbClr val="FF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61" name="Oval 160">
              <a:extLst>
                <a:ext uri="{FF2B5EF4-FFF2-40B4-BE49-F238E27FC236}">
                  <a16:creationId xmlns:a16="http://schemas.microsoft.com/office/drawing/2014/main" id="{97F545E0-FFDA-49B5-85C2-A6E68D8D879C}"/>
                </a:ext>
              </a:extLst>
            </p:cNvPr>
            <p:cNvSpPr/>
            <p:nvPr/>
          </p:nvSpPr>
          <p:spPr>
            <a:xfrm>
              <a:off x="8905471" y="2827560"/>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62" name="TextBox 161">
              <a:extLst>
                <a:ext uri="{FF2B5EF4-FFF2-40B4-BE49-F238E27FC236}">
                  <a16:creationId xmlns:a16="http://schemas.microsoft.com/office/drawing/2014/main" id="{B0A9A292-31CA-4231-AC65-15531E690CC1}"/>
                </a:ext>
              </a:extLst>
            </p:cNvPr>
            <p:cNvSpPr txBox="1"/>
            <p:nvPr/>
          </p:nvSpPr>
          <p:spPr>
            <a:xfrm>
              <a:off x="8034071" y="1659873"/>
              <a:ext cx="659338" cy="238464"/>
            </a:xfrm>
            <a:prstGeom prst="rect">
              <a:avLst/>
            </a:prstGeom>
            <a:noFill/>
          </p:spPr>
          <p:txBody>
            <a:bodyPr wrap="square" rtlCol="0">
              <a:spAutoFit/>
            </a:bodyPr>
            <a:lstStyle/>
            <a:p>
              <a:r>
                <a:rPr lang="en-GB" sz="900" dirty="0">
                  <a:latin typeface="Calibri" panose="020F0502020204030204" pitchFamily="34" charset="0"/>
                </a:rPr>
                <a:t>Legend:</a:t>
              </a:r>
            </a:p>
          </p:txBody>
        </p:sp>
      </p:grpSp>
      <p:sp>
        <p:nvSpPr>
          <p:cNvPr id="167" name="TextBox 166">
            <a:extLst>
              <a:ext uri="{FF2B5EF4-FFF2-40B4-BE49-F238E27FC236}">
                <a16:creationId xmlns:a16="http://schemas.microsoft.com/office/drawing/2014/main" id="{F663DCE1-D785-476A-A8CB-1995FF44A817}"/>
              </a:ext>
            </a:extLst>
          </p:cNvPr>
          <p:cNvSpPr txBox="1"/>
          <p:nvPr/>
        </p:nvSpPr>
        <p:spPr>
          <a:xfrm>
            <a:off x="7423160" y="4892984"/>
            <a:ext cx="2489182" cy="507831"/>
          </a:xfrm>
          <a:prstGeom prst="rect">
            <a:avLst/>
          </a:prstGeom>
          <a:noFill/>
        </p:spPr>
        <p:txBody>
          <a:bodyPr wrap="square" rtlCol="0">
            <a:spAutoFit/>
          </a:bodyPr>
          <a:lstStyle/>
          <a:p>
            <a:r>
              <a:rPr lang="en-GB" sz="900" dirty="0">
                <a:latin typeface="Calibri" panose="020F0502020204030204" pitchFamily="34" charset="0"/>
              </a:rPr>
              <a:t>These are examples of future Blue Books that might be required for specific adapters for each archive or type of archive.  </a:t>
            </a:r>
          </a:p>
        </p:txBody>
      </p:sp>
      <p:sp>
        <p:nvSpPr>
          <p:cNvPr id="110" name="Flowchart: Document 109">
            <a:extLst>
              <a:ext uri="{FF2B5EF4-FFF2-40B4-BE49-F238E27FC236}">
                <a16:creationId xmlns:a16="http://schemas.microsoft.com/office/drawing/2014/main" id="{FD7A0D55-2E08-42ED-8F59-0A99A2931982}"/>
              </a:ext>
            </a:extLst>
          </p:cNvPr>
          <p:cNvSpPr/>
          <p:nvPr/>
        </p:nvSpPr>
        <p:spPr>
          <a:xfrm>
            <a:off x="2527403" y="5099274"/>
            <a:ext cx="690922" cy="435334"/>
          </a:xfrm>
          <a:prstGeom prst="flowChartDocument">
            <a:avLst/>
          </a:prstGeom>
          <a:solidFill>
            <a:srgbClr val="0070C0"/>
          </a:solidFill>
          <a:ln w="444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latin typeface="Calibri" panose="020F0502020204030204" pitchFamily="34" charset="0"/>
              </a:rPr>
              <a:t>RepInfo</a:t>
            </a:r>
            <a:r>
              <a:rPr lang="en-GB" sz="1200" b="1" dirty="0">
                <a:latin typeface="Calibri" panose="020F0502020204030204" pitchFamily="34" charset="0"/>
              </a:rPr>
              <a:t> I/F’s</a:t>
            </a:r>
          </a:p>
        </p:txBody>
      </p:sp>
      <p:sp>
        <p:nvSpPr>
          <p:cNvPr id="111" name="Oval 110">
            <a:extLst>
              <a:ext uri="{FF2B5EF4-FFF2-40B4-BE49-F238E27FC236}">
                <a16:creationId xmlns:a16="http://schemas.microsoft.com/office/drawing/2014/main" id="{4B4AF651-1B65-4EDE-BA2E-ADF918363267}"/>
              </a:ext>
            </a:extLst>
          </p:cNvPr>
          <p:cNvSpPr/>
          <p:nvPr/>
        </p:nvSpPr>
        <p:spPr>
          <a:xfrm>
            <a:off x="2529006" y="5389427"/>
            <a:ext cx="117031" cy="117818"/>
          </a:xfrm>
          <a:prstGeom prst="ellipse">
            <a:avLst/>
          </a:prstGeom>
          <a:solidFill>
            <a:srgbClr val="FF7C80"/>
          </a:solid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Calibri" panose="020F0502020204030204" pitchFamily="34" charset="0"/>
            </a:endParaRPr>
          </a:p>
        </p:txBody>
      </p:sp>
      <p:sp>
        <p:nvSpPr>
          <p:cNvPr id="12" name="Right Arrow 11"/>
          <p:cNvSpPr/>
          <p:nvPr/>
        </p:nvSpPr>
        <p:spPr>
          <a:xfrm>
            <a:off x="4440044" y="2234196"/>
            <a:ext cx="865391" cy="183151"/>
          </a:xfrm>
          <a:prstGeom prst="rightArrow">
            <a:avLst/>
          </a:prstGeom>
          <a:solidFill>
            <a:srgbClr val="FFC000">
              <a:lumMod val="60000"/>
              <a:lumOff val="40000"/>
            </a:srgbClr>
          </a:solidFill>
          <a:ln w="12700" cap="flat" cmpd="sng" algn="ctr">
            <a:solidFill>
              <a:srgbClr val="FFC000"/>
            </a:solidFill>
            <a:prstDash val="solid"/>
            <a:miter lim="800000"/>
          </a:ln>
          <a:effectLst/>
          <a:scene3d>
            <a:camera prst="orthographicFront"/>
            <a:lightRig rig="threePt" dir="t"/>
          </a:scene3d>
          <a:sp3d>
            <a:bevelT/>
          </a:sp3d>
        </p:spPr>
        <p:txBody>
          <a:bodyPr rtlCol="0" anchor="ctr"/>
          <a:lstStyle/>
          <a:p>
            <a:pPr algn="ctr" eaLnBrk="1" fontAlgn="auto" hangingPunct="1">
              <a:spcBef>
                <a:spcPts val="0"/>
              </a:spcBef>
              <a:spcAft>
                <a:spcPts val="0"/>
              </a:spcAft>
            </a:pPr>
            <a:endParaRPr lang="en-GB" sz="1200" b="1" kern="0">
              <a:solidFill>
                <a:prstClr val="white"/>
              </a:solidFill>
              <a:latin typeface="Calibri" panose="020F0502020204030204"/>
            </a:endParaRPr>
          </a:p>
        </p:txBody>
      </p:sp>
    </p:spTree>
    <p:extLst>
      <p:ext uri="{BB962C8B-B14F-4D97-AF65-F5344CB8AC3E}">
        <p14:creationId xmlns:p14="http://schemas.microsoft.com/office/powerpoint/2010/main" val="143828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CCSDS and the DAI Working Group</a:t>
            </a:r>
          </a:p>
        </p:txBody>
      </p:sp>
      <p:sp>
        <p:nvSpPr>
          <p:cNvPr id="3" name="Content Placeholder 2"/>
          <p:cNvSpPr>
            <a:spLocks noGrp="1"/>
          </p:cNvSpPr>
          <p:nvPr>
            <p:ph idx="1"/>
          </p:nvPr>
        </p:nvSpPr>
        <p:spPr>
          <a:xfrm>
            <a:off x="609600" y="861218"/>
            <a:ext cx="10972800" cy="5135563"/>
          </a:xfrm>
        </p:spPr>
        <p:txBody>
          <a:bodyPr/>
          <a:lstStyle/>
          <a:p>
            <a:r>
              <a:rPr lang="en-US" sz="2800" dirty="0"/>
              <a:t>Reasons for this presentation: </a:t>
            </a:r>
          </a:p>
          <a:p>
            <a:pPr lvl="1"/>
            <a:r>
              <a:rPr lang="en-US" sz="2600" dirty="0"/>
              <a:t>Introduce proposed new architecture for archive interoperability</a:t>
            </a:r>
          </a:p>
          <a:p>
            <a:pPr lvl="1"/>
            <a:r>
              <a:rPr lang="en-US" sz="2600" dirty="0"/>
              <a:t>Get feedback on our approach, invite participation</a:t>
            </a:r>
          </a:p>
          <a:p>
            <a:pPr lvl="1"/>
            <a:r>
              <a:rPr lang="en-US" sz="2600" dirty="0"/>
              <a:t>Elevate awareness of need for long-term digital preservation.  </a:t>
            </a:r>
          </a:p>
          <a:p>
            <a:r>
              <a:rPr lang="en-US" sz="2600" dirty="0"/>
              <a:t>Background on CCSDS:</a:t>
            </a:r>
          </a:p>
          <a:p>
            <a:pPr lvl="1"/>
            <a:r>
              <a:rPr lang="en-US" sz="2400" i="1" dirty="0"/>
              <a:t>Consultative Committee for Space Data Systems   </a:t>
            </a:r>
          </a:p>
          <a:p>
            <a:pPr lvl="1"/>
            <a:r>
              <a:rPr lang="en-US" sz="2600" dirty="0"/>
              <a:t>CCSDS is organized by space agencies, but inclusive of other (non-space) agencies, industry and academia</a:t>
            </a:r>
          </a:p>
          <a:p>
            <a:pPr lvl="1"/>
            <a:r>
              <a:rPr lang="en-US" sz="2600" dirty="0"/>
              <a:t>About 24 working groups, one of which is the DAI WG</a:t>
            </a:r>
          </a:p>
          <a:p>
            <a:r>
              <a:rPr lang="en-US" sz="2800" b="1" i="1" u="sng" dirty="0"/>
              <a:t>Data Archive Interoperability</a:t>
            </a:r>
            <a:r>
              <a:rPr lang="en-US" sz="2800" b="1" i="1" dirty="0"/>
              <a:t>  </a:t>
            </a:r>
            <a:r>
              <a:rPr lang="en-US" sz="2800" i="1" dirty="0"/>
              <a:t>Working Group</a:t>
            </a:r>
          </a:p>
          <a:p>
            <a:pPr lvl="1"/>
            <a:r>
              <a:rPr lang="en-US" sz="2400" dirty="0"/>
              <a:t>Focused on </a:t>
            </a:r>
            <a:r>
              <a:rPr lang="en-US" sz="2400" b="1" i="1" dirty="0"/>
              <a:t>long-term Digital Preservation </a:t>
            </a:r>
            <a:r>
              <a:rPr lang="en-US" sz="2400" dirty="0"/>
              <a:t>Archives</a:t>
            </a:r>
          </a:p>
          <a:p>
            <a:pPr lvl="1"/>
            <a:r>
              <a:rPr lang="en-US" sz="2400" dirty="0"/>
              <a:t>Developed the </a:t>
            </a:r>
            <a:r>
              <a:rPr lang="en-US" sz="2400" b="1" dirty="0"/>
              <a:t>Open Archival Info System </a:t>
            </a:r>
            <a:r>
              <a:rPr lang="en-US" sz="2400" dirty="0"/>
              <a:t>(OAIS) </a:t>
            </a:r>
            <a:r>
              <a:rPr lang="en-US" sz="2400" b="1" i="1" dirty="0"/>
              <a:t>Reference Model</a:t>
            </a:r>
          </a:p>
          <a:p>
            <a:pPr lvl="1"/>
            <a:r>
              <a:rPr lang="en-US" sz="2400" dirty="0"/>
              <a:t>Published by both CCSDS and ISO, widely adopted for digital preservation</a:t>
            </a:r>
          </a:p>
          <a:p>
            <a:pPr lvl="1"/>
            <a:endParaRPr lang="en-US" sz="24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a:t>
            </a:fld>
            <a:endParaRPr lang="en-US"/>
          </a:p>
        </p:txBody>
      </p:sp>
    </p:spTree>
    <p:extLst>
      <p:ext uri="{BB962C8B-B14F-4D97-AF65-F5344CB8AC3E}">
        <p14:creationId xmlns:p14="http://schemas.microsoft.com/office/powerpoint/2010/main" val="204413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Architecture Change Mapping from 2020 to 2021 versions </a:t>
            </a:r>
          </a:p>
        </p:txBody>
      </p:sp>
      <p:sp>
        <p:nvSpPr>
          <p:cNvPr id="3" name="Content Placeholder 2">
            <a:extLst>
              <a:ext uri="{FF2B5EF4-FFF2-40B4-BE49-F238E27FC236}">
                <a16:creationId xmlns:a16="http://schemas.microsoft.com/office/drawing/2014/main" id="{85F82C15-FC71-494C-A5A0-AB9888B5954A}"/>
              </a:ext>
            </a:extLst>
          </p:cNvPr>
          <p:cNvSpPr>
            <a:spLocks noGrp="1"/>
          </p:cNvSpPr>
          <p:nvPr>
            <p:ph idx="1"/>
          </p:nvPr>
        </p:nvSpPr>
        <p:spPr>
          <a:xfrm>
            <a:off x="667079" y="861218"/>
            <a:ext cx="10972800" cy="5135563"/>
          </a:xfrm>
        </p:spPr>
        <p:txBody>
          <a:bodyPr>
            <a:normAutofit/>
          </a:bodyPr>
          <a:lstStyle/>
          <a:p>
            <a:r>
              <a:rPr lang="en-US" sz="1800" dirty="0"/>
              <a:t>For audiences of prior OAIS-IF presentations</a:t>
            </a:r>
          </a:p>
          <a:p>
            <a:pPr marL="0" indent="0">
              <a:buNone/>
            </a:pPr>
            <a:r>
              <a:rPr lang="en-US" sz="1800" dirty="0"/>
              <a:t>Architecture prior to 2020					        Current Architecture Concept</a:t>
            </a:r>
          </a:p>
        </p:txBody>
      </p:sp>
      <p:sp>
        <p:nvSpPr>
          <p:cNvPr id="2" name="Slide Number Placeholder 1">
            <a:extLst>
              <a:ext uri="{FF2B5EF4-FFF2-40B4-BE49-F238E27FC236}">
                <a16:creationId xmlns:a16="http://schemas.microsoft.com/office/drawing/2014/main" id="{5D9E6081-6CAC-45C3-82F0-492CE23CE64E}"/>
              </a:ext>
            </a:extLst>
          </p:cNvPr>
          <p:cNvSpPr>
            <a:spLocks noGrp="1"/>
          </p:cNvSpPr>
          <p:nvPr>
            <p:ph type="sldNum" sz="quarter" idx="10"/>
          </p:nvPr>
        </p:nvSpPr>
        <p:spPr/>
        <p:txBody>
          <a:bodyPr/>
          <a:lstStyle/>
          <a:p>
            <a:pPr>
              <a:defRPr/>
            </a:pPr>
            <a:fld id="{C246DBB5-1FC3-4A7F-A21A-11B4D61A50B2}" type="slidenum">
              <a:rPr lang="en-US" smtClean="0"/>
              <a:pPr>
                <a:defRPr/>
              </a:pPr>
              <a:t>20</a:t>
            </a:fld>
            <a:endParaRPr lang="en-US" dirty="0"/>
          </a:p>
        </p:txBody>
      </p:sp>
      <p:cxnSp>
        <p:nvCxnSpPr>
          <p:cNvPr id="78" name="Straight Connector 77">
            <a:extLst>
              <a:ext uri="{FF2B5EF4-FFF2-40B4-BE49-F238E27FC236}">
                <a16:creationId xmlns:a16="http://schemas.microsoft.com/office/drawing/2014/main" id="{482C1E6F-61D2-48C2-9ED0-9BF6984C368F}"/>
              </a:ext>
            </a:extLst>
          </p:cNvPr>
          <p:cNvCxnSpPr>
            <a:cxnSpLocks/>
            <a:stCxn id="79" idx="2"/>
            <a:endCxn id="94" idx="0"/>
          </p:cNvCxnSpPr>
          <p:nvPr/>
        </p:nvCxnSpPr>
        <p:spPr>
          <a:xfrm>
            <a:off x="8637798" y="2054437"/>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79" name="Rectangle 78">
            <a:extLst>
              <a:ext uri="{FF2B5EF4-FFF2-40B4-BE49-F238E27FC236}">
                <a16:creationId xmlns:a16="http://schemas.microsoft.com/office/drawing/2014/main" id="{480B48D0-D458-4403-8DD5-CC8C4396B6ED}"/>
              </a:ext>
            </a:extLst>
          </p:cNvPr>
          <p:cNvSpPr/>
          <p:nvPr/>
        </p:nvSpPr>
        <p:spPr>
          <a:xfrm>
            <a:off x="7642579" y="1701884"/>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91" name="Rectangle 90">
            <a:extLst>
              <a:ext uri="{FF2B5EF4-FFF2-40B4-BE49-F238E27FC236}">
                <a16:creationId xmlns:a16="http://schemas.microsoft.com/office/drawing/2014/main" id="{0F126354-2D3F-43AD-B1E1-2FC871BA592D}"/>
              </a:ext>
            </a:extLst>
          </p:cNvPr>
          <p:cNvSpPr/>
          <p:nvPr/>
        </p:nvSpPr>
        <p:spPr>
          <a:xfrm>
            <a:off x="7642578" y="2260684"/>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Specific Adapter</a:t>
            </a:r>
          </a:p>
        </p:txBody>
      </p:sp>
      <p:sp>
        <p:nvSpPr>
          <p:cNvPr id="92" name="Rectangle 91">
            <a:extLst>
              <a:ext uri="{FF2B5EF4-FFF2-40B4-BE49-F238E27FC236}">
                <a16:creationId xmlns:a16="http://schemas.microsoft.com/office/drawing/2014/main" id="{68465B31-E943-4648-9F47-8E4B65780DA3}"/>
              </a:ext>
            </a:extLst>
          </p:cNvPr>
          <p:cNvSpPr/>
          <p:nvPr/>
        </p:nvSpPr>
        <p:spPr>
          <a:xfrm>
            <a:off x="7642578" y="2782013"/>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Generic Adapter</a:t>
            </a:r>
          </a:p>
        </p:txBody>
      </p:sp>
      <p:sp>
        <p:nvSpPr>
          <p:cNvPr id="93" name="Rectangle 92">
            <a:extLst>
              <a:ext uri="{FF2B5EF4-FFF2-40B4-BE49-F238E27FC236}">
                <a16:creationId xmlns:a16="http://schemas.microsoft.com/office/drawing/2014/main" id="{99841EB4-700F-4BCA-BF7A-72206B92EFA6}"/>
              </a:ext>
            </a:extLst>
          </p:cNvPr>
          <p:cNvSpPr/>
          <p:nvPr/>
        </p:nvSpPr>
        <p:spPr>
          <a:xfrm>
            <a:off x="7642578" y="3795777"/>
            <a:ext cx="4255254" cy="618998"/>
          </a:xfrm>
          <a:prstGeom prst="rect">
            <a:avLst/>
          </a:prstGeom>
          <a:solidFill>
            <a:srgbClr val="C0D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4" name="Rectangle 93">
            <a:extLst>
              <a:ext uri="{FF2B5EF4-FFF2-40B4-BE49-F238E27FC236}">
                <a16:creationId xmlns:a16="http://schemas.microsoft.com/office/drawing/2014/main" id="{DDBA9CDE-666E-4E28-BBB7-E2BD239A7C6B}"/>
              </a:ext>
            </a:extLst>
          </p:cNvPr>
          <p:cNvSpPr/>
          <p:nvPr/>
        </p:nvSpPr>
        <p:spPr>
          <a:xfrm>
            <a:off x="7642579" y="6031142"/>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106" name="Rectangle 105">
            <a:extLst>
              <a:ext uri="{FF2B5EF4-FFF2-40B4-BE49-F238E27FC236}">
                <a16:creationId xmlns:a16="http://schemas.microsoft.com/office/drawing/2014/main" id="{CD7E6AF3-B8B1-4F5E-B254-50FAFE478CA9}"/>
              </a:ext>
            </a:extLst>
          </p:cNvPr>
          <p:cNvSpPr/>
          <p:nvPr/>
        </p:nvSpPr>
        <p:spPr>
          <a:xfrm>
            <a:off x="7642578" y="4971811"/>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Generic Adapter</a:t>
            </a:r>
          </a:p>
        </p:txBody>
      </p:sp>
      <p:sp>
        <p:nvSpPr>
          <p:cNvPr id="107" name="Rectangle 106">
            <a:extLst>
              <a:ext uri="{FF2B5EF4-FFF2-40B4-BE49-F238E27FC236}">
                <a16:creationId xmlns:a16="http://schemas.microsoft.com/office/drawing/2014/main" id="{A2C13563-A7E4-4782-863B-4A5DA19C7B10}"/>
              </a:ext>
            </a:extLst>
          </p:cNvPr>
          <p:cNvSpPr/>
          <p:nvPr/>
        </p:nvSpPr>
        <p:spPr>
          <a:xfrm>
            <a:off x="7642578" y="5493140"/>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Specific Adapter</a:t>
            </a:r>
          </a:p>
        </p:txBody>
      </p:sp>
      <p:sp>
        <p:nvSpPr>
          <p:cNvPr id="108" name="Left Brace 107">
            <a:extLst>
              <a:ext uri="{FF2B5EF4-FFF2-40B4-BE49-F238E27FC236}">
                <a16:creationId xmlns:a16="http://schemas.microsoft.com/office/drawing/2014/main" id="{9B0605C7-C99F-4675-B3B2-3C474B8CAEB5}"/>
              </a:ext>
            </a:extLst>
          </p:cNvPr>
          <p:cNvSpPr/>
          <p:nvPr/>
        </p:nvSpPr>
        <p:spPr>
          <a:xfrm rot="10800000">
            <a:off x="9655897" y="4933218"/>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3A705DAB-5A50-460A-94FC-63A593666007}"/>
              </a:ext>
            </a:extLst>
          </p:cNvPr>
          <p:cNvSpPr txBox="1"/>
          <p:nvPr/>
        </p:nvSpPr>
        <p:spPr>
          <a:xfrm rot="5400000">
            <a:off x="9135608" y="5516183"/>
            <a:ext cx="1903085" cy="369332"/>
          </a:xfrm>
          <a:prstGeom prst="rect">
            <a:avLst/>
          </a:prstGeom>
          <a:noFill/>
        </p:spPr>
        <p:txBody>
          <a:bodyPr wrap="none" rtlCol="0">
            <a:spAutoFit/>
          </a:bodyPr>
          <a:lstStyle/>
          <a:p>
            <a:r>
              <a:rPr lang="en-US" sz="1800" dirty="0">
                <a:latin typeface="+mn-lt"/>
              </a:rPr>
              <a:t>Archive Systems</a:t>
            </a:r>
          </a:p>
        </p:txBody>
      </p:sp>
      <p:sp>
        <p:nvSpPr>
          <p:cNvPr id="110" name="Left Brace 109">
            <a:extLst>
              <a:ext uri="{FF2B5EF4-FFF2-40B4-BE49-F238E27FC236}">
                <a16:creationId xmlns:a16="http://schemas.microsoft.com/office/drawing/2014/main" id="{ED542804-76FE-45EA-85D8-604B09A365D2}"/>
              </a:ext>
            </a:extLst>
          </p:cNvPr>
          <p:cNvSpPr/>
          <p:nvPr/>
        </p:nvSpPr>
        <p:spPr>
          <a:xfrm rot="10800000">
            <a:off x="9691201" y="1619662"/>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5C82A5D2-3A1C-43D2-BF90-79D8B64A7502}"/>
              </a:ext>
            </a:extLst>
          </p:cNvPr>
          <p:cNvSpPr/>
          <p:nvPr/>
        </p:nvSpPr>
        <p:spPr>
          <a:xfrm>
            <a:off x="7642578" y="2684858"/>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9ABCC793-CA49-41A2-936A-F6F540389C64}"/>
              </a:ext>
            </a:extLst>
          </p:cNvPr>
          <p:cNvSpPr/>
          <p:nvPr/>
        </p:nvSpPr>
        <p:spPr>
          <a:xfrm>
            <a:off x="7702499" y="321440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91B98052-1A84-4901-ABA4-95211CDB2D38}"/>
              </a:ext>
            </a:extLst>
          </p:cNvPr>
          <p:cNvSpPr/>
          <p:nvPr/>
        </p:nvSpPr>
        <p:spPr>
          <a:xfrm>
            <a:off x="7693554" y="480955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B48AB2DF-9159-48D2-85D3-50AE7D92413A}"/>
              </a:ext>
            </a:extLst>
          </p:cNvPr>
          <p:cNvSpPr/>
          <p:nvPr/>
        </p:nvSpPr>
        <p:spPr>
          <a:xfrm>
            <a:off x="7693553" y="5380316"/>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id="{B9D29BAA-398F-4AC3-99D8-2C937357FA9A}"/>
              </a:ext>
            </a:extLst>
          </p:cNvPr>
          <p:cNvCxnSpPr>
            <a:cxnSpLocks/>
          </p:cNvCxnSpPr>
          <p:nvPr/>
        </p:nvCxnSpPr>
        <p:spPr>
          <a:xfrm>
            <a:off x="8639507" y="3398048"/>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Arrow Connector 116">
            <a:extLst>
              <a:ext uri="{FF2B5EF4-FFF2-40B4-BE49-F238E27FC236}">
                <a16:creationId xmlns:a16="http://schemas.microsoft.com/office/drawing/2014/main" id="{83498945-4E0A-4E83-9BB6-B32ED5E61C24}"/>
              </a:ext>
            </a:extLst>
          </p:cNvPr>
          <p:cNvCxnSpPr>
            <a:cxnSpLocks/>
          </p:cNvCxnSpPr>
          <p:nvPr/>
        </p:nvCxnSpPr>
        <p:spPr>
          <a:xfrm>
            <a:off x="8639669" y="3125292"/>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Arrow Connector 117">
            <a:extLst>
              <a:ext uri="{FF2B5EF4-FFF2-40B4-BE49-F238E27FC236}">
                <a16:creationId xmlns:a16="http://schemas.microsoft.com/office/drawing/2014/main" id="{EB61AA8E-BD9D-4F7E-84E0-54F3D5EBCC7E}"/>
              </a:ext>
            </a:extLst>
          </p:cNvPr>
          <p:cNvCxnSpPr>
            <a:cxnSpLocks/>
          </p:cNvCxnSpPr>
          <p:nvPr/>
        </p:nvCxnSpPr>
        <p:spPr>
          <a:xfrm>
            <a:off x="8637798" y="4389351"/>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Arrow Connector 120">
            <a:extLst>
              <a:ext uri="{FF2B5EF4-FFF2-40B4-BE49-F238E27FC236}">
                <a16:creationId xmlns:a16="http://schemas.microsoft.com/office/drawing/2014/main" id="{FCB81BCB-0C49-4F7C-843F-2532067963B2}"/>
              </a:ext>
            </a:extLst>
          </p:cNvPr>
          <p:cNvCxnSpPr>
            <a:cxnSpLocks/>
            <a:endCxn id="114" idx="13"/>
          </p:cNvCxnSpPr>
          <p:nvPr/>
        </p:nvCxnSpPr>
        <p:spPr>
          <a:xfrm flipH="1">
            <a:off x="9570847" y="3505714"/>
            <a:ext cx="644239" cy="136718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C2989D9-B649-4301-A88A-BEFC73AB6A07}"/>
              </a:ext>
            </a:extLst>
          </p:cNvPr>
          <p:cNvCxnSpPr>
            <a:cxnSpLocks/>
            <a:endCxn id="113" idx="12"/>
          </p:cNvCxnSpPr>
          <p:nvPr/>
        </p:nvCxnSpPr>
        <p:spPr>
          <a:xfrm flipH="1" flipV="1">
            <a:off x="9579792" y="3283031"/>
            <a:ext cx="635294" cy="18883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56F5AD7-49DD-4A6E-A622-EFD283A86706}"/>
              </a:ext>
            </a:extLst>
          </p:cNvPr>
          <p:cNvSpPr txBox="1"/>
          <p:nvPr/>
        </p:nvSpPr>
        <p:spPr>
          <a:xfrm>
            <a:off x="10133032" y="3287954"/>
            <a:ext cx="1736373" cy="369332"/>
          </a:xfrm>
          <a:prstGeom prst="rect">
            <a:avLst/>
          </a:prstGeom>
          <a:noFill/>
        </p:spPr>
        <p:txBody>
          <a:bodyPr wrap="none" rtlCol="0">
            <a:spAutoFit/>
          </a:bodyPr>
          <a:lstStyle/>
          <a:p>
            <a:r>
              <a:rPr lang="en-US" sz="1800" dirty="0">
                <a:latin typeface="+mn-lt"/>
              </a:rPr>
              <a:t>Same interface</a:t>
            </a:r>
          </a:p>
        </p:txBody>
      </p:sp>
      <p:sp>
        <p:nvSpPr>
          <p:cNvPr id="124" name="Arc 123">
            <a:extLst>
              <a:ext uri="{FF2B5EF4-FFF2-40B4-BE49-F238E27FC236}">
                <a16:creationId xmlns:a16="http://schemas.microsoft.com/office/drawing/2014/main" id="{C09F02B4-79FD-4C05-B959-4A8E93377045}"/>
              </a:ext>
            </a:extLst>
          </p:cNvPr>
          <p:cNvSpPr/>
          <p:nvPr/>
        </p:nvSpPr>
        <p:spPr bwMode="auto">
          <a:xfrm>
            <a:off x="8450924" y="4477603"/>
            <a:ext cx="475695" cy="188576"/>
          </a:xfrm>
          <a:prstGeom prst="arc">
            <a:avLst>
              <a:gd name="adj1" fmla="val 16200000"/>
              <a:gd name="adj2" fmla="val 12508445"/>
            </a:avLst>
          </a:prstGeom>
          <a:noFill/>
          <a:ln w="381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125" name="Arc 124">
            <a:extLst>
              <a:ext uri="{FF2B5EF4-FFF2-40B4-BE49-F238E27FC236}">
                <a16:creationId xmlns:a16="http://schemas.microsoft.com/office/drawing/2014/main" id="{06C5599A-FA72-4FB0-A018-7EB5F106C0C3}"/>
              </a:ext>
            </a:extLst>
          </p:cNvPr>
          <p:cNvSpPr/>
          <p:nvPr/>
        </p:nvSpPr>
        <p:spPr bwMode="auto">
          <a:xfrm>
            <a:off x="8450923" y="3458945"/>
            <a:ext cx="475695" cy="188576"/>
          </a:xfrm>
          <a:prstGeom prst="arc">
            <a:avLst>
              <a:gd name="adj1" fmla="val 16200000"/>
              <a:gd name="adj2" fmla="val 12508445"/>
            </a:avLst>
          </a:prstGeom>
          <a:noFill/>
          <a:ln w="381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cxnSp>
        <p:nvCxnSpPr>
          <p:cNvPr id="126" name="Straight Arrow Connector 125">
            <a:extLst>
              <a:ext uri="{FF2B5EF4-FFF2-40B4-BE49-F238E27FC236}">
                <a16:creationId xmlns:a16="http://schemas.microsoft.com/office/drawing/2014/main" id="{E935BDF8-4E6D-453D-B952-3BB1B9243E7C}"/>
              </a:ext>
            </a:extLst>
          </p:cNvPr>
          <p:cNvCxnSpPr>
            <a:cxnSpLocks/>
            <a:stCxn id="207" idx="1"/>
          </p:cNvCxnSpPr>
          <p:nvPr/>
        </p:nvCxnSpPr>
        <p:spPr>
          <a:xfrm flipH="1" flipV="1">
            <a:off x="8914296" y="3534590"/>
            <a:ext cx="1197902" cy="1154454"/>
          </a:xfrm>
          <a:prstGeom prst="straightConnector1">
            <a:avLst/>
          </a:prstGeom>
          <a:ln w="3810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08FCE45-1053-4FBD-9316-C23723269C39}"/>
              </a:ext>
            </a:extLst>
          </p:cNvPr>
          <p:cNvCxnSpPr>
            <a:cxnSpLocks/>
          </p:cNvCxnSpPr>
          <p:nvPr/>
        </p:nvCxnSpPr>
        <p:spPr>
          <a:xfrm flipH="1" flipV="1">
            <a:off x="8922515" y="4576200"/>
            <a:ext cx="1181464" cy="106693"/>
          </a:xfrm>
          <a:prstGeom prst="straightConnector1">
            <a:avLst/>
          </a:prstGeom>
          <a:ln w="3810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AE6EDD06-F6C0-4935-B185-04567A573EDC}"/>
              </a:ext>
            </a:extLst>
          </p:cNvPr>
          <p:cNvSpPr txBox="1"/>
          <p:nvPr/>
        </p:nvSpPr>
        <p:spPr>
          <a:xfrm>
            <a:off x="7799068" y="3726716"/>
            <a:ext cx="4152363" cy="738664"/>
          </a:xfrm>
          <a:prstGeom prst="rect">
            <a:avLst/>
          </a:prstGeom>
          <a:noFill/>
        </p:spPr>
        <p:txBody>
          <a:bodyPr wrap="square" rtlCol="0">
            <a:spAutoFit/>
          </a:bodyPr>
          <a:lstStyle/>
          <a:p>
            <a:pPr algn="r"/>
            <a:r>
              <a:rPr lang="en-US" sz="1400" dirty="0">
                <a:latin typeface="+mn-lt"/>
              </a:rPr>
              <a:t>Communications </a:t>
            </a:r>
          </a:p>
          <a:p>
            <a:pPr algn="r"/>
            <a:r>
              <a:rPr lang="en-US" sz="1400" dirty="0">
                <a:latin typeface="+mn-lt"/>
              </a:rPr>
              <a:t>Infrastructure </a:t>
            </a:r>
          </a:p>
          <a:p>
            <a:pPr algn="r"/>
            <a:r>
              <a:rPr lang="en-US" sz="1400" dirty="0">
                <a:latin typeface="+mn-lt"/>
              </a:rPr>
              <a:t>(WAN, etc...)</a:t>
            </a:r>
          </a:p>
        </p:txBody>
      </p:sp>
      <p:grpSp>
        <p:nvGrpSpPr>
          <p:cNvPr id="132" name="Group 131">
            <a:extLst>
              <a:ext uri="{FF2B5EF4-FFF2-40B4-BE49-F238E27FC236}">
                <a16:creationId xmlns:a16="http://schemas.microsoft.com/office/drawing/2014/main" id="{C6C374DD-8702-4CE4-A352-D7B2078573AE}"/>
              </a:ext>
            </a:extLst>
          </p:cNvPr>
          <p:cNvGrpSpPr/>
          <p:nvPr/>
        </p:nvGrpSpPr>
        <p:grpSpPr>
          <a:xfrm>
            <a:off x="456948" y="1528447"/>
            <a:ext cx="4977431" cy="5095478"/>
            <a:chOff x="5917824" y="1366813"/>
            <a:chExt cx="6023933" cy="5095478"/>
          </a:xfrm>
        </p:grpSpPr>
        <p:grpSp>
          <p:nvGrpSpPr>
            <p:cNvPr id="133" name="Group 132">
              <a:extLst>
                <a:ext uri="{FF2B5EF4-FFF2-40B4-BE49-F238E27FC236}">
                  <a16:creationId xmlns:a16="http://schemas.microsoft.com/office/drawing/2014/main" id="{75B4A2B1-E712-46A8-AB27-5F616322494D}"/>
                </a:ext>
              </a:extLst>
            </p:cNvPr>
            <p:cNvGrpSpPr/>
            <p:nvPr/>
          </p:nvGrpSpPr>
          <p:grpSpPr>
            <a:xfrm>
              <a:off x="9406684" y="1387850"/>
              <a:ext cx="2529248" cy="1549807"/>
              <a:chOff x="4328122" y="1320670"/>
              <a:chExt cx="2529248" cy="1549807"/>
            </a:xfrm>
          </p:grpSpPr>
          <p:grpSp>
            <p:nvGrpSpPr>
              <p:cNvPr id="192" name="Group 191">
                <a:extLst>
                  <a:ext uri="{FF2B5EF4-FFF2-40B4-BE49-F238E27FC236}">
                    <a16:creationId xmlns:a16="http://schemas.microsoft.com/office/drawing/2014/main" id="{AB02B20E-65BD-4BDD-A8F4-4C93C3F0435B}"/>
                  </a:ext>
                </a:extLst>
              </p:cNvPr>
              <p:cNvGrpSpPr/>
              <p:nvPr/>
            </p:nvGrpSpPr>
            <p:grpSpPr>
              <a:xfrm>
                <a:off x="4340753" y="1320670"/>
                <a:ext cx="2516617" cy="1220419"/>
                <a:chOff x="4735530" y="786743"/>
                <a:chExt cx="2516617" cy="1503270"/>
              </a:xfrm>
            </p:grpSpPr>
            <p:sp>
              <p:nvSpPr>
                <p:cNvPr id="201" name="Rectangle 200">
                  <a:extLst>
                    <a:ext uri="{FF2B5EF4-FFF2-40B4-BE49-F238E27FC236}">
                      <a16:creationId xmlns:a16="http://schemas.microsoft.com/office/drawing/2014/main" id="{9410C1AE-2DDE-4949-8EE8-C869D597D53F}"/>
                    </a:ext>
                  </a:extLst>
                </p:cNvPr>
                <p:cNvSpPr/>
                <p:nvPr/>
              </p:nvSpPr>
              <p:spPr bwMode="auto">
                <a:xfrm>
                  <a:off x="4735530" y="786743"/>
                  <a:ext cx="2516617" cy="1047913"/>
                </a:xfrm>
                <a:prstGeom prst="rect">
                  <a:avLst/>
                </a:prstGeom>
                <a:solidFill>
                  <a:srgbClr val="FFC000"/>
                </a:solidFill>
                <a:ln w="38100">
                  <a:noFill/>
                  <a:round/>
                  <a:headEnd/>
                  <a:tailEnd/>
                </a:ln>
              </p:spPr>
              <p:txBody>
                <a:bodyPr wrap="none" rtlCol="0" anchor="ctr" anchorCtr="0"/>
                <a:lstStyle/>
                <a:p>
                  <a:pPr algn="ctr"/>
                  <a:r>
                    <a:rPr lang="en-US" sz="1200" b="1" dirty="0">
                      <a:solidFill>
                        <a:srgbClr val="0033CC"/>
                      </a:solidFill>
                      <a:latin typeface="Arial" charset="0"/>
                    </a:rPr>
                    <a:t>Consumer Archive</a:t>
                  </a:r>
                </a:p>
                <a:p>
                  <a:pPr algn="ctr"/>
                  <a:r>
                    <a:rPr lang="en-US" sz="1200" b="1" dirty="0">
                      <a:solidFill>
                        <a:srgbClr val="0033CC"/>
                      </a:solidFill>
                      <a:latin typeface="Arial" charset="0"/>
                    </a:rPr>
                    <a:t>Application</a:t>
                  </a:r>
                </a:p>
              </p:txBody>
            </p:sp>
            <p:grpSp>
              <p:nvGrpSpPr>
                <p:cNvPr id="202" name="Group 201">
                  <a:extLst>
                    <a:ext uri="{FF2B5EF4-FFF2-40B4-BE49-F238E27FC236}">
                      <a16:creationId xmlns:a16="http://schemas.microsoft.com/office/drawing/2014/main" id="{94F2078B-4818-45EB-A1DC-90D29C9EDAC4}"/>
                    </a:ext>
                  </a:extLst>
                </p:cNvPr>
                <p:cNvGrpSpPr/>
                <p:nvPr/>
              </p:nvGrpSpPr>
              <p:grpSpPr>
                <a:xfrm>
                  <a:off x="4977670" y="1610761"/>
                  <a:ext cx="2014912" cy="679252"/>
                  <a:chOff x="4986381" y="2089548"/>
                  <a:chExt cx="2014912" cy="679252"/>
                </a:xfrm>
                <a:solidFill>
                  <a:schemeClr val="bg1"/>
                </a:solidFill>
              </p:grpSpPr>
              <p:sp>
                <p:nvSpPr>
                  <p:cNvPr id="203" name="Plaque 202">
                    <a:extLst>
                      <a:ext uri="{FF2B5EF4-FFF2-40B4-BE49-F238E27FC236}">
                        <a16:creationId xmlns:a16="http://schemas.microsoft.com/office/drawing/2014/main" id="{1E80E15C-7AA7-48F5-8A94-31AE0AE197D2}"/>
                      </a:ext>
                    </a:extLst>
                  </p:cNvPr>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204" name="Plaque 203">
                    <a:extLst>
                      <a:ext uri="{FF2B5EF4-FFF2-40B4-BE49-F238E27FC236}">
                        <a16:creationId xmlns:a16="http://schemas.microsoft.com/office/drawing/2014/main" id="{5F393B66-57E1-4FD0-BF8F-491FF89414FB}"/>
                      </a:ext>
                    </a:extLst>
                  </p:cNvPr>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205" name="Plaque 204">
                    <a:extLst>
                      <a:ext uri="{FF2B5EF4-FFF2-40B4-BE49-F238E27FC236}">
                        <a16:creationId xmlns:a16="http://schemas.microsoft.com/office/drawing/2014/main" id="{50F5186F-D226-4069-BE29-B7AACE0F6F63}"/>
                      </a:ext>
                    </a:extLst>
                  </p:cNvPr>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206" name="Plaque 205">
                    <a:extLst>
                      <a:ext uri="{FF2B5EF4-FFF2-40B4-BE49-F238E27FC236}">
                        <a16:creationId xmlns:a16="http://schemas.microsoft.com/office/drawing/2014/main" id="{291041A0-2181-46F3-96BC-5842925968D9}"/>
                      </a:ext>
                    </a:extLst>
                  </p:cNvPr>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193" name="Group 192">
                <a:extLst>
                  <a:ext uri="{FF2B5EF4-FFF2-40B4-BE49-F238E27FC236}">
                    <a16:creationId xmlns:a16="http://schemas.microsoft.com/office/drawing/2014/main" id="{1EF9A9BE-A505-44F6-89FB-5451CE02FEF7}"/>
                  </a:ext>
                </a:extLst>
              </p:cNvPr>
              <p:cNvGrpSpPr/>
              <p:nvPr/>
            </p:nvGrpSpPr>
            <p:grpSpPr>
              <a:xfrm>
                <a:off x="4328122" y="2237105"/>
                <a:ext cx="2516617" cy="633372"/>
                <a:chOff x="4735532" y="2089548"/>
                <a:chExt cx="2516617" cy="886127"/>
              </a:xfrm>
            </p:grpSpPr>
            <p:sp>
              <p:nvSpPr>
                <p:cNvPr id="194" name="Rectangle 193">
                  <a:extLst>
                    <a:ext uri="{FF2B5EF4-FFF2-40B4-BE49-F238E27FC236}">
                      <a16:creationId xmlns:a16="http://schemas.microsoft.com/office/drawing/2014/main" id="{F39DE1A6-5DB9-46A4-BDD8-F71A07CE5C09}"/>
                    </a:ext>
                  </a:extLst>
                </p:cNvPr>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195" name="Group 194">
                  <a:extLst>
                    <a:ext uri="{FF2B5EF4-FFF2-40B4-BE49-F238E27FC236}">
                      <a16:creationId xmlns:a16="http://schemas.microsoft.com/office/drawing/2014/main" id="{BECDEF7D-DB97-41CD-8A93-5BDCE8BC9880}"/>
                    </a:ext>
                  </a:extLst>
                </p:cNvPr>
                <p:cNvGrpSpPr/>
                <p:nvPr/>
              </p:nvGrpSpPr>
              <p:grpSpPr>
                <a:xfrm>
                  <a:off x="4986381" y="2089548"/>
                  <a:ext cx="2014912" cy="679252"/>
                  <a:chOff x="4986381" y="2089548"/>
                  <a:chExt cx="2014912" cy="679252"/>
                </a:xfrm>
              </p:grpSpPr>
              <p:sp>
                <p:nvSpPr>
                  <p:cNvPr id="197" name="Plaque 196">
                    <a:extLst>
                      <a:ext uri="{FF2B5EF4-FFF2-40B4-BE49-F238E27FC236}">
                        <a16:creationId xmlns:a16="http://schemas.microsoft.com/office/drawing/2014/main" id="{17BCBA95-C0EE-4E79-A59D-D5F9024E6C50}"/>
                      </a:ext>
                    </a:extLst>
                  </p:cNvPr>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98" name="Plaque 197">
                    <a:extLst>
                      <a:ext uri="{FF2B5EF4-FFF2-40B4-BE49-F238E27FC236}">
                        <a16:creationId xmlns:a16="http://schemas.microsoft.com/office/drawing/2014/main" id="{437C47E7-D185-47A1-9564-04F15BA7CBD1}"/>
                      </a:ext>
                    </a:extLst>
                  </p:cNvPr>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99" name="Plaque 198">
                    <a:extLst>
                      <a:ext uri="{FF2B5EF4-FFF2-40B4-BE49-F238E27FC236}">
                        <a16:creationId xmlns:a16="http://schemas.microsoft.com/office/drawing/2014/main" id="{3D3764C1-235C-4C4A-9070-94C7B463ECB1}"/>
                      </a:ext>
                    </a:extLst>
                  </p:cNvPr>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200" name="Plaque 199">
                    <a:extLst>
                      <a:ext uri="{FF2B5EF4-FFF2-40B4-BE49-F238E27FC236}">
                        <a16:creationId xmlns:a16="http://schemas.microsoft.com/office/drawing/2014/main" id="{593ED404-6345-451E-AAD1-1D37F43F8FE6}"/>
                      </a:ext>
                    </a:extLst>
                  </p:cNvPr>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196" name="TextBox 195">
                  <a:extLst>
                    <a:ext uri="{FF2B5EF4-FFF2-40B4-BE49-F238E27FC236}">
                      <a16:creationId xmlns:a16="http://schemas.microsoft.com/office/drawing/2014/main" id="{47201F50-E491-4376-80C0-9C153655BDAD}"/>
                    </a:ext>
                  </a:extLst>
                </p:cNvPr>
                <p:cNvSpPr txBox="1"/>
                <p:nvPr/>
              </p:nvSpPr>
              <p:spPr bwMode="auto">
                <a:xfrm>
                  <a:off x="5144176" y="2519291"/>
                  <a:ext cx="1769139" cy="38753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grpSp>
          <p:nvGrpSpPr>
            <p:cNvPr id="134" name="Group 133">
              <a:extLst>
                <a:ext uri="{FF2B5EF4-FFF2-40B4-BE49-F238E27FC236}">
                  <a16:creationId xmlns:a16="http://schemas.microsoft.com/office/drawing/2014/main" id="{190685FE-DA2D-4716-9C5D-0BD48334EE3D}"/>
                </a:ext>
              </a:extLst>
            </p:cNvPr>
            <p:cNvGrpSpPr/>
            <p:nvPr/>
          </p:nvGrpSpPr>
          <p:grpSpPr>
            <a:xfrm>
              <a:off x="5921284" y="1366813"/>
              <a:ext cx="2516619" cy="1553094"/>
              <a:chOff x="1531708" y="1320670"/>
              <a:chExt cx="2516619" cy="1553094"/>
            </a:xfrm>
          </p:grpSpPr>
          <p:grpSp>
            <p:nvGrpSpPr>
              <p:cNvPr id="177" name="Group 176">
                <a:extLst>
                  <a:ext uri="{FF2B5EF4-FFF2-40B4-BE49-F238E27FC236}">
                    <a16:creationId xmlns:a16="http://schemas.microsoft.com/office/drawing/2014/main" id="{DD7B2FF9-F63A-48A2-AD34-45BFF02FCF81}"/>
                  </a:ext>
                </a:extLst>
              </p:cNvPr>
              <p:cNvGrpSpPr/>
              <p:nvPr/>
            </p:nvGrpSpPr>
            <p:grpSpPr>
              <a:xfrm>
                <a:off x="1531710" y="2285979"/>
                <a:ext cx="2516617" cy="587785"/>
                <a:chOff x="1939120" y="2149751"/>
                <a:chExt cx="2516617" cy="825924"/>
              </a:xfrm>
            </p:grpSpPr>
            <p:grpSp>
              <p:nvGrpSpPr>
                <p:cNvPr id="185" name="Group 184">
                  <a:extLst>
                    <a:ext uri="{FF2B5EF4-FFF2-40B4-BE49-F238E27FC236}">
                      <a16:creationId xmlns:a16="http://schemas.microsoft.com/office/drawing/2014/main" id="{B449D34E-806E-4012-80E3-90F8AAD83964}"/>
                    </a:ext>
                  </a:extLst>
                </p:cNvPr>
                <p:cNvGrpSpPr/>
                <p:nvPr/>
              </p:nvGrpSpPr>
              <p:grpSpPr>
                <a:xfrm>
                  <a:off x="1939120" y="2149751"/>
                  <a:ext cx="2516617" cy="825924"/>
                  <a:chOff x="3309645" y="2184850"/>
                  <a:chExt cx="2516617" cy="825924"/>
                </a:xfrm>
              </p:grpSpPr>
              <p:sp>
                <p:nvSpPr>
                  <p:cNvPr id="187" name="Rectangle 186">
                    <a:extLst>
                      <a:ext uri="{FF2B5EF4-FFF2-40B4-BE49-F238E27FC236}">
                        <a16:creationId xmlns:a16="http://schemas.microsoft.com/office/drawing/2014/main" id="{046FB7D2-79F1-4A68-B2B2-2C318B8AD453}"/>
                      </a:ext>
                    </a:extLst>
                  </p:cNvPr>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188" name="Rectangle 187">
                    <a:extLst>
                      <a:ext uri="{FF2B5EF4-FFF2-40B4-BE49-F238E27FC236}">
                        <a16:creationId xmlns:a16="http://schemas.microsoft.com/office/drawing/2014/main" id="{0E9BDF24-3401-4357-B5F6-8A535F20EB05}"/>
                      </a:ext>
                    </a:extLst>
                  </p:cNvPr>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89" name="Rectangle 188">
                    <a:extLst>
                      <a:ext uri="{FF2B5EF4-FFF2-40B4-BE49-F238E27FC236}">
                        <a16:creationId xmlns:a16="http://schemas.microsoft.com/office/drawing/2014/main" id="{5FE307AF-0491-4321-B21C-FD22FB18723E}"/>
                      </a:ext>
                    </a:extLst>
                  </p:cNvPr>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90" name="Rectangle 189">
                    <a:extLst>
                      <a:ext uri="{FF2B5EF4-FFF2-40B4-BE49-F238E27FC236}">
                        <a16:creationId xmlns:a16="http://schemas.microsoft.com/office/drawing/2014/main" id="{976FF132-135D-45BD-B053-B4044146AB98}"/>
                      </a:ext>
                    </a:extLst>
                  </p:cNvPr>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91" name="Rectangle 190">
                    <a:extLst>
                      <a:ext uri="{FF2B5EF4-FFF2-40B4-BE49-F238E27FC236}">
                        <a16:creationId xmlns:a16="http://schemas.microsoft.com/office/drawing/2014/main" id="{7E162F19-A6AF-42C0-96AF-1D0E8B2A35E9}"/>
                      </a:ext>
                    </a:extLst>
                  </p:cNvPr>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186" name="TextBox 185">
                  <a:extLst>
                    <a:ext uri="{FF2B5EF4-FFF2-40B4-BE49-F238E27FC236}">
                      <a16:creationId xmlns:a16="http://schemas.microsoft.com/office/drawing/2014/main" id="{A41332A7-3B39-4037-A2D4-CD2584ED314C}"/>
                    </a:ext>
                  </a:extLst>
                </p:cNvPr>
                <p:cNvSpPr txBox="1"/>
                <p:nvPr/>
              </p:nvSpPr>
              <p:spPr bwMode="auto">
                <a:xfrm>
                  <a:off x="2382924" y="2490700"/>
                  <a:ext cx="1684179" cy="389224"/>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grpSp>
            <p:nvGrpSpPr>
              <p:cNvPr id="178" name="Group 177">
                <a:extLst>
                  <a:ext uri="{FF2B5EF4-FFF2-40B4-BE49-F238E27FC236}">
                    <a16:creationId xmlns:a16="http://schemas.microsoft.com/office/drawing/2014/main" id="{A298C4C1-19F9-410E-A981-F1E4E2957D59}"/>
                  </a:ext>
                </a:extLst>
              </p:cNvPr>
              <p:cNvGrpSpPr/>
              <p:nvPr/>
            </p:nvGrpSpPr>
            <p:grpSpPr>
              <a:xfrm>
                <a:off x="1531708" y="1320670"/>
                <a:ext cx="2516617" cy="854029"/>
                <a:chOff x="3309645" y="1143000"/>
                <a:chExt cx="2516617" cy="1051964"/>
              </a:xfrm>
              <a:solidFill>
                <a:srgbClr val="FFC000"/>
              </a:solidFill>
            </p:grpSpPr>
            <p:sp>
              <p:nvSpPr>
                <p:cNvPr id="179" name="Rectangle 178">
                  <a:extLst>
                    <a:ext uri="{FF2B5EF4-FFF2-40B4-BE49-F238E27FC236}">
                      <a16:creationId xmlns:a16="http://schemas.microsoft.com/office/drawing/2014/main" id="{41E0FA9B-8E69-41B9-95EB-D3302FD0391C}"/>
                    </a:ext>
                  </a:extLst>
                </p:cNvPr>
                <p:cNvSpPr/>
                <p:nvPr/>
              </p:nvSpPr>
              <p:spPr bwMode="auto">
                <a:xfrm>
                  <a:off x="3309645" y="1143000"/>
                  <a:ext cx="2516617" cy="873940"/>
                </a:xfrm>
                <a:prstGeom prst="rect">
                  <a:avLst/>
                </a:prstGeom>
                <a:grpFill/>
                <a:ln w="38100">
                  <a:noFill/>
                  <a:round/>
                  <a:headEnd/>
                  <a:tailEnd/>
                </a:ln>
              </p:spPr>
              <p:txBody>
                <a:bodyPr wrap="none" rtlCol="0" anchor="ctr" anchorCtr="0"/>
                <a:lstStyle/>
                <a:p>
                  <a:pPr algn="ctr"/>
                  <a:r>
                    <a:rPr lang="en-US" sz="1200" b="1" dirty="0">
                      <a:solidFill>
                        <a:srgbClr val="0033CC"/>
                      </a:solidFill>
                      <a:latin typeface="Arial" charset="0"/>
                    </a:rPr>
                    <a:t> Producer Archive</a:t>
                  </a:r>
                </a:p>
                <a:p>
                  <a:pPr algn="ctr"/>
                  <a:r>
                    <a:rPr lang="en-US" sz="1200" b="1" dirty="0">
                      <a:solidFill>
                        <a:srgbClr val="0033CC"/>
                      </a:solidFill>
                      <a:latin typeface="Arial" charset="0"/>
                    </a:rPr>
                    <a:t>Application</a:t>
                  </a:r>
                </a:p>
              </p:txBody>
            </p:sp>
            <p:sp>
              <p:nvSpPr>
                <p:cNvPr id="180" name="Rectangle 179">
                  <a:extLst>
                    <a:ext uri="{FF2B5EF4-FFF2-40B4-BE49-F238E27FC236}">
                      <a16:creationId xmlns:a16="http://schemas.microsoft.com/office/drawing/2014/main" id="{49599318-4AEC-4EA8-83B1-971246446B03}"/>
                    </a:ext>
                  </a:extLst>
                </p:cNvPr>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1" name="Rectangle 180">
                  <a:extLst>
                    <a:ext uri="{FF2B5EF4-FFF2-40B4-BE49-F238E27FC236}">
                      <a16:creationId xmlns:a16="http://schemas.microsoft.com/office/drawing/2014/main" id="{C75C41A2-CF53-49CD-9700-151FEBC7AB73}"/>
                    </a:ext>
                  </a:extLst>
                </p:cNvPr>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2" name="Rectangle 181">
                  <a:extLst>
                    <a:ext uri="{FF2B5EF4-FFF2-40B4-BE49-F238E27FC236}">
                      <a16:creationId xmlns:a16="http://schemas.microsoft.com/office/drawing/2014/main" id="{CBD0DD7E-5700-4CDD-A620-86756CC7E128}"/>
                    </a:ext>
                  </a:extLst>
                </p:cNvPr>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3" name="Rectangle 182">
                  <a:extLst>
                    <a:ext uri="{FF2B5EF4-FFF2-40B4-BE49-F238E27FC236}">
                      <a16:creationId xmlns:a16="http://schemas.microsoft.com/office/drawing/2014/main" id="{F410AA1D-6A59-41A7-A855-67E4E2558324}"/>
                    </a:ext>
                  </a:extLst>
                </p:cNvPr>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4" name="Rectangle 183">
                  <a:extLst>
                    <a:ext uri="{FF2B5EF4-FFF2-40B4-BE49-F238E27FC236}">
                      <a16:creationId xmlns:a16="http://schemas.microsoft.com/office/drawing/2014/main" id="{B9B0CF3E-C7C4-4311-883F-B15308E70A95}"/>
                    </a:ext>
                  </a:extLst>
                </p:cNvPr>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grpSp>
          <p:nvGrpSpPr>
            <p:cNvPr id="135" name="Group 134">
              <a:extLst>
                <a:ext uri="{FF2B5EF4-FFF2-40B4-BE49-F238E27FC236}">
                  <a16:creationId xmlns:a16="http://schemas.microsoft.com/office/drawing/2014/main" id="{459BA34D-0240-470D-9A59-65A6E346F1C6}"/>
                </a:ext>
              </a:extLst>
            </p:cNvPr>
            <p:cNvGrpSpPr/>
            <p:nvPr/>
          </p:nvGrpSpPr>
          <p:grpSpPr>
            <a:xfrm>
              <a:off x="6025055" y="4628487"/>
              <a:ext cx="1279963" cy="1833804"/>
              <a:chOff x="1666874" y="4782291"/>
              <a:chExt cx="1279963" cy="1315399"/>
            </a:xfrm>
          </p:grpSpPr>
          <p:sp>
            <p:nvSpPr>
              <p:cNvPr id="173" name="Flowchart: Off-page Connector 172">
                <a:extLst>
                  <a:ext uri="{FF2B5EF4-FFF2-40B4-BE49-F238E27FC236}">
                    <a16:creationId xmlns:a16="http://schemas.microsoft.com/office/drawing/2014/main" id="{98F44A05-123A-4657-902A-513259F54519}"/>
                  </a:ext>
                </a:extLst>
              </p:cNvPr>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74" name="Flowchart: Off-page Connector 173">
                <a:extLst>
                  <a:ext uri="{FF2B5EF4-FFF2-40B4-BE49-F238E27FC236}">
                    <a16:creationId xmlns:a16="http://schemas.microsoft.com/office/drawing/2014/main" id="{B26B3990-F6B4-4C6F-8923-2CC88772403D}"/>
                  </a:ext>
                </a:extLst>
              </p:cNvPr>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75" name="Flowchart: Off-page Connector 174">
                <a:extLst>
                  <a:ext uri="{FF2B5EF4-FFF2-40B4-BE49-F238E27FC236}">
                    <a16:creationId xmlns:a16="http://schemas.microsoft.com/office/drawing/2014/main" id="{F4DB09E3-3936-47D7-8816-38647B12AE35}"/>
                  </a:ext>
                </a:extLst>
              </p:cNvPr>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76" name="Flowchart: Process 175">
                <a:extLst>
                  <a:ext uri="{FF2B5EF4-FFF2-40B4-BE49-F238E27FC236}">
                    <a16:creationId xmlns:a16="http://schemas.microsoft.com/office/drawing/2014/main" id="{D643DD07-6961-42DF-AE67-D2CC97AFD49D}"/>
                  </a:ext>
                </a:extLst>
              </p:cNvPr>
              <p:cNvSpPr/>
              <p:nvPr/>
            </p:nvSpPr>
            <p:spPr bwMode="auto">
              <a:xfrm>
                <a:off x="1666874" y="4990089"/>
                <a:ext cx="1279963" cy="1107601"/>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136" name="Group 135">
              <a:extLst>
                <a:ext uri="{FF2B5EF4-FFF2-40B4-BE49-F238E27FC236}">
                  <a16:creationId xmlns:a16="http://schemas.microsoft.com/office/drawing/2014/main" id="{D05AE994-D52E-4258-A6F6-B51498F479C4}"/>
                </a:ext>
              </a:extLst>
            </p:cNvPr>
            <p:cNvGrpSpPr/>
            <p:nvPr/>
          </p:nvGrpSpPr>
          <p:grpSpPr>
            <a:xfrm>
              <a:off x="7541559" y="4620494"/>
              <a:ext cx="1279963" cy="1841797"/>
              <a:chOff x="3162564" y="4774296"/>
              <a:chExt cx="1279963" cy="1841797"/>
            </a:xfrm>
            <a:solidFill>
              <a:srgbClr val="FF99CC"/>
            </a:solidFill>
          </p:grpSpPr>
          <p:grpSp>
            <p:nvGrpSpPr>
              <p:cNvPr id="168" name="Group 167">
                <a:extLst>
                  <a:ext uri="{FF2B5EF4-FFF2-40B4-BE49-F238E27FC236}">
                    <a16:creationId xmlns:a16="http://schemas.microsoft.com/office/drawing/2014/main" id="{02FEC55B-7DBD-428D-B906-8730981ABAEF}"/>
                  </a:ext>
                </a:extLst>
              </p:cNvPr>
              <p:cNvGrpSpPr/>
              <p:nvPr/>
            </p:nvGrpSpPr>
            <p:grpSpPr>
              <a:xfrm>
                <a:off x="3435069" y="4774296"/>
                <a:ext cx="752553" cy="267038"/>
                <a:chOff x="3382477" y="4766207"/>
                <a:chExt cx="752553" cy="267038"/>
              </a:xfrm>
              <a:grpFill/>
            </p:grpSpPr>
            <p:sp>
              <p:nvSpPr>
                <p:cNvPr id="170" name="Isosceles Triangle 169">
                  <a:extLst>
                    <a:ext uri="{FF2B5EF4-FFF2-40B4-BE49-F238E27FC236}">
                      <a16:creationId xmlns:a16="http://schemas.microsoft.com/office/drawing/2014/main" id="{F29D826D-7CFB-4F40-8B46-0203705D51E4}"/>
                    </a:ext>
                  </a:extLst>
                </p:cNvPr>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171" name="Isosceles Triangle 170">
                  <a:extLst>
                    <a:ext uri="{FF2B5EF4-FFF2-40B4-BE49-F238E27FC236}">
                      <a16:creationId xmlns:a16="http://schemas.microsoft.com/office/drawing/2014/main" id="{1B8B1B3E-911F-4158-8B94-9D233262ED80}"/>
                    </a:ext>
                  </a:extLst>
                </p:cNvPr>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172" name="Isosceles Triangle 171">
                  <a:extLst>
                    <a:ext uri="{FF2B5EF4-FFF2-40B4-BE49-F238E27FC236}">
                      <a16:creationId xmlns:a16="http://schemas.microsoft.com/office/drawing/2014/main" id="{9965C977-133E-4D8F-86B0-169C3FD0232B}"/>
                    </a:ext>
                  </a:extLst>
                </p:cNvPr>
                <p:cNvSpPr/>
                <p:nvPr/>
              </p:nvSpPr>
              <p:spPr bwMode="auto">
                <a:xfrm>
                  <a:off x="3884179" y="4766208"/>
                  <a:ext cx="250851" cy="267037"/>
                </a:xfrm>
                <a:prstGeom prst="triangle">
                  <a:avLst/>
                </a:prstGeom>
                <a:grpFill/>
                <a:ln w="38100">
                  <a:noFill/>
                  <a:round/>
                  <a:headEnd/>
                  <a:tailEnd/>
                </a:ln>
              </p:spPr>
              <p:txBody>
                <a:bodyPr wrap="none" rtlCol="0" anchor="ctr"/>
                <a:lstStyle/>
                <a:p>
                  <a:pPr algn="ctr"/>
                  <a:endParaRPr lang="en-US"/>
                </a:p>
              </p:txBody>
            </p:sp>
          </p:grpSp>
          <p:sp>
            <p:nvSpPr>
              <p:cNvPr id="169" name="Flowchart: Process 168">
                <a:extLst>
                  <a:ext uri="{FF2B5EF4-FFF2-40B4-BE49-F238E27FC236}">
                    <a16:creationId xmlns:a16="http://schemas.microsoft.com/office/drawing/2014/main" id="{E94667D4-197E-4A08-A24B-F33B838947B5}"/>
                  </a:ext>
                </a:extLst>
              </p:cNvPr>
              <p:cNvSpPr/>
              <p:nvPr/>
            </p:nvSpPr>
            <p:spPr bwMode="auto">
              <a:xfrm>
                <a:off x="3162564" y="5037281"/>
                <a:ext cx="1279963" cy="1578812"/>
              </a:xfrm>
              <a:prstGeom prst="flowChartProcess">
                <a:avLst/>
              </a:prstGeom>
              <a:grpFill/>
              <a:ln w="38100">
                <a:noFill/>
                <a:round/>
                <a:headEnd/>
                <a:tailEnd/>
              </a:ln>
            </p:spPr>
            <p:txBody>
              <a:bodyPr wrap="none" rtlCol="0" anchor="ctr"/>
              <a:lstStyle/>
              <a:p>
                <a:pPr algn="ctr"/>
                <a:endParaRPr lang="en-US"/>
              </a:p>
            </p:txBody>
          </p:sp>
        </p:grpSp>
        <p:grpSp>
          <p:nvGrpSpPr>
            <p:cNvPr id="137" name="Group 136">
              <a:extLst>
                <a:ext uri="{FF2B5EF4-FFF2-40B4-BE49-F238E27FC236}">
                  <a16:creationId xmlns:a16="http://schemas.microsoft.com/office/drawing/2014/main" id="{9706127D-5069-4061-81BE-17097C0543E6}"/>
                </a:ext>
              </a:extLst>
            </p:cNvPr>
            <p:cNvGrpSpPr/>
            <p:nvPr/>
          </p:nvGrpSpPr>
          <p:grpSpPr>
            <a:xfrm>
              <a:off x="9030743" y="4628488"/>
              <a:ext cx="1279963" cy="1833802"/>
              <a:chOff x="4672562" y="4782291"/>
              <a:chExt cx="1279963" cy="1833802"/>
            </a:xfrm>
            <a:solidFill>
              <a:srgbClr val="99FF99"/>
            </a:solidFill>
          </p:grpSpPr>
          <p:sp>
            <p:nvSpPr>
              <p:cNvPr id="164" name="Trapezoid 163">
                <a:extLst>
                  <a:ext uri="{FF2B5EF4-FFF2-40B4-BE49-F238E27FC236}">
                    <a16:creationId xmlns:a16="http://schemas.microsoft.com/office/drawing/2014/main" id="{2F4BEF68-33A1-44F1-9495-E391366D2D68}"/>
                  </a:ext>
                </a:extLst>
              </p:cNvPr>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165" name="Trapezoid 164">
                <a:extLst>
                  <a:ext uri="{FF2B5EF4-FFF2-40B4-BE49-F238E27FC236}">
                    <a16:creationId xmlns:a16="http://schemas.microsoft.com/office/drawing/2014/main" id="{D22A7935-CC6A-4FB1-BA1B-43EDF9D7A912}"/>
                  </a:ext>
                </a:extLst>
              </p:cNvPr>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166" name="Trapezoid 165">
                <a:extLst>
                  <a:ext uri="{FF2B5EF4-FFF2-40B4-BE49-F238E27FC236}">
                    <a16:creationId xmlns:a16="http://schemas.microsoft.com/office/drawing/2014/main" id="{B15CA70A-BECE-48E5-A142-5C752D7190B4}"/>
                  </a:ext>
                </a:extLst>
              </p:cNvPr>
              <p:cNvSpPr/>
              <p:nvPr/>
            </p:nvSpPr>
            <p:spPr bwMode="auto">
              <a:xfrm>
                <a:off x="5399405" y="4782291"/>
                <a:ext cx="279173" cy="259042"/>
              </a:xfrm>
              <a:prstGeom prst="trapezoid">
                <a:avLst/>
              </a:prstGeom>
              <a:grpFill/>
              <a:ln w="38100">
                <a:noFill/>
                <a:round/>
                <a:headEnd/>
                <a:tailEnd/>
              </a:ln>
            </p:spPr>
            <p:txBody>
              <a:bodyPr wrap="none" rtlCol="0" anchor="ctr"/>
              <a:lstStyle/>
              <a:p>
                <a:pPr algn="ctr"/>
                <a:endParaRPr lang="en-US"/>
              </a:p>
            </p:txBody>
          </p:sp>
          <p:sp>
            <p:nvSpPr>
              <p:cNvPr id="167" name="Flowchart: Process 166">
                <a:extLst>
                  <a:ext uri="{FF2B5EF4-FFF2-40B4-BE49-F238E27FC236}">
                    <a16:creationId xmlns:a16="http://schemas.microsoft.com/office/drawing/2014/main" id="{9A3A01E0-3A07-4916-B53C-8B5393EB4A24}"/>
                  </a:ext>
                </a:extLst>
              </p:cNvPr>
              <p:cNvSpPr/>
              <p:nvPr/>
            </p:nvSpPr>
            <p:spPr bwMode="auto">
              <a:xfrm>
                <a:off x="4672562" y="5037281"/>
                <a:ext cx="1279963" cy="1578812"/>
              </a:xfrm>
              <a:prstGeom prst="flowChartProcess">
                <a:avLst/>
              </a:prstGeom>
              <a:grpFill/>
              <a:ln w="38100">
                <a:noFill/>
                <a:round/>
                <a:headEnd/>
                <a:tailEnd/>
              </a:ln>
            </p:spPr>
            <p:txBody>
              <a:bodyPr wrap="none" rtlCol="0" anchor="ctr"/>
              <a:lstStyle/>
              <a:p>
                <a:pPr algn="ctr"/>
                <a:endParaRPr lang="en-US"/>
              </a:p>
            </p:txBody>
          </p:sp>
        </p:grpSp>
        <p:grpSp>
          <p:nvGrpSpPr>
            <p:cNvPr id="138" name="Group 137">
              <a:extLst>
                <a:ext uri="{FF2B5EF4-FFF2-40B4-BE49-F238E27FC236}">
                  <a16:creationId xmlns:a16="http://schemas.microsoft.com/office/drawing/2014/main" id="{34464F68-2A56-409E-8F78-F1612A003463}"/>
                </a:ext>
              </a:extLst>
            </p:cNvPr>
            <p:cNvGrpSpPr/>
            <p:nvPr/>
          </p:nvGrpSpPr>
          <p:grpSpPr>
            <a:xfrm>
              <a:off x="10540741" y="4620494"/>
              <a:ext cx="1279963" cy="1841797"/>
              <a:chOff x="6182560" y="4774296"/>
              <a:chExt cx="1279963" cy="1841797"/>
            </a:xfrm>
            <a:solidFill>
              <a:srgbClr val="FFCC99"/>
            </a:solidFill>
          </p:grpSpPr>
          <p:sp>
            <p:nvSpPr>
              <p:cNvPr id="160" name="Flowchart: Card 159">
                <a:extLst>
                  <a:ext uri="{FF2B5EF4-FFF2-40B4-BE49-F238E27FC236}">
                    <a16:creationId xmlns:a16="http://schemas.microsoft.com/office/drawing/2014/main" id="{D11449C0-09BA-4AF4-A898-9BA6BF70C97F}"/>
                  </a:ext>
                </a:extLst>
              </p:cNvPr>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161" name="Flowchart: Card 160">
                <a:extLst>
                  <a:ext uri="{FF2B5EF4-FFF2-40B4-BE49-F238E27FC236}">
                    <a16:creationId xmlns:a16="http://schemas.microsoft.com/office/drawing/2014/main" id="{21EAF5AA-A73D-43EC-898A-C1A08A6523DA}"/>
                  </a:ext>
                </a:extLst>
              </p:cNvPr>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162" name="Flowchart: Card 161">
                <a:extLst>
                  <a:ext uri="{FF2B5EF4-FFF2-40B4-BE49-F238E27FC236}">
                    <a16:creationId xmlns:a16="http://schemas.microsoft.com/office/drawing/2014/main" id="{F711F90F-6F83-41D7-8D73-6449E11681AA}"/>
                  </a:ext>
                </a:extLst>
              </p:cNvPr>
              <p:cNvSpPr/>
              <p:nvPr/>
            </p:nvSpPr>
            <p:spPr bwMode="auto">
              <a:xfrm>
                <a:off x="7025572"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163" name="Flowchart: Process 162">
                <a:extLst>
                  <a:ext uri="{FF2B5EF4-FFF2-40B4-BE49-F238E27FC236}">
                    <a16:creationId xmlns:a16="http://schemas.microsoft.com/office/drawing/2014/main" id="{8D3A4073-A243-4082-90FC-9E54F279D5A7}"/>
                  </a:ext>
                </a:extLst>
              </p:cNvPr>
              <p:cNvSpPr/>
              <p:nvPr/>
            </p:nvSpPr>
            <p:spPr bwMode="auto">
              <a:xfrm>
                <a:off x="6182560" y="5037281"/>
                <a:ext cx="1279963" cy="1578812"/>
              </a:xfrm>
              <a:prstGeom prst="flowChartProcess">
                <a:avLst/>
              </a:prstGeom>
              <a:grpFill/>
              <a:ln w="38100">
                <a:noFill/>
                <a:round/>
                <a:headEnd/>
                <a:tailEnd/>
              </a:ln>
            </p:spPr>
            <p:txBody>
              <a:bodyPr wrap="none" rtlCol="0" anchor="ctr"/>
              <a:lstStyle/>
              <a:p>
                <a:pPr algn="ctr"/>
                <a:endParaRPr lang="en-US"/>
              </a:p>
            </p:txBody>
          </p:sp>
        </p:grpSp>
        <p:sp>
          <p:nvSpPr>
            <p:cNvPr id="139" name="TextBox 138">
              <a:extLst>
                <a:ext uri="{FF2B5EF4-FFF2-40B4-BE49-F238E27FC236}">
                  <a16:creationId xmlns:a16="http://schemas.microsoft.com/office/drawing/2014/main" id="{12B88772-1CA5-4905-8AF1-D30ACCF114F8}"/>
                </a:ext>
              </a:extLst>
            </p:cNvPr>
            <p:cNvSpPr txBox="1"/>
            <p:nvPr/>
          </p:nvSpPr>
          <p:spPr bwMode="auto">
            <a:xfrm>
              <a:off x="6059496" y="5005598"/>
              <a:ext cx="1140056" cy="969496"/>
            </a:xfrm>
            <a:prstGeom prst="rect">
              <a:avLst/>
            </a:prstGeom>
            <a:noFill/>
            <a:ln w="12700">
              <a:noFill/>
              <a:miter lim="800000"/>
              <a:headEnd type="none" w="sm" len="sm"/>
              <a:tailEnd type="none" w="sm" len="sm"/>
            </a:ln>
          </p:spPr>
          <p:txBody>
            <a:bodyPr wrap="none" rtlCol="0">
              <a:spAutoFit/>
            </a:bodyPr>
            <a:lstStyle/>
            <a:p>
              <a:pPr algn="ctr"/>
              <a:r>
                <a:rPr lang="en-US" sz="1050" b="1" dirty="0">
                  <a:solidFill>
                    <a:srgbClr val="0033CC"/>
                  </a:solidFill>
                  <a:latin typeface="Arial" charset="0"/>
                </a:rPr>
                <a:t>Science Data</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Science Data</a:t>
              </a:r>
            </a:p>
            <a:p>
              <a:pPr algn="ctr"/>
              <a:r>
                <a:rPr lang="en-US" sz="1200" b="1" dirty="0">
                  <a:solidFill>
                    <a:srgbClr val="0033CC"/>
                  </a:solidFill>
                  <a:latin typeface="Arial" charset="0"/>
                </a:rPr>
                <a:t>Archive</a:t>
              </a:r>
            </a:p>
          </p:txBody>
        </p:sp>
        <p:sp>
          <p:nvSpPr>
            <p:cNvPr id="140" name="TextBox 139">
              <a:extLst>
                <a:ext uri="{FF2B5EF4-FFF2-40B4-BE49-F238E27FC236}">
                  <a16:creationId xmlns:a16="http://schemas.microsoft.com/office/drawing/2014/main" id="{49F08C23-1AD6-4D6C-812F-DD522A7A6308}"/>
                </a:ext>
              </a:extLst>
            </p:cNvPr>
            <p:cNvSpPr txBox="1"/>
            <p:nvPr/>
          </p:nvSpPr>
          <p:spPr bwMode="auto">
            <a:xfrm>
              <a:off x="7717943" y="4966270"/>
              <a:ext cx="872354" cy="969496"/>
            </a:xfrm>
            <a:prstGeom prst="rect">
              <a:avLst/>
            </a:prstGeom>
            <a:noFill/>
            <a:ln w="12700">
              <a:noFill/>
              <a:miter lim="800000"/>
              <a:headEnd type="none" w="sm" len="sm"/>
              <a:tailEnd type="none" w="sm" len="sm"/>
            </a:ln>
          </p:spPr>
          <p:txBody>
            <a:bodyPr wrap="none" rtlCol="0">
              <a:spAutoFit/>
            </a:bodyPr>
            <a:lstStyle/>
            <a:p>
              <a:pPr algn="ctr"/>
              <a:r>
                <a:rPr lang="en-US" sz="1050" b="1" dirty="0">
                  <a:solidFill>
                    <a:srgbClr val="0033CC"/>
                  </a:solidFill>
                  <a:latin typeface="Arial" charset="0"/>
                </a:rPr>
                <a:t>Web</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Web</a:t>
              </a:r>
            </a:p>
            <a:p>
              <a:pPr algn="ctr"/>
              <a:r>
                <a:rPr lang="en-US" sz="1200" b="1" dirty="0">
                  <a:solidFill>
                    <a:srgbClr val="0033CC"/>
                  </a:solidFill>
                  <a:latin typeface="Arial" charset="0"/>
                </a:rPr>
                <a:t>Archive</a:t>
              </a:r>
            </a:p>
          </p:txBody>
        </p:sp>
        <p:sp>
          <p:nvSpPr>
            <p:cNvPr id="141" name="TextBox 140">
              <a:extLst>
                <a:ext uri="{FF2B5EF4-FFF2-40B4-BE49-F238E27FC236}">
                  <a16:creationId xmlns:a16="http://schemas.microsoft.com/office/drawing/2014/main" id="{55838E1A-8B2A-4083-90F5-5B0043ED0FD2}"/>
                </a:ext>
              </a:extLst>
            </p:cNvPr>
            <p:cNvSpPr txBox="1"/>
            <p:nvPr/>
          </p:nvSpPr>
          <p:spPr bwMode="auto">
            <a:xfrm>
              <a:off x="9017046" y="5000920"/>
              <a:ext cx="1279516" cy="646331"/>
            </a:xfrm>
            <a:prstGeom prst="rect">
              <a:avLst/>
            </a:prstGeom>
            <a:noFill/>
            <a:ln w="12700">
              <a:noFill/>
              <a:miter lim="800000"/>
              <a:headEnd type="none" w="sm" len="sm"/>
              <a:tailEnd type="none" w="sm" len="sm"/>
            </a:ln>
          </p:spPr>
          <p:txBody>
            <a:bodyPr wrap="none" rtlCol="0">
              <a:noAutofit/>
            </a:bodyPr>
            <a:lstStyle/>
            <a:p>
              <a:pPr algn="ctr"/>
              <a:r>
                <a:rPr lang="en-US" sz="1050" b="1" dirty="0">
                  <a:solidFill>
                    <a:srgbClr val="0033CC"/>
                  </a:solidFill>
                  <a:latin typeface="Arial" charset="0"/>
                </a:rPr>
                <a:t>Engineering Data</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Engineering </a:t>
              </a:r>
            </a:p>
            <a:p>
              <a:pPr algn="ctr"/>
              <a:r>
                <a:rPr lang="en-US" sz="1200" b="1" dirty="0">
                  <a:solidFill>
                    <a:srgbClr val="0033CC"/>
                  </a:solidFill>
                  <a:latin typeface="Arial" charset="0"/>
                </a:rPr>
                <a:t>Data Archive</a:t>
              </a:r>
            </a:p>
          </p:txBody>
        </p:sp>
        <p:sp>
          <p:nvSpPr>
            <p:cNvPr id="142" name="TextBox 141">
              <a:extLst>
                <a:ext uri="{FF2B5EF4-FFF2-40B4-BE49-F238E27FC236}">
                  <a16:creationId xmlns:a16="http://schemas.microsoft.com/office/drawing/2014/main" id="{DA283259-0AF2-47CF-8775-E0FF62DA3F8D}"/>
                </a:ext>
              </a:extLst>
            </p:cNvPr>
            <p:cNvSpPr txBox="1"/>
            <p:nvPr/>
          </p:nvSpPr>
          <p:spPr bwMode="auto">
            <a:xfrm>
              <a:off x="10698030" y="4962134"/>
              <a:ext cx="971741" cy="1154162"/>
            </a:xfrm>
            <a:prstGeom prst="rect">
              <a:avLst/>
            </a:prstGeom>
            <a:noFill/>
            <a:ln w="12700">
              <a:noFill/>
              <a:miter lim="800000"/>
              <a:headEnd type="none" w="sm" len="sm"/>
              <a:tailEnd type="none" w="sm" len="sm"/>
            </a:ln>
          </p:spPr>
          <p:txBody>
            <a:bodyPr wrap="none" rtlCol="0">
              <a:spAutoFit/>
            </a:bodyPr>
            <a:lstStyle/>
            <a:p>
              <a:pPr algn="ctr"/>
              <a:r>
                <a:rPr lang="en-US" sz="1050" b="1" dirty="0">
                  <a:solidFill>
                    <a:srgbClr val="0033CC"/>
                  </a:solidFill>
                  <a:latin typeface="Arial" charset="0"/>
                </a:rPr>
                <a:t>Doc/PDF</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Doc/PDF</a:t>
              </a:r>
            </a:p>
            <a:p>
              <a:pPr algn="ctr"/>
              <a:r>
                <a:rPr lang="en-US" sz="1200" b="1" dirty="0">
                  <a:solidFill>
                    <a:srgbClr val="0033CC"/>
                  </a:solidFill>
                  <a:latin typeface="Arial" charset="0"/>
                </a:rPr>
                <a:t>Archive I/F</a:t>
              </a:r>
            </a:p>
            <a:p>
              <a:pPr algn="ctr"/>
              <a:endParaRPr lang="en-US" sz="1200" b="1" dirty="0">
                <a:solidFill>
                  <a:srgbClr val="0033CC"/>
                </a:solidFill>
                <a:latin typeface="Arial" charset="0"/>
              </a:endParaRPr>
            </a:p>
          </p:txBody>
        </p:sp>
        <p:cxnSp>
          <p:nvCxnSpPr>
            <p:cNvPr id="143" name="Straight Connector 142">
              <a:extLst>
                <a:ext uri="{FF2B5EF4-FFF2-40B4-BE49-F238E27FC236}">
                  <a16:creationId xmlns:a16="http://schemas.microsoft.com/office/drawing/2014/main" id="{43D85783-570A-4FA3-A2E6-C3A8D70CBEEA}"/>
                </a:ext>
              </a:extLst>
            </p:cNvPr>
            <p:cNvCxnSpPr/>
            <p:nvPr/>
          </p:nvCxnSpPr>
          <p:spPr bwMode="auto">
            <a:xfrm>
              <a:off x="8921647" y="3571257"/>
              <a:ext cx="0" cy="1346922"/>
            </a:xfrm>
            <a:prstGeom prst="line">
              <a:avLst/>
            </a:prstGeom>
            <a:solidFill>
              <a:schemeClr val="accent1"/>
            </a:solidFill>
            <a:ln w="12700" cap="flat" cmpd="sng" algn="ctr">
              <a:noFill/>
              <a:prstDash val="sysDash"/>
              <a:round/>
              <a:headEnd type="none" w="sm" len="sm"/>
              <a:tailEnd type="none" w="sm" len="sm"/>
            </a:ln>
            <a:effectLst/>
          </p:spPr>
        </p:cxnSp>
        <p:cxnSp>
          <p:nvCxnSpPr>
            <p:cNvPr id="144" name="Straight Connector 143">
              <a:extLst>
                <a:ext uri="{FF2B5EF4-FFF2-40B4-BE49-F238E27FC236}">
                  <a16:creationId xmlns:a16="http://schemas.microsoft.com/office/drawing/2014/main" id="{73444DCC-549F-402A-8251-250D2745F3C2}"/>
                </a:ext>
              </a:extLst>
            </p:cNvPr>
            <p:cNvCxnSpPr/>
            <p:nvPr/>
          </p:nvCxnSpPr>
          <p:spPr bwMode="auto">
            <a:xfrm>
              <a:off x="10449695" y="3571257"/>
              <a:ext cx="0" cy="1346922"/>
            </a:xfrm>
            <a:prstGeom prst="line">
              <a:avLst/>
            </a:prstGeom>
            <a:solidFill>
              <a:schemeClr val="accent1"/>
            </a:solidFill>
            <a:ln w="12700" cap="flat" cmpd="sng" algn="ctr">
              <a:noFill/>
              <a:prstDash val="sysDash"/>
              <a:round/>
              <a:headEnd type="none" w="sm" len="sm"/>
              <a:tailEnd type="none" w="sm" len="sm"/>
            </a:ln>
            <a:effectLst/>
          </p:spPr>
        </p:cxnSp>
        <p:cxnSp>
          <p:nvCxnSpPr>
            <p:cNvPr id="145" name="Straight Connector 144">
              <a:extLst>
                <a:ext uri="{FF2B5EF4-FFF2-40B4-BE49-F238E27FC236}">
                  <a16:creationId xmlns:a16="http://schemas.microsoft.com/office/drawing/2014/main" id="{D80E1D52-4D16-45EF-9607-570E6F64EF5E}"/>
                </a:ext>
              </a:extLst>
            </p:cNvPr>
            <p:cNvCxnSpPr/>
            <p:nvPr/>
          </p:nvCxnSpPr>
          <p:spPr bwMode="auto">
            <a:xfrm>
              <a:off x="7401695" y="3571257"/>
              <a:ext cx="0" cy="1346922"/>
            </a:xfrm>
            <a:prstGeom prst="line">
              <a:avLst/>
            </a:prstGeom>
            <a:solidFill>
              <a:schemeClr val="accent1"/>
            </a:solidFill>
            <a:ln w="12700" cap="flat" cmpd="sng" algn="ctr">
              <a:noFill/>
              <a:prstDash val="sysDash"/>
              <a:round/>
              <a:headEnd type="none" w="sm" len="sm"/>
              <a:tailEnd type="none" w="sm" len="sm"/>
            </a:ln>
            <a:effectLst/>
          </p:spPr>
        </p:cxnSp>
        <p:sp>
          <p:nvSpPr>
            <p:cNvPr id="146" name="TextBox 145">
              <a:extLst>
                <a:ext uri="{FF2B5EF4-FFF2-40B4-BE49-F238E27FC236}">
                  <a16:creationId xmlns:a16="http://schemas.microsoft.com/office/drawing/2014/main" id="{8B01A906-F3B5-430B-A0BE-1943BEF551C4}"/>
                </a:ext>
              </a:extLst>
            </p:cNvPr>
            <p:cNvSpPr txBox="1"/>
            <p:nvPr/>
          </p:nvSpPr>
          <p:spPr bwMode="auto">
            <a:xfrm>
              <a:off x="7527466" y="3783785"/>
              <a:ext cx="1319593"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Enterprise Data</a:t>
              </a:r>
            </a:p>
            <a:p>
              <a:pPr algn="ctr"/>
              <a:r>
                <a:rPr lang="en-US" sz="1200" b="1" dirty="0">
                  <a:solidFill>
                    <a:srgbClr val="0033CC"/>
                  </a:solidFill>
                  <a:latin typeface="Arial" charset="0"/>
                </a:rPr>
                <a:t>Binding</a:t>
              </a:r>
            </a:p>
          </p:txBody>
        </p:sp>
        <p:sp>
          <p:nvSpPr>
            <p:cNvPr id="147" name="TextBox 146">
              <a:extLst>
                <a:ext uri="{FF2B5EF4-FFF2-40B4-BE49-F238E27FC236}">
                  <a16:creationId xmlns:a16="http://schemas.microsoft.com/office/drawing/2014/main" id="{D76E08DD-8F93-4D67-9847-D855A61F96EA}"/>
                </a:ext>
              </a:extLst>
            </p:cNvPr>
            <p:cNvSpPr txBox="1"/>
            <p:nvPr/>
          </p:nvSpPr>
          <p:spPr bwMode="auto">
            <a:xfrm>
              <a:off x="9232477" y="3783785"/>
              <a:ext cx="978601"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Web/HTML</a:t>
              </a:r>
            </a:p>
            <a:p>
              <a:pPr algn="ctr"/>
              <a:r>
                <a:rPr lang="en-US" sz="1200" b="1" dirty="0">
                  <a:solidFill>
                    <a:srgbClr val="0033CC"/>
                  </a:solidFill>
                  <a:latin typeface="Arial" charset="0"/>
                </a:rPr>
                <a:t>Binding</a:t>
              </a:r>
            </a:p>
          </p:txBody>
        </p:sp>
        <p:grpSp>
          <p:nvGrpSpPr>
            <p:cNvPr id="148" name="Group 147">
              <a:extLst>
                <a:ext uri="{FF2B5EF4-FFF2-40B4-BE49-F238E27FC236}">
                  <a16:creationId xmlns:a16="http://schemas.microsoft.com/office/drawing/2014/main" id="{B58B035F-BD98-4BBA-8E52-BF1D4A9A8BA2}"/>
                </a:ext>
              </a:extLst>
            </p:cNvPr>
            <p:cNvGrpSpPr/>
            <p:nvPr/>
          </p:nvGrpSpPr>
          <p:grpSpPr>
            <a:xfrm>
              <a:off x="5917824" y="3545001"/>
              <a:ext cx="6018109" cy="1377950"/>
              <a:chOff x="1130358" y="3663713"/>
              <a:chExt cx="6058747" cy="1377950"/>
            </a:xfrm>
          </p:grpSpPr>
          <p:sp>
            <p:nvSpPr>
              <p:cNvPr id="152" name="Freeform 80">
                <a:extLst>
                  <a:ext uri="{FF2B5EF4-FFF2-40B4-BE49-F238E27FC236}">
                    <a16:creationId xmlns:a16="http://schemas.microsoft.com/office/drawing/2014/main" id="{61DAE3FC-8ABB-4C90-81E9-7D98E00A29AC}"/>
                  </a:ext>
                </a:extLst>
              </p:cNvPr>
              <p:cNvSpPr/>
              <p:nvPr/>
            </p:nvSpPr>
            <p:spPr bwMode="auto">
              <a:xfrm>
                <a:off x="1130358" y="3663713"/>
                <a:ext cx="1495641" cy="1376363"/>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262187 w 6024562"/>
                  <a:gd name="connsiteY19" fmla="*/ 147637 h 414337"/>
                  <a:gd name="connsiteX20" fmla="*/ 2371725 w 6024562"/>
                  <a:gd name="connsiteY20" fmla="*/ 414337 h 414337"/>
                  <a:gd name="connsiteX21" fmla="*/ 2514600 w 6024562"/>
                  <a:gd name="connsiteY21" fmla="*/ 152400 h 414337"/>
                  <a:gd name="connsiteX22" fmla="*/ 2624138 w 6024562"/>
                  <a:gd name="connsiteY22" fmla="*/ 409575 h 414337"/>
                  <a:gd name="connsiteX23" fmla="*/ 3305175 w 6024562"/>
                  <a:gd name="connsiteY23" fmla="*/ 404812 h 414337"/>
                  <a:gd name="connsiteX24" fmla="*/ 3362325 w 6024562"/>
                  <a:gd name="connsiteY24" fmla="*/ 157162 h 414337"/>
                  <a:gd name="connsiteX25" fmla="*/ 3509962 w 6024562"/>
                  <a:gd name="connsiteY25" fmla="*/ 157162 h 414337"/>
                  <a:gd name="connsiteX26" fmla="*/ 3571875 w 6024562"/>
                  <a:gd name="connsiteY26" fmla="*/ 395287 h 414337"/>
                  <a:gd name="connsiteX27" fmla="*/ 3633787 w 6024562"/>
                  <a:gd name="connsiteY27" fmla="*/ 152400 h 414337"/>
                  <a:gd name="connsiteX28" fmla="*/ 3771900 w 6024562"/>
                  <a:gd name="connsiteY28" fmla="*/ 147637 h 414337"/>
                  <a:gd name="connsiteX29" fmla="*/ 3838575 w 6024562"/>
                  <a:gd name="connsiteY29" fmla="*/ 414337 h 414337"/>
                  <a:gd name="connsiteX30" fmla="*/ 3910012 w 6024562"/>
                  <a:gd name="connsiteY30" fmla="*/ 147637 h 414337"/>
                  <a:gd name="connsiteX31" fmla="*/ 4052887 w 6024562"/>
                  <a:gd name="connsiteY31" fmla="*/ 157162 h 414337"/>
                  <a:gd name="connsiteX32" fmla="*/ 4114800 w 6024562"/>
                  <a:gd name="connsiteY32" fmla="*/ 414337 h 414337"/>
                  <a:gd name="connsiteX33" fmla="*/ 4757737 w 6024562"/>
                  <a:gd name="connsiteY33" fmla="*/ 414337 h 414337"/>
                  <a:gd name="connsiteX34" fmla="*/ 4752975 w 6024562"/>
                  <a:gd name="connsiteY34" fmla="*/ 190500 h 414337"/>
                  <a:gd name="connsiteX35" fmla="*/ 4805362 w 6024562"/>
                  <a:gd name="connsiteY35" fmla="*/ 142875 h 414337"/>
                  <a:gd name="connsiteX36" fmla="*/ 4976812 w 6024562"/>
                  <a:gd name="connsiteY36" fmla="*/ 147637 h 414337"/>
                  <a:gd name="connsiteX37" fmla="*/ 4976812 w 6024562"/>
                  <a:gd name="connsiteY37" fmla="*/ 409575 h 414337"/>
                  <a:gd name="connsiteX38" fmla="*/ 5110162 w 6024562"/>
                  <a:gd name="connsiteY38" fmla="*/ 409575 h 414337"/>
                  <a:gd name="connsiteX39" fmla="*/ 5110162 w 6024562"/>
                  <a:gd name="connsiteY39" fmla="*/ 204787 h 414337"/>
                  <a:gd name="connsiteX40" fmla="*/ 5157787 w 6024562"/>
                  <a:gd name="connsiteY40" fmla="*/ 138112 h 414337"/>
                  <a:gd name="connsiteX41" fmla="*/ 5334000 w 6024562"/>
                  <a:gd name="connsiteY41" fmla="*/ 147637 h 414337"/>
                  <a:gd name="connsiteX42" fmla="*/ 5338762 w 6024562"/>
                  <a:gd name="connsiteY42" fmla="*/ 414337 h 414337"/>
                  <a:gd name="connsiteX43" fmla="*/ 5472112 w 6024562"/>
                  <a:gd name="connsiteY43" fmla="*/ 409575 h 414337"/>
                  <a:gd name="connsiteX44" fmla="*/ 5472112 w 6024562"/>
                  <a:gd name="connsiteY44" fmla="*/ 195262 h 414337"/>
                  <a:gd name="connsiteX45" fmla="*/ 5524500 w 6024562"/>
                  <a:gd name="connsiteY45" fmla="*/ 152400 h 414337"/>
                  <a:gd name="connsiteX46" fmla="*/ 5705475 w 6024562"/>
                  <a:gd name="connsiteY46" fmla="*/ 147637 h 414337"/>
                  <a:gd name="connsiteX47" fmla="*/ 5710237 w 6024562"/>
                  <a:gd name="connsiteY47" fmla="*/ 409575 h 414337"/>
                  <a:gd name="connsiteX48" fmla="*/ 6024562 w 6024562"/>
                  <a:gd name="connsiteY48" fmla="*/ 409575 h 414337"/>
                  <a:gd name="connsiteX49" fmla="*/ 6019800 w 6024562"/>
                  <a:gd name="connsiteY49" fmla="*/ 0 h 414337"/>
                  <a:gd name="connsiteX50" fmla="*/ 4762 w 6024562"/>
                  <a:gd name="connsiteY5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371725 w 6024562"/>
                  <a:gd name="connsiteY19" fmla="*/ 414337 h 414337"/>
                  <a:gd name="connsiteX20" fmla="*/ 2514600 w 6024562"/>
                  <a:gd name="connsiteY20" fmla="*/ 152400 h 414337"/>
                  <a:gd name="connsiteX21" fmla="*/ 2624138 w 6024562"/>
                  <a:gd name="connsiteY21" fmla="*/ 409575 h 414337"/>
                  <a:gd name="connsiteX22" fmla="*/ 3305175 w 6024562"/>
                  <a:gd name="connsiteY22" fmla="*/ 404812 h 414337"/>
                  <a:gd name="connsiteX23" fmla="*/ 3362325 w 6024562"/>
                  <a:gd name="connsiteY23" fmla="*/ 157162 h 414337"/>
                  <a:gd name="connsiteX24" fmla="*/ 3509962 w 6024562"/>
                  <a:gd name="connsiteY24" fmla="*/ 157162 h 414337"/>
                  <a:gd name="connsiteX25" fmla="*/ 3571875 w 6024562"/>
                  <a:gd name="connsiteY25" fmla="*/ 395287 h 414337"/>
                  <a:gd name="connsiteX26" fmla="*/ 3633787 w 6024562"/>
                  <a:gd name="connsiteY26" fmla="*/ 152400 h 414337"/>
                  <a:gd name="connsiteX27" fmla="*/ 3771900 w 6024562"/>
                  <a:gd name="connsiteY27" fmla="*/ 147637 h 414337"/>
                  <a:gd name="connsiteX28" fmla="*/ 3838575 w 6024562"/>
                  <a:gd name="connsiteY28" fmla="*/ 414337 h 414337"/>
                  <a:gd name="connsiteX29" fmla="*/ 3910012 w 6024562"/>
                  <a:gd name="connsiteY29" fmla="*/ 147637 h 414337"/>
                  <a:gd name="connsiteX30" fmla="*/ 4052887 w 6024562"/>
                  <a:gd name="connsiteY30" fmla="*/ 157162 h 414337"/>
                  <a:gd name="connsiteX31" fmla="*/ 4114800 w 6024562"/>
                  <a:gd name="connsiteY31" fmla="*/ 414337 h 414337"/>
                  <a:gd name="connsiteX32" fmla="*/ 4757737 w 6024562"/>
                  <a:gd name="connsiteY32" fmla="*/ 414337 h 414337"/>
                  <a:gd name="connsiteX33" fmla="*/ 4752975 w 6024562"/>
                  <a:gd name="connsiteY33" fmla="*/ 190500 h 414337"/>
                  <a:gd name="connsiteX34" fmla="*/ 4805362 w 6024562"/>
                  <a:gd name="connsiteY34" fmla="*/ 142875 h 414337"/>
                  <a:gd name="connsiteX35" fmla="*/ 4976812 w 6024562"/>
                  <a:gd name="connsiteY35" fmla="*/ 147637 h 414337"/>
                  <a:gd name="connsiteX36" fmla="*/ 4976812 w 6024562"/>
                  <a:gd name="connsiteY36" fmla="*/ 409575 h 414337"/>
                  <a:gd name="connsiteX37" fmla="*/ 5110162 w 6024562"/>
                  <a:gd name="connsiteY37" fmla="*/ 409575 h 414337"/>
                  <a:gd name="connsiteX38" fmla="*/ 5110162 w 6024562"/>
                  <a:gd name="connsiteY38" fmla="*/ 204787 h 414337"/>
                  <a:gd name="connsiteX39" fmla="*/ 5157787 w 6024562"/>
                  <a:gd name="connsiteY39" fmla="*/ 138112 h 414337"/>
                  <a:gd name="connsiteX40" fmla="*/ 5334000 w 6024562"/>
                  <a:gd name="connsiteY40" fmla="*/ 147637 h 414337"/>
                  <a:gd name="connsiteX41" fmla="*/ 5338762 w 6024562"/>
                  <a:gd name="connsiteY41" fmla="*/ 414337 h 414337"/>
                  <a:gd name="connsiteX42" fmla="*/ 5472112 w 6024562"/>
                  <a:gd name="connsiteY42" fmla="*/ 409575 h 414337"/>
                  <a:gd name="connsiteX43" fmla="*/ 5472112 w 6024562"/>
                  <a:gd name="connsiteY43" fmla="*/ 195262 h 414337"/>
                  <a:gd name="connsiteX44" fmla="*/ 5524500 w 6024562"/>
                  <a:gd name="connsiteY44" fmla="*/ 152400 h 414337"/>
                  <a:gd name="connsiteX45" fmla="*/ 5705475 w 6024562"/>
                  <a:gd name="connsiteY45" fmla="*/ 147637 h 414337"/>
                  <a:gd name="connsiteX46" fmla="*/ 5710237 w 6024562"/>
                  <a:gd name="connsiteY46" fmla="*/ 409575 h 414337"/>
                  <a:gd name="connsiteX47" fmla="*/ 6024562 w 6024562"/>
                  <a:gd name="connsiteY47" fmla="*/ 409575 h 414337"/>
                  <a:gd name="connsiteX48" fmla="*/ 6019800 w 6024562"/>
                  <a:gd name="connsiteY48" fmla="*/ 0 h 414337"/>
                  <a:gd name="connsiteX49" fmla="*/ 4762 w 6024562"/>
                  <a:gd name="connsiteY4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371725 w 6024562"/>
                  <a:gd name="connsiteY19" fmla="*/ 414337 h 414337"/>
                  <a:gd name="connsiteX20" fmla="*/ 2624138 w 6024562"/>
                  <a:gd name="connsiteY20" fmla="*/ 409575 h 414337"/>
                  <a:gd name="connsiteX21" fmla="*/ 3305175 w 6024562"/>
                  <a:gd name="connsiteY21" fmla="*/ 404812 h 414337"/>
                  <a:gd name="connsiteX22" fmla="*/ 3362325 w 6024562"/>
                  <a:gd name="connsiteY22" fmla="*/ 157162 h 414337"/>
                  <a:gd name="connsiteX23" fmla="*/ 3509962 w 6024562"/>
                  <a:gd name="connsiteY23" fmla="*/ 157162 h 414337"/>
                  <a:gd name="connsiteX24" fmla="*/ 3571875 w 6024562"/>
                  <a:gd name="connsiteY24" fmla="*/ 395287 h 414337"/>
                  <a:gd name="connsiteX25" fmla="*/ 3633787 w 6024562"/>
                  <a:gd name="connsiteY25" fmla="*/ 152400 h 414337"/>
                  <a:gd name="connsiteX26" fmla="*/ 3771900 w 6024562"/>
                  <a:gd name="connsiteY26" fmla="*/ 147637 h 414337"/>
                  <a:gd name="connsiteX27" fmla="*/ 3838575 w 6024562"/>
                  <a:gd name="connsiteY27" fmla="*/ 414337 h 414337"/>
                  <a:gd name="connsiteX28" fmla="*/ 3910012 w 6024562"/>
                  <a:gd name="connsiteY28" fmla="*/ 147637 h 414337"/>
                  <a:gd name="connsiteX29" fmla="*/ 4052887 w 6024562"/>
                  <a:gd name="connsiteY29" fmla="*/ 157162 h 414337"/>
                  <a:gd name="connsiteX30" fmla="*/ 4114800 w 6024562"/>
                  <a:gd name="connsiteY30" fmla="*/ 414337 h 414337"/>
                  <a:gd name="connsiteX31" fmla="*/ 4757737 w 6024562"/>
                  <a:gd name="connsiteY31" fmla="*/ 414337 h 414337"/>
                  <a:gd name="connsiteX32" fmla="*/ 4752975 w 6024562"/>
                  <a:gd name="connsiteY32" fmla="*/ 190500 h 414337"/>
                  <a:gd name="connsiteX33" fmla="*/ 4805362 w 6024562"/>
                  <a:gd name="connsiteY33" fmla="*/ 142875 h 414337"/>
                  <a:gd name="connsiteX34" fmla="*/ 4976812 w 6024562"/>
                  <a:gd name="connsiteY34" fmla="*/ 147637 h 414337"/>
                  <a:gd name="connsiteX35" fmla="*/ 4976812 w 6024562"/>
                  <a:gd name="connsiteY35" fmla="*/ 409575 h 414337"/>
                  <a:gd name="connsiteX36" fmla="*/ 5110162 w 6024562"/>
                  <a:gd name="connsiteY36" fmla="*/ 409575 h 414337"/>
                  <a:gd name="connsiteX37" fmla="*/ 5110162 w 6024562"/>
                  <a:gd name="connsiteY37" fmla="*/ 204787 h 414337"/>
                  <a:gd name="connsiteX38" fmla="*/ 5157787 w 6024562"/>
                  <a:gd name="connsiteY38" fmla="*/ 138112 h 414337"/>
                  <a:gd name="connsiteX39" fmla="*/ 5334000 w 6024562"/>
                  <a:gd name="connsiteY39" fmla="*/ 147637 h 414337"/>
                  <a:gd name="connsiteX40" fmla="*/ 5338762 w 6024562"/>
                  <a:gd name="connsiteY40" fmla="*/ 414337 h 414337"/>
                  <a:gd name="connsiteX41" fmla="*/ 5472112 w 6024562"/>
                  <a:gd name="connsiteY41" fmla="*/ 409575 h 414337"/>
                  <a:gd name="connsiteX42" fmla="*/ 5472112 w 6024562"/>
                  <a:gd name="connsiteY42" fmla="*/ 195262 h 414337"/>
                  <a:gd name="connsiteX43" fmla="*/ 5524500 w 6024562"/>
                  <a:gd name="connsiteY43" fmla="*/ 152400 h 414337"/>
                  <a:gd name="connsiteX44" fmla="*/ 5705475 w 6024562"/>
                  <a:gd name="connsiteY44" fmla="*/ 147637 h 414337"/>
                  <a:gd name="connsiteX45" fmla="*/ 5710237 w 6024562"/>
                  <a:gd name="connsiteY45" fmla="*/ 409575 h 414337"/>
                  <a:gd name="connsiteX46" fmla="*/ 6024562 w 6024562"/>
                  <a:gd name="connsiteY46" fmla="*/ 409575 h 414337"/>
                  <a:gd name="connsiteX47" fmla="*/ 6019800 w 6024562"/>
                  <a:gd name="connsiteY47" fmla="*/ 0 h 414337"/>
                  <a:gd name="connsiteX48" fmla="*/ 4762 w 6024562"/>
                  <a:gd name="connsiteY4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624138 w 6024562"/>
                  <a:gd name="connsiteY19" fmla="*/ 409575 h 414337"/>
                  <a:gd name="connsiteX20" fmla="*/ 3305175 w 6024562"/>
                  <a:gd name="connsiteY20" fmla="*/ 404812 h 414337"/>
                  <a:gd name="connsiteX21" fmla="*/ 3362325 w 6024562"/>
                  <a:gd name="connsiteY21" fmla="*/ 157162 h 414337"/>
                  <a:gd name="connsiteX22" fmla="*/ 3509962 w 6024562"/>
                  <a:gd name="connsiteY22" fmla="*/ 157162 h 414337"/>
                  <a:gd name="connsiteX23" fmla="*/ 3571875 w 6024562"/>
                  <a:gd name="connsiteY23" fmla="*/ 395287 h 414337"/>
                  <a:gd name="connsiteX24" fmla="*/ 3633787 w 6024562"/>
                  <a:gd name="connsiteY24" fmla="*/ 152400 h 414337"/>
                  <a:gd name="connsiteX25" fmla="*/ 3771900 w 6024562"/>
                  <a:gd name="connsiteY25" fmla="*/ 147637 h 414337"/>
                  <a:gd name="connsiteX26" fmla="*/ 3838575 w 6024562"/>
                  <a:gd name="connsiteY26" fmla="*/ 414337 h 414337"/>
                  <a:gd name="connsiteX27" fmla="*/ 3910012 w 6024562"/>
                  <a:gd name="connsiteY27" fmla="*/ 147637 h 414337"/>
                  <a:gd name="connsiteX28" fmla="*/ 4052887 w 6024562"/>
                  <a:gd name="connsiteY28" fmla="*/ 157162 h 414337"/>
                  <a:gd name="connsiteX29" fmla="*/ 4114800 w 6024562"/>
                  <a:gd name="connsiteY29" fmla="*/ 414337 h 414337"/>
                  <a:gd name="connsiteX30" fmla="*/ 4757737 w 6024562"/>
                  <a:gd name="connsiteY30" fmla="*/ 414337 h 414337"/>
                  <a:gd name="connsiteX31" fmla="*/ 4752975 w 6024562"/>
                  <a:gd name="connsiteY31" fmla="*/ 190500 h 414337"/>
                  <a:gd name="connsiteX32" fmla="*/ 4805362 w 6024562"/>
                  <a:gd name="connsiteY32" fmla="*/ 142875 h 414337"/>
                  <a:gd name="connsiteX33" fmla="*/ 4976812 w 6024562"/>
                  <a:gd name="connsiteY33" fmla="*/ 147637 h 414337"/>
                  <a:gd name="connsiteX34" fmla="*/ 4976812 w 6024562"/>
                  <a:gd name="connsiteY34" fmla="*/ 409575 h 414337"/>
                  <a:gd name="connsiteX35" fmla="*/ 5110162 w 6024562"/>
                  <a:gd name="connsiteY35" fmla="*/ 409575 h 414337"/>
                  <a:gd name="connsiteX36" fmla="*/ 5110162 w 6024562"/>
                  <a:gd name="connsiteY36" fmla="*/ 204787 h 414337"/>
                  <a:gd name="connsiteX37" fmla="*/ 5157787 w 6024562"/>
                  <a:gd name="connsiteY37" fmla="*/ 138112 h 414337"/>
                  <a:gd name="connsiteX38" fmla="*/ 5334000 w 6024562"/>
                  <a:gd name="connsiteY38" fmla="*/ 147637 h 414337"/>
                  <a:gd name="connsiteX39" fmla="*/ 5338762 w 6024562"/>
                  <a:gd name="connsiteY39" fmla="*/ 414337 h 414337"/>
                  <a:gd name="connsiteX40" fmla="*/ 5472112 w 6024562"/>
                  <a:gd name="connsiteY40" fmla="*/ 409575 h 414337"/>
                  <a:gd name="connsiteX41" fmla="*/ 5472112 w 6024562"/>
                  <a:gd name="connsiteY41" fmla="*/ 195262 h 414337"/>
                  <a:gd name="connsiteX42" fmla="*/ 5524500 w 6024562"/>
                  <a:gd name="connsiteY42" fmla="*/ 152400 h 414337"/>
                  <a:gd name="connsiteX43" fmla="*/ 5705475 w 6024562"/>
                  <a:gd name="connsiteY43" fmla="*/ 147637 h 414337"/>
                  <a:gd name="connsiteX44" fmla="*/ 5710237 w 6024562"/>
                  <a:gd name="connsiteY44" fmla="*/ 409575 h 414337"/>
                  <a:gd name="connsiteX45" fmla="*/ 6024562 w 6024562"/>
                  <a:gd name="connsiteY45" fmla="*/ 409575 h 414337"/>
                  <a:gd name="connsiteX46" fmla="*/ 6019800 w 6024562"/>
                  <a:gd name="connsiteY46" fmla="*/ 0 h 414337"/>
                  <a:gd name="connsiteX47" fmla="*/ 4762 w 6024562"/>
                  <a:gd name="connsiteY4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624138 w 6024562"/>
                  <a:gd name="connsiteY18" fmla="*/ 409575 h 414337"/>
                  <a:gd name="connsiteX19" fmla="*/ 3305175 w 6024562"/>
                  <a:gd name="connsiteY19" fmla="*/ 404812 h 414337"/>
                  <a:gd name="connsiteX20" fmla="*/ 3362325 w 6024562"/>
                  <a:gd name="connsiteY20" fmla="*/ 157162 h 414337"/>
                  <a:gd name="connsiteX21" fmla="*/ 3509962 w 6024562"/>
                  <a:gd name="connsiteY21" fmla="*/ 157162 h 414337"/>
                  <a:gd name="connsiteX22" fmla="*/ 3571875 w 6024562"/>
                  <a:gd name="connsiteY22" fmla="*/ 395287 h 414337"/>
                  <a:gd name="connsiteX23" fmla="*/ 3633787 w 6024562"/>
                  <a:gd name="connsiteY23" fmla="*/ 152400 h 414337"/>
                  <a:gd name="connsiteX24" fmla="*/ 3771900 w 6024562"/>
                  <a:gd name="connsiteY24" fmla="*/ 147637 h 414337"/>
                  <a:gd name="connsiteX25" fmla="*/ 3838575 w 6024562"/>
                  <a:gd name="connsiteY25" fmla="*/ 414337 h 414337"/>
                  <a:gd name="connsiteX26" fmla="*/ 3910012 w 6024562"/>
                  <a:gd name="connsiteY26" fmla="*/ 147637 h 414337"/>
                  <a:gd name="connsiteX27" fmla="*/ 4052887 w 6024562"/>
                  <a:gd name="connsiteY27" fmla="*/ 157162 h 414337"/>
                  <a:gd name="connsiteX28" fmla="*/ 4114800 w 6024562"/>
                  <a:gd name="connsiteY28" fmla="*/ 414337 h 414337"/>
                  <a:gd name="connsiteX29" fmla="*/ 4757737 w 6024562"/>
                  <a:gd name="connsiteY29" fmla="*/ 414337 h 414337"/>
                  <a:gd name="connsiteX30" fmla="*/ 4752975 w 6024562"/>
                  <a:gd name="connsiteY30" fmla="*/ 190500 h 414337"/>
                  <a:gd name="connsiteX31" fmla="*/ 4805362 w 6024562"/>
                  <a:gd name="connsiteY31" fmla="*/ 142875 h 414337"/>
                  <a:gd name="connsiteX32" fmla="*/ 4976812 w 6024562"/>
                  <a:gd name="connsiteY32" fmla="*/ 147637 h 414337"/>
                  <a:gd name="connsiteX33" fmla="*/ 4976812 w 6024562"/>
                  <a:gd name="connsiteY33" fmla="*/ 409575 h 414337"/>
                  <a:gd name="connsiteX34" fmla="*/ 5110162 w 6024562"/>
                  <a:gd name="connsiteY34" fmla="*/ 409575 h 414337"/>
                  <a:gd name="connsiteX35" fmla="*/ 5110162 w 6024562"/>
                  <a:gd name="connsiteY35" fmla="*/ 204787 h 414337"/>
                  <a:gd name="connsiteX36" fmla="*/ 5157787 w 6024562"/>
                  <a:gd name="connsiteY36" fmla="*/ 138112 h 414337"/>
                  <a:gd name="connsiteX37" fmla="*/ 5334000 w 6024562"/>
                  <a:gd name="connsiteY37" fmla="*/ 147637 h 414337"/>
                  <a:gd name="connsiteX38" fmla="*/ 5338762 w 6024562"/>
                  <a:gd name="connsiteY38" fmla="*/ 414337 h 414337"/>
                  <a:gd name="connsiteX39" fmla="*/ 5472112 w 6024562"/>
                  <a:gd name="connsiteY39" fmla="*/ 409575 h 414337"/>
                  <a:gd name="connsiteX40" fmla="*/ 5472112 w 6024562"/>
                  <a:gd name="connsiteY40" fmla="*/ 195262 h 414337"/>
                  <a:gd name="connsiteX41" fmla="*/ 5524500 w 6024562"/>
                  <a:gd name="connsiteY41" fmla="*/ 152400 h 414337"/>
                  <a:gd name="connsiteX42" fmla="*/ 5705475 w 6024562"/>
                  <a:gd name="connsiteY42" fmla="*/ 147637 h 414337"/>
                  <a:gd name="connsiteX43" fmla="*/ 5710237 w 6024562"/>
                  <a:gd name="connsiteY43" fmla="*/ 409575 h 414337"/>
                  <a:gd name="connsiteX44" fmla="*/ 6024562 w 6024562"/>
                  <a:gd name="connsiteY44" fmla="*/ 409575 h 414337"/>
                  <a:gd name="connsiteX45" fmla="*/ 6019800 w 6024562"/>
                  <a:gd name="connsiteY45" fmla="*/ 0 h 414337"/>
                  <a:gd name="connsiteX46" fmla="*/ 4762 w 6024562"/>
                  <a:gd name="connsiteY4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305175 w 6024562"/>
                  <a:gd name="connsiteY18" fmla="*/ 404812 h 414337"/>
                  <a:gd name="connsiteX19" fmla="*/ 3362325 w 6024562"/>
                  <a:gd name="connsiteY19" fmla="*/ 157162 h 414337"/>
                  <a:gd name="connsiteX20" fmla="*/ 3509962 w 6024562"/>
                  <a:gd name="connsiteY20" fmla="*/ 157162 h 414337"/>
                  <a:gd name="connsiteX21" fmla="*/ 3571875 w 6024562"/>
                  <a:gd name="connsiteY21" fmla="*/ 395287 h 414337"/>
                  <a:gd name="connsiteX22" fmla="*/ 3633787 w 6024562"/>
                  <a:gd name="connsiteY22" fmla="*/ 152400 h 414337"/>
                  <a:gd name="connsiteX23" fmla="*/ 3771900 w 6024562"/>
                  <a:gd name="connsiteY23" fmla="*/ 147637 h 414337"/>
                  <a:gd name="connsiteX24" fmla="*/ 3838575 w 6024562"/>
                  <a:gd name="connsiteY24" fmla="*/ 414337 h 414337"/>
                  <a:gd name="connsiteX25" fmla="*/ 3910012 w 6024562"/>
                  <a:gd name="connsiteY25" fmla="*/ 147637 h 414337"/>
                  <a:gd name="connsiteX26" fmla="*/ 4052887 w 6024562"/>
                  <a:gd name="connsiteY26" fmla="*/ 157162 h 414337"/>
                  <a:gd name="connsiteX27" fmla="*/ 4114800 w 6024562"/>
                  <a:gd name="connsiteY27" fmla="*/ 414337 h 414337"/>
                  <a:gd name="connsiteX28" fmla="*/ 4757737 w 6024562"/>
                  <a:gd name="connsiteY28" fmla="*/ 414337 h 414337"/>
                  <a:gd name="connsiteX29" fmla="*/ 4752975 w 6024562"/>
                  <a:gd name="connsiteY29" fmla="*/ 190500 h 414337"/>
                  <a:gd name="connsiteX30" fmla="*/ 4805362 w 6024562"/>
                  <a:gd name="connsiteY30" fmla="*/ 142875 h 414337"/>
                  <a:gd name="connsiteX31" fmla="*/ 4976812 w 6024562"/>
                  <a:gd name="connsiteY31" fmla="*/ 147637 h 414337"/>
                  <a:gd name="connsiteX32" fmla="*/ 4976812 w 6024562"/>
                  <a:gd name="connsiteY32" fmla="*/ 409575 h 414337"/>
                  <a:gd name="connsiteX33" fmla="*/ 5110162 w 6024562"/>
                  <a:gd name="connsiteY33" fmla="*/ 409575 h 414337"/>
                  <a:gd name="connsiteX34" fmla="*/ 5110162 w 6024562"/>
                  <a:gd name="connsiteY34" fmla="*/ 204787 h 414337"/>
                  <a:gd name="connsiteX35" fmla="*/ 5157787 w 6024562"/>
                  <a:gd name="connsiteY35" fmla="*/ 138112 h 414337"/>
                  <a:gd name="connsiteX36" fmla="*/ 5334000 w 6024562"/>
                  <a:gd name="connsiteY36" fmla="*/ 147637 h 414337"/>
                  <a:gd name="connsiteX37" fmla="*/ 5338762 w 6024562"/>
                  <a:gd name="connsiteY37" fmla="*/ 414337 h 414337"/>
                  <a:gd name="connsiteX38" fmla="*/ 5472112 w 6024562"/>
                  <a:gd name="connsiteY38" fmla="*/ 409575 h 414337"/>
                  <a:gd name="connsiteX39" fmla="*/ 5472112 w 6024562"/>
                  <a:gd name="connsiteY39" fmla="*/ 195262 h 414337"/>
                  <a:gd name="connsiteX40" fmla="*/ 5524500 w 6024562"/>
                  <a:gd name="connsiteY40" fmla="*/ 152400 h 414337"/>
                  <a:gd name="connsiteX41" fmla="*/ 5705475 w 6024562"/>
                  <a:gd name="connsiteY41" fmla="*/ 147637 h 414337"/>
                  <a:gd name="connsiteX42" fmla="*/ 5710237 w 6024562"/>
                  <a:gd name="connsiteY42" fmla="*/ 409575 h 414337"/>
                  <a:gd name="connsiteX43" fmla="*/ 6024562 w 6024562"/>
                  <a:gd name="connsiteY43" fmla="*/ 409575 h 414337"/>
                  <a:gd name="connsiteX44" fmla="*/ 6019800 w 6024562"/>
                  <a:gd name="connsiteY44" fmla="*/ 0 h 414337"/>
                  <a:gd name="connsiteX45" fmla="*/ 4762 w 6024562"/>
                  <a:gd name="connsiteY4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362325 w 6024562"/>
                  <a:gd name="connsiteY18" fmla="*/ 157162 h 414337"/>
                  <a:gd name="connsiteX19" fmla="*/ 3509962 w 6024562"/>
                  <a:gd name="connsiteY19" fmla="*/ 157162 h 414337"/>
                  <a:gd name="connsiteX20" fmla="*/ 3571875 w 6024562"/>
                  <a:gd name="connsiteY20" fmla="*/ 395287 h 414337"/>
                  <a:gd name="connsiteX21" fmla="*/ 3633787 w 6024562"/>
                  <a:gd name="connsiteY21" fmla="*/ 152400 h 414337"/>
                  <a:gd name="connsiteX22" fmla="*/ 3771900 w 6024562"/>
                  <a:gd name="connsiteY22" fmla="*/ 147637 h 414337"/>
                  <a:gd name="connsiteX23" fmla="*/ 3838575 w 6024562"/>
                  <a:gd name="connsiteY23" fmla="*/ 414337 h 414337"/>
                  <a:gd name="connsiteX24" fmla="*/ 3910012 w 6024562"/>
                  <a:gd name="connsiteY24" fmla="*/ 147637 h 414337"/>
                  <a:gd name="connsiteX25" fmla="*/ 4052887 w 6024562"/>
                  <a:gd name="connsiteY25" fmla="*/ 157162 h 414337"/>
                  <a:gd name="connsiteX26" fmla="*/ 4114800 w 6024562"/>
                  <a:gd name="connsiteY26" fmla="*/ 414337 h 414337"/>
                  <a:gd name="connsiteX27" fmla="*/ 4757737 w 6024562"/>
                  <a:gd name="connsiteY27" fmla="*/ 414337 h 414337"/>
                  <a:gd name="connsiteX28" fmla="*/ 4752975 w 6024562"/>
                  <a:gd name="connsiteY28" fmla="*/ 190500 h 414337"/>
                  <a:gd name="connsiteX29" fmla="*/ 4805362 w 6024562"/>
                  <a:gd name="connsiteY29" fmla="*/ 142875 h 414337"/>
                  <a:gd name="connsiteX30" fmla="*/ 4976812 w 6024562"/>
                  <a:gd name="connsiteY30" fmla="*/ 147637 h 414337"/>
                  <a:gd name="connsiteX31" fmla="*/ 4976812 w 6024562"/>
                  <a:gd name="connsiteY31" fmla="*/ 409575 h 414337"/>
                  <a:gd name="connsiteX32" fmla="*/ 5110162 w 6024562"/>
                  <a:gd name="connsiteY32" fmla="*/ 409575 h 414337"/>
                  <a:gd name="connsiteX33" fmla="*/ 5110162 w 6024562"/>
                  <a:gd name="connsiteY33" fmla="*/ 204787 h 414337"/>
                  <a:gd name="connsiteX34" fmla="*/ 5157787 w 6024562"/>
                  <a:gd name="connsiteY34" fmla="*/ 138112 h 414337"/>
                  <a:gd name="connsiteX35" fmla="*/ 5334000 w 6024562"/>
                  <a:gd name="connsiteY35" fmla="*/ 147637 h 414337"/>
                  <a:gd name="connsiteX36" fmla="*/ 5338762 w 6024562"/>
                  <a:gd name="connsiteY36" fmla="*/ 414337 h 414337"/>
                  <a:gd name="connsiteX37" fmla="*/ 5472112 w 6024562"/>
                  <a:gd name="connsiteY37" fmla="*/ 409575 h 414337"/>
                  <a:gd name="connsiteX38" fmla="*/ 5472112 w 6024562"/>
                  <a:gd name="connsiteY38" fmla="*/ 195262 h 414337"/>
                  <a:gd name="connsiteX39" fmla="*/ 5524500 w 6024562"/>
                  <a:gd name="connsiteY39" fmla="*/ 152400 h 414337"/>
                  <a:gd name="connsiteX40" fmla="*/ 5705475 w 6024562"/>
                  <a:gd name="connsiteY40" fmla="*/ 147637 h 414337"/>
                  <a:gd name="connsiteX41" fmla="*/ 5710237 w 6024562"/>
                  <a:gd name="connsiteY41" fmla="*/ 409575 h 414337"/>
                  <a:gd name="connsiteX42" fmla="*/ 6024562 w 6024562"/>
                  <a:gd name="connsiteY42" fmla="*/ 409575 h 414337"/>
                  <a:gd name="connsiteX43" fmla="*/ 6019800 w 6024562"/>
                  <a:gd name="connsiteY43" fmla="*/ 0 h 414337"/>
                  <a:gd name="connsiteX44" fmla="*/ 4762 w 6024562"/>
                  <a:gd name="connsiteY4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362325 w 6024562"/>
                  <a:gd name="connsiteY18" fmla="*/ 157162 h 414337"/>
                  <a:gd name="connsiteX19" fmla="*/ 3509962 w 6024562"/>
                  <a:gd name="connsiteY19" fmla="*/ 157162 h 414337"/>
                  <a:gd name="connsiteX20" fmla="*/ 3571875 w 6024562"/>
                  <a:gd name="connsiteY20" fmla="*/ 395287 h 414337"/>
                  <a:gd name="connsiteX21" fmla="*/ 3633787 w 6024562"/>
                  <a:gd name="connsiteY21" fmla="*/ 152400 h 414337"/>
                  <a:gd name="connsiteX22" fmla="*/ 3771900 w 6024562"/>
                  <a:gd name="connsiteY22" fmla="*/ 147637 h 414337"/>
                  <a:gd name="connsiteX23" fmla="*/ 3838575 w 6024562"/>
                  <a:gd name="connsiteY23" fmla="*/ 414337 h 414337"/>
                  <a:gd name="connsiteX24" fmla="*/ 3910012 w 6024562"/>
                  <a:gd name="connsiteY24" fmla="*/ 147637 h 414337"/>
                  <a:gd name="connsiteX25" fmla="*/ 4052887 w 6024562"/>
                  <a:gd name="connsiteY25" fmla="*/ 157162 h 414337"/>
                  <a:gd name="connsiteX26" fmla="*/ 4114800 w 6024562"/>
                  <a:gd name="connsiteY26" fmla="*/ 414337 h 414337"/>
                  <a:gd name="connsiteX27" fmla="*/ 4757737 w 6024562"/>
                  <a:gd name="connsiteY27" fmla="*/ 414337 h 414337"/>
                  <a:gd name="connsiteX28" fmla="*/ 4752975 w 6024562"/>
                  <a:gd name="connsiteY28" fmla="*/ 190500 h 414337"/>
                  <a:gd name="connsiteX29" fmla="*/ 4805362 w 6024562"/>
                  <a:gd name="connsiteY29" fmla="*/ 142875 h 414337"/>
                  <a:gd name="connsiteX30" fmla="*/ 4976812 w 6024562"/>
                  <a:gd name="connsiteY30" fmla="*/ 147637 h 414337"/>
                  <a:gd name="connsiteX31" fmla="*/ 4976812 w 6024562"/>
                  <a:gd name="connsiteY31" fmla="*/ 409575 h 414337"/>
                  <a:gd name="connsiteX32" fmla="*/ 5110162 w 6024562"/>
                  <a:gd name="connsiteY32" fmla="*/ 409575 h 414337"/>
                  <a:gd name="connsiteX33" fmla="*/ 5110162 w 6024562"/>
                  <a:gd name="connsiteY33" fmla="*/ 204787 h 414337"/>
                  <a:gd name="connsiteX34" fmla="*/ 5157787 w 6024562"/>
                  <a:gd name="connsiteY34" fmla="*/ 138112 h 414337"/>
                  <a:gd name="connsiteX35" fmla="*/ 5334000 w 6024562"/>
                  <a:gd name="connsiteY35" fmla="*/ 147637 h 414337"/>
                  <a:gd name="connsiteX36" fmla="*/ 5338762 w 6024562"/>
                  <a:gd name="connsiteY36" fmla="*/ 414337 h 414337"/>
                  <a:gd name="connsiteX37" fmla="*/ 5472112 w 6024562"/>
                  <a:gd name="connsiteY37" fmla="*/ 409575 h 414337"/>
                  <a:gd name="connsiteX38" fmla="*/ 5472112 w 6024562"/>
                  <a:gd name="connsiteY38" fmla="*/ 195262 h 414337"/>
                  <a:gd name="connsiteX39" fmla="*/ 5524500 w 6024562"/>
                  <a:gd name="connsiteY39" fmla="*/ 152400 h 414337"/>
                  <a:gd name="connsiteX40" fmla="*/ 5705475 w 6024562"/>
                  <a:gd name="connsiteY40" fmla="*/ 147637 h 414337"/>
                  <a:gd name="connsiteX41" fmla="*/ 5710237 w 6024562"/>
                  <a:gd name="connsiteY41" fmla="*/ 409575 h 414337"/>
                  <a:gd name="connsiteX42" fmla="*/ 6024562 w 6024562"/>
                  <a:gd name="connsiteY42" fmla="*/ 409575 h 414337"/>
                  <a:gd name="connsiteX43" fmla="*/ 6019800 w 6024562"/>
                  <a:gd name="connsiteY43" fmla="*/ 0 h 414337"/>
                  <a:gd name="connsiteX44" fmla="*/ 1498022 w 6024562"/>
                  <a:gd name="connsiteY44" fmla="*/ 1918 h 414337"/>
                  <a:gd name="connsiteX45" fmla="*/ 4762 w 6024562"/>
                  <a:gd name="connsiteY4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09962 w 6024562"/>
                  <a:gd name="connsiteY18" fmla="*/ 157162 h 414337"/>
                  <a:gd name="connsiteX19" fmla="*/ 3571875 w 6024562"/>
                  <a:gd name="connsiteY19" fmla="*/ 395287 h 414337"/>
                  <a:gd name="connsiteX20" fmla="*/ 3633787 w 6024562"/>
                  <a:gd name="connsiteY20" fmla="*/ 152400 h 414337"/>
                  <a:gd name="connsiteX21" fmla="*/ 3771900 w 6024562"/>
                  <a:gd name="connsiteY21" fmla="*/ 147637 h 414337"/>
                  <a:gd name="connsiteX22" fmla="*/ 3838575 w 6024562"/>
                  <a:gd name="connsiteY22" fmla="*/ 414337 h 414337"/>
                  <a:gd name="connsiteX23" fmla="*/ 3910012 w 6024562"/>
                  <a:gd name="connsiteY23" fmla="*/ 147637 h 414337"/>
                  <a:gd name="connsiteX24" fmla="*/ 4052887 w 6024562"/>
                  <a:gd name="connsiteY24" fmla="*/ 157162 h 414337"/>
                  <a:gd name="connsiteX25" fmla="*/ 4114800 w 6024562"/>
                  <a:gd name="connsiteY25" fmla="*/ 414337 h 414337"/>
                  <a:gd name="connsiteX26" fmla="*/ 4757737 w 6024562"/>
                  <a:gd name="connsiteY26" fmla="*/ 414337 h 414337"/>
                  <a:gd name="connsiteX27" fmla="*/ 4752975 w 6024562"/>
                  <a:gd name="connsiteY27" fmla="*/ 190500 h 414337"/>
                  <a:gd name="connsiteX28" fmla="*/ 4805362 w 6024562"/>
                  <a:gd name="connsiteY28" fmla="*/ 142875 h 414337"/>
                  <a:gd name="connsiteX29" fmla="*/ 4976812 w 6024562"/>
                  <a:gd name="connsiteY29" fmla="*/ 147637 h 414337"/>
                  <a:gd name="connsiteX30" fmla="*/ 4976812 w 6024562"/>
                  <a:gd name="connsiteY30" fmla="*/ 409575 h 414337"/>
                  <a:gd name="connsiteX31" fmla="*/ 5110162 w 6024562"/>
                  <a:gd name="connsiteY31" fmla="*/ 409575 h 414337"/>
                  <a:gd name="connsiteX32" fmla="*/ 5110162 w 6024562"/>
                  <a:gd name="connsiteY32" fmla="*/ 204787 h 414337"/>
                  <a:gd name="connsiteX33" fmla="*/ 5157787 w 6024562"/>
                  <a:gd name="connsiteY33" fmla="*/ 138112 h 414337"/>
                  <a:gd name="connsiteX34" fmla="*/ 5334000 w 6024562"/>
                  <a:gd name="connsiteY34" fmla="*/ 147637 h 414337"/>
                  <a:gd name="connsiteX35" fmla="*/ 5338762 w 6024562"/>
                  <a:gd name="connsiteY35" fmla="*/ 414337 h 414337"/>
                  <a:gd name="connsiteX36" fmla="*/ 5472112 w 6024562"/>
                  <a:gd name="connsiteY36" fmla="*/ 409575 h 414337"/>
                  <a:gd name="connsiteX37" fmla="*/ 5472112 w 6024562"/>
                  <a:gd name="connsiteY37" fmla="*/ 195262 h 414337"/>
                  <a:gd name="connsiteX38" fmla="*/ 5524500 w 6024562"/>
                  <a:gd name="connsiteY38" fmla="*/ 152400 h 414337"/>
                  <a:gd name="connsiteX39" fmla="*/ 5705475 w 6024562"/>
                  <a:gd name="connsiteY39" fmla="*/ 147637 h 414337"/>
                  <a:gd name="connsiteX40" fmla="*/ 5710237 w 6024562"/>
                  <a:gd name="connsiteY40" fmla="*/ 409575 h 414337"/>
                  <a:gd name="connsiteX41" fmla="*/ 6024562 w 6024562"/>
                  <a:gd name="connsiteY41" fmla="*/ 409575 h 414337"/>
                  <a:gd name="connsiteX42" fmla="*/ 6019800 w 6024562"/>
                  <a:gd name="connsiteY42" fmla="*/ 0 h 414337"/>
                  <a:gd name="connsiteX43" fmla="*/ 1498022 w 6024562"/>
                  <a:gd name="connsiteY43" fmla="*/ 1918 h 414337"/>
                  <a:gd name="connsiteX44" fmla="*/ 4762 w 6024562"/>
                  <a:gd name="connsiteY4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633787 w 6024562"/>
                  <a:gd name="connsiteY19" fmla="*/ 152400 h 414337"/>
                  <a:gd name="connsiteX20" fmla="*/ 3771900 w 6024562"/>
                  <a:gd name="connsiteY20" fmla="*/ 147637 h 414337"/>
                  <a:gd name="connsiteX21" fmla="*/ 3838575 w 6024562"/>
                  <a:gd name="connsiteY21" fmla="*/ 414337 h 414337"/>
                  <a:gd name="connsiteX22" fmla="*/ 3910012 w 6024562"/>
                  <a:gd name="connsiteY22" fmla="*/ 147637 h 414337"/>
                  <a:gd name="connsiteX23" fmla="*/ 4052887 w 6024562"/>
                  <a:gd name="connsiteY23" fmla="*/ 157162 h 414337"/>
                  <a:gd name="connsiteX24" fmla="*/ 4114800 w 6024562"/>
                  <a:gd name="connsiteY24" fmla="*/ 414337 h 414337"/>
                  <a:gd name="connsiteX25" fmla="*/ 4757737 w 6024562"/>
                  <a:gd name="connsiteY25" fmla="*/ 414337 h 414337"/>
                  <a:gd name="connsiteX26" fmla="*/ 4752975 w 6024562"/>
                  <a:gd name="connsiteY26" fmla="*/ 190500 h 414337"/>
                  <a:gd name="connsiteX27" fmla="*/ 4805362 w 6024562"/>
                  <a:gd name="connsiteY27" fmla="*/ 142875 h 414337"/>
                  <a:gd name="connsiteX28" fmla="*/ 4976812 w 6024562"/>
                  <a:gd name="connsiteY28" fmla="*/ 147637 h 414337"/>
                  <a:gd name="connsiteX29" fmla="*/ 4976812 w 6024562"/>
                  <a:gd name="connsiteY29" fmla="*/ 409575 h 414337"/>
                  <a:gd name="connsiteX30" fmla="*/ 5110162 w 6024562"/>
                  <a:gd name="connsiteY30" fmla="*/ 409575 h 414337"/>
                  <a:gd name="connsiteX31" fmla="*/ 5110162 w 6024562"/>
                  <a:gd name="connsiteY31" fmla="*/ 204787 h 414337"/>
                  <a:gd name="connsiteX32" fmla="*/ 5157787 w 6024562"/>
                  <a:gd name="connsiteY32" fmla="*/ 138112 h 414337"/>
                  <a:gd name="connsiteX33" fmla="*/ 5334000 w 6024562"/>
                  <a:gd name="connsiteY33" fmla="*/ 147637 h 414337"/>
                  <a:gd name="connsiteX34" fmla="*/ 5338762 w 6024562"/>
                  <a:gd name="connsiteY34" fmla="*/ 414337 h 414337"/>
                  <a:gd name="connsiteX35" fmla="*/ 5472112 w 6024562"/>
                  <a:gd name="connsiteY35" fmla="*/ 409575 h 414337"/>
                  <a:gd name="connsiteX36" fmla="*/ 5472112 w 6024562"/>
                  <a:gd name="connsiteY36" fmla="*/ 195262 h 414337"/>
                  <a:gd name="connsiteX37" fmla="*/ 5524500 w 6024562"/>
                  <a:gd name="connsiteY37" fmla="*/ 152400 h 414337"/>
                  <a:gd name="connsiteX38" fmla="*/ 5705475 w 6024562"/>
                  <a:gd name="connsiteY38" fmla="*/ 147637 h 414337"/>
                  <a:gd name="connsiteX39" fmla="*/ 5710237 w 6024562"/>
                  <a:gd name="connsiteY39" fmla="*/ 409575 h 414337"/>
                  <a:gd name="connsiteX40" fmla="*/ 6024562 w 6024562"/>
                  <a:gd name="connsiteY40" fmla="*/ 409575 h 414337"/>
                  <a:gd name="connsiteX41" fmla="*/ 6019800 w 6024562"/>
                  <a:gd name="connsiteY41" fmla="*/ 0 h 414337"/>
                  <a:gd name="connsiteX42" fmla="*/ 1498022 w 6024562"/>
                  <a:gd name="connsiteY42" fmla="*/ 1918 h 414337"/>
                  <a:gd name="connsiteX43" fmla="*/ 4762 w 6024562"/>
                  <a:gd name="connsiteY4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633787 w 6024562"/>
                  <a:gd name="connsiteY19" fmla="*/ 152400 h 414337"/>
                  <a:gd name="connsiteX20" fmla="*/ 3771900 w 6024562"/>
                  <a:gd name="connsiteY20" fmla="*/ 147637 h 414337"/>
                  <a:gd name="connsiteX21" fmla="*/ 3838575 w 6024562"/>
                  <a:gd name="connsiteY21" fmla="*/ 414337 h 414337"/>
                  <a:gd name="connsiteX22" fmla="*/ 3910012 w 6024562"/>
                  <a:gd name="connsiteY22" fmla="*/ 147637 h 414337"/>
                  <a:gd name="connsiteX23" fmla="*/ 4052887 w 6024562"/>
                  <a:gd name="connsiteY23" fmla="*/ 157162 h 414337"/>
                  <a:gd name="connsiteX24" fmla="*/ 4114800 w 6024562"/>
                  <a:gd name="connsiteY24" fmla="*/ 414337 h 414337"/>
                  <a:gd name="connsiteX25" fmla="*/ 4757737 w 6024562"/>
                  <a:gd name="connsiteY25" fmla="*/ 414337 h 414337"/>
                  <a:gd name="connsiteX26" fmla="*/ 4752975 w 6024562"/>
                  <a:gd name="connsiteY26" fmla="*/ 190500 h 414337"/>
                  <a:gd name="connsiteX27" fmla="*/ 4805362 w 6024562"/>
                  <a:gd name="connsiteY27" fmla="*/ 142875 h 414337"/>
                  <a:gd name="connsiteX28" fmla="*/ 4976812 w 6024562"/>
                  <a:gd name="connsiteY28" fmla="*/ 147637 h 414337"/>
                  <a:gd name="connsiteX29" fmla="*/ 4976812 w 6024562"/>
                  <a:gd name="connsiteY29" fmla="*/ 409575 h 414337"/>
                  <a:gd name="connsiteX30" fmla="*/ 5110162 w 6024562"/>
                  <a:gd name="connsiteY30" fmla="*/ 409575 h 414337"/>
                  <a:gd name="connsiteX31" fmla="*/ 5110162 w 6024562"/>
                  <a:gd name="connsiteY31" fmla="*/ 204787 h 414337"/>
                  <a:gd name="connsiteX32" fmla="*/ 5157787 w 6024562"/>
                  <a:gd name="connsiteY32" fmla="*/ 138112 h 414337"/>
                  <a:gd name="connsiteX33" fmla="*/ 5334000 w 6024562"/>
                  <a:gd name="connsiteY33" fmla="*/ 147637 h 414337"/>
                  <a:gd name="connsiteX34" fmla="*/ 5338762 w 6024562"/>
                  <a:gd name="connsiteY34" fmla="*/ 414337 h 414337"/>
                  <a:gd name="connsiteX35" fmla="*/ 5472112 w 6024562"/>
                  <a:gd name="connsiteY35" fmla="*/ 409575 h 414337"/>
                  <a:gd name="connsiteX36" fmla="*/ 5472112 w 6024562"/>
                  <a:gd name="connsiteY36" fmla="*/ 195262 h 414337"/>
                  <a:gd name="connsiteX37" fmla="*/ 5524500 w 6024562"/>
                  <a:gd name="connsiteY37" fmla="*/ 152400 h 414337"/>
                  <a:gd name="connsiteX38" fmla="*/ 5705475 w 6024562"/>
                  <a:gd name="connsiteY38" fmla="*/ 147637 h 414337"/>
                  <a:gd name="connsiteX39" fmla="*/ 5710237 w 6024562"/>
                  <a:gd name="connsiteY39" fmla="*/ 409575 h 414337"/>
                  <a:gd name="connsiteX40" fmla="*/ 6024562 w 6024562"/>
                  <a:gd name="connsiteY40" fmla="*/ 409575 h 414337"/>
                  <a:gd name="connsiteX41" fmla="*/ 6019800 w 6024562"/>
                  <a:gd name="connsiteY41" fmla="*/ 0 h 414337"/>
                  <a:gd name="connsiteX42" fmla="*/ 1498022 w 6024562"/>
                  <a:gd name="connsiteY42" fmla="*/ 1918 h 414337"/>
                  <a:gd name="connsiteX43" fmla="*/ 4762 w 6024562"/>
                  <a:gd name="connsiteY4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771900 w 6024562"/>
                  <a:gd name="connsiteY19" fmla="*/ 147637 h 414337"/>
                  <a:gd name="connsiteX20" fmla="*/ 3838575 w 6024562"/>
                  <a:gd name="connsiteY20" fmla="*/ 414337 h 414337"/>
                  <a:gd name="connsiteX21" fmla="*/ 3910012 w 6024562"/>
                  <a:gd name="connsiteY21" fmla="*/ 147637 h 414337"/>
                  <a:gd name="connsiteX22" fmla="*/ 4052887 w 6024562"/>
                  <a:gd name="connsiteY22" fmla="*/ 157162 h 414337"/>
                  <a:gd name="connsiteX23" fmla="*/ 4114800 w 6024562"/>
                  <a:gd name="connsiteY23" fmla="*/ 414337 h 414337"/>
                  <a:gd name="connsiteX24" fmla="*/ 4757737 w 6024562"/>
                  <a:gd name="connsiteY24" fmla="*/ 414337 h 414337"/>
                  <a:gd name="connsiteX25" fmla="*/ 4752975 w 6024562"/>
                  <a:gd name="connsiteY25" fmla="*/ 190500 h 414337"/>
                  <a:gd name="connsiteX26" fmla="*/ 4805362 w 6024562"/>
                  <a:gd name="connsiteY26" fmla="*/ 142875 h 414337"/>
                  <a:gd name="connsiteX27" fmla="*/ 4976812 w 6024562"/>
                  <a:gd name="connsiteY27" fmla="*/ 147637 h 414337"/>
                  <a:gd name="connsiteX28" fmla="*/ 4976812 w 6024562"/>
                  <a:gd name="connsiteY28" fmla="*/ 409575 h 414337"/>
                  <a:gd name="connsiteX29" fmla="*/ 5110162 w 6024562"/>
                  <a:gd name="connsiteY29" fmla="*/ 409575 h 414337"/>
                  <a:gd name="connsiteX30" fmla="*/ 5110162 w 6024562"/>
                  <a:gd name="connsiteY30" fmla="*/ 204787 h 414337"/>
                  <a:gd name="connsiteX31" fmla="*/ 5157787 w 6024562"/>
                  <a:gd name="connsiteY31" fmla="*/ 138112 h 414337"/>
                  <a:gd name="connsiteX32" fmla="*/ 5334000 w 6024562"/>
                  <a:gd name="connsiteY32" fmla="*/ 147637 h 414337"/>
                  <a:gd name="connsiteX33" fmla="*/ 5338762 w 6024562"/>
                  <a:gd name="connsiteY33" fmla="*/ 414337 h 414337"/>
                  <a:gd name="connsiteX34" fmla="*/ 5472112 w 6024562"/>
                  <a:gd name="connsiteY34" fmla="*/ 409575 h 414337"/>
                  <a:gd name="connsiteX35" fmla="*/ 5472112 w 6024562"/>
                  <a:gd name="connsiteY35" fmla="*/ 195262 h 414337"/>
                  <a:gd name="connsiteX36" fmla="*/ 5524500 w 6024562"/>
                  <a:gd name="connsiteY36" fmla="*/ 152400 h 414337"/>
                  <a:gd name="connsiteX37" fmla="*/ 5705475 w 6024562"/>
                  <a:gd name="connsiteY37" fmla="*/ 147637 h 414337"/>
                  <a:gd name="connsiteX38" fmla="*/ 5710237 w 6024562"/>
                  <a:gd name="connsiteY38" fmla="*/ 409575 h 414337"/>
                  <a:gd name="connsiteX39" fmla="*/ 6024562 w 6024562"/>
                  <a:gd name="connsiteY39" fmla="*/ 409575 h 414337"/>
                  <a:gd name="connsiteX40" fmla="*/ 6019800 w 6024562"/>
                  <a:gd name="connsiteY40" fmla="*/ 0 h 414337"/>
                  <a:gd name="connsiteX41" fmla="*/ 1498022 w 6024562"/>
                  <a:gd name="connsiteY41" fmla="*/ 1918 h 414337"/>
                  <a:gd name="connsiteX42" fmla="*/ 4762 w 6024562"/>
                  <a:gd name="connsiteY4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838575 w 6024562"/>
                  <a:gd name="connsiteY19" fmla="*/ 414337 h 414337"/>
                  <a:gd name="connsiteX20" fmla="*/ 3910012 w 6024562"/>
                  <a:gd name="connsiteY20" fmla="*/ 147637 h 414337"/>
                  <a:gd name="connsiteX21" fmla="*/ 4052887 w 6024562"/>
                  <a:gd name="connsiteY21" fmla="*/ 157162 h 414337"/>
                  <a:gd name="connsiteX22" fmla="*/ 4114800 w 6024562"/>
                  <a:gd name="connsiteY22" fmla="*/ 414337 h 414337"/>
                  <a:gd name="connsiteX23" fmla="*/ 4757737 w 6024562"/>
                  <a:gd name="connsiteY23" fmla="*/ 414337 h 414337"/>
                  <a:gd name="connsiteX24" fmla="*/ 4752975 w 6024562"/>
                  <a:gd name="connsiteY24" fmla="*/ 190500 h 414337"/>
                  <a:gd name="connsiteX25" fmla="*/ 4805362 w 6024562"/>
                  <a:gd name="connsiteY25" fmla="*/ 142875 h 414337"/>
                  <a:gd name="connsiteX26" fmla="*/ 4976812 w 6024562"/>
                  <a:gd name="connsiteY26" fmla="*/ 147637 h 414337"/>
                  <a:gd name="connsiteX27" fmla="*/ 4976812 w 6024562"/>
                  <a:gd name="connsiteY27" fmla="*/ 409575 h 414337"/>
                  <a:gd name="connsiteX28" fmla="*/ 5110162 w 6024562"/>
                  <a:gd name="connsiteY28" fmla="*/ 409575 h 414337"/>
                  <a:gd name="connsiteX29" fmla="*/ 5110162 w 6024562"/>
                  <a:gd name="connsiteY29" fmla="*/ 204787 h 414337"/>
                  <a:gd name="connsiteX30" fmla="*/ 5157787 w 6024562"/>
                  <a:gd name="connsiteY30" fmla="*/ 138112 h 414337"/>
                  <a:gd name="connsiteX31" fmla="*/ 5334000 w 6024562"/>
                  <a:gd name="connsiteY31" fmla="*/ 147637 h 414337"/>
                  <a:gd name="connsiteX32" fmla="*/ 5338762 w 6024562"/>
                  <a:gd name="connsiteY32" fmla="*/ 414337 h 414337"/>
                  <a:gd name="connsiteX33" fmla="*/ 5472112 w 6024562"/>
                  <a:gd name="connsiteY33" fmla="*/ 409575 h 414337"/>
                  <a:gd name="connsiteX34" fmla="*/ 5472112 w 6024562"/>
                  <a:gd name="connsiteY34" fmla="*/ 195262 h 414337"/>
                  <a:gd name="connsiteX35" fmla="*/ 5524500 w 6024562"/>
                  <a:gd name="connsiteY35" fmla="*/ 152400 h 414337"/>
                  <a:gd name="connsiteX36" fmla="*/ 5705475 w 6024562"/>
                  <a:gd name="connsiteY36" fmla="*/ 147637 h 414337"/>
                  <a:gd name="connsiteX37" fmla="*/ 5710237 w 6024562"/>
                  <a:gd name="connsiteY37" fmla="*/ 409575 h 414337"/>
                  <a:gd name="connsiteX38" fmla="*/ 6024562 w 6024562"/>
                  <a:gd name="connsiteY38" fmla="*/ 409575 h 414337"/>
                  <a:gd name="connsiteX39" fmla="*/ 6019800 w 6024562"/>
                  <a:gd name="connsiteY39" fmla="*/ 0 h 414337"/>
                  <a:gd name="connsiteX40" fmla="*/ 1498022 w 6024562"/>
                  <a:gd name="connsiteY40" fmla="*/ 1918 h 414337"/>
                  <a:gd name="connsiteX41" fmla="*/ 4762 w 6024562"/>
                  <a:gd name="connsiteY4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910012 w 6024562"/>
                  <a:gd name="connsiteY19" fmla="*/ 147637 h 414337"/>
                  <a:gd name="connsiteX20" fmla="*/ 4052887 w 6024562"/>
                  <a:gd name="connsiteY20" fmla="*/ 157162 h 414337"/>
                  <a:gd name="connsiteX21" fmla="*/ 4114800 w 6024562"/>
                  <a:gd name="connsiteY21" fmla="*/ 414337 h 414337"/>
                  <a:gd name="connsiteX22" fmla="*/ 4757737 w 6024562"/>
                  <a:gd name="connsiteY22" fmla="*/ 414337 h 414337"/>
                  <a:gd name="connsiteX23" fmla="*/ 4752975 w 6024562"/>
                  <a:gd name="connsiteY23" fmla="*/ 190500 h 414337"/>
                  <a:gd name="connsiteX24" fmla="*/ 4805362 w 6024562"/>
                  <a:gd name="connsiteY24" fmla="*/ 142875 h 414337"/>
                  <a:gd name="connsiteX25" fmla="*/ 4976812 w 6024562"/>
                  <a:gd name="connsiteY25" fmla="*/ 147637 h 414337"/>
                  <a:gd name="connsiteX26" fmla="*/ 4976812 w 6024562"/>
                  <a:gd name="connsiteY26" fmla="*/ 409575 h 414337"/>
                  <a:gd name="connsiteX27" fmla="*/ 5110162 w 6024562"/>
                  <a:gd name="connsiteY27" fmla="*/ 409575 h 414337"/>
                  <a:gd name="connsiteX28" fmla="*/ 5110162 w 6024562"/>
                  <a:gd name="connsiteY28" fmla="*/ 204787 h 414337"/>
                  <a:gd name="connsiteX29" fmla="*/ 5157787 w 6024562"/>
                  <a:gd name="connsiteY29" fmla="*/ 138112 h 414337"/>
                  <a:gd name="connsiteX30" fmla="*/ 5334000 w 6024562"/>
                  <a:gd name="connsiteY30" fmla="*/ 147637 h 414337"/>
                  <a:gd name="connsiteX31" fmla="*/ 5338762 w 6024562"/>
                  <a:gd name="connsiteY31" fmla="*/ 414337 h 414337"/>
                  <a:gd name="connsiteX32" fmla="*/ 5472112 w 6024562"/>
                  <a:gd name="connsiteY32" fmla="*/ 409575 h 414337"/>
                  <a:gd name="connsiteX33" fmla="*/ 5472112 w 6024562"/>
                  <a:gd name="connsiteY33" fmla="*/ 195262 h 414337"/>
                  <a:gd name="connsiteX34" fmla="*/ 5524500 w 6024562"/>
                  <a:gd name="connsiteY34" fmla="*/ 152400 h 414337"/>
                  <a:gd name="connsiteX35" fmla="*/ 5705475 w 6024562"/>
                  <a:gd name="connsiteY35" fmla="*/ 147637 h 414337"/>
                  <a:gd name="connsiteX36" fmla="*/ 5710237 w 6024562"/>
                  <a:gd name="connsiteY36" fmla="*/ 409575 h 414337"/>
                  <a:gd name="connsiteX37" fmla="*/ 6024562 w 6024562"/>
                  <a:gd name="connsiteY37" fmla="*/ 409575 h 414337"/>
                  <a:gd name="connsiteX38" fmla="*/ 6019800 w 6024562"/>
                  <a:gd name="connsiteY38" fmla="*/ 0 h 414337"/>
                  <a:gd name="connsiteX39" fmla="*/ 1498022 w 6024562"/>
                  <a:gd name="connsiteY39" fmla="*/ 1918 h 414337"/>
                  <a:gd name="connsiteX40" fmla="*/ 4762 w 6024562"/>
                  <a:gd name="connsiteY4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910012 w 6024562"/>
                  <a:gd name="connsiteY18" fmla="*/ 147637 h 414337"/>
                  <a:gd name="connsiteX19" fmla="*/ 4052887 w 6024562"/>
                  <a:gd name="connsiteY19" fmla="*/ 157162 h 414337"/>
                  <a:gd name="connsiteX20" fmla="*/ 4114800 w 6024562"/>
                  <a:gd name="connsiteY20" fmla="*/ 414337 h 414337"/>
                  <a:gd name="connsiteX21" fmla="*/ 4757737 w 6024562"/>
                  <a:gd name="connsiteY21" fmla="*/ 414337 h 414337"/>
                  <a:gd name="connsiteX22" fmla="*/ 4752975 w 6024562"/>
                  <a:gd name="connsiteY22" fmla="*/ 190500 h 414337"/>
                  <a:gd name="connsiteX23" fmla="*/ 4805362 w 6024562"/>
                  <a:gd name="connsiteY23" fmla="*/ 142875 h 414337"/>
                  <a:gd name="connsiteX24" fmla="*/ 4976812 w 6024562"/>
                  <a:gd name="connsiteY24" fmla="*/ 147637 h 414337"/>
                  <a:gd name="connsiteX25" fmla="*/ 4976812 w 6024562"/>
                  <a:gd name="connsiteY25" fmla="*/ 409575 h 414337"/>
                  <a:gd name="connsiteX26" fmla="*/ 5110162 w 6024562"/>
                  <a:gd name="connsiteY26" fmla="*/ 409575 h 414337"/>
                  <a:gd name="connsiteX27" fmla="*/ 5110162 w 6024562"/>
                  <a:gd name="connsiteY27" fmla="*/ 204787 h 414337"/>
                  <a:gd name="connsiteX28" fmla="*/ 5157787 w 6024562"/>
                  <a:gd name="connsiteY28" fmla="*/ 138112 h 414337"/>
                  <a:gd name="connsiteX29" fmla="*/ 5334000 w 6024562"/>
                  <a:gd name="connsiteY29" fmla="*/ 147637 h 414337"/>
                  <a:gd name="connsiteX30" fmla="*/ 5338762 w 6024562"/>
                  <a:gd name="connsiteY30" fmla="*/ 414337 h 414337"/>
                  <a:gd name="connsiteX31" fmla="*/ 5472112 w 6024562"/>
                  <a:gd name="connsiteY31" fmla="*/ 409575 h 414337"/>
                  <a:gd name="connsiteX32" fmla="*/ 5472112 w 6024562"/>
                  <a:gd name="connsiteY32" fmla="*/ 195262 h 414337"/>
                  <a:gd name="connsiteX33" fmla="*/ 5524500 w 6024562"/>
                  <a:gd name="connsiteY33" fmla="*/ 152400 h 414337"/>
                  <a:gd name="connsiteX34" fmla="*/ 5705475 w 6024562"/>
                  <a:gd name="connsiteY34" fmla="*/ 147637 h 414337"/>
                  <a:gd name="connsiteX35" fmla="*/ 5710237 w 6024562"/>
                  <a:gd name="connsiteY35" fmla="*/ 409575 h 414337"/>
                  <a:gd name="connsiteX36" fmla="*/ 6024562 w 6024562"/>
                  <a:gd name="connsiteY36" fmla="*/ 409575 h 414337"/>
                  <a:gd name="connsiteX37" fmla="*/ 6019800 w 6024562"/>
                  <a:gd name="connsiteY37" fmla="*/ 0 h 414337"/>
                  <a:gd name="connsiteX38" fmla="*/ 1498022 w 6024562"/>
                  <a:gd name="connsiteY38" fmla="*/ 1918 h 414337"/>
                  <a:gd name="connsiteX39" fmla="*/ 4762 w 6024562"/>
                  <a:gd name="connsiteY3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052887 w 6024562"/>
                  <a:gd name="connsiteY18" fmla="*/ 157162 h 414337"/>
                  <a:gd name="connsiteX19" fmla="*/ 4114800 w 6024562"/>
                  <a:gd name="connsiteY19" fmla="*/ 414337 h 414337"/>
                  <a:gd name="connsiteX20" fmla="*/ 4757737 w 6024562"/>
                  <a:gd name="connsiteY20" fmla="*/ 414337 h 414337"/>
                  <a:gd name="connsiteX21" fmla="*/ 4752975 w 6024562"/>
                  <a:gd name="connsiteY21" fmla="*/ 190500 h 414337"/>
                  <a:gd name="connsiteX22" fmla="*/ 4805362 w 6024562"/>
                  <a:gd name="connsiteY22" fmla="*/ 142875 h 414337"/>
                  <a:gd name="connsiteX23" fmla="*/ 4976812 w 6024562"/>
                  <a:gd name="connsiteY23" fmla="*/ 147637 h 414337"/>
                  <a:gd name="connsiteX24" fmla="*/ 4976812 w 6024562"/>
                  <a:gd name="connsiteY24" fmla="*/ 409575 h 414337"/>
                  <a:gd name="connsiteX25" fmla="*/ 5110162 w 6024562"/>
                  <a:gd name="connsiteY25" fmla="*/ 409575 h 414337"/>
                  <a:gd name="connsiteX26" fmla="*/ 5110162 w 6024562"/>
                  <a:gd name="connsiteY26" fmla="*/ 204787 h 414337"/>
                  <a:gd name="connsiteX27" fmla="*/ 5157787 w 6024562"/>
                  <a:gd name="connsiteY27" fmla="*/ 138112 h 414337"/>
                  <a:gd name="connsiteX28" fmla="*/ 5334000 w 6024562"/>
                  <a:gd name="connsiteY28" fmla="*/ 147637 h 414337"/>
                  <a:gd name="connsiteX29" fmla="*/ 5338762 w 6024562"/>
                  <a:gd name="connsiteY29" fmla="*/ 414337 h 414337"/>
                  <a:gd name="connsiteX30" fmla="*/ 5472112 w 6024562"/>
                  <a:gd name="connsiteY30" fmla="*/ 409575 h 414337"/>
                  <a:gd name="connsiteX31" fmla="*/ 5472112 w 6024562"/>
                  <a:gd name="connsiteY31" fmla="*/ 195262 h 414337"/>
                  <a:gd name="connsiteX32" fmla="*/ 5524500 w 6024562"/>
                  <a:gd name="connsiteY32" fmla="*/ 152400 h 414337"/>
                  <a:gd name="connsiteX33" fmla="*/ 5705475 w 6024562"/>
                  <a:gd name="connsiteY33" fmla="*/ 147637 h 414337"/>
                  <a:gd name="connsiteX34" fmla="*/ 5710237 w 6024562"/>
                  <a:gd name="connsiteY34" fmla="*/ 409575 h 414337"/>
                  <a:gd name="connsiteX35" fmla="*/ 6024562 w 6024562"/>
                  <a:gd name="connsiteY35" fmla="*/ 409575 h 414337"/>
                  <a:gd name="connsiteX36" fmla="*/ 6019800 w 6024562"/>
                  <a:gd name="connsiteY36" fmla="*/ 0 h 414337"/>
                  <a:gd name="connsiteX37" fmla="*/ 1498022 w 6024562"/>
                  <a:gd name="connsiteY37" fmla="*/ 1918 h 414337"/>
                  <a:gd name="connsiteX38" fmla="*/ 4762 w 6024562"/>
                  <a:gd name="connsiteY3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114800 w 6024562"/>
                  <a:gd name="connsiteY18" fmla="*/ 414337 h 414337"/>
                  <a:gd name="connsiteX19" fmla="*/ 4757737 w 6024562"/>
                  <a:gd name="connsiteY19" fmla="*/ 414337 h 414337"/>
                  <a:gd name="connsiteX20" fmla="*/ 4752975 w 6024562"/>
                  <a:gd name="connsiteY20" fmla="*/ 190500 h 414337"/>
                  <a:gd name="connsiteX21" fmla="*/ 4805362 w 6024562"/>
                  <a:gd name="connsiteY21" fmla="*/ 142875 h 414337"/>
                  <a:gd name="connsiteX22" fmla="*/ 4976812 w 6024562"/>
                  <a:gd name="connsiteY22" fmla="*/ 147637 h 414337"/>
                  <a:gd name="connsiteX23" fmla="*/ 4976812 w 6024562"/>
                  <a:gd name="connsiteY23" fmla="*/ 409575 h 414337"/>
                  <a:gd name="connsiteX24" fmla="*/ 5110162 w 6024562"/>
                  <a:gd name="connsiteY24" fmla="*/ 409575 h 414337"/>
                  <a:gd name="connsiteX25" fmla="*/ 5110162 w 6024562"/>
                  <a:gd name="connsiteY25" fmla="*/ 204787 h 414337"/>
                  <a:gd name="connsiteX26" fmla="*/ 5157787 w 6024562"/>
                  <a:gd name="connsiteY26" fmla="*/ 138112 h 414337"/>
                  <a:gd name="connsiteX27" fmla="*/ 5334000 w 6024562"/>
                  <a:gd name="connsiteY27" fmla="*/ 147637 h 414337"/>
                  <a:gd name="connsiteX28" fmla="*/ 5338762 w 6024562"/>
                  <a:gd name="connsiteY28" fmla="*/ 414337 h 414337"/>
                  <a:gd name="connsiteX29" fmla="*/ 5472112 w 6024562"/>
                  <a:gd name="connsiteY29" fmla="*/ 409575 h 414337"/>
                  <a:gd name="connsiteX30" fmla="*/ 5472112 w 6024562"/>
                  <a:gd name="connsiteY30" fmla="*/ 195262 h 414337"/>
                  <a:gd name="connsiteX31" fmla="*/ 5524500 w 6024562"/>
                  <a:gd name="connsiteY31" fmla="*/ 152400 h 414337"/>
                  <a:gd name="connsiteX32" fmla="*/ 5705475 w 6024562"/>
                  <a:gd name="connsiteY32" fmla="*/ 147637 h 414337"/>
                  <a:gd name="connsiteX33" fmla="*/ 5710237 w 6024562"/>
                  <a:gd name="connsiteY33" fmla="*/ 409575 h 414337"/>
                  <a:gd name="connsiteX34" fmla="*/ 6024562 w 6024562"/>
                  <a:gd name="connsiteY34" fmla="*/ 409575 h 414337"/>
                  <a:gd name="connsiteX35" fmla="*/ 6019800 w 6024562"/>
                  <a:gd name="connsiteY35" fmla="*/ 0 h 414337"/>
                  <a:gd name="connsiteX36" fmla="*/ 1498022 w 6024562"/>
                  <a:gd name="connsiteY36" fmla="*/ 1918 h 414337"/>
                  <a:gd name="connsiteX37" fmla="*/ 4762 w 6024562"/>
                  <a:gd name="connsiteY3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752975 w 6024562"/>
                  <a:gd name="connsiteY19" fmla="*/ 190500 h 414337"/>
                  <a:gd name="connsiteX20" fmla="*/ 4805362 w 6024562"/>
                  <a:gd name="connsiteY20" fmla="*/ 142875 h 414337"/>
                  <a:gd name="connsiteX21" fmla="*/ 4976812 w 6024562"/>
                  <a:gd name="connsiteY21" fmla="*/ 147637 h 414337"/>
                  <a:gd name="connsiteX22" fmla="*/ 4976812 w 6024562"/>
                  <a:gd name="connsiteY22" fmla="*/ 409575 h 414337"/>
                  <a:gd name="connsiteX23" fmla="*/ 5110162 w 6024562"/>
                  <a:gd name="connsiteY23" fmla="*/ 409575 h 414337"/>
                  <a:gd name="connsiteX24" fmla="*/ 5110162 w 6024562"/>
                  <a:gd name="connsiteY24" fmla="*/ 204787 h 414337"/>
                  <a:gd name="connsiteX25" fmla="*/ 5157787 w 6024562"/>
                  <a:gd name="connsiteY25" fmla="*/ 138112 h 414337"/>
                  <a:gd name="connsiteX26" fmla="*/ 5334000 w 6024562"/>
                  <a:gd name="connsiteY26" fmla="*/ 147637 h 414337"/>
                  <a:gd name="connsiteX27" fmla="*/ 5338762 w 6024562"/>
                  <a:gd name="connsiteY27" fmla="*/ 414337 h 414337"/>
                  <a:gd name="connsiteX28" fmla="*/ 5472112 w 6024562"/>
                  <a:gd name="connsiteY28" fmla="*/ 409575 h 414337"/>
                  <a:gd name="connsiteX29" fmla="*/ 5472112 w 6024562"/>
                  <a:gd name="connsiteY29" fmla="*/ 195262 h 414337"/>
                  <a:gd name="connsiteX30" fmla="*/ 5524500 w 6024562"/>
                  <a:gd name="connsiteY30" fmla="*/ 152400 h 414337"/>
                  <a:gd name="connsiteX31" fmla="*/ 5705475 w 6024562"/>
                  <a:gd name="connsiteY31" fmla="*/ 147637 h 414337"/>
                  <a:gd name="connsiteX32" fmla="*/ 5710237 w 6024562"/>
                  <a:gd name="connsiteY32" fmla="*/ 409575 h 414337"/>
                  <a:gd name="connsiteX33" fmla="*/ 6024562 w 6024562"/>
                  <a:gd name="connsiteY33" fmla="*/ 409575 h 414337"/>
                  <a:gd name="connsiteX34" fmla="*/ 6019800 w 6024562"/>
                  <a:gd name="connsiteY34" fmla="*/ 0 h 414337"/>
                  <a:gd name="connsiteX35" fmla="*/ 1498022 w 6024562"/>
                  <a:gd name="connsiteY35" fmla="*/ 1918 h 414337"/>
                  <a:gd name="connsiteX36" fmla="*/ 4762 w 6024562"/>
                  <a:gd name="connsiteY3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805362 w 6024562"/>
                  <a:gd name="connsiteY19" fmla="*/ 142875 h 414337"/>
                  <a:gd name="connsiteX20" fmla="*/ 4976812 w 6024562"/>
                  <a:gd name="connsiteY20" fmla="*/ 147637 h 414337"/>
                  <a:gd name="connsiteX21" fmla="*/ 4976812 w 6024562"/>
                  <a:gd name="connsiteY21" fmla="*/ 409575 h 414337"/>
                  <a:gd name="connsiteX22" fmla="*/ 5110162 w 6024562"/>
                  <a:gd name="connsiteY22" fmla="*/ 409575 h 414337"/>
                  <a:gd name="connsiteX23" fmla="*/ 5110162 w 6024562"/>
                  <a:gd name="connsiteY23" fmla="*/ 204787 h 414337"/>
                  <a:gd name="connsiteX24" fmla="*/ 5157787 w 6024562"/>
                  <a:gd name="connsiteY24" fmla="*/ 138112 h 414337"/>
                  <a:gd name="connsiteX25" fmla="*/ 5334000 w 6024562"/>
                  <a:gd name="connsiteY25" fmla="*/ 147637 h 414337"/>
                  <a:gd name="connsiteX26" fmla="*/ 5338762 w 6024562"/>
                  <a:gd name="connsiteY26" fmla="*/ 414337 h 414337"/>
                  <a:gd name="connsiteX27" fmla="*/ 5472112 w 6024562"/>
                  <a:gd name="connsiteY27" fmla="*/ 409575 h 414337"/>
                  <a:gd name="connsiteX28" fmla="*/ 5472112 w 6024562"/>
                  <a:gd name="connsiteY28" fmla="*/ 195262 h 414337"/>
                  <a:gd name="connsiteX29" fmla="*/ 5524500 w 6024562"/>
                  <a:gd name="connsiteY29" fmla="*/ 152400 h 414337"/>
                  <a:gd name="connsiteX30" fmla="*/ 5705475 w 6024562"/>
                  <a:gd name="connsiteY30" fmla="*/ 147637 h 414337"/>
                  <a:gd name="connsiteX31" fmla="*/ 5710237 w 6024562"/>
                  <a:gd name="connsiteY31" fmla="*/ 409575 h 414337"/>
                  <a:gd name="connsiteX32" fmla="*/ 6024562 w 6024562"/>
                  <a:gd name="connsiteY32" fmla="*/ 409575 h 414337"/>
                  <a:gd name="connsiteX33" fmla="*/ 6019800 w 6024562"/>
                  <a:gd name="connsiteY33" fmla="*/ 0 h 414337"/>
                  <a:gd name="connsiteX34" fmla="*/ 1498022 w 6024562"/>
                  <a:gd name="connsiteY34" fmla="*/ 1918 h 414337"/>
                  <a:gd name="connsiteX35" fmla="*/ 4762 w 6024562"/>
                  <a:gd name="connsiteY3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147637 h 414337"/>
                  <a:gd name="connsiteX20" fmla="*/ 4976812 w 6024562"/>
                  <a:gd name="connsiteY20" fmla="*/ 409575 h 414337"/>
                  <a:gd name="connsiteX21" fmla="*/ 5110162 w 6024562"/>
                  <a:gd name="connsiteY21" fmla="*/ 409575 h 414337"/>
                  <a:gd name="connsiteX22" fmla="*/ 5110162 w 6024562"/>
                  <a:gd name="connsiteY22" fmla="*/ 204787 h 414337"/>
                  <a:gd name="connsiteX23" fmla="*/ 5157787 w 6024562"/>
                  <a:gd name="connsiteY23" fmla="*/ 138112 h 414337"/>
                  <a:gd name="connsiteX24" fmla="*/ 5334000 w 6024562"/>
                  <a:gd name="connsiteY24" fmla="*/ 147637 h 414337"/>
                  <a:gd name="connsiteX25" fmla="*/ 5338762 w 6024562"/>
                  <a:gd name="connsiteY25" fmla="*/ 414337 h 414337"/>
                  <a:gd name="connsiteX26" fmla="*/ 5472112 w 6024562"/>
                  <a:gd name="connsiteY26" fmla="*/ 409575 h 414337"/>
                  <a:gd name="connsiteX27" fmla="*/ 5472112 w 6024562"/>
                  <a:gd name="connsiteY27" fmla="*/ 195262 h 414337"/>
                  <a:gd name="connsiteX28" fmla="*/ 5524500 w 6024562"/>
                  <a:gd name="connsiteY28" fmla="*/ 152400 h 414337"/>
                  <a:gd name="connsiteX29" fmla="*/ 5705475 w 6024562"/>
                  <a:gd name="connsiteY29" fmla="*/ 147637 h 414337"/>
                  <a:gd name="connsiteX30" fmla="*/ 5710237 w 6024562"/>
                  <a:gd name="connsiteY30" fmla="*/ 409575 h 414337"/>
                  <a:gd name="connsiteX31" fmla="*/ 6024562 w 6024562"/>
                  <a:gd name="connsiteY31" fmla="*/ 409575 h 414337"/>
                  <a:gd name="connsiteX32" fmla="*/ 6019800 w 6024562"/>
                  <a:gd name="connsiteY32" fmla="*/ 0 h 414337"/>
                  <a:gd name="connsiteX33" fmla="*/ 1498022 w 6024562"/>
                  <a:gd name="connsiteY33" fmla="*/ 1918 h 414337"/>
                  <a:gd name="connsiteX34" fmla="*/ 4762 w 6024562"/>
                  <a:gd name="connsiteY3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110162 w 6024562"/>
                  <a:gd name="connsiteY21" fmla="*/ 204787 h 414337"/>
                  <a:gd name="connsiteX22" fmla="*/ 5157787 w 6024562"/>
                  <a:gd name="connsiteY22" fmla="*/ 138112 h 414337"/>
                  <a:gd name="connsiteX23" fmla="*/ 5334000 w 6024562"/>
                  <a:gd name="connsiteY23" fmla="*/ 147637 h 414337"/>
                  <a:gd name="connsiteX24" fmla="*/ 5338762 w 6024562"/>
                  <a:gd name="connsiteY24" fmla="*/ 414337 h 414337"/>
                  <a:gd name="connsiteX25" fmla="*/ 5472112 w 6024562"/>
                  <a:gd name="connsiteY25" fmla="*/ 409575 h 414337"/>
                  <a:gd name="connsiteX26" fmla="*/ 5472112 w 6024562"/>
                  <a:gd name="connsiteY26" fmla="*/ 195262 h 414337"/>
                  <a:gd name="connsiteX27" fmla="*/ 5524500 w 6024562"/>
                  <a:gd name="connsiteY27" fmla="*/ 152400 h 414337"/>
                  <a:gd name="connsiteX28" fmla="*/ 5705475 w 6024562"/>
                  <a:gd name="connsiteY28" fmla="*/ 147637 h 414337"/>
                  <a:gd name="connsiteX29" fmla="*/ 5710237 w 6024562"/>
                  <a:gd name="connsiteY29" fmla="*/ 409575 h 414337"/>
                  <a:gd name="connsiteX30" fmla="*/ 6024562 w 6024562"/>
                  <a:gd name="connsiteY30" fmla="*/ 409575 h 414337"/>
                  <a:gd name="connsiteX31" fmla="*/ 6019800 w 6024562"/>
                  <a:gd name="connsiteY31" fmla="*/ 0 h 414337"/>
                  <a:gd name="connsiteX32" fmla="*/ 1498022 w 6024562"/>
                  <a:gd name="connsiteY32" fmla="*/ 1918 h 414337"/>
                  <a:gd name="connsiteX33" fmla="*/ 4762 w 6024562"/>
                  <a:gd name="connsiteY3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157787 w 6024562"/>
                  <a:gd name="connsiteY21" fmla="*/ 138112 h 414337"/>
                  <a:gd name="connsiteX22" fmla="*/ 5334000 w 6024562"/>
                  <a:gd name="connsiteY22" fmla="*/ 147637 h 414337"/>
                  <a:gd name="connsiteX23" fmla="*/ 5338762 w 6024562"/>
                  <a:gd name="connsiteY23" fmla="*/ 414337 h 414337"/>
                  <a:gd name="connsiteX24" fmla="*/ 5472112 w 6024562"/>
                  <a:gd name="connsiteY24" fmla="*/ 409575 h 414337"/>
                  <a:gd name="connsiteX25" fmla="*/ 5472112 w 6024562"/>
                  <a:gd name="connsiteY25" fmla="*/ 195262 h 414337"/>
                  <a:gd name="connsiteX26" fmla="*/ 5524500 w 6024562"/>
                  <a:gd name="connsiteY26" fmla="*/ 152400 h 414337"/>
                  <a:gd name="connsiteX27" fmla="*/ 5705475 w 6024562"/>
                  <a:gd name="connsiteY27" fmla="*/ 147637 h 414337"/>
                  <a:gd name="connsiteX28" fmla="*/ 5710237 w 6024562"/>
                  <a:gd name="connsiteY28" fmla="*/ 409575 h 414337"/>
                  <a:gd name="connsiteX29" fmla="*/ 6024562 w 6024562"/>
                  <a:gd name="connsiteY29" fmla="*/ 409575 h 414337"/>
                  <a:gd name="connsiteX30" fmla="*/ 6019800 w 6024562"/>
                  <a:gd name="connsiteY30" fmla="*/ 0 h 414337"/>
                  <a:gd name="connsiteX31" fmla="*/ 1498022 w 6024562"/>
                  <a:gd name="connsiteY31" fmla="*/ 1918 h 414337"/>
                  <a:gd name="connsiteX32" fmla="*/ 4762 w 6024562"/>
                  <a:gd name="connsiteY3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4000 w 6024562"/>
                  <a:gd name="connsiteY21" fmla="*/ 147637 h 414337"/>
                  <a:gd name="connsiteX22" fmla="*/ 5338762 w 6024562"/>
                  <a:gd name="connsiteY22" fmla="*/ 414337 h 414337"/>
                  <a:gd name="connsiteX23" fmla="*/ 5472112 w 6024562"/>
                  <a:gd name="connsiteY23" fmla="*/ 409575 h 414337"/>
                  <a:gd name="connsiteX24" fmla="*/ 5472112 w 6024562"/>
                  <a:gd name="connsiteY24" fmla="*/ 195262 h 414337"/>
                  <a:gd name="connsiteX25" fmla="*/ 5524500 w 6024562"/>
                  <a:gd name="connsiteY25" fmla="*/ 152400 h 414337"/>
                  <a:gd name="connsiteX26" fmla="*/ 5705475 w 6024562"/>
                  <a:gd name="connsiteY26" fmla="*/ 147637 h 414337"/>
                  <a:gd name="connsiteX27" fmla="*/ 5710237 w 6024562"/>
                  <a:gd name="connsiteY27" fmla="*/ 409575 h 414337"/>
                  <a:gd name="connsiteX28" fmla="*/ 6024562 w 6024562"/>
                  <a:gd name="connsiteY28" fmla="*/ 409575 h 414337"/>
                  <a:gd name="connsiteX29" fmla="*/ 6019800 w 6024562"/>
                  <a:gd name="connsiteY29" fmla="*/ 0 h 414337"/>
                  <a:gd name="connsiteX30" fmla="*/ 1498022 w 6024562"/>
                  <a:gd name="connsiteY30" fmla="*/ 1918 h 414337"/>
                  <a:gd name="connsiteX31" fmla="*/ 4762 w 6024562"/>
                  <a:gd name="connsiteY3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472112 w 6024562"/>
                  <a:gd name="connsiteY23" fmla="*/ 195262 h 414337"/>
                  <a:gd name="connsiteX24" fmla="*/ 5524500 w 6024562"/>
                  <a:gd name="connsiteY24" fmla="*/ 152400 h 414337"/>
                  <a:gd name="connsiteX25" fmla="*/ 5705475 w 6024562"/>
                  <a:gd name="connsiteY25" fmla="*/ 147637 h 414337"/>
                  <a:gd name="connsiteX26" fmla="*/ 5710237 w 6024562"/>
                  <a:gd name="connsiteY26" fmla="*/ 409575 h 414337"/>
                  <a:gd name="connsiteX27" fmla="*/ 6024562 w 6024562"/>
                  <a:gd name="connsiteY27" fmla="*/ 409575 h 414337"/>
                  <a:gd name="connsiteX28" fmla="*/ 6019800 w 6024562"/>
                  <a:gd name="connsiteY28" fmla="*/ 0 h 414337"/>
                  <a:gd name="connsiteX29" fmla="*/ 1498022 w 6024562"/>
                  <a:gd name="connsiteY29" fmla="*/ 1918 h 414337"/>
                  <a:gd name="connsiteX30" fmla="*/ 4762 w 6024562"/>
                  <a:gd name="connsiteY3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524500 w 6024562"/>
                  <a:gd name="connsiteY23" fmla="*/ 152400 h 414337"/>
                  <a:gd name="connsiteX24" fmla="*/ 5705475 w 6024562"/>
                  <a:gd name="connsiteY24" fmla="*/ 147637 h 414337"/>
                  <a:gd name="connsiteX25" fmla="*/ 5710237 w 6024562"/>
                  <a:gd name="connsiteY25" fmla="*/ 409575 h 414337"/>
                  <a:gd name="connsiteX26" fmla="*/ 6024562 w 6024562"/>
                  <a:gd name="connsiteY26" fmla="*/ 409575 h 414337"/>
                  <a:gd name="connsiteX27" fmla="*/ 6019800 w 6024562"/>
                  <a:gd name="connsiteY27" fmla="*/ 0 h 414337"/>
                  <a:gd name="connsiteX28" fmla="*/ 1498022 w 6024562"/>
                  <a:gd name="connsiteY28" fmla="*/ 1918 h 414337"/>
                  <a:gd name="connsiteX29" fmla="*/ 4762 w 6024562"/>
                  <a:gd name="connsiteY2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705475 w 6024562"/>
                  <a:gd name="connsiteY23" fmla="*/ 147637 h 414337"/>
                  <a:gd name="connsiteX24" fmla="*/ 5710237 w 6024562"/>
                  <a:gd name="connsiteY24" fmla="*/ 409575 h 414337"/>
                  <a:gd name="connsiteX25" fmla="*/ 6024562 w 6024562"/>
                  <a:gd name="connsiteY25" fmla="*/ 409575 h 414337"/>
                  <a:gd name="connsiteX26" fmla="*/ 6019800 w 6024562"/>
                  <a:gd name="connsiteY26" fmla="*/ 0 h 414337"/>
                  <a:gd name="connsiteX27" fmla="*/ 1498022 w 6024562"/>
                  <a:gd name="connsiteY27" fmla="*/ 1918 h 414337"/>
                  <a:gd name="connsiteX28" fmla="*/ 4762 w 6024562"/>
                  <a:gd name="connsiteY2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710237 w 6024562"/>
                  <a:gd name="connsiteY23" fmla="*/ 409575 h 414337"/>
                  <a:gd name="connsiteX24" fmla="*/ 6024562 w 6024562"/>
                  <a:gd name="connsiteY24" fmla="*/ 409575 h 414337"/>
                  <a:gd name="connsiteX25" fmla="*/ 6019800 w 6024562"/>
                  <a:gd name="connsiteY25" fmla="*/ 0 h 414337"/>
                  <a:gd name="connsiteX26" fmla="*/ 1498022 w 6024562"/>
                  <a:gd name="connsiteY26" fmla="*/ 1918 h 414337"/>
                  <a:gd name="connsiteX27" fmla="*/ 4762 w 6024562"/>
                  <a:gd name="connsiteY2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110162 w 6024562"/>
                  <a:gd name="connsiteY19" fmla="*/ 409575 h 414337"/>
                  <a:gd name="connsiteX20" fmla="*/ 5338762 w 6024562"/>
                  <a:gd name="connsiteY20" fmla="*/ 414337 h 414337"/>
                  <a:gd name="connsiteX21" fmla="*/ 5472112 w 6024562"/>
                  <a:gd name="connsiteY21" fmla="*/ 409575 h 414337"/>
                  <a:gd name="connsiteX22" fmla="*/ 5710237 w 6024562"/>
                  <a:gd name="connsiteY22" fmla="*/ 409575 h 414337"/>
                  <a:gd name="connsiteX23" fmla="*/ 6024562 w 6024562"/>
                  <a:gd name="connsiteY23" fmla="*/ 409575 h 414337"/>
                  <a:gd name="connsiteX24" fmla="*/ 6019800 w 6024562"/>
                  <a:gd name="connsiteY24" fmla="*/ 0 h 414337"/>
                  <a:gd name="connsiteX25" fmla="*/ 1498022 w 6024562"/>
                  <a:gd name="connsiteY25" fmla="*/ 1918 h 414337"/>
                  <a:gd name="connsiteX26" fmla="*/ 4762 w 6024562"/>
                  <a:gd name="connsiteY2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338762 w 6024562"/>
                  <a:gd name="connsiteY19" fmla="*/ 414337 h 414337"/>
                  <a:gd name="connsiteX20" fmla="*/ 5472112 w 6024562"/>
                  <a:gd name="connsiteY20" fmla="*/ 409575 h 414337"/>
                  <a:gd name="connsiteX21" fmla="*/ 5710237 w 6024562"/>
                  <a:gd name="connsiteY21" fmla="*/ 409575 h 414337"/>
                  <a:gd name="connsiteX22" fmla="*/ 6024562 w 6024562"/>
                  <a:gd name="connsiteY22" fmla="*/ 409575 h 414337"/>
                  <a:gd name="connsiteX23" fmla="*/ 6019800 w 6024562"/>
                  <a:gd name="connsiteY23" fmla="*/ 0 h 414337"/>
                  <a:gd name="connsiteX24" fmla="*/ 1498022 w 6024562"/>
                  <a:gd name="connsiteY24" fmla="*/ 1918 h 414337"/>
                  <a:gd name="connsiteX25" fmla="*/ 4762 w 6024562"/>
                  <a:gd name="connsiteY2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472112 w 6024562"/>
                  <a:gd name="connsiteY19" fmla="*/ 409575 h 414337"/>
                  <a:gd name="connsiteX20" fmla="*/ 5710237 w 6024562"/>
                  <a:gd name="connsiteY20" fmla="*/ 409575 h 414337"/>
                  <a:gd name="connsiteX21" fmla="*/ 6024562 w 6024562"/>
                  <a:gd name="connsiteY21" fmla="*/ 409575 h 414337"/>
                  <a:gd name="connsiteX22" fmla="*/ 6019800 w 6024562"/>
                  <a:gd name="connsiteY22" fmla="*/ 0 h 414337"/>
                  <a:gd name="connsiteX23" fmla="*/ 1498022 w 6024562"/>
                  <a:gd name="connsiteY23" fmla="*/ 1918 h 414337"/>
                  <a:gd name="connsiteX24" fmla="*/ 4762 w 6024562"/>
                  <a:gd name="connsiteY2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710237 w 6024562"/>
                  <a:gd name="connsiteY19" fmla="*/ 409575 h 414337"/>
                  <a:gd name="connsiteX20" fmla="*/ 6024562 w 6024562"/>
                  <a:gd name="connsiteY20" fmla="*/ 409575 h 414337"/>
                  <a:gd name="connsiteX21" fmla="*/ 6019800 w 6024562"/>
                  <a:gd name="connsiteY21" fmla="*/ 0 h 414337"/>
                  <a:gd name="connsiteX22" fmla="*/ 1498022 w 6024562"/>
                  <a:gd name="connsiteY22" fmla="*/ 1918 h 414337"/>
                  <a:gd name="connsiteX23" fmla="*/ 4762 w 6024562"/>
                  <a:gd name="connsiteY2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6024562 w 6024562"/>
                  <a:gd name="connsiteY19" fmla="*/ 409575 h 414337"/>
                  <a:gd name="connsiteX20" fmla="*/ 6019800 w 6024562"/>
                  <a:gd name="connsiteY20" fmla="*/ 0 h 414337"/>
                  <a:gd name="connsiteX21" fmla="*/ 1498022 w 6024562"/>
                  <a:gd name="connsiteY21" fmla="*/ 1918 h 414337"/>
                  <a:gd name="connsiteX22" fmla="*/ 4762 w 6024562"/>
                  <a:gd name="connsiteY22" fmla="*/ 9525 h 414337"/>
                  <a:gd name="connsiteX0" fmla="*/ 4762 w 6019800"/>
                  <a:gd name="connsiteY0" fmla="*/ 9525 h 414337"/>
                  <a:gd name="connsiteX1" fmla="*/ 0 w 6019800"/>
                  <a:gd name="connsiteY1" fmla="*/ 404812 h 414337"/>
                  <a:gd name="connsiteX2" fmla="*/ 238125 w 6019800"/>
                  <a:gd name="connsiteY2" fmla="*/ 414337 h 414337"/>
                  <a:gd name="connsiteX3" fmla="*/ 238125 w 6019800"/>
                  <a:gd name="connsiteY3" fmla="*/ 214312 h 414337"/>
                  <a:gd name="connsiteX4" fmla="*/ 371475 w 6019800"/>
                  <a:gd name="connsiteY4" fmla="*/ 138112 h 414337"/>
                  <a:gd name="connsiteX5" fmla="*/ 504825 w 6019800"/>
                  <a:gd name="connsiteY5" fmla="*/ 219075 h 414337"/>
                  <a:gd name="connsiteX6" fmla="*/ 500062 w 6019800"/>
                  <a:gd name="connsiteY6" fmla="*/ 409575 h 414337"/>
                  <a:gd name="connsiteX7" fmla="*/ 609600 w 6019800"/>
                  <a:gd name="connsiteY7" fmla="*/ 414337 h 414337"/>
                  <a:gd name="connsiteX8" fmla="*/ 614362 w 6019800"/>
                  <a:gd name="connsiteY8" fmla="*/ 214312 h 414337"/>
                  <a:gd name="connsiteX9" fmla="*/ 747712 w 6019800"/>
                  <a:gd name="connsiteY9" fmla="*/ 157162 h 414337"/>
                  <a:gd name="connsiteX10" fmla="*/ 890587 w 6019800"/>
                  <a:gd name="connsiteY10" fmla="*/ 214312 h 414337"/>
                  <a:gd name="connsiteX11" fmla="*/ 885825 w 6019800"/>
                  <a:gd name="connsiteY11" fmla="*/ 404812 h 414337"/>
                  <a:gd name="connsiteX12" fmla="*/ 1014412 w 6019800"/>
                  <a:gd name="connsiteY12" fmla="*/ 409575 h 414337"/>
                  <a:gd name="connsiteX13" fmla="*/ 1019175 w 6019800"/>
                  <a:gd name="connsiteY13" fmla="*/ 209550 h 414337"/>
                  <a:gd name="connsiteX14" fmla="*/ 1143000 w 6019800"/>
                  <a:gd name="connsiteY14" fmla="*/ 147637 h 414337"/>
                  <a:gd name="connsiteX15" fmla="*/ 1271587 w 6019800"/>
                  <a:gd name="connsiteY15" fmla="*/ 204787 h 414337"/>
                  <a:gd name="connsiteX16" fmla="*/ 1266825 w 6019800"/>
                  <a:gd name="connsiteY16" fmla="*/ 409575 h 414337"/>
                  <a:gd name="connsiteX17" fmla="*/ 1498022 w 6019800"/>
                  <a:gd name="connsiteY17" fmla="*/ 408318 h 414337"/>
                  <a:gd name="connsiteX18" fmla="*/ 4757737 w 6019800"/>
                  <a:gd name="connsiteY18" fmla="*/ 414337 h 414337"/>
                  <a:gd name="connsiteX19" fmla="*/ 6019800 w 6019800"/>
                  <a:gd name="connsiteY19" fmla="*/ 0 h 414337"/>
                  <a:gd name="connsiteX20" fmla="*/ 1498022 w 6019800"/>
                  <a:gd name="connsiteY20" fmla="*/ 1918 h 414337"/>
                  <a:gd name="connsiteX21" fmla="*/ 4762 w 6019800"/>
                  <a:gd name="connsiteY21" fmla="*/ 9525 h 414337"/>
                  <a:gd name="connsiteX0" fmla="*/ 4762 w 4757737"/>
                  <a:gd name="connsiteY0" fmla="*/ 7607 h 412419"/>
                  <a:gd name="connsiteX1" fmla="*/ 0 w 4757737"/>
                  <a:gd name="connsiteY1" fmla="*/ 402894 h 412419"/>
                  <a:gd name="connsiteX2" fmla="*/ 238125 w 4757737"/>
                  <a:gd name="connsiteY2" fmla="*/ 412419 h 412419"/>
                  <a:gd name="connsiteX3" fmla="*/ 238125 w 4757737"/>
                  <a:gd name="connsiteY3" fmla="*/ 212394 h 412419"/>
                  <a:gd name="connsiteX4" fmla="*/ 371475 w 4757737"/>
                  <a:gd name="connsiteY4" fmla="*/ 136194 h 412419"/>
                  <a:gd name="connsiteX5" fmla="*/ 504825 w 4757737"/>
                  <a:gd name="connsiteY5" fmla="*/ 217157 h 412419"/>
                  <a:gd name="connsiteX6" fmla="*/ 500062 w 4757737"/>
                  <a:gd name="connsiteY6" fmla="*/ 407657 h 412419"/>
                  <a:gd name="connsiteX7" fmla="*/ 609600 w 4757737"/>
                  <a:gd name="connsiteY7" fmla="*/ 412419 h 412419"/>
                  <a:gd name="connsiteX8" fmla="*/ 614362 w 4757737"/>
                  <a:gd name="connsiteY8" fmla="*/ 212394 h 412419"/>
                  <a:gd name="connsiteX9" fmla="*/ 747712 w 4757737"/>
                  <a:gd name="connsiteY9" fmla="*/ 155244 h 412419"/>
                  <a:gd name="connsiteX10" fmla="*/ 890587 w 4757737"/>
                  <a:gd name="connsiteY10" fmla="*/ 212394 h 412419"/>
                  <a:gd name="connsiteX11" fmla="*/ 885825 w 4757737"/>
                  <a:gd name="connsiteY11" fmla="*/ 402894 h 412419"/>
                  <a:gd name="connsiteX12" fmla="*/ 1014412 w 4757737"/>
                  <a:gd name="connsiteY12" fmla="*/ 407657 h 412419"/>
                  <a:gd name="connsiteX13" fmla="*/ 1019175 w 4757737"/>
                  <a:gd name="connsiteY13" fmla="*/ 207632 h 412419"/>
                  <a:gd name="connsiteX14" fmla="*/ 1143000 w 4757737"/>
                  <a:gd name="connsiteY14" fmla="*/ 145719 h 412419"/>
                  <a:gd name="connsiteX15" fmla="*/ 1271587 w 4757737"/>
                  <a:gd name="connsiteY15" fmla="*/ 202869 h 412419"/>
                  <a:gd name="connsiteX16" fmla="*/ 1266825 w 4757737"/>
                  <a:gd name="connsiteY16" fmla="*/ 407657 h 412419"/>
                  <a:gd name="connsiteX17" fmla="*/ 1498022 w 4757737"/>
                  <a:gd name="connsiteY17" fmla="*/ 406400 h 412419"/>
                  <a:gd name="connsiteX18" fmla="*/ 4757737 w 4757737"/>
                  <a:gd name="connsiteY18" fmla="*/ 412419 h 412419"/>
                  <a:gd name="connsiteX19" fmla="*/ 1498022 w 4757737"/>
                  <a:gd name="connsiteY19" fmla="*/ 0 h 412419"/>
                  <a:gd name="connsiteX20" fmla="*/ 4762 w 4757737"/>
                  <a:gd name="connsiteY20" fmla="*/ 7607 h 412419"/>
                  <a:gd name="connsiteX0" fmla="*/ 4762 w 1498022"/>
                  <a:gd name="connsiteY0" fmla="*/ 7607 h 412419"/>
                  <a:gd name="connsiteX1" fmla="*/ 0 w 1498022"/>
                  <a:gd name="connsiteY1" fmla="*/ 402894 h 412419"/>
                  <a:gd name="connsiteX2" fmla="*/ 238125 w 1498022"/>
                  <a:gd name="connsiteY2" fmla="*/ 412419 h 412419"/>
                  <a:gd name="connsiteX3" fmla="*/ 238125 w 1498022"/>
                  <a:gd name="connsiteY3" fmla="*/ 212394 h 412419"/>
                  <a:gd name="connsiteX4" fmla="*/ 371475 w 1498022"/>
                  <a:gd name="connsiteY4" fmla="*/ 136194 h 412419"/>
                  <a:gd name="connsiteX5" fmla="*/ 504825 w 1498022"/>
                  <a:gd name="connsiteY5" fmla="*/ 217157 h 412419"/>
                  <a:gd name="connsiteX6" fmla="*/ 500062 w 1498022"/>
                  <a:gd name="connsiteY6" fmla="*/ 407657 h 412419"/>
                  <a:gd name="connsiteX7" fmla="*/ 609600 w 1498022"/>
                  <a:gd name="connsiteY7" fmla="*/ 412419 h 412419"/>
                  <a:gd name="connsiteX8" fmla="*/ 614362 w 1498022"/>
                  <a:gd name="connsiteY8" fmla="*/ 212394 h 412419"/>
                  <a:gd name="connsiteX9" fmla="*/ 747712 w 1498022"/>
                  <a:gd name="connsiteY9" fmla="*/ 155244 h 412419"/>
                  <a:gd name="connsiteX10" fmla="*/ 890587 w 1498022"/>
                  <a:gd name="connsiteY10" fmla="*/ 212394 h 412419"/>
                  <a:gd name="connsiteX11" fmla="*/ 885825 w 1498022"/>
                  <a:gd name="connsiteY11" fmla="*/ 402894 h 412419"/>
                  <a:gd name="connsiteX12" fmla="*/ 1014412 w 1498022"/>
                  <a:gd name="connsiteY12" fmla="*/ 407657 h 412419"/>
                  <a:gd name="connsiteX13" fmla="*/ 1019175 w 1498022"/>
                  <a:gd name="connsiteY13" fmla="*/ 207632 h 412419"/>
                  <a:gd name="connsiteX14" fmla="*/ 1143000 w 1498022"/>
                  <a:gd name="connsiteY14" fmla="*/ 145719 h 412419"/>
                  <a:gd name="connsiteX15" fmla="*/ 1271587 w 1498022"/>
                  <a:gd name="connsiteY15" fmla="*/ 202869 h 412419"/>
                  <a:gd name="connsiteX16" fmla="*/ 1266825 w 1498022"/>
                  <a:gd name="connsiteY16" fmla="*/ 407657 h 412419"/>
                  <a:gd name="connsiteX17" fmla="*/ 1498022 w 1498022"/>
                  <a:gd name="connsiteY17" fmla="*/ 406400 h 412419"/>
                  <a:gd name="connsiteX18" fmla="*/ 1498022 w 1498022"/>
                  <a:gd name="connsiteY18" fmla="*/ 0 h 412419"/>
                  <a:gd name="connsiteX19" fmla="*/ 4762 w 1498022"/>
                  <a:gd name="connsiteY19" fmla="*/ 7607 h 412419"/>
                  <a:gd name="connsiteX0" fmla="*/ 4762 w 1498022"/>
                  <a:gd name="connsiteY0" fmla="*/ 7607 h 412419"/>
                  <a:gd name="connsiteX1" fmla="*/ 0 w 1498022"/>
                  <a:gd name="connsiteY1" fmla="*/ 402894 h 412419"/>
                  <a:gd name="connsiteX2" fmla="*/ 238125 w 1498022"/>
                  <a:gd name="connsiteY2" fmla="*/ 412419 h 412419"/>
                  <a:gd name="connsiteX3" fmla="*/ 238125 w 1498022"/>
                  <a:gd name="connsiteY3" fmla="*/ 212394 h 412419"/>
                  <a:gd name="connsiteX4" fmla="*/ 371475 w 1498022"/>
                  <a:gd name="connsiteY4" fmla="*/ 136194 h 412419"/>
                  <a:gd name="connsiteX5" fmla="*/ 504825 w 1498022"/>
                  <a:gd name="connsiteY5" fmla="*/ 217157 h 412419"/>
                  <a:gd name="connsiteX6" fmla="*/ 500062 w 1498022"/>
                  <a:gd name="connsiteY6" fmla="*/ 407657 h 412419"/>
                  <a:gd name="connsiteX7" fmla="*/ 609600 w 1498022"/>
                  <a:gd name="connsiteY7" fmla="*/ 412419 h 412419"/>
                  <a:gd name="connsiteX8" fmla="*/ 614362 w 1498022"/>
                  <a:gd name="connsiteY8" fmla="*/ 212394 h 412419"/>
                  <a:gd name="connsiteX9" fmla="*/ 747712 w 1498022"/>
                  <a:gd name="connsiteY9" fmla="*/ 155244 h 412419"/>
                  <a:gd name="connsiteX10" fmla="*/ 890587 w 1498022"/>
                  <a:gd name="connsiteY10" fmla="*/ 212394 h 412419"/>
                  <a:gd name="connsiteX11" fmla="*/ 885825 w 1498022"/>
                  <a:gd name="connsiteY11" fmla="*/ 402894 h 412419"/>
                  <a:gd name="connsiteX12" fmla="*/ 1014412 w 1498022"/>
                  <a:gd name="connsiteY12" fmla="*/ 407657 h 412419"/>
                  <a:gd name="connsiteX13" fmla="*/ 1019175 w 1498022"/>
                  <a:gd name="connsiteY13" fmla="*/ 207632 h 412419"/>
                  <a:gd name="connsiteX14" fmla="*/ 1143000 w 1498022"/>
                  <a:gd name="connsiteY14" fmla="*/ 145719 h 412419"/>
                  <a:gd name="connsiteX15" fmla="*/ 1271587 w 1498022"/>
                  <a:gd name="connsiteY15" fmla="*/ 202869 h 412419"/>
                  <a:gd name="connsiteX16" fmla="*/ 1266825 w 1498022"/>
                  <a:gd name="connsiteY16" fmla="*/ 407657 h 412419"/>
                  <a:gd name="connsiteX17" fmla="*/ 1498022 w 1498022"/>
                  <a:gd name="connsiteY17" fmla="*/ 406400 h 412419"/>
                  <a:gd name="connsiteX18" fmla="*/ 1498022 w 1498022"/>
                  <a:gd name="connsiteY18" fmla="*/ 0 h 412419"/>
                  <a:gd name="connsiteX19" fmla="*/ 164523 w 1498022"/>
                  <a:gd name="connsiteY19" fmla="*/ 6350 h 412419"/>
                  <a:gd name="connsiteX20" fmla="*/ 4762 w 1498022"/>
                  <a:gd name="connsiteY20" fmla="*/ 7607 h 412419"/>
                  <a:gd name="connsiteX0" fmla="*/ 4762 w 1498022"/>
                  <a:gd name="connsiteY0" fmla="*/ 7607 h 412419"/>
                  <a:gd name="connsiteX1" fmla="*/ 0 w 1498022"/>
                  <a:gd name="connsiteY1" fmla="*/ 402894 h 412419"/>
                  <a:gd name="connsiteX2" fmla="*/ 238125 w 1498022"/>
                  <a:gd name="connsiteY2" fmla="*/ 412419 h 412419"/>
                  <a:gd name="connsiteX3" fmla="*/ 238125 w 1498022"/>
                  <a:gd name="connsiteY3" fmla="*/ 212394 h 412419"/>
                  <a:gd name="connsiteX4" fmla="*/ 371475 w 1498022"/>
                  <a:gd name="connsiteY4" fmla="*/ 136194 h 412419"/>
                  <a:gd name="connsiteX5" fmla="*/ 504825 w 1498022"/>
                  <a:gd name="connsiteY5" fmla="*/ 217157 h 412419"/>
                  <a:gd name="connsiteX6" fmla="*/ 500062 w 1498022"/>
                  <a:gd name="connsiteY6" fmla="*/ 407657 h 412419"/>
                  <a:gd name="connsiteX7" fmla="*/ 609600 w 1498022"/>
                  <a:gd name="connsiteY7" fmla="*/ 412419 h 412419"/>
                  <a:gd name="connsiteX8" fmla="*/ 614362 w 1498022"/>
                  <a:gd name="connsiteY8" fmla="*/ 212394 h 412419"/>
                  <a:gd name="connsiteX9" fmla="*/ 747712 w 1498022"/>
                  <a:gd name="connsiteY9" fmla="*/ 155244 h 412419"/>
                  <a:gd name="connsiteX10" fmla="*/ 890587 w 1498022"/>
                  <a:gd name="connsiteY10" fmla="*/ 212394 h 412419"/>
                  <a:gd name="connsiteX11" fmla="*/ 885825 w 1498022"/>
                  <a:gd name="connsiteY11" fmla="*/ 402894 h 412419"/>
                  <a:gd name="connsiteX12" fmla="*/ 1014412 w 1498022"/>
                  <a:gd name="connsiteY12" fmla="*/ 407657 h 412419"/>
                  <a:gd name="connsiteX13" fmla="*/ 1019175 w 1498022"/>
                  <a:gd name="connsiteY13" fmla="*/ 207632 h 412419"/>
                  <a:gd name="connsiteX14" fmla="*/ 1143000 w 1498022"/>
                  <a:gd name="connsiteY14" fmla="*/ 145719 h 412419"/>
                  <a:gd name="connsiteX15" fmla="*/ 1271587 w 1498022"/>
                  <a:gd name="connsiteY15" fmla="*/ 202869 h 412419"/>
                  <a:gd name="connsiteX16" fmla="*/ 1266825 w 1498022"/>
                  <a:gd name="connsiteY16" fmla="*/ 407657 h 412419"/>
                  <a:gd name="connsiteX17" fmla="*/ 1498022 w 1498022"/>
                  <a:gd name="connsiteY17" fmla="*/ 406400 h 412419"/>
                  <a:gd name="connsiteX18" fmla="*/ 1498022 w 1498022"/>
                  <a:gd name="connsiteY18" fmla="*/ 0 h 412419"/>
                  <a:gd name="connsiteX19" fmla="*/ 4762 w 1498022"/>
                  <a:gd name="connsiteY19" fmla="*/ 7607 h 412419"/>
                  <a:gd name="connsiteX0" fmla="*/ 11112 w 1498022"/>
                  <a:gd name="connsiteY0" fmla="*/ 0 h 1376362"/>
                  <a:gd name="connsiteX1" fmla="*/ 0 w 1498022"/>
                  <a:gd name="connsiteY1" fmla="*/ 1366837 h 1376362"/>
                  <a:gd name="connsiteX2" fmla="*/ 238125 w 1498022"/>
                  <a:gd name="connsiteY2" fmla="*/ 1376362 h 1376362"/>
                  <a:gd name="connsiteX3" fmla="*/ 238125 w 1498022"/>
                  <a:gd name="connsiteY3" fmla="*/ 1176337 h 1376362"/>
                  <a:gd name="connsiteX4" fmla="*/ 371475 w 1498022"/>
                  <a:gd name="connsiteY4" fmla="*/ 1100137 h 1376362"/>
                  <a:gd name="connsiteX5" fmla="*/ 504825 w 1498022"/>
                  <a:gd name="connsiteY5" fmla="*/ 1181100 h 1376362"/>
                  <a:gd name="connsiteX6" fmla="*/ 500062 w 1498022"/>
                  <a:gd name="connsiteY6" fmla="*/ 1371600 h 1376362"/>
                  <a:gd name="connsiteX7" fmla="*/ 609600 w 1498022"/>
                  <a:gd name="connsiteY7" fmla="*/ 1376362 h 1376362"/>
                  <a:gd name="connsiteX8" fmla="*/ 614362 w 1498022"/>
                  <a:gd name="connsiteY8" fmla="*/ 1176337 h 1376362"/>
                  <a:gd name="connsiteX9" fmla="*/ 747712 w 1498022"/>
                  <a:gd name="connsiteY9" fmla="*/ 1119187 h 1376362"/>
                  <a:gd name="connsiteX10" fmla="*/ 890587 w 1498022"/>
                  <a:gd name="connsiteY10" fmla="*/ 1176337 h 1376362"/>
                  <a:gd name="connsiteX11" fmla="*/ 885825 w 1498022"/>
                  <a:gd name="connsiteY11" fmla="*/ 1366837 h 1376362"/>
                  <a:gd name="connsiteX12" fmla="*/ 1014412 w 1498022"/>
                  <a:gd name="connsiteY12" fmla="*/ 1371600 h 1376362"/>
                  <a:gd name="connsiteX13" fmla="*/ 1019175 w 1498022"/>
                  <a:gd name="connsiteY13" fmla="*/ 1171575 h 1376362"/>
                  <a:gd name="connsiteX14" fmla="*/ 1143000 w 1498022"/>
                  <a:gd name="connsiteY14" fmla="*/ 1109662 h 1376362"/>
                  <a:gd name="connsiteX15" fmla="*/ 1271587 w 1498022"/>
                  <a:gd name="connsiteY15" fmla="*/ 1166812 h 1376362"/>
                  <a:gd name="connsiteX16" fmla="*/ 1266825 w 1498022"/>
                  <a:gd name="connsiteY16" fmla="*/ 1371600 h 1376362"/>
                  <a:gd name="connsiteX17" fmla="*/ 1498022 w 1498022"/>
                  <a:gd name="connsiteY17" fmla="*/ 1370343 h 1376362"/>
                  <a:gd name="connsiteX18" fmla="*/ 1498022 w 1498022"/>
                  <a:gd name="connsiteY18" fmla="*/ 963943 h 1376362"/>
                  <a:gd name="connsiteX19" fmla="*/ 11112 w 1498022"/>
                  <a:gd name="connsiteY19" fmla="*/ 0 h 1376362"/>
                  <a:gd name="connsiteX0" fmla="*/ 11112 w 1498022"/>
                  <a:gd name="connsiteY0" fmla="*/ 0 h 1376362"/>
                  <a:gd name="connsiteX1" fmla="*/ 0 w 1498022"/>
                  <a:gd name="connsiteY1" fmla="*/ 1366837 h 1376362"/>
                  <a:gd name="connsiteX2" fmla="*/ 238125 w 1498022"/>
                  <a:gd name="connsiteY2" fmla="*/ 1376362 h 1376362"/>
                  <a:gd name="connsiteX3" fmla="*/ 238125 w 1498022"/>
                  <a:gd name="connsiteY3" fmla="*/ 1176337 h 1376362"/>
                  <a:gd name="connsiteX4" fmla="*/ 371475 w 1498022"/>
                  <a:gd name="connsiteY4" fmla="*/ 1100137 h 1376362"/>
                  <a:gd name="connsiteX5" fmla="*/ 504825 w 1498022"/>
                  <a:gd name="connsiteY5" fmla="*/ 1181100 h 1376362"/>
                  <a:gd name="connsiteX6" fmla="*/ 500062 w 1498022"/>
                  <a:gd name="connsiteY6" fmla="*/ 1371600 h 1376362"/>
                  <a:gd name="connsiteX7" fmla="*/ 609600 w 1498022"/>
                  <a:gd name="connsiteY7" fmla="*/ 1376362 h 1376362"/>
                  <a:gd name="connsiteX8" fmla="*/ 614362 w 1498022"/>
                  <a:gd name="connsiteY8" fmla="*/ 1176337 h 1376362"/>
                  <a:gd name="connsiteX9" fmla="*/ 747712 w 1498022"/>
                  <a:gd name="connsiteY9" fmla="*/ 1119187 h 1376362"/>
                  <a:gd name="connsiteX10" fmla="*/ 890587 w 1498022"/>
                  <a:gd name="connsiteY10" fmla="*/ 1176337 h 1376362"/>
                  <a:gd name="connsiteX11" fmla="*/ 885825 w 1498022"/>
                  <a:gd name="connsiteY11" fmla="*/ 1366837 h 1376362"/>
                  <a:gd name="connsiteX12" fmla="*/ 1014412 w 1498022"/>
                  <a:gd name="connsiteY12" fmla="*/ 1371600 h 1376362"/>
                  <a:gd name="connsiteX13" fmla="*/ 1019175 w 1498022"/>
                  <a:gd name="connsiteY13" fmla="*/ 1171575 h 1376362"/>
                  <a:gd name="connsiteX14" fmla="*/ 1143000 w 1498022"/>
                  <a:gd name="connsiteY14" fmla="*/ 1109662 h 1376362"/>
                  <a:gd name="connsiteX15" fmla="*/ 1271587 w 1498022"/>
                  <a:gd name="connsiteY15" fmla="*/ 1166812 h 1376362"/>
                  <a:gd name="connsiteX16" fmla="*/ 1266825 w 1498022"/>
                  <a:gd name="connsiteY16" fmla="*/ 1371600 h 1376362"/>
                  <a:gd name="connsiteX17" fmla="*/ 1498022 w 1498022"/>
                  <a:gd name="connsiteY17" fmla="*/ 1370343 h 1376362"/>
                  <a:gd name="connsiteX18" fmla="*/ 1491672 w 1498022"/>
                  <a:gd name="connsiteY18" fmla="*/ 11443 h 1376362"/>
                  <a:gd name="connsiteX19" fmla="*/ 11112 w 1498022"/>
                  <a:gd name="connsiteY19" fmla="*/ 0 h 1376362"/>
                  <a:gd name="connsiteX0" fmla="*/ 8731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3444 w 1495641"/>
                  <a:gd name="connsiteY11" fmla="*/ 1366837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89291 w 1495641"/>
                  <a:gd name="connsiteY18" fmla="*/ 11443 h 1376362"/>
                  <a:gd name="connsiteX19" fmla="*/ 8731 w 1495641"/>
                  <a:gd name="connsiteY19" fmla="*/ 0 h 1376362"/>
                  <a:gd name="connsiteX0" fmla="*/ 1587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3444 w 1495641"/>
                  <a:gd name="connsiteY11" fmla="*/ 1366837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89291 w 1495641"/>
                  <a:gd name="connsiteY18" fmla="*/ 11443 h 1376362"/>
                  <a:gd name="connsiteX19" fmla="*/ 1587 w 1495641"/>
                  <a:gd name="connsiteY19" fmla="*/ 0 h 1376362"/>
                  <a:gd name="connsiteX0" fmla="*/ 1587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3444 w 1495641"/>
                  <a:gd name="connsiteY11" fmla="*/ 1366837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91672 w 1495641"/>
                  <a:gd name="connsiteY18" fmla="*/ 1918 h 1376362"/>
                  <a:gd name="connsiteX19" fmla="*/ 1587 w 1495641"/>
                  <a:gd name="connsiteY19" fmla="*/ 0 h 1376362"/>
                  <a:gd name="connsiteX0" fmla="*/ 1587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5825 w 1495641"/>
                  <a:gd name="connsiteY11" fmla="*/ 1371600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91672 w 1495641"/>
                  <a:gd name="connsiteY18" fmla="*/ 1918 h 1376362"/>
                  <a:gd name="connsiteX19" fmla="*/ 1587 w 1495641"/>
                  <a:gd name="connsiteY19" fmla="*/ 0 h 1376362"/>
                  <a:gd name="connsiteX0" fmla="*/ 1587 w 1495641"/>
                  <a:gd name="connsiteY0" fmla="*/ 0 h 1376363"/>
                  <a:gd name="connsiteX1" fmla="*/ 0 w 1495641"/>
                  <a:gd name="connsiteY1" fmla="*/ 1373981 h 1376363"/>
                  <a:gd name="connsiteX2" fmla="*/ 235744 w 1495641"/>
                  <a:gd name="connsiteY2" fmla="*/ 1376362 h 1376363"/>
                  <a:gd name="connsiteX3" fmla="*/ 235744 w 1495641"/>
                  <a:gd name="connsiteY3" fmla="*/ 1176337 h 1376363"/>
                  <a:gd name="connsiteX4" fmla="*/ 369094 w 1495641"/>
                  <a:gd name="connsiteY4" fmla="*/ 1100137 h 1376363"/>
                  <a:gd name="connsiteX5" fmla="*/ 502444 w 1495641"/>
                  <a:gd name="connsiteY5" fmla="*/ 1181100 h 1376363"/>
                  <a:gd name="connsiteX6" fmla="*/ 497681 w 1495641"/>
                  <a:gd name="connsiteY6" fmla="*/ 1371600 h 1376363"/>
                  <a:gd name="connsiteX7" fmla="*/ 607219 w 1495641"/>
                  <a:gd name="connsiteY7" fmla="*/ 1376362 h 1376363"/>
                  <a:gd name="connsiteX8" fmla="*/ 611981 w 1495641"/>
                  <a:gd name="connsiteY8" fmla="*/ 1176337 h 1376363"/>
                  <a:gd name="connsiteX9" fmla="*/ 745331 w 1495641"/>
                  <a:gd name="connsiteY9" fmla="*/ 1119187 h 1376363"/>
                  <a:gd name="connsiteX10" fmla="*/ 888206 w 1495641"/>
                  <a:gd name="connsiteY10" fmla="*/ 1176337 h 1376363"/>
                  <a:gd name="connsiteX11" fmla="*/ 885825 w 1495641"/>
                  <a:gd name="connsiteY11" fmla="*/ 1371600 h 1376363"/>
                  <a:gd name="connsiteX12" fmla="*/ 1012031 w 1495641"/>
                  <a:gd name="connsiteY12" fmla="*/ 1376363 h 1376363"/>
                  <a:gd name="connsiteX13" fmla="*/ 1016794 w 1495641"/>
                  <a:gd name="connsiteY13" fmla="*/ 1171575 h 1376363"/>
                  <a:gd name="connsiteX14" fmla="*/ 1140619 w 1495641"/>
                  <a:gd name="connsiteY14" fmla="*/ 1109662 h 1376363"/>
                  <a:gd name="connsiteX15" fmla="*/ 1269206 w 1495641"/>
                  <a:gd name="connsiteY15" fmla="*/ 1166812 h 1376363"/>
                  <a:gd name="connsiteX16" fmla="*/ 1264444 w 1495641"/>
                  <a:gd name="connsiteY16" fmla="*/ 1371600 h 1376363"/>
                  <a:gd name="connsiteX17" fmla="*/ 1495641 w 1495641"/>
                  <a:gd name="connsiteY17" fmla="*/ 1370343 h 1376363"/>
                  <a:gd name="connsiteX18" fmla="*/ 1491672 w 1495641"/>
                  <a:gd name="connsiteY18" fmla="*/ 1918 h 1376363"/>
                  <a:gd name="connsiteX19" fmla="*/ 1587 w 1495641"/>
                  <a:gd name="connsiteY19" fmla="*/ 0 h 1376363"/>
                  <a:gd name="connsiteX0" fmla="*/ 1587 w 1495641"/>
                  <a:gd name="connsiteY0" fmla="*/ 0 h 1376363"/>
                  <a:gd name="connsiteX1" fmla="*/ 0 w 1495641"/>
                  <a:gd name="connsiteY1" fmla="*/ 1373981 h 1376363"/>
                  <a:gd name="connsiteX2" fmla="*/ 235744 w 1495641"/>
                  <a:gd name="connsiteY2" fmla="*/ 1376362 h 1376363"/>
                  <a:gd name="connsiteX3" fmla="*/ 235744 w 1495641"/>
                  <a:gd name="connsiteY3" fmla="*/ 1176337 h 1376363"/>
                  <a:gd name="connsiteX4" fmla="*/ 369094 w 1495641"/>
                  <a:gd name="connsiteY4" fmla="*/ 1100137 h 1376363"/>
                  <a:gd name="connsiteX5" fmla="*/ 502444 w 1495641"/>
                  <a:gd name="connsiteY5" fmla="*/ 1181100 h 1376363"/>
                  <a:gd name="connsiteX6" fmla="*/ 497681 w 1495641"/>
                  <a:gd name="connsiteY6" fmla="*/ 1371600 h 1376363"/>
                  <a:gd name="connsiteX7" fmla="*/ 607219 w 1495641"/>
                  <a:gd name="connsiteY7" fmla="*/ 1376362 h 1376363"/>
                  <a:gd name="connsiteX8" fmla="*/ 611981 w 1495641"/>
                  <a:gd name="connsiteY8" fmla="*/ 1176337 h 1376363"/>
                  <a:gd name="connsiteX9" fmla="*/ 745331 w 1495641"/>
                  <a:gd name="connsiteY9" fmla="*/ 1119187 h 1376363"/>
                  <a:gd name="connsiteX10" fmla="*/ 888206 w 1495641"/>
                  <a:gd name="connsiteY10" fmla="*/ 1176337 h 1376363"/>
                  <a:gd name="connsiteX11" fmla="*/ 883444 w 1495641"/>
                  <a:gd name="connsiteY11" fmla="*/ 1376363 h 1376363"/>
                  <a:gd name="connsiteX12" fmla="*/ 1012031 w 1495641"/>
                  <a:gd name="connsiteY12" fmla="*/ 1376363 h 1376363"/>
                  <a:gd name="connsiteX13" fmla="*/ 1016794 w 1495641"/>
                  <a:gd name="connsiteY13" fmla="*/ 1171575 h 1376363"/>
                  <a:gd name="connsiteX14" fmla="*/ 1140619 w 1495641"/>
                  <a:gd name="connsiteY14" fmla="*/ 1109662 h 1376363"/>
                  <a:gd name="connsiteX15" fmla="*/ 1269206 w 1495641"/>
                  <a:gd name="connsiteY15" fmla="*/ 1166812 h 1376363"/>
                  <a:gd name="connsiteX16" fmla="*/ 1264444 w 1495641"/>
                  <a:gd name="connsiteY16" fmla="*/ 1371600 h 1376363"/>
                  <a:gd name="connsiteX17" fmla="*/ 1495641 w 1495641"/>
                  <a:gd name="connsiteY17" fmla="*/ 1370343 h 1376363"/>
                  <a:gd name="connsiteX18" fmla="*/ 1491672 w 1495641"/>
                  <a:gd name="connsiteY18" fmla="*/ 1918 h 1376363"/>
                  <a:gd name="connsiteX19" fmla="*/ 1587 w 1495641"/>
                  <a:gd name="connsiteY19" fmla="*/ 0 h 1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95641" h="1376363">
                    <a:moveTo>
                      <a:pt x="1587" y="0"/>
                    </a:moveTo>
                    <a:cubicBezTo>
                      <a:pt x="0" y="131762"/>
                      <a:pt x="1587" y="1242219"/>
                      <a:pt x="0" y="1373981"/>
                    </a:cubicBezTo>
                    <a:lnTo>
                      <a:pt x="235744" y="1376362"/>
                    </a:lnTo>
                    <a:lnTo>
                      <a:pt x="235744" y="1176337"/>
                    </a:lnTo>
                    <a:lnTo>
                      <a:pt x="369094" y="1100137"/>
                    </a:lnTo>
                    <a:lnTo>
                      <a:pt x="502444" y="1181100"/>
                    </a:lnTo>
                    <a:lnTo>
                      <a:pt x="497681" y="1371600"/>
                    </a:lnTo>
                    <a:lnTo>
                      <a:pt x="607219" y="1376362"/>
                    </a:lnTo>
                    <a:lnTo>
                      <a:pt x="611981" y="1176337"/>
                    </a:lnTo>
                    <a:lnTo>
                      <a:pt x="745331" y="1119187"/>
                    </a:lnTo>
                    <a:lnTo>
                      <a:pt x="888206" y="1176337"/>
                    </a:lnTo>
                    <a:cubicBezTo>
                      <a:pt x="887412" y="1241425"/>
                      <a:pt x="884238" y="1311275"/>
                      <a:pt x="883444" y="1376363"/>
                    </a:cubicBezTo>
                    <a:lnTo>
                      <a:pt x="1012031" y="1376363"/>
                    </a:lnTo>
                    <a:lnTo>
                      <a:pt x="1016794" y="1171575"/>
                    </a:lnTo>
                    <a:lnTo>
                      <a:pt x="1140619" y="1109662"/>
                    </a:lnTo>
                    <a:lnTo>
                      <a:pt x="1269206" y="1166812"/>
                    </a:lnTo>
                    <a:lnTo>
                      <a:pt x="1264444" y="1371600"/>
                    </a:lnTo>
                    <a:lnTo>
                      <a:pt x="1495641" y="1370343"/>
                    </a:lnTo>
                    <a:cubicBezTo>
                      <a:pt x="1493524" y="917376"/>
                      <a:pt x="1493789" y="454885"/>
                      <a:pt x="1491672" y="1918"/>
                    </a:cubicBezTo>
                    <a:lnTo>
                      <a:pt x="1587" y="0"/>
                    </a:lnTo>
                    <a:close/>
                  </a:path>
                </a:pathLst>
              </a:custGeom>
              <a:solidFill>
                <a:srgbClr val="92D050"/>
              </a:solidFill>
              <a:ln w="3175">
                <a:noFill/>
                <a:round/>
                <a:headEnd/>
                <a:tailEnd/>
              </a:ln>
            </p:spPr>
            <p:txBody>
              <a:bodyPr wrap="none" rtlCol="0" anchor="ctr"/>
              <a:lstStyle/>
              <a:p>
                <a:pPr algn="ctr"/>
                <a:endParaRPr lang="en-US"/>
              </a:p>
            </p:txBody>
          </p:sp>
          <p:sp>
            <p:nvSpPr>
              <p:cNvPr id="153" name="TextBox 152">
                <a:extLst>
                  <a:ext uri="{FF2B5EF4-FFF2-40B4-BE49-F238E27FC236}">
                    <a16:creationId xmlns:a16="http://schemas.microsoft.com/office/drawing/2014/main" id="{CF31B3A5-129A-453A-B072-F845451BA38C}"/>
                  </a:ext>
                </a:extLst>
              </p:cNvPr>
              <p:cNvSpPr txBox="1"/>
              <p:nvPr/>
            </p:nvSpPr>
            <p:spPr bwMode="auto">
              <a:xfrm>
                <a:off x="1311584" y="3872689"/>
                <a:ext cx="1147754"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Science Data</a:t>
                </a:r>
              </a:p>
              <a:p>
                <a:pPr algn="ctr"/>
                <a:r>
                  <a:rPr lang="en-US" sz="1200" b="1" dirty="0">
                    <a:solidFill>
                      <a:srgbClr val="0033CC"/>
                    </a:solidFill>
                    <a:latin typeface="Arial" charset="0"/>
                  </a:rPr>
                  <a:t>Binding</a:t>
                </a:r>
              </a:p>
            </p:txBody>
          </p:sp>
          <p:sp>
            <p:nvSpPr>
              <p:cNvPr id="154" name="Freeform 83">
                <a:extLst>
                  <a:ext uri="{FF2B5EF4-FFF2-40B4-BE49-F238E27FC236}">
                    <a16:creationId xmlns:a16="http://schemas.microsoft.com/office/drawing/2014/main" id="{DFA6F769-5E1B-4C1A-B65A-C7FBCF7BEC8F}"/>
                  </a:ext>
                </a:extLst>
              </p:cNvPr>
              <p:cNvSpPr/>
              <p:nvPr/>
            </p:nvSpPr>
            <p:spPr bwMode="auto">
              <a:xfrm>
                <a:off x="2624935" y="3665537"/>
                <a:ext cx="1551778" cy="1375095"/>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78972 w 6024562"/>
                  <a:gd name="connsiteY17" fmla="*/ 410049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78972 w 6024562"/>
                  <a:gd name="connsiteY17" fmla="*/ 410049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1485322 w 6024562"/>
                  <a:gd name="connsiteY52" fmla="*/ 3649 h 414337"/>
                  <a:gd name="connsiteX53" fmla="*/ 4762 w 6024562"/>
                  <a:gd name="connsiteY53" fmla="*/ 9525 h 414337"/>
                  <a:gd name="connsiteX0" fmla="*/ 1485322 w 6024562"/>
                  <a:gd name="connsiteY0" fmla="*/ 3649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78972 w 6024562"/>
                  <a:gd name="connsiteY17" fmla="*/ 410049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1485322 w 6024562"/>
                  <a:gd name="connsiteY52" fmla="*/ 3649 h 414337"/>
                  <a:gd name="connsiteX0" fmla="*/ 1247197 w 5786437"/>
                  <a:gd name="connsiteY0" fmla="*/ 3649 h 414337"/>
                  <a:gd name="connsiteX1" fmla="*/ 0 w 5786437"/>
                  <a:gd name="connsiteY1" fmla="*/ 414337 h 414337"/>
                  <a:gd name="connsiteX2" fmla="*/ 0 w 5786437"/>
                  <a:gd name="connsiteY2" fmla="*/ 214312 h 414337"/>
                  <a:gd name="connsiteX3" fmla="*/ 133350 w 5786437"/>
                  <a:gd name="connsiteY3" fmla="*/ 138112 h 414337"/>
                  <a:gd name="connsiteX4" fmla="*/ 266700 w 5786437"/>
                  <a:gd name="connsiteY4" fmla="*/ 219075 h 414337"/>
                  <a:gd name="connsiteX5" fmla="*/ 261937 w 5786437"/>
                  <a:gd name="connsiteY5" fmla="*/ 409575 h 414337"/>
                  <a:gd name="connsiteX6" fmla="*/ 371475 w 5786437"/>
                  <a:gd name="connsiteY6" fmla="*/ 414337 h 414337"/>
                  <a:gd name="connsiteX7" fmla="*/ 376237 w 5786437"/>
                  <a:gd name="connsiteY7" fmla="*/ 214312 h 414337"/>
                  <a:gd name="connsiteX8" fmla="*/ 509587 w 5786437"/>
                  <a:gd name="connsiteY8" fmla="*/ 157162 h 414337"/>
                  <a:gd name="connsiteX9" fmla="*/ 652462 w 5786437"/>
                  <a:gd name="connsiteY9" fmla="*/ 214312 h 414337"/>
                  <a:gd name="connsiteX10" fmla="*/ 647700 w 5786437"/>
                  <a:gd name="connsiteY10" fmla="*/ 404812 h 414337"/>
                  <a:gd name="connsiteX11" fmla="*/ 776287 w 5786437"/>
                  <a:gd name="connsiteY11" fmla="*/ 409575 h 414337"/>
                  <a:gd name="connsiteX12" fmla="*/ 781050 w 5786437"/>
                  <a:gd name="connsiteY12" fmla="*/ 209550 h 414337"/>
                  <a:gd name="connsiteX13" fmla="*/ 904875 w 5786437"/>
                  <a:gd name="connsiteY13" fmla="*/ 147637 h 414337"/>
                  <a:gd name="connsiteX14" fmla="*/ 1033462 w 5786437"/>
                  <a:gd name="connsiteY14" fmla="*/ 204787 h 414337"/>
                  <a:gd name="connsiteX15" fmla="*/ 1028700 w 5786437"/>
                  <a:gd name="connsiteY15" fmla="*/ 409575 h 414337"/>
                  <a:gd name="connsiteX16" fmla="*/ 1240847 w 5786437"/>
                  <a:gd name="connsiteY16" fmla="*/ 410049 h 414337"/>
                  <a:gd name="connsiteX17" fmla="*/ 1643062 w 5786437"/>
                  <a:gd name="connsiteY17" fmla="*/ 409575 h 414337"/>
                  <a:gd name="connsiteX18" fmla="*/ 1766887 w 5786437"/>
                  <a:gd name="connsiteY18" fmla="*/ 128587 h 414337"/>
                  <a:gd name="connsiteX19" fmla="*/ 1890712 w 5786437"/>
                  <a:gd name="connsiteY19" fmla="*/ 400050 h 414337"/>
                  <a:gd name="connsiteX20" fmla="*/ 2024062 w 5786437"/>
                  <a:gd name="connsiteY20" fmla="*/ 147637 h 414337"/>
                  <a:gd name="connsiteX21" fmla="*/ 2133600 w 5786437"/>
                  <a:gd name="connsiteY21" fmla="*/ 414337 h 414337"/>
                  <a:gd name="connsiteX22" fmla="*/ 2276475 w 5786437"/>
                  <a:gd name="connsiteY22" fmla="*/ 152400 h 414337"/>
                  <a:gd name="connsiteX23" fmla="*/ 2386013 w 5786437"/>
                  <a:gd name="connsiteY23" fmla="*/ 409575 h 414337"/>
                  <a:gd name="connsiteX24" fmla="*/ 3067050 w 5786437"/>
                  <a:gd name="connsiteY24" fmla="*/ 404812 h 414337"/>
                  <a:gd name="connsiteX25" fmla="*/ 3124200 w 5786437"/>
                  <a:gd name="connsiteY25" fmla="*/ 157162 h 414337"/>
                  <a:gd name="connsiteX26" fmla="*/ 3271837 w 5786437"/>
                  <a:gd name="connsiteY26" fmla="*/ 157162 h 414337"/>
                  <a:gd name="connsiteX27" fmla="*/ 3333750 w 5786437"/>
                  <a:gd name="connsiteY27" fmla="*/ 395287 h 414337"/>
                  <a:gd name="connsiteX28" fmla="*/ 3395662 w 5786437"/>
                  <a:gd name="connsiteY28" fmla="*/ 152400 h 414337"/>
                  <a:gd name="connsiteX29" fmla="*/ 3533775 w 5786437"/>
                  <a:gd name="connsiteY29" fmla="*/ 147637 h 414337"/>
                  <a:gd name="connsiteX30" fmla="*/ 3600450 w 5786437"/>
                  <a:gd name="connsiteY30" fmla="*/ 414337 h 414337"/>
                  <a:gd name="connsiteX31" fmla="*/ 3671887 w 5786437"/>
                  <a:gd name="connsiteY31" fmla="*/ 147637 h 414337"/>
                  <a:gd name="connsiteX32" fmla="*/ 3814762 w 5786437"/>
                  <a:gd name="connsiteY32" fmla="*/ 157162 h 414337"/>
                  <a:gd name="connsiteX33" fmla="*/ 3876675 w 5786437"/>
                  <a:gd name="connsiteY33" fmla="*/ 414337 h 414337"/>
                  <a:gd name="connsiteX34" fmla="*/ 4519612 w 5786437"/>
                  <a:gd name="connsiteY34" fmla="*/ 414337 h 414337"/>
                  <a:gd name="connsiteX35" fmla="*/ 4514850 w 5786437"/>
                  <a:gd name="connsiteY35" fmla="*/ 190500 h 414337"/>
                  <a:gd name="connsiteX36" fmla="*/ 4567237 w 5786437"/>
                  <a:gd name="connsiteY36" fmla="*/ 142875 h 414337"/>
                  <a:gd name="connsiteX37" fmla="*/ 4738687 w 5786437"/>
                  <a:gd name="connsiteY37" fmla="*/ 147637 h 414337"/>
                  <a:gd name="connsiteX38" fmla="*/ 4738687 w 5786437"/>
                  <a:gd name="connsiteY38" fmla="*/ 409575 h 414337"/>
                  <a:gd name="connsiteX39" fmla="*/ 4872037 w 5786437"/>
                  <a:gd name="connsiteY39" fmla="*/ 409575 h 414337"/>
                  <a:gd name="connsiteX40" fmla="*/ 4872037 w 5786437"/>
                  <a:gd name="connsiteY40" fmla="*/ 204787 h 414337"/>
                  <a:gd name="connsiteX41" fmla="*/ 4919662 w 5786437"/>
                  <a:gd name="connsiteY41" fmla="*/ 138112 h 414337"/>
                  <a:gd name="connsiteX42" fmla="*/ 5095875 w 5786437"/>
                  <a:gd name="connsiteY42" fmla="*/ 147637 h 414337"/>
                  <a:gd name="connsiteX43" fmla="*/ 5100637 w 5786437"/>
                  <a:gd name="connsiteY43" fmla="*/ 414337 h 414337"/>
                  <a:gd name="connsiteX44" fmla="*/ 5233987 w 5786437"/>
                  <a:gd name="connsiteY44" fmla="*/ 409575 h 414337"/>
                  <a:gd name="connsiteX45" fmla="*/ 5233987 w 5786437"/>
                  <a:gd name="connsiteY45" fmla="*/ 195262 h 414337"/>
                  <a:gd name="connsiteX46" fmla="*/ 5286375 w 5786437"/>
                  <a:gd name="connsiteY46" fmla="*/ 152400 h 414337"/>
                  <a:gd name="connsiteX47" fmla="*/ 5467350 w 5786437"/>
                  <a:gd name="connsiteY47" fmla="*/ 147637 h 414337"/>
                  <a:gd name="connsiteX48" fmla="*/ 5472112 w 5786437"/>
                  <a:gd name="connsiteY48" fmla="*/ 409575 h 414337"/>
                  <a:gd name="connsiteX49" fmla="*/ 5786437 w 5786437"/>
                  <a:gd name="connsiteY49" fmla="*/ 409575 h 414337"/>
                  <a:gd name="connsiteX50" fmla="*/ 5781675 w 5786437"/>
                  <a:gd name="connsiteY50" fmla="*/ 0 h 414337"/>
                  <a:gd name="connsiteX51" fmla="*/ 1247197 w 5786437"/>
                  <a:gd name="connsiteY51" fmla="*/ 3649 h 414337"/>
                  <a:gd name="connsiteX0" fmla="*/ 1247197 w 5786437"/>
                  <a:gd name="connsiteY0" fmla="*/ 3649 h 414337"/>
                  <a:gd name="connsiteX1" fmla="*/ 0 w 5786437"/>
                  <a:gd name="connsiteY1" fmla="*/ 214312 h 414337"/>
                  <a:gd name="connsiteX2" fmla="*/ 133350 w 5786437"/>
                  <a:gd name="connsiteY2" fmla="*/ 138112 h 414337"/>
                  <a:gd name="connsiteX3" fmla="*/ 266700 w 5786437"/>
                  <a:gd name="connsiteY3" fmla="*/ 219075 h 414337"/>
                  <a:gd name="connsiteX4" fmla="*/ 261937 w 5786437"/>
                  <a:gd name="connsiteY4" fmla="*/ 409575 h 414337"/>
                  <a:gd name="connsiteX5" fmla="*/ 371475 w 5786437"/>
                  <a:gd name="connsiteY5" fmla="*/ 414337 h 414337"/>
                  <a:gd name="connsiteX6" fmla="*/ 376237 w 5786437"/>
                  <a:gd name="connsiteY6" fmla="*/ 214312 h 414337"/>
                  <a:gd name="connsiteX7" fmla="*/ 509587 w 5786437"/>
                  <a:gd name="connsiteY7" fmla="*/ 157162 h 414337"/>
                  <a:gd name="connsiteX8" fmla="*/ 652462 w 5786437"/>
                  <a:gd name="connsiteY8" fmla="*/ 214312 h 414337"/>
                  <a:gd name="connsiteX9" fmla="*/ 647700 w 5786437"/>
                  <a:gd name="connsiteY9" fmla="*/ 404812 h 414337"/>
                  <a:gd name="connsiteX10" fmla="*/ 776287 w 5786437"/>
                  <a:gd name="connsiteY10" fmla="*/ 409575 h 414337"/>
                  <a:gd name="connsiteX11" fmla="*/ 781050 w 5786437"/>
                  <a:gd name="connsiteY11" fmla="*/ 209550 h 414337"/>
                  <a:gd name="connsiteX12" fmla="*/ 904875 w 5786437"/>
                  <a:gd name="connsiteY12" fmla="*/ 147637 h 414337"/>
                  <a:gd name="connsiteX13" fmla="*/ 1033462 w 5786437"/>
                  <a:gd name="connsiteY13" fmla="*/ 204787 h 414337"/>
                  <a:gd name="connsiteX14" fmla="*/ 1028700 w 5786437"/>
                  <a:gd name="connsiteY14" fmla="*/ 409575 h 414337"/>
                  <a:gd name="connsiteX15" fmla="*/ 1240847 w 5786437"/>
                  <a:gd name="connsiteY15" fmla="*/ 410049 h 414337"/>
                  <a:gd name="connsiteX16" fmla="*/ 1643062 w 5786437"/>
                  <a:gd name="connsiteY16" fmla="*/ 409575 h 414337"/>
                  <a:gd name="connsiteX17" fmla="*/ 1766887 w 5786437"/>
                  <a:gd name="connsiteY17" fmla="*/ 128587 h 414337"/>
                  <a:gd name="connsiteX18" fmla="*/ 1890712 w 5786437"/>
                  <a:gd name="connsiteY18" fmla="*/ 400050 h 414337"/>
                  <a:gd name="connsiteX19" fmla="*/ 2024062 w 5786437"/>
                  <a:gd name="connsiteY19" fmla="*/ 147637 h 414337"/>
                  <a:gd name="connsiteX20" fmla="*/ 2133600 w 5786437"/>
                  <a:gd name="connsiteY20" fmla="*/ 414337 h 414337"/>
                  <a:gd name="connsiteX21" fmla="*/ 2276475 w 5786437"/>
                  <a:gd name="connsiteY21" fmla="*/ 152400 h 414337"/>
                  <a:gd name="connsiteX22" fmla="*/ 2386013 w 5786437"/>
                  <a:gd name="connsiteY22" fmla="*/ 409575 h 414337"/>
                  <a:gd name="connsiteX23" fmla="*/ 3067050 w 5786437"/>
                  <a:gd name="connsiteY23" fmla="*/ 404812 h 414337"/>
                  <a:gd name="connsiteX24" fmla="*/ 3124200 w 5786437"/>
                  <a:gd name="connsiteY24" fmla="*/ 157162 h 414337"/>
                  <a:gd name="connsiteX25" fmla="*/ 3271837 w 5786437"/>
                  <a:gd name="connsiteY25" fmla="*/ 157162 h 414337"/>
                  <a:gd name="connsiteX26" fmla="*/ 3333750 w 5786437"/>
                  <a:gd name="connsiteY26" fmla="*/ 395287 h 414337"/>
                  <a:gd name="connsiteX27" fmla="*/ 3395662 w 5786437"/>
                  <a:gd name="connsiteY27" fmla="*/ 152400 h 414337"/>
                  <a:gd name="connsiteX28" fmla="*/ 3533775 w 5786437"/>
                  <a:gd name="connsiteY28" fmla="*/ 147637 h 414337"/>
                  <a:gd name="connsiteX29" fmla="*/ 3600450 w 5786437"/>
                  <a:gd name="connsiteY29" fmla="*/ 414337 h 414337"/>
                  <a:gd name="connsiteX30" fmla="*/ 3671887 w 5786437"/>
                  <a:gd name="connsiteY30" fmla="*/ 147637 h 414337"/>
                  <a:gd name="connsiteX31" fmla="*/ 3814762 w 5786437"/>
                  <a:gd name="connsiteY31" fmla="*/ 157162 h 414337"/>
                  <a:gd name="connsiteX32" fmla="*/ 3876675 w 5786437"/>
                  <a:gd name="connsiteY32" fmla="*/ 414337 h 414337"/>
                  <a:gd name="connsiteX33" fmla="*/ 4519612 w 5786437"/>
                  <a:gd name="connsiteY33" fmla="*/ 414337 h 414337"/>
                  <a:gd name="connsiteX34" fmla="*/ 4514850 w 5786437"/>
                  <a:gd name="connsiteY34" fmla="*/ 190500 h 414337"/>
                  <a:gd name="connsiteX35" fmla="*/ 4567237 w 5786437"/>
                  <a:gd name="connsiteY35" fmla="*/ 142875 h 414337"/>
                  <a:gd name="connsiteX36" fmla="*/ 4738687 w 5786437"/>
                  <a:gd name="connsiteY36" fmla="*/ 147637 h 414337"/>
                  <a:gd name="connsiteX37" fmla="*/ 4738687 w 5786437"/>
                  <a:gd name="connsiteY37" fmla="*/ 409575 h 414337"/>
                  <a:gd name="connsiteX38" fmla="*/ 4872037 w 5786437"/>
                  <a:gd name="connsiteY38" fmla="*/ 409575 h 414337"/>
                  <a:gd name="connsiteX39" fmla="*/ 4872037 w 5786437"/>
                  <a:gd name="connsiteY39" fmla="*/ 204787 h 414337"/>
                  <a:gd name="connsiteX40" fmla="*/ 4919662 w 5786437"/>
                  <a:gd name="connsiteY40" fmla="*/ 138112 h 414337"/>
                  <a:gd name="connsiteX41" fmla="*/ 5095875 w 5786437"/>
                  <a:gd name="connsiteY41" fmla="*/ 147637 h 414337"/>
                  <a:gd name="connsiteX42" fmla="*/ 5100637 w 5786437"/>
                  <a:gd name="connsiteY42" fmla="*/ 414337 h 414337"/>
                  <a:gd name="connsiteX43" fmla="*/ 5233987 w 5786437"/>
                  <a:gd name="connsiteY43" fmla="*/ 409575 h 414337"/>
                  <a:gd name="connsiteX44" fmla="*/ 5233987 w 5786437"/>
                  <a:gd name="connsiteY44" fmla="*/ 195262 h 414337"/>
                  <a:gd name="connsiteX45" fmla="*/ 5286375 w 5786437"/>
                  <a:gd name="connsiteY45" fmla="*/ 152400 h 414337"/>
                  <a:gd name="connsiteX46" fmla="*/ 5467350 w 5786437"/>
                  <a:gd name="connsiteY46" fmla="*/ 147637 h 414337"/>
                  <a:gd name="connsiteX47" fmla="*/ 5472112 w 5786437"/>
                  <a:gd name="connsiteY47" fmla="*/ 409575 h 414337"/>
                  <a:gd name="connsiteX48" fmla="*/ 5786437 w 5786437"/>
                  <a:gd name="connsiteY48" fmla="*/ 409575 h 414337"/>
                  <a:gd name="connsiteX49" fmla="*/ 5781675 w 5786437"/>
                  <a:gd name="connsiteY49" fmla="*/ 0 h 414337"/>
                  <a:gd name="connsiteX50" fmla="*/ 1247197 w 5786437"/>
                  <a:gd name="connsiteY50" fmla="*/ 3649 h 414337"/>
                  <a:gd name="connsiteX0" fmla="*/ 1113847 w 5653087"/>
                  <a:gd name="connsiteY0" fmla="*/ 3649 h 414337"/>
                  <a:gd name="connsiteX1" fmla="*/ 0 w 5653087"/>
                  <a:gd name="connsiteY1" fmla="*/ 138112 h 414337"/>
                  <a:gd name="connsiteX2" fmla="*/ 133350 w 5653087"/>
                  <a:gd name="connsiteY2" fmla="*/ 219075 h 414337"/>
                  <a:gd name="connsiteX3" fmla="*/ 128587 w 5653087"/>
                  <a:gd name="connsiteY3" fmla="*/ 409575 h 414337"/>
                  <a:gd name="connsiteX4" fmla="*/ 238125 w 5653087"/>
                  <a:gd name="connsiteY4" fmla="*/ 414337 h 414337"/>
                  <a:gd name="connsiteX5" fmla="*/ 242887 w 5653087"/>
                  <a:gd name="connsiteY5" fmla="*/ 214312 h 414337"/>
                  <a:gd name="connsiteX6" fmla="*/ 376237 w 5653087"/>
                  <a:gd name="connsiteY6" fmla="*/ 157162 h 414337"/>
                  <a:gd name="connsiteX7" fmla="*/ 519112 w 5653087"/>
                  <a:gd name="connsiteY7" fmla="*/ 214312 h 414337"/>
                  <a:gd name="connsiteX8" fmla="*/ 514350 w 5653087"/>
                  <a:gd name="connsiteY8" fmla="*/ 404812 h 414337"/>
                  <a:gd name="connsiteX9" fmla="*/ 642937 w 5653087"/>
                  <a:gd name="connsiteY9" fmla="*/ 409575 h 414337"/>
                  <a:gd name="connsiteX10" fmla="*/ 647700 w 5653087"/>
                  <a:gd name="connsiteY10" fmla="*/ 209550 h 414337"/>
                  <a:gd name="connsiteX11" fmla="*/ 771525 w 5653087"/>
                  <a:gd name="connsiteY11" fmla="*/ 147637 h 414337"/>
                  <a:gd name="connsiteX12" fmla="*/ 900112 w 5653087"/>
                  <a:gd name="connsiteY12" fmla="*/ 204787 h 414337"/>
                  <a:gd name="connsiteX13" fmla="*/ 895350 w 5653087"/>
                  <a:gd name="connsiteY13" fmla="*/ 409575 h 414337"/>
                  <a:gd name="connsiteX14" fmla="*/ 1107497 w 5653087"/>
                  <a:gd name="connsiteY14" fmla="*/ 410049 h 414337"/>
                  <a:gd name="connsiteX15" fmla="*/ 1509712 w 5653087"/>
                  <a:gd name="connsiteY15" fmla="*/ 409575 h 414337"/>
                  <a:gd name="connsiteX16" fmla="*/ 1633537 w 5653087"/>
                  <a:gd name="connsiteY16" fmla="*/ 128587 h 414337"/>
                  <a:gd name="connsiteX17" fmla="*/ 1757362 w 5653087"/>
                  <a:gd name="connsiteY17" fmla="*/ 400050 h 414337"/>
                  <a:gd name="connsiteX18" fmla="*/ 1890712 w 5653087"/>
                  <a:gd name="connsiteY18" fmla="*/ 147637 h 414337"/>
                  <a:gd name="connsiteX19" fmla="*/ 2000250 w 5653087"/>
                  <a:gd name="connsiteY19" fmla="*/ 414337 h 414337"/>
                  <a:gd name="connsiteX20" fmla="*/ 2143125 w 5653087"/>
                  <a:gd name="connsiteY20" fmla="*/ 152400 h 414337"/>
                  <a:gd name="connsiteX21" fmla="*/ 2252663 w 5653087"/>
                  <a:gd name="connsiteY21" fmla="*/ 409575 h 414337"/>
                  <a:gd name="connsiteX22" fmla="*/ 2933700 w 5653087"/>
                  <a:gd name="connsiteY22" fmla="*/ 404812 h 414337"/>
                  <a:gd name="connsiteX23" fmla="*/ 2990850 w 5653087"/>
                  <a:gd name="connsiteY23" fmla="*/ 157162 h 414337"/>
                  <a:gd name="connsiteX24" fmla="*/ 3138487 w 5653087"/>
                  <a:gd name="connsiteY24" fmla="*/ 157162 h 414337"/>
                  <a:gd name="connsiteX25" fmla="*/ 3200400 w 5653087"/>
                  <a:gd name="connsiteY25" fmla="*/ 395287 h 414337"/>
                  <a:gd name="connsiteX26" fmla="*/ 3262312 w 5653087"/>
                  <a:gd name="connsiteY26" fmla="*/ 152400 h 414337"/>
                  <a:gd name="connsiteX27" fmla="*/ 3400425 w 5653087"/>
                  <a:gd name="connsiteY27" fmla="*/ 147637 h 414337"/>
                  <a:gd name="connsiteX28" fmla="*/ 3467100 w 5653087"/>
                  <a:gd name="connsiteY28" fmla="*/ 414337 h 414337"/>
                  <a:gd name="connsiteX29" fmla="*/ 3538537 w 5653087"/>
                  <a:gd name="connsiteY29" fmla="*/ 147637 h 414337"/>
                  <a:gd name="connsiteX30" fmla="*/ 3681412 w 5653087"/>
                  <a:gd name="connsiteY30" fmla="*/ 157162 h 414337"/>
                  <a:gd name="connsiteX31" fmla="*/ 3743325 w 5653087"/>
                  <a:gd name="connsiteY31" fmla="*/ 414337 h 414337"/>
                  <a:gd name="connsiteX32" fmla="*/ 4386262 w 5653087"/>
                  <a:gd name="connsiteY32" fmla="*/ 414337 h 414337"/>
                  <a:gd name="connsiteX33" fmla="*/ 4381500 w 5653087"/>
                  <a:gd name="connsiteY33" fmla="*/ 190500 h 414337"/>
                  <a:gd name="connsiteX34" fmla="*/ 4433887 w 5653087"/>
                  <a:gd name="connsiteY34" fmla="*/ 142875 h 414337"/>
                  <a:gd name="connsiteX35" fmla="*/ 4605337 w 5653087"/>
                  <a:gd name="connsiteY35" fmla="*/ 147637 h 414337"/>
                  <a:gd name="connsiteX36" fmla="*/ 4605337 w 5653087"/>
                  <a:gd name="connsiteY36" fmla="*/ 409575 h 414337"/>
                  <a:gd name="connsiteX37" fmla="*/ 4738687 w 5653087"/>
                  <a:gd name="connsiteY37" fmla="*/ 409575 h 414337"/>
                  <a:gd name="connsiteX38" fmla="*/ 4738687 w 5653087"/>
                  <a:gd name="connsiteY38" fmla="*/ 204787 h 414337"/>
                  <a:gd name="connsiteX39" fmla="*/ 4786312 w 5653087"/>
                  <a:gd name="connsiteY39" fmla="*/ 138112 h 414337"/>
                  <a:gd name="connsiteX40" fmla="*/ 4962525 w 5653087"/>
                  <a:gd name="connsiteY40" fmla="*/ 147637 h 414337"/>
                  <a:gd name="connsiteX41" fmla="*/ 4967287 w 5653087"/>
                  <a:gd name="connsiteY41" fmla="*/ 414337 h 414337"/>
                  <a:gd name="connsiteX42" fmla="*/ 5100637 w 5653087"/>
                  <a:gd name="connsiteY42" fmla="*/ 409575 h 414337"/>
                  <a:gd name="connsiteX43" fmla="*/ 5100637 w 5653087"/>
                  <a:gd name="connsiteY43" fmla="*/ 195262 h 414337"/>
                  <a:gd name="connsiteX44" fmla="*/ 5153025 w 5653087"/>
                  <a:gd name="connsiteY44" fmla="*/ 152400 h 414337"/>
                  <a:gd name="connsiteX45" fmla="*/ 5334000 w 5653087"/>
                  <a:gd name="connsiteY45" fmla="*/ 147637 h 414337"/>
                  <a:gd name="connsiteX46" fmla="*/ 5338762 w 5653087"/>
                  <a:gd name="connsiteY46" fmla="*/ 409575 h 414337"/>
                  <a:gd name="connsiteX47" fmla="*/ 5653087 w 5653087"/>
                  <a:gd name="connsiteY47" fmla="*/ 409575 h 414337"/>
                  <a:gd name="connsiteX48" fmla="*/ 5648325 w 5653087"/>
                  <a:gd name="connsiteY48" fmla="*/ 0 h 414337"/>
                  <a:gd name="connsiteX49" fmla="*/ 1113847 w 5653087"/>
                  <a:gd name="connsiteY49" fmla="*/ 3649 h 414337"/>
                  <a:gd name="connsiteX0" fmla="*/ 985260 w 5524500"/>
                  <a:gd name="connsiteY0" fmla="*/ 3649 h 414337"/>
                  <a:gd name="connsiteX1" fmla="*/ 4763 w 5524500"/>
                  <a:gd name="connsiteY1" fmla="*/ 219075 h 414337"/>
                  <a:gd name="connsiteX2" fmla="*/ 0 w 5524500"/>
                  <a:gd name="connsiteY2" fmla="*/ 409575 h 414337"/>
                  <a:gd name="connsiteX3" fmla="*/ 109538 w 5524500"/>
                  <a:gd name="connsiteY3" fmla="*/ 414337 h 414337"/>
                  <a:gd name="connsiteX4" fmla="*/ 114300 w 5524500"/>
                  <a:gd name="connsiteY4" fmla="*/ 214312 h 414337"/>
                  <a:gd name="connsiteX5" fmla="*/ 247650 w 5524500"/>
                  <a:gd name="connsiteY5" fmla="*/ 157162 h 414337"/>
                  <a:gd name="connsiteX6" fmla="*/ 390525 w 5524500"/>
                  <a:gd name="connsiteY6" fmla="*/ 214312 h 414337"/>
                  <a:gd name="connsiteX7" fmla="*/ 385763 w 5524500"/>
                  <a:gd name="connsiteY7" fmla="*/ 404812 h 414337"/>
                  <a:gd name="connsiteX8" fmla="*/ 514350 w 5524500"/>
                  <a:gd name="connsiteY8" fmla="*/ 409575 h 414337"/>
                  <a:gd name="connsiteX9" fmla="*/ 519113 w 5524500"/>
                  <a:gd name="connsiteY9" fmla="*/ 209550 h 414337"/>
                  <a:gd name="connsiteX10" fmla="*/ 642938 w 5524500"/>
                  <a:gd name="connsiteY10" fmla="*/ 147637 h 414337"/>
                  <a:gd name="connsiteX11" fmla="*/ 771525 w 5524500"/>
                  <a:gd name="connsiteY11" fmla="*/ 204787 h 414337"/>
                  <a:gd name="connsiteX12" fmla="*/ 766763 w 5524500"/>
                  <a:gd name="connsiteY12" fmla="*/ 409575 h 414337"/>
                  <a:gd name="connsiteX13" fmla="*/ 978910 w 5524500"/>
                  <a:gd name="connsiteY13" fmla="*/ 410049 h 414337"/>
                  <a:gd name="connsiteX14" fmla="*/ 1381125 w 5524500"/>
                  <a:gd name="connsiteY14" fmla="*/ 409575 h 414337"/>
                  <a:gd name="connsiteX15" fmla="*/ 1504950 w 5524500"/>
                  <a:gd name="connsiteY15" fmla="*/ 128587 h 414337"/>
                  <a:gd name="connsiteX16" fmla="*/ 1628775 w 5524500"/>
                  <a:gd name="connsiteY16" fmla="*/ 400050 h 414337"/>
                  <a:gd name="connsiteX17" fmla="*/ 1762125 w 5524500"/>
                  <a:gd name="connsiteY17" fmla="*/ 147637 h 414337"/>
                  <a:gd name="connsiteX18" fmla="*/ 1871663 w 5524500"/>
                  <a:gd name="connsiteY18" fmla="*/ 414337 h 414337"/>
                  <a:gd name="connsiteX19" fmla="*/ 2014538 w 5524500"/>
                  <a:gd name="connsiteY19" fmla="*/ 152400 h 414337"/>
                  <a:gd name="connsiteX20" fmla="*/ 2124076 w 5524500"/>
                  <a:gd name="connsiteY20" fmla="*/ 409575 h 414337"/>
                  <a:gd name="connsiteX21" fmla="*/ 2805113 w 5524500"/>
                  <a:gd name="connsiteY21" fmla="*/ 404812 h 414337"/>
                  <a:gd name="connsiteX22" fmla="*/ 2862263 w 5524500"/>
                  <a:gd name="connsiteY22" fmla="*/ 157162 h 414337"/>
                  <a:gd name="connsiteX23" fmla="*/ 3009900 w 5524500"/>
                  <a:gd name="connsiteY23" fmla="*/ 157162 h 414337"/>
                  <a:gd name="connsiteX24" fmla="*/ 3071813 w 5524500"/>
                  <a:gd name="connsiteY24" fmla="*/ 395287 h 414337"/>
                  <a:gd name="connsiteX25" fmla="*/ 3133725 w 5524500"/>
                  <a:gd name="connsiteY25" fmla="*/ 152400 h 414337"/>
                  <a:gd name="connsiteX26" fmla="*/ 3271838 w 5524500"/>
                  <a:gd name="connsiteY26" fmla="*/ 147637 h 414337"/>
                  <a:gd name="connsiteX27" fmla="*/ 3338513 w 5524500"/>
                  <a:gd name="connsiteY27" fmla="*/ 414337 h 414337"/>
                  <a:gd name="connsiteX28" fmla="*/ 3409950 w 5524500"/>
                  <a:gd name="connsiteY28" fmla="*/ 147637 h 414337"/>
                  <a:gd name="connsiteX29" fmla="*/ 3552825 w 5524500"/>
                  <a:gd name="connsiteY29" fmla="*/ 157162 h 414337"/>
                  <a:gd name="connsiteX30" fmla="*/ 3614738 w 5524500"/>
                  <a:gd name="connsiteY30" fmla="*/ 414337 h 414337"/>
                  <a:gd name="connsiteX31" fmla="*/ 4257675 w 5524500"/>
                  <a:gd name="connsiteY31" fmla="*/ 414337 h 414337"/>
                  <a:gd name="connsiteX32" fmla="*/ 4252913 w 5524500"/>
                  <a:gd name="connsiteY32" fmla="*/ 190500 h 414337"/>
                  <a:gd name="connsiteX33" fmla="*/ 4305300 w 5524500"/>
                  <a:gd name="connsiteY33" fmla="*/ 142875 h 414337"/>
                  <a:gd name="connsiteX34" fmla="*/ 4476750 w 5524500"/>
                  <a:gd name="connsiteY34" fmla="*/ 147637 h 414337"/>
                  <a:gd name="connsiteX35" fmla="*/ 4476750 w 5524500"/>
                  <a:gd name="connsiteY35" fmla="*/ 409575 h 414337"/>
                  <a:gd name="connsiteX36" fmla="*/ 4610100 w 5524500"/>
                  <a:gd name="connsiteY36" fmla="*/ 409575 h 414337"/>
                  <a:gd name="connsiteX37" fmla="*/ 4610100 w 5524500"/>
                  <a:gd name="connsiteY37" fmla="*/ 204787 h 414337"/>
                  <a:gd name="connsiteX38" fmla="*/ 4657725 w 5524500"/>
                  <a:gd name="connsiteY38" fmla="*/ 138112 h 414337"/>
                  <a:gd name="connsiteX39" fmla="*/ 4833938 w 5524500"/>
                  <a:gd name="connsiteY39" fmla="*/ 147637 h 414337"/>
                  <a:gd name="connsiteX40" fmla="*/ 4838700 w 5524500"/>
                  <a:gd name="connsiteY40" fmla="*/ 414337 h 414337"/>
                  <a:gd name="connsiteX41" fmla="*/ 4972050 w 5524500"/>
                  <a:gd name="connsiteY41" fmla="*/ 409575 h 414337"/>
                  <a:gd name="connsiteX42" fmla="*/ 4972050 w 5524500"/>
                  <a:gd name="connsiteY42" fmla="*/ 195262 h 414337"/>
                  <a:gd name="connsiteX43" fmla="*/ 5024438 w 5524500"/>
                  <a:gd name="connsiteY43" fmla="*/ 152400 h 414337"/>
                  <a:gd name="connsiteX44" fmla="*/ 5205413 w 5524500"/>
                  <a:gd name="connsiteY44" fmla="*/ 147637 h 414337"/>
                  <a:gd name="connsiteX45" fmla="*/ 5210175 w 5524500"/>
                  <a:gd name="connsiteY45" fmla="*/ 409575 h 414337"/>
                  <a:gd name="connsiteX46" fmla="*/ 5524500 w 5524500"/>
                  <a:gd name="connsiteY46" fmla="*/ 409575 h 414337"/>
                  <a:gd name="connsiteX47" fmla="*/ 5519738 w 5524500"/>
                  <a:gd name="connsiteY47" fmla="*/ 0 h 414337"/>
                  <a:gd name="connsiteX48" fmla="*/ 985260 w 5524500"/>
                  <a:gd name="connsiteY48" fmla="*/ 3649 h 414337"/>
                  <a:gd name="connsiteX0" fmla="*/ 985260 w 5524500"/>
                  <a:gd name="connsiteY0" fmla="*/ 3649 h 414337"/>
                  <a:gd name="connsiteX1" fmla="*/ 0 w 5524500"/>
                  <a:gd name="connsiteY1" fmla="*/ 409575 h 414337"/>
                  <a:gd name="connsiteX2" fmla="*/ 109538 w 5524500"/>
                  <a:gd name="connsiteY2" fmla="*/ 414337 h 414337"/>
                  <a:gd name="connsiteX3" fmla="*/ 114300 w 5524500"/>
                  <a:gd name="connsiteY3" fmla="*/ 214312 h 414337"/>
                  <a:gd name="connsiteX4" fmla="*/ 247650 w 5524500"/>
                  <a:gd name="connsiteY4" fmla="*/ 157162 h 414337"/>
                  <a:gd name="connsiteX5" fmla="*/ 390525 w 5524500"/>
                  <a:gd name="connsiteY5" fmla="*/ 214312 h 414337"/>
                  <a:gd name="connsiteX6" fmla="*/ 385763 w 5524500"/>
                  <a:gd name="connsiteY6" fmla="*/ 404812 h 414337"/>
                  <a:gd name="connsiteX7" fmla="*/ 514350 w 5524500"/>
                  <a:gd name="connsiteY7" fmla="*/ 409575 h 414337"/>
                  <a:gd name="connsiteX8" fmla="*/ 519113 w 5524500"/>
                  <a:gd name="connsiteY8" fmla="*/ 209550 h 414337"/>
                  <a:gd name="connsiteX9" fmla="*/ 642938 w 5524500"/>
                  <a:gd name="connsiteY9" fmla="*/ 147637 h 414337"/>
                  <a:gd name="connsiteX10" fmla="*/ 771525 w 5524500"/>
                  <a:gd name="connsiteY10" fmla="*/ 204787 h 414337"/>
                  <a:gd name="connsiteX11" fmla="*/ 766763 w 5524500"/>
                  <a:gd name="connsiteY11" fmla="*/ 409575 h 414337"/>
                  <a:gd name="connsiteX12" fmla="*/ 978910 w 5524500"/>
                  <a:gd name="connsiteY12" fmla="*/ 410049 h 414337"/>
                  <a:gd name="connsiteX13" fmla="*/ 1381125 w 5524500"/>
                  <a:gd name="connsiteY13" fmla="*/ 409575 h 414337"/>
                  <a:gd name="connsiteX14" fmla="*/ 1504950 w 5524500"/>
                  <a:gd name="connsiteY14" fmla="*/ 128587 h 414337"/>
                  <a:gd name="connsiteX15" fmla="*/ 1628775 w 5524500"/>
                  <a:gd name="connsiteY15" fmla="*/ 400050 h 414337"/>
                  <a:gd name="connsiteX16" fmla="*/ 1762125 w 5524500"/>
                  <a:gd name="connsiteY16" fmla="*/ 147637 h 414337"/>
                  <a:gd name="connsiteX17" fmla="*/ 1871663 w 5524500"/>
                  <a:gd name="connsiteY17" fmla="*/ 414337 h 414337"/>
                  <a:gd name="connsiteX18" fmla="*/ 2014538 w 5524500"/>
                  <a:gd name="connsiteY18" fmla="*/ 152400 h 414337"/>
                  <a:gd name="connsiteX19" fmla="*/ 2124076 w 5524500"/>
                  <a:gd name="connsiteY19" fmla="*/ 409575 h 414337"/>
                  <a:gd name="connsiteX20" fmla="*/ 2805113 w 5524500"/>
                  <a:gd name="connsiteY20" fmla="*/ 404812 h 414337"/>
                  <a:gd name="connsiteX21" fmla="*/ 2862263 w 5524500"/>
                  <a:gd name="connsiteY21" fmla="*/ 157162 h 414337"/>
                  <a:gd name="connsiteX22" fmla="*/ 3009900 w 5524500"/>
                  <a:gd name="connsiteY22" fmla="*/ 157162 h 414337"/>
                  <a:gd name="connsiteX23" fmla="*/ 3071813 w 5524500"/>
                  <a:gd name="connsiteY23" fmla="*/ 395287 h 414337"/>
                  <a:gd name="connsiteX24" fmla="*/ 3133725 w 5524500"/>
                  <a:gd name="connsiteY24" fmla="*/ 152400 h 414337"/>
                  <a:gd name="connsiteX25" fmla="*/ 3271838 w 5524500"/>
                  <a:gd name="connsiteY25" fmla="*/ 147637 h 414337"/>
                  <a:gd name="connsiteX26" fmla="*/ 3338513 w 5524500"/>
                  <a:gd name="connsiteY26" fmla="*/ 414337 h 414337"/>
                  <a:gd name="connsiteX27" fmla="*/ 3409950 w 5524500"/>
                  <a:gd name="connsiteY27" fmla="*/ 147637 h 414337"/>
                  <a:gd name="connsiteX28" fmla="*/ 3552825 w 5524500"/>
                  <a:gd name="connsiteY28" fmla="*/ 157162 h 414337"/>
                  <a:gd name="connsiteX29" fmla="*/ 3614738 w 5524500"/>
                  <a:gd name="connsiteY29" fmla="*/ 414337 h 414337"/>
                  <a:gd name="connsiteX30" fmla="*/ 4257675 w 5524500"/>
                  <a:gd name="connsiteY30" fmla="*/ 414337 h 414337"/>
                  <a:gd name="connsiteX31" fmla="*/ 4252913 w 5524500"/>
                  <a:gd name="connsiteY31" fmla="*/ 190500 h 414337"/>
                  <a:gd name="connsiteX32" fmla="*/ 4305300 w 5524500"/>
                  <a:gd name="connsiteY32" fmla="*/ 142875 h 414337"/>
                  <a:gd name="connsiteX33" fmla="*/ 4476750 w 5524500"/>
                  <a:gd name="connsiteY33" fmla="*/ 147637 h 414337"/>
                  <a:gd name="connsiteX34" fmla="*/ 4476750 w 5524500"/>
                  <a:gd name="connsiteY34" fmla="*/ 409575 h 414337"/>
                  <a:gd name="connsiteX35" fmla="*/ 4610100 w 5524500"/>
                  <a:gd name="connsiteY35" fmla="*/ 409575 h 414337"/>
                  <a:gd name="connsiteX36" fmla="*/ 4610100 w 5524500"/>
                  <a:gd name="connsiteY36" fmla="*/ 204787 h 414337"/>
                  <a:gd name="connsiteX37" fmla="*/ 4657725 w 5524500"/>
                  <a:gd name="connsiteY37" fmla="*/ 138112 h 414337"/>
                  <a:gd name="connsiteX38" fmla="*/ 4833938 w 5524500"/>
                  <a:gd name="connsiteY38" fmla="*/ 147637 h 414337"/>
                  <a:gd name="connsiteX39" fmla="*/ 4838700 w 5524500"/>
                  <a:gd name="connsiteY39" fmla="*/ 414337 h 414337"/>
                  <a:gd name="connsiteX40" fmla="*/ 4972050 w 5524500"/>
                  <a:gd name="connsiteY40" fmla="*/ 409575 h 414337"/>
                  <a:gd name="connsiteX41" fmla="*/ 4972050 w 5524500"/>
                  <a:gd name="connsiteY41" fmla="*/ 195262 h 414337"/>
                  <a:gd name="connsiteX42" fmla="*/ 5024438 w 5524500"/>
                  <a:gd name="connsiteY42" fmla="*/ 152400 h 414337"/>
                  <a:gd name="connsiteX43" fmla="*/ 5205413 w 5524500"/>
                  <a:gd name="connsiteY43" fmla="*/ 147637 h 414337"/>
                  <a:gd name="connsiteX44" fmla="*/ 5210175 w 5524500"/>
                  <a:gd name="connsiteY44" fmla="*/ 409575 h 414337"/>
                  <a:gd name="connsiteX45" fmla="*/ 5524500 w 5524500"/>
                  <a:gd name="connsiteY45" fmla="*/ 409575 h 414337"/>
                  <a:gd name="connsiteX46" fmla="*/ 5519738 w 5524500"/>
                  <a:gd name="connsiteY46" fmla="*/ 0 h 414337"/>
                  <a:gd name="connsiteX47" fmla="*/ 985260 w 5524500"/>
                  <a:gd name="connsiteY47" fmla="*/ 3649 h 414337"/>
                  <a:gd name="connsiteX0" fmla="*/ 875722 w 5414962"/>
                  <a:gd name="connsiteY0" fmla="*/ 3649 h 414337"/>
                  <a:gd name="connsiteX1" fmla="*/ 0 w 5414962"/>
                  <a:gd name="connsiteY1" fmla="*/ 414337 h 414337"/>
                  <a:gd name="connsiteX2" fmla="*/ 4762 w 5414962"/>
                  <a:gd name="connsiteY2" fmla="*/ 214312 h 414337"/>
                  <a:gd name="connsiteX3" fmla="*/ 138112 w 5414962"/>
                  <a:gd name="connsiteY3" fmla="*/ 157162 h 414337"/>
                  <a:gd name="connsiteX4" fmla="*/ 280987 w 5414962"/>
                  <a:gd name="connsiteY4" fmla="*/ 214312 h 414337"/>
                  <a:gd name="connsiteX5" fmla="*/ 276225 w 5414962"/>
                  <a:gd name="connsiteY5" fmla="*/ 404812 h 414337"/>
                  <a:gd name="connsiteX6" fmla="*/ 404812 w 5414962"/>
                  <a:gd name="connsiteY6" fmla="*/ 409575 h 414337"/>
                  <a:gd name="connsiteX7" fmla="*/ 409575 w 5414962"/>
                  <a:gd name="connsiteY7" fmla="*/ 209550 h 414337"/>
                  <a:gd name="connsiteX8" fmla="*/ 533400 w 5414962"/>
                  <a:gd name="connsiteY8" fmla="*/ 147637 h 414337"/>
                  <a:gd name="connsiteX9" fmla="*/ 661987 w 5414962"/>
                  <a:gd name="connsiteY9" fmla="*/ 204787 h 414337"/>
                  <a:gd name="connsiteX10" fmla="*/ 657225 w 5414962"/>
                  <a:gd name="connsiteY10" fmla="*/ 409575 h 414337"/>
                  <a:gd name="connsiteX11" fmla="*/ 869372 w 5414962"/>
                  <a:gd name="connsiteY11" fmla="*/ 410049 h 414337"/>
                  <a:gd name="connsiteX12" fmla="*/ 1271587 w 5414962"/>
                  <a:gd name="connsiteY12" fmla="*/ 409575 h 414337"/>
                  <a:gd name="connsiteX13" fmla="*/ 1395412 w 5414962"/>
                  <a:gd name="connsiteY13" fmla="*/ 128587 h 414337"/>
                  <a:gd name="connsiteX14" fmla="*/ 1519237 w 5414962"/>
                  <a:gd name="connsiteY14" fmla="*/ 400050 h 414337"/>
                  <a:gd name="connsiteX15" fmla="*/ 1652587 w 5414962"/>
                  <a:gd name="connsiteY15" fmla="*/ 147637 h 414337"/>
                  <a:gd name="connsiteX16" fmla="*/ 1762125 w 5414962"/>
                  <a:gd name="connsiteY16" fmla="*/ 414337 h 414337"/>
                  <a:gd name="connsiteX17" fmla="*/ 1905000 w 5414962"/>
                  <a:gd name="connsiteY17" fmla="*/ 152400 h 414337"/>
                  <a:gd name="connsiteX18" fmla="*/ 2014538 w 5414962"/>
                  <a:gd name="connsiteY18" fmla="*/ 409575 h 414337"/>
                  <a:gd name="connsiteX19" fmla="*/ 2695575 w 5414962"/>
                  <a:gd name="connsiteY19" fmla="*/ 404812 h 414337"/>
                  <a:gd name="connsiteX20" fmla="*/ 2752725 w 5414962"/>
                  <a:gd name="connsiteY20" fmla="*/ 157162 h 414337"/>
                  <a:gd name="connsiteX21" fmla="*/ 2900362 w 5414962"/>
                  <a:gd name="connsiteY21" fmla="*/ 157162 h 414337"/>
                  <a:gd name="connsiteX22" fmla="*/ 2962275 w 5414962"/>
                  <a:gd name="connsiteY22" fmla="*/ 395287 h 414337"/>
                  <a:gd name="connsiteX23" fmla="*/ 3024187 w 5414962"/>
                  <a:gd name="connsiteY23" fmla="*/ 152400 h 414337"/>
                  <a:gd name="connsiteX24" fmla="*/ 3162300 w 5414962"/>
                  <a:gd name="connsiteY24" fmla="*/ 147637 h 414337"/>
                  <a:gd name="connsiteX25" fmla="*/ 3228975 w 5414962"/>
                  <a:gd name="connsiteY25" fmla="*/ 414337 h 414337"/>
                  <a:gd name="connsiteX26" fmla="*/ 3300412 w 5414962"/>
                  <a:gd name="connsiteY26" fmla="*/ 147637 h 414337"/>
                  <a:gd name="connsiteX27" fmla="*/ 3443287 w 5414962"/>
                  <a:gd name="connsiteY27" fmla="*/ 157162 h 414337"/>
                  <a:gd name="connsiteX28" fmla="*/ 3505200 w 5414962"/>
                  <a:gd name="connsiteY28" fmla="*/ 414337 h 414337"/>
                  <a:gd name="connsiteX29" fmla="*/ 4148137 w 5414962"/>
                  <a:gd name="connsiteY29" fmla="*/ 414337 h 414337"/>
                  <a:gd name="connsiteX30" fmla="*/ 4143375 w 5414962"/>
                  <a:gd name="connsiteY30" fmla="*/ 190500 h 414337"/>
                  <a:gd name="connsiteX31" fmla="*/ 4195762 w 5414962"/>
                  <a:gd name="connsiteY31" fmla="*/ 142875 h 414337"/>
                  <a:gd name="connsiteX32" fmla="*/ 4367212 w 5414962"/>
                  <a:gd name="connsiteY32" fmla="*/ 147637 h 414337"/>
                  <a:gd name="connsiteX33" fmla="*/ 4367212 w 5414962"/>
                  <a:gd name="connsiteY33" fmla="*/ 409575 h 414337"/>
                  <a:gd name="connsiteX34" fmla="*/ 4500562 w 5414962"/>
                  <a:gd name="connsiteY34" fmla="*/ 409575 h 414337"/>
                  <a:gd name="connsiteX35" fmla="*/ 4500562 w 5414962"/>
                  <a:gd name="connsiteY35" fmla="*/ 204787 h 414337"/>
                  <a:gd name="connsiteX36" fmla="*/ 4548187 w 5414962"/>
                  <a:gd name="connsiteY36" fmla="*/ 138112 h 414337"/>
                  <a:gd name="connsiteX37" fmla="*/ 4724400 w 5414962"/>
                  <a:gd name="connsiteY37" fmla="*/ 147637 h 414337"/>
                  <a:gd name="connsiteX38" fmla="*/ 4729162 w 5414962"/>
                  <a:gd name="connsiteY38" fmla="*/ 414337 h 414337"/>
                  <a:gd name="connsiteX39" fmla="*/ 4862512 w 5414962"/>
                  <a:gd name="connsiteY39" fmla="*/ 409575 h 414337"/>
                  <a:gd name="connsiteX40" fmla="*/ 4862512 w 5414962"/>
                  <a:gd name="connsiteY40" fmla="*/ 195262 h 414337"/>
                  <a:gd name="connsiteX41" fmla="*/ 4914900 w 5414962"/>
                  <a:gd name="connsiteY41" fmla="*/ 152400 h 414337"/>
                  <a:gd name="connsiteX42" fmla="*/ 5095875 w 5414962"/>
                  <a:gd name="connsiteY42" fmla="*/ 147637 h 414337"/>
                  <a:gd name="connsiteX43" fmla="*/ 5100637 w 5414962"/>
                  <a:gd name="connsiteY43" fmla="*/ 409575 h 414337"/>
                  <a:gd name="connsiteX44" fmla="*/ 5414962 w 5414962"/>
                  <a:gd name="connsiteY44" fmla="*/ 409575 h 414337"/>
                  <a:gd name="connsiteX45" fmla="*/ 5410200 w 5414962"/>
                  <a:gd name="connsiteY45" fmla="*/ 0 h 414337"/>
                  <a:gd name="connsiteX46" fmla="*/ 875722 w 5414962"/>
                  <a:gd name="connsiteY46" fmla="*/ 3649 h 414337"/>
                  <a:gd name="connsiteX0" fmla="*/ 870960 w 5410200"/>
                  <a:gd name="connsiteY0" fmla="*/ 3649 h 414337"/>
                  <a:gd name="connsiteX1" fmla="*/ 0 w 5410200"/>
                  <a:gd name="connsiteY1" fmla="*/ 214312 h 414337"/>
                  <a:gd name="connsiteX2" fmla="*/ 133350 w 5410200"/>
                  <a:gd name="connsiteY2" fmla="*/ 157162 h 414337"/>
                  <a:gd name="connsiteX3" fmla="*/ 276225 w 5410200"/>
                  <a:gd name="connsiteY3" fmla="*/ 214312 h 414337"/>
                  <a:gd name="connsiteX4" fmla="*/ 271463 w 5410200"/>
                  <a:gd name="connsiteY4" fmla="*/ 404812 h 414337"/>
                  <a:gd name="connsiteX5" fmla="*/ 400050 w 5410200"/>
                  <a:gd name="connsiteY5" fmla="*/ 409575 h 414337"/>
                  <a:gd name="connsiteX6" fmla="*/ 404813 w 5410200"/>
                  <a:gd name="connsiteY6" fmla="*/ 209550 h 414337"/>
                  <a:gd name="connsiteX7" fmla="*/ 528638 w 5410200"/>
                  <a:gd name="connsiteY7" fmla="*/ 147637 h 414337"/>
                  <a:gd name="connsiteX8" fmla="*/ 657225 w 5410200"/>
                  <a:gd name="connsiteY8" fmla="*/ 204787 h 414337"/>
                  <a:gd name="connsiteX9" fmla="*/ 652463 w 5410200"/>
                  <a:gd name="connsiteY9" fmla="*/ 409575 h 414337"/>
                  <a:gd name="connsiteX10" fmla="*/ 864610 w 5410200"/>
                  <a:gd name="connsiteY10" fmla="*/ 410049 h 414337"/>
                  <a:gd name="connsiteX11" fmla="*/ 1266825 w 5410200"/>
                  <a:gd name="connsiteY11" fmla="*/ 409575 h 414337"/>
                  <a:gd name="connsiteX12" fmla="*/ 1390650 w 5410200"/>
                  <a:gd name="connsiteY12" fmla="*/ 128587 h 414337"/>
                  <a:gd name="connsiteX13" fmla="*/ 1514475 w 5410200"/>
                  <a:gd name="connsiteY13" fmla="*/ 400050 h 414337"/>
                  <a:gd name="connsiteX14" fmla="*/ 1647825 w 5410200"/>
                  <a:gd name="connsiteY14" fmla="*/ 147637 h 414337"/>
                  <a:gd name="connsiteX15" fmla="*/ 1757363 w 5410200"/>
                  <a:gd name="connsiteY15" fmla="*/ 414337 h 414337"/>
                  <a:gd name="connsiteX16" fmla="*/ 1900238 w 5410200"/>
                  <a:gd name="connsiteY16" fmla="*/ 152400 h 414337"/>
                  <a:gd name="connsiteX17" fmla="*/ 2009776 w 5410200"/>
                  <a:gd name="connsiteY17" fmla="*/ 409575 h 414337"/>
                  <a:gd name="connsiteX18" fmla="*/ 2690813 w 5410200"/>
                  <a:gd name="connsiteY18" fmla="*/ 404812 h 414337"/>
                  <a:gd name="connsiteX19" fmla="*/ 2747963 w 5410200"/>
                  <a:gd name="connsiteY19" fmla="*/ 157162 h 414337"/>
                  <a:gd name="connsiteX20" fmla="*/ 2895600 w 5410200"/>
                  <a:gd name="connsiteY20" fmla="*/ 157162 h 414337"/>
                  <a:gd name="connsiteX21" fmla="*/ 2957513 w 5410200"/>
                  <a:gd name="connsiteY21" fmla="*/ 395287 h 414337"/>
                  <a:gd name="connsiteX22" fmla="*/ 3019425 w 5410200"/>
                  <a:gd name="connsiteY22" fmla="*/ 152400 h 414337"/>
                  <a:gd name="connsiteX23" fmla="*/ 3157538 w 5410200"/>
                  <a:gd name="connsiteY23" fmla="*/ 147637 h 414337"/>
                  <a:gd name="connsiteX24" fmla="*/ 3224213 w 5410200"/>
                  <a:gd name="connsiteY24" fmla="*/ 414337 h 414337"/>
                  <a:gd name="connsiteX25" fmla="*/ 3295650 w 5410200"/>
                  <a:gd name="connsiteY25" fmla="*/ 147637 h 414337"/>
                  <a:gd name="connsiteX26" fmla="*/ 3438525 w 5410200"/>
                  <a:gd name="connsiteY26" fmla="*/ 157162 h 414337"/>
                  <a:gd name="connsiteX27" fmla="*/ 3500438 w 5410200"/>
                  <a:gd name="connsiteY27" fmla="*/ 414337 h 414337"/>
                  <a:gd name="connsiteX28" fmla="*/ 4143375 w 5410200"/>
                  <a:gd name="connsiteY28" fmla="*/ 414337 h 414337"/>
                  <a:gd name="connsiteX29" fmla="*/ 4138613 w 5410200"/>
                  <a:gd name="connsiteY29" fmla="*/ 190500 h 414337"/>
                  <a:gd name="connsiteX30" fmla="*/ 4191000 w 5410200"/>
                  <a:gd name="connsiteY30" fmla="*/ 142875 h 414337"/>
                  <a:gd name="connsiteX31" fmla="*/ 4362450 w 5410200"/>
                  <a:gd name="connsiteY31" fmla="*/ 147637 h 414337"/>
                  <a:gd name="connsiteX32" fmla="*/ 4362450 w 5410200"/>
                  <a:gd name="connsiteY32" fmla="*/ 409575 h 414337"/>
                  <a:gd name="connsiteX33" fmla="*/ 4495800 w 5410200"/>
                  <a:gd name="connsiteY33" fmla="*/ 409575 h 414337"/>
                  <a:gd name="connsiteX34" fmla="*/ 4495800 w 5410200"/>
                  <a:gd name="connsiteY34" fmla="*/ 204787 h 414337"/>
                  <a:gd name="connsiteX35" fmla="*/ 4543425 w 5410200"/>
                  <a:gd name="connsiteY35" fmla="*/ 138112 h 414337"/>
                  <a:gd name="connsiteX36" fmla="*/ 4719638 w 5410200"/>
                  <a:gd name="connsiteY36" fmla="*/ 147637 h 414337"/>
                  <a:gd name="connsiteX37" fmla="*/ 4724400 w 5410200"/>
                  <a:gd name="connsiteY37" fmla="*/ 414337 h 414337"/>
                  <a:gd name="connsiteX38" fmla="*/ 4857750 w 5410200"/>
                  <a:gd name="connsiteY38" fmla="*/ 409575 h 414337"/>
                  <a:gd name="connsiteX39" fmla="*/ 4857750 w 5410200"/>
                  <a:gd name="connsiteY39" fmla="*/ 195262 h 414337"/>
                  <a:gd name="connsiteX40" fmla="*/ 4910138 w 5410200"/>
                  <a:gd name="connsiteY40" fmla="*/ 152400 h 414337"/>
                  <a:gd name="connsiteX41" fmla="*/ 5091113 w 5410200"/>
                  <a:gd name="connsiteY41" fmla="*/ 147637 h 414337"/>
                  <a:gd name="connsiteX42" fmla="*/ 5095875 w 5410200"/>
                  <a:gd name="connsiteY42" fmla="*/ 409575 h 414337"/>
                  <a:gd name="connsiteX43" fmla="*/ 5410200 w 5410200"/>
                  <a:gd name="connsiteY43" fmla="*/ 409575 h 414337"/>
                  <a:gd name="connsiteX44" fmla="*/ 5405438 w 5410200"/>
                  <a:gd name="connsiteY44" fmla="*/ 0 h 414337"/>
                  <a:gd name="connsiteX45" fmla="*/ 870960 w 5410200"/>
                  <a:gd name="connsiteY45" fmla="*/ 3649 h 414337"/>
                  <a:gd name="connsiteX0" fmla="*/ 737610 w 5276850"/>
                  <a:gd name="connsiteY0" fmla="*/ 3649 h 414337"/>
                  <a:gd name="connsiteX1" fmla="*/ 0 w 5276850"/>
                  <a:gd name="connsiteY1" fmla="*/ 157162 h 414337"/>
                  <a:gd name="connsiteX2" fmla="*/ 142875 w 5276850"/>
                  <a:gd name="connsiteY2" fmla="*/ 214312 h 414337"/>
                  <a:gd name="connsiteX3" fmla="*/ 138113 w 5276850"/>
                  <a:gd name="connsiteY3" fmla="*/ 404812 h 414337"/>
                  <a:gd name="connsiteX4" fmla="*/ 266700 w 5276850"/>
                  <a:gd name="connsiteY4" fmla="*/ 409575 h 414337"/>
                  <a:gd name="connsiteX5" fmla="*/ 271463 w 5276850"/>
                  <a:gd name="connsiteY5" fmla="*/ 209550 h 414337"/>
                  <a:gd name="connsiteX6" fmla="*/ 395288 w 5276850"/>
                  <a:gd name="connsiteY6" fmla="*/ 147637 h 414337"/>
                  <a:gd name="connsiteX7" fmla="*/ 523875 w 5276850"/>
                  <a:gd name="connsiteY7" fmla="*/ 204787 h 414337"/>
                  <a:gd name="connsiteX8" fmla="*/ 519113 w 5276850"/>
                  <a:gd name="connsiteY8" fmla="*/ 409575 h 414337"/>
                  <a:gd name="connsiteX9" fmla="*/ 731260 w 5276850"/>
                  <a:gd name="connsiteY9" fmla="*/ 410049 h 414337"/>
                  <a:gd name="connsiteX10" fmla="*/ 1133475 w 5276850"/>
                  <a:gd name="connsiteY10" fmla="*/ 409575 h 414337"/>
                  <a:gd name="connsiteX11" fmla="*/ 1257300 w 5276850"/>
                  <a:gd name="connsiteY11" fmla="*/ 128587 h 414337"/>
                  <a:gd name="connsiteX12" fmla="*/ 1381125 w 5276850"/>
                  <a:gd name="connsiteY12" fmla="*/ 400050 h 414337"/>
                  <a:gd name="connsiteX13" fmla="*/ 1514475 w 5276850"/>
                  <a:gd name="connsiteY13" fmla="*/ 147637 h 414337"/>
                  <a:gd name="connsiteX14" fmla="*/ 1624013 w 5276850"/>
                  <a:gd name="connsiteY14" fmla="*/ 414337 h 414337"/>
                  <a:gd name="connsiteX15" fmla="*/ 1766888 w 5276850"/>
                  <a:gd name="connsiteY15" fmla="*/ 152400 h 414337"/>
                  <a:gd name="connsiteX16" fmla="*/ 1876426 w 5276850"/>
                  <a:gd name="connsiteY16" fmla="*/ 409575 h 414337"/>
                  <a:gd name="connsiteX17" fmla="*/ 2557463 w 5276850"/>
                  <a:gd name="connsiteY17" fmla="*/ 404812 h 414337"/>
                  <a:gd name="connsiteX18" fmla="*/ 2614613 w 5276850"/>
                  <a:gd name="connsiteY18" fmla="*/ 157162 h 414337"/>
                  <a:gd name="connsiteX19" fmla="*/ 2762250 w 5276850"/>
                  <a:gd name="connsiteY19" fmla="*/ 157162 h 414337"/>
                  <a:gd name="connsiteX20" fmla="*/ 2824163 w 5276850"/>
                  <a:gd name="connsiteY20" fmla="*/ 395287 h 414337"/>
                  <a:gd name="connsiteX21" fmla="*/ 2886075 w 5276850"/>
                  <a:gd name="connsiteY21" fmla="*/ 152400 h 414337"/>
                  <a:gd name="connsiteX22" fmla="*/ 3024188 w 5276850"/>
                  <a:gd name="connsiteY22" fmla="*/ 147637 h 414337"/>
                  <a:gd name="connsiteX23" fmla="*/ 3090863 w 5276850"/>
                  <a:gd name="connsiteY23" fmla="*/ 414337 h 414337"/>
                  <a:gd name="connsiteX24" fmla="*/ 3162300 w 5276850"/>
                  <a:gd name="connsiteY24" fmla="*/ 147637 h 414337"/>
                  <a:gd name="connsiteX25" fmla="*/ 3305175 w 5276850"/>
                  <a:gd name="connsiteY25" fmla="*/ 157162 h 414337"/>
                  <a:gd name="connsiteX26" fmla="*/ 3367088 w 5276850"/>
                  <a:gd name="connsiteY26" fmla="*/ 414337 h 414337"/>
                  <a:gd name="connsiteX27" fmla="*/ 4010025 w 5276850"/>
                  <a:gd name="connsiteY27" fmla="*/ 414337 h 414337"/>
                  <a:gd name="connsiteX28" fmla="*/ 4005263 w 5276850"/>
                  <a:gd name="connsiteY28" fmla="*/ 190500 h 414337"/>
                  <a:gd name="connsiteX29" fmla="*/ 4057650 w 5276850"/>
                  <a:gd name="connsiteY29" fmla="*/ 142875 h 414337"/>
                  <a:gd name="connsiteX30" fmla="*/ 4229100 w 5276850"/>
                  <a:gd name="connsiteY30" fmla="*/ 147637 h 414337"/>
                  <a:gd name="connsiteX31" fmla="*/ 4229100 w 5276850"/>
                  <a:gd name="connsiteY31" fmla="*/ 409575 h 414337"/>
                  <a:gd name="connsiteX32" fmla="*/ 4362450 w 5276850"/>
                  <a:gd name="connsiteY32" fmla="*/ 409575 h 414337"/>
                  <a:gd name="connsiteX33" fmla="*/ 4362450 w 5276850"/>
                  <a:gd name="connsiteY33" fmla="*/ 204787 h 414337"/>
                  <a:gd name="connsiteX34" fmla="*/ 4410075 w 5276850"/>
                  <a:gd name="connsiteY34" fmla="*/ 138112 h 414337"/>
                  <a:gd name="connsiteX35" fmla="*/ 4586288 w 5276850"/>
                  <a:gd name="connsiteY35" fmla="*/ 147637 h 414337"/>
                  <a:gd name="connsiteX36" fmla="*/ 4591050 w 5276850"/>
                  <a:gd name="connsiteY36" fmla="*/ 414337 h 414337"/>
                  <a:gd name="connsiteX37" fmla="*/ 4724400 w 5276850"/>
                  <a:gd name="connsiteY37" fmla="*/ 409575 h 414337"/>
                  <a:gd name="connsiteX38" fmla="*/ 4724400 w 5276850"/>
                  <a:gd name="connsiteY38" fmla="*/ 195262 h 414337"/>
                  <a:gd name="connsiteX39" fmla="*/ 4776788 w 5276850"/>
                  <a:gd name="connsiteY39" fmla="*/ 152400 h 414337"/>
                  <a:gd name="connsiteX40" fmla="*/ 4957763 w 5276850"/>
                  <a:gd name="connsiteY40" fmla="*/ 147637 h 414337"/>
                  <a:gd name="connsiteX41" fmla="*/ 4962525 w 5276850"/>
                  <a:gd name="connsiteY41" fmla="*/ 409575 h 414337"/>
                  <a:gd name="connsiteX42" fmla="*/ 5276850 w 5276850"/>
                  <a:gd name="connsiteY42" fmla="*/ 409575 h 414337"/>
                  <a:gd name="connsiteX43" fmla="*/ 5272088 w 5276850"/>
                  <a:gd name="connsiteY43" fmla="*/ 0 h 414337"/>
                  <a:gd name="connsiteX44" fmla="*/ 737610 w 5276850"/>
                  <a:gd name="connsiteY44" fmla="*/ 3649 h 414337"/>
                  <a:gd name="connsiteX0" fmla="*/ 599497 w 5138737"/>
                  <a:gd name="connsiteY0" fmla="*/ 3649 h 414337"/>
                  <a:gd name="connsiteX1" fmla="*/ 4762 w 5138737"/>
                  <a:gd name="connsiteY1" fmla="*/ 214312 h 414337"/>
                  <a:gd name="connsiteX2" fmla="*/ 0 w 5138737"/>
                  <a:gd name="connsiteY2" fmla="*/ 404812 h 414337"/>
                  <a:gd name="connsiteX3" fmla="*/ 128587 w 5138737"/>
                  <a:gd name="connsiteY3" fmla="*/ 409575 h 414337"/>
                  <a:gd name="connsiteX4" fmla="*/ 133350 w 5138737"/>
                  <a:gd name="connsiteY4" fmla="*/ 209550 h 414337"/>
                  <a:gd name="connsiteX5" fmla="*/ 257175 w 5138737"/>
                  <a:gd name="connsiteY5" fmla="*/ 147637 h 414337"/>
                  <a:gd name="connsiteX6" fmla="*/ 385762 w 5138737"/>
                  <a:gd name="connsiteY6" fmla="*/ 204787 h 414337"/>
                  <a:gd name="connsiteX7" fmla="*/ 381000 w 5138737"/>
                  <a:gd name="connsiteY7" fmla="*/ 409575 h 414337"/>
                  <a:gd name="connsiteX8" fmla="*/ 593147 w 5138737"/>
                  <a:gd name="connsiteY8" fmla="*/ 410049 h 414337"/>
                  <a:gd name="connsiteX9" fmla="*/ 995362 w 5138737"/>
                  <a:gd name="connsiteY9" fmla="*/ 409575 h 414337"/>
                  <a:gd name="connsiteX10" fmla="*/ 1119187 w 5138737"/>
                  <a:gd name="connsiteY10" fmla="*/ 128587 h 414337"/>
                  <a:gd name="connsiteX11" fmla="*/ 1243012 w 5138737"/>
                  <a:gd name="connsiteY11" fmla="*/ 400050 h 414337"/>
                  <a:gd name="connsiteX12" fmla="*/ 1376362 w 5138737"/>
                  <a:gd name="connsiteY12" fmla="*/ 147637 h 414337"/>
                  <a:gd name="connsiteX13" fmla="*/ 1485900 w 5138737"/>
                  <a:gd name="connsiteY13" fmla="*/ 414337 h 414337"/>
                  <a:gd name="connsiteX14" fmla="*/ 1628775 w 5138737"/>
                  <a:gd name="connsiteY14" fmla="*/ 152400 h 414337"/>
                  <a:gd name="connsiteX15" fmla="*/ 1738313 w 5138737"/>
                  <a:gd name="connsiteY15" fmla="*/ 409575 h 414337"/>
                  <a:gd name="connsiteX16" fmla="*/ 2419350 w 5138737"/>
                  <a:gd name="connsiteY16" fmla="*/ 404812 h 414337"/>
                  <a:gd name="connsiteX17" fmla="*/ 2476500 w 5138737"/>
                  <a:gd name="connsiteY17" fmla="*/ 157162 h 414337"/>
                  <a:gd name="connsiteX18" fmla="*/ 2624137 w 5138737"/>
                  <a:gd name="connsiteY18" fmla="*/ 157162 h 414337"/>
                  <a:gd name="connsiteX19" fmla="*/ 2686050 w 5138737"/>
                  <a:gd name="connsiteY19" fmla="*/ 395287 h 414337"/>
                  <a:gd name="connsiteX20" fmla="*/ 2747962 w 5138737"/>
                  <a:gd name="connsiteY20" fmla="*/ 152400 h 414337"/>
                  <a:gd name="connsiteX21" fmla="*/ 2886075 w 5138737"/>
                  <a:gd name="connsiteY21" fmla="*/ 147637 h 414337"/>
                  <a:gd name="connsiteX22" fmla="*/ 2952750 w 5138737"/>
                  <a:gd name="connsiteY22" fmla="*/ 414337 h 414337"/>
                  <a:gd name="connsiteX23" fmla="*/ 3024187 w 5138737"/>
                  <a:gd name="connsiteY23" fmla="*/ 147637 h 414337"/>
                  <a:gd name="connsiteX24" fmla="*/ 3167062 w 5138737"/>
                  <a:gd name="connsiteY24" fmla="*/ 157162 h 414337"/>
                  <a:gd name="connsiteX25" fmla="*/ 3228975 w 5138737"/>
                  <a:gd name="connsiteY25" fmla="*/ 414337 h 414337"/>
                  <a:gd name="connsiteX26" fmla="*/ 3871912 w 5138737"/>
                  <a:gd name="connsiteY26" fmla="*/ 414337 h 414337"/>
                  <a:gd name="connsiteX27" fmla="*/ 3867150 w 5138737"/>
                  <a:gd name="connsiteY27" fmla="*/ 190500 h 414337"/>
                  <a:gd name="connsiteX28" fmla="*/ 3919537 w 5138737"/>
                  <a:gd name="connsiteY28" fmla="*/ 142875 h 414337"/>
                  <a:gd name="connsiteX29" fmla="*/ 4090987 w 5138737"/>
                  <a:gd name="connsiteY29" fmla="*/ 147637 h 414337"/>
                  <a:gd name="connsiteX30" fmla="*/ 4090987 w 5138737"/>
                  <a:gd name="connsiteY30" fmla="*/ 409575 h 414337"/>
                  <a:gd name="connsiteX31" fmla="*/ 4224337 w 5138737"/>
                  <a:gd name="connsiteY31" fmla="*/ 409575 h 414337"/>
                  <a:gd name="connsiteX32" fmla="*/ 4224337 w 5138737"/>
                  <a:gd name="connsiteY32" fmla="*/ 204787 h 414337"/>
                  <a:gd name="connsiteX33" fmla="*/ 4271962 w 5138737"/>
                  <a:gd name="connsiteY33" fmla="*/ 138112 h 414337"/>
                  <a:gd name="connsiteX34" fmla="*/ 4448175 w 5138737"/>
                  <a:gd name="connsiteY34" fmla="*/ 147637 h 414337"/>
                  <a:gd name="connsiteX35" fmla="*/ 4452937 w 5138737"/>
                  <a:gd name="connsiteY35" fmla="*/ 414337 h 414337"/>
                  <a:gd name="connsiteX36" fmla="*/ 4586287 w 5138737"/>
                  <a:gd name="connsiteY36" fmla="*/ 409575 h 414337"/>
                  <a:gd name="connsiteX37" fmla="*/ 4586287 w 5138737"/>
                  <a:gd name="connsiteY37" fmla="*/ 195262 h 414337"/>
                  <a:gd name="connsiteX38" fmla="*/ 4638675 w 5138737"/>
                  <a:gd name="connsiteY38" fmla="*/ 152400 h 414337"/>
                  <a:gd name="connsiteX39" fmla="*/ 4819650 w 5138737"/>
                  <a:gd name="connsiteY39" fmla="*/ 147637 h 414337"/>
                  <a:gd name="connsiteX40" fmla="*/ 4824412 w 5138737"/>
                  <a:gd name="connsiteY40" fmla="*/ 409575 h 414337"/>
                  <a:gd name="connsiteX41" fmla="*/ 5138737 w 5138737"/>
                  <a:gd name="connsiteY41" fmla="*/ 409575 h 414337"/>
                  <a:gd name="connsiteX42" fmla="*/ 5133975 w 5138737"/>
                  <a:gd name="connsiteY42" fmla="*/ 0 h 414337"/>
                  <a:gd name="connsiteX43" fmla="*/ 599497 w 5138737"/>
                  <a:gd name="connsiteY43" fmla="*/ 3649 h 414337"/>
                  <a:gd name="connsiteX0" fmla="*/ 599497 w 5138737"/>
                  <a:gd name="connsiteY0" fmla="*/ 3649 h 414337"/>
                  <a:gd name="connsiteX1" fmla="*/ 0 w 5138737"/>
                  <a:gd name="connsiteY1" fmla="*/ 404812 h 414337"/>
                  <a:gd name="connsiteX2" fmla="*/ 128587 w 5138737"/>
                  <a:gd name="connsiteY2" fmla="*/ 409575 h 414337"/>
                  <a:gd name="connsiteX3" fmla="*/ 133350 w 5138737"/>
                  <a:gd name="connsiteY3" fmla="*/ 209550 h 414337"/>
                  <a:gd name="connsiteX4" fmla="*/ 257175 w 5138737"/>
                  <a:gd name="connsiteY4" fmla="*/ 147637 h 414337"/>
                  <a:gd name="connsiteX5" fmla="*/ 385762 w 5138737"/>
                  <a:gd name="connsiteY5" fmla="*/ 204787 h 414337"/>
                  <a:gd name="connsiteX6" fmla="*/ 381000 w 5138737"/>
                  <a:gd name="connsiteY6" fmla="*/ 409575 h 414337"/>
                  <a:gd name="connsiteX7" fmla="*/ 593147 w 5138737"/>
                  <a:gd name="connsiteY7" fmla="*/ 410049 h 414337"/>
                  <a:gd name="connsiteX8" fmla="*/ 995362 w 5138737"/>
                  <a:gd name="connsiteY8" fmla="*/ 409575 h 414337"/>
                  <a:gd name="connsiteX9" fmla="*/ 1119187 w 5138737"/>
                  <a:gd name="connsiteY9" fmla="*/ 128587 h 414337"/>
                  <a:gd name="connsiteX10" fmla="*/ 1243012 w 5138737"/>
                  <a:gd name="connsiteY10" fmla="*/ 400050 h 414337"/>
                  <a:gd name="connsiteX11" fmla="*/ 1376362 w 5138737"/>
                  <a:gd name="connsiteY11" fmla="*/ 147637 h 414337"/>
                  <a:gd name="connsiteX12" fmla="*/ 1485900 w 5138737"/>
                  <a:gd name="connsiteY12" fmla="*/ 414337 h 414337"/>
                  <a:gd name="connsiteX13" fmla="*/ 1628775 w 5138737"/>
                  <a:gd name="connsiteY13" fmla="*/ 152400 h 414337"/>
                  <a:gd name="connsiteX14" fmla="*/ 1738313 w 5138737"/>
                  <a:gd name="connsiteY14" fmla="*/ 409575 h 414337"/>
                  <a:gd name="connsiteX15" fmla="*/ 2419350 w 5138737"/>
                  <a:gd name="connsiteY15" fmla="*/ 404812 h 414337"/>
                  <a:gd name="connsiteX16" fmla="*/ 2476500 w 5138737"/>
                  <a:gd name="connsiteY16" fmla="*/ 157162 h 414337"/>
                  <a:gd name="connsiteX17" fmla="*/ 2624137 w 5138737"/>
                  <a:gd name="connsiteY17" fmla="*/ 157162 h 414337"/>
                  <a:gd name="connsiteX18" fmla="*/ 2686050 w 5138737"/>
                  <a:gd name="connsiteY18" fmla="*/ 395287 h 414337"/>
                  <a:gd name="connsiteX19" fmla="*/ 2747962 w 5138737"/>
                  <a:gd name="connsiteY19" fmla="*/ 152400 h 414337"/>
                  <a:gd name="connsiteX20" fmla="*/ 2886075 w 5138737"/>
                  <a:gd name="connsiteY20" fmla="*/ 147637 h 414337"/>
                  <a:gd name="connsiteX21" fmla="*/ 2952750 w 5138737"/>
                  <a:gd name="connsiteY21" fmla="*/ 414337 h 414337"/>
                  <a:gd name="connsiteX22" fmla="*/ 3024187 w 5138737"/>
                  <a:gd name="connsiteY22" fmla="*/ 147637 h 414337"/>
                  <a:gd name="connsiteX23" fmla="*/ 3167062 w 5138737"/>
                  <a:gd name="connsiteY23" fmla="*/ 157162 h 414337"/>
                  <a:gd name="connsiteX24" fmla="*/ 3228975 w 5138737"/>
                  <a:gd name="connsiteY24" fmla="*/ 414337 h 414337"/>
                  <a:gd name="connsiteX25" fmla="*/ 3871912 w 5138737"/>
                  <a:gd name="connsiteY25" fmla="*/ 414337 h 414337"/>
                  <a:gd name="connsiteX26" fmla="*/ 3867150 w 5138737"/>
                  <a:gd name="connsiteY26" fmla="*/ 190500 h 414337"/>
                  <a:gd name="connsiteX27" fmla="*/ 3919537 w 5138737"/>
                  <a:gd name="connsiteY27" fmla="*/ 142875 h 414337"/>
                  <a:gd name="connsiteX28" fmla="*/ 4090987 w 5138737"/>
                  <a:gd name="connsiteY28" fmla="*/ 147637 h 414337"/>
                  <a:gd name="connsiteX29" fmla="*/ 4090987 w 5138737"/>
                  <a:gd name="connsiteY29" fmla="*/ 409575 h 414337"/>
                  <a:gd name="connsiteX30" fmla="*/ 4224337 w 5138737"/>
                  <a:gd name="connsiteY30" fmla="*/ 409575 h 414337"/>
                  <a:gd name="connsiteX31" fmla="*/ 4224337 w 5138737"/>
                  <a:gd name="connsiteY31" fmla="*/ 204787 h 414337"/>
                  <a:gd name="connsiteX32" fmla="*/ 4271962 w 5138737"/>
                  <a:gd name="connsiteY32" fmla="*/ 138112 h 414337"/>
                  <a:gd name="connsiteX33" fmla="*/ 4448175 w 5138737"/>
                  <a:gd name="connsiteY33" fmla="*/ 147637 h 414337"/>
                  <a:gd name="connsiteX34" fmla="*/ 4452937 w 5138737"/>
                  <a:gd name="connsiteY34" fmla="*/ 414337 h 414337"/>
                  <a:gd name="connsiteX35" fmla="*/ 4586287 w 5138737"/>
                  <a:gd name="connsiteY35" fmla="*/ 409575 h 414337"/>
                  <a:gd name="connsiteX36" fmla="*/ 4586287 w 5138737"/>
                  <a:gd name="connsiteY36" fmla="*/ 195262 h 414337"/>
                  <a:gd name="connsiteX37" fmla="*/ 4638675 w 5138737"/>
                  <a:gd name="connsiteY37" fmla="*/ 152400 h 414337"/>
                  <a:gd name="connsiteX38" fmla="*/ 4819650 w 5138737"/>
                  <a:gd name="connsiteY38" fmla="*/ 147637 h 414337"/>
                  <a:gd name="connsiteX39" fmla="*/ 4824412 w 5138737"/>
                  <a:gd name="connsiteY39" fmla="*/ 409575 h 414337"/>
                  <a:gd name="connsiteX40" fmla="*/ 5138737 w 5138737"/>
                  <a:gd name="connsiteY40" fmla="*/ 409575 h 414337"/>
                  <a:gd name="connsiteX41" fmla="*/ 5133975 w 5138737"/>
                  <a:gd name="connsiteY41" fmla="*/ 0 h 414337"/>
                  <a:gd name="connsiteX42" fmla="*/ 599497 w 5138737"/>
                  <a:gd name="connsiteY42" fmla="*/ 3649 h 414337"/>
                  <a:gd name="connsiteX0" fmla="*/ 470910 w 5010150"/>
                  <a:gd name="connsiteY0" fmla="*/ 3649 h 414337"/>
                  <a:gd name="connsiteX1" fmla="*/ 0 w 5010150"/>
                  <a:gd name="connsiteY1" fmla="*/ 409575 h 414337"/>
                  <a:gd name="connsiteX2" fmla="*/ 4763 w 5010150"/>
                  <a:gd name="connsiteY2" fmla="*/ 209550 h 414337"/>
                  <a:gd name="connsiteX3" fmla="*/ 128588 w 5010150"/>
                  <a:gd name="connsiteY3" fmla="*/ 147637 h 414337"/>
                  <a:gd name="connsiteX4" fmla="*/ 257175 w 5010150"/>
                  <a:gd name="connsiteY4" fmla="*/ 204787 h 414337"/>
                  <a:gd name="connsiteX5" fmla="*/ 252413 w 5010150"/>
                  <a:gd name="connsiteY5" fmla="*/ 409575 h 414337"/>
                  <a:gd name="connsiteX6" fmla="*/ 464560 w 5010150"/>
                  <a:gd name="connsiteY6" fmla="*/ 410049 h 414337"/>
                  <a:gd name="connsiteX7" fmla="*/ 866775 w 5010150"/>
                  <a:gd name="connsiteY7" fmla="*/ 409575 h 414337"/>
                  <a:gd name="connsiteX8" fmla="*/ 990600 w 5010150"/>
                  <a:gd name="connsiteY8" fmla="*/ 128587 h 414337"/>
                  <a:gd name="connsiteX9" fmla="*/ 1114425 w 5010150"/>
                  <a:gd name="connsiteY9" fmla="*/ 400050 h 414337"/>
                  <a:gd name="connsiteX10" fmla="*/ 1247775 w 5010150"/>
                  <a:gd name="connsiteY10" fmla="*/ 147637 h 414337"/>
                  <a:gd name="connsiteX11" fmla="*/ 1357313 w 5010150"/>
                  <a:gd name="connsiteY11" fmla="*/ 414337 h 414337"/>
                  <a:gd name="connsiteX12" fmla="*/ 1500188 w 5010150"/>
                  <a:gd name="connsiteY12" fmla="*/ 152400 h 414337"/>
                  <a:gd name="connsiteX13" fmla="*/ 1609726 w 5010150"/>
                  <a:gd name="connsiteY13" fmla="*/ 409575 h 414337"/>
                  <a:gd name="connsiteX14" fmla="*/ 2290763 w 5010150"/>
                  <a:gd name="connsiteY14" fmla="*/ 404812 h 414337"/>
                  <a:gd name="connsiteX15" fmla="*/ 2347913 w 5010150"/>
                  <a:gd name="connsiteY15" fmla="*/ 157162 h 414337"/>
                  <a:gd name="connsiteX16" fmla="*/ 2495550 w 5010150"/>
                  <a:gd name="connsiteY16" fmla="*/ 157162 h 414337"/>
                  <a:gd name="connsiteX17" fmla="*/ 2557463 w 5010150"/>
                  <a:gd name="connsiteY17" fmla="*/ 395287 h 414337"/>
                  <a:gd name="connsiteX18" fmla="*/ 2619375 w 5010150"/>
                  <a:gd name="connsiteY18" fmla="*/ 152400 h 414337"/>
                  <a:gd name="connsiteX19" fmla="*/ 2757488 w 5010150"/>
                  <a:gd name="connsiteY19" fmla="*/ 147637 h 414337"/>
                  <a:gd name="connsiteX20" fmla="*/ 2824163 w 5010150"/>
                  <a:gd name="connsiteY20" fmla="*/ 414337 h 414337"/>
                  <a:gd name="connsiteX21" fmla="*/ 2895600 w 5010150"/>
                  <a:gd name="connsiteY21" fmla="*/ 147637 h 414337"/>
                  <a:gd name="connsiteX22" fmla="*/ 3038475 w 5010150"/>
                  <a:gd name="connsiteY22" fmla="*/ 157162 h 414337"/>
                  <a:gd name="connsiteX23" fmla="*/ 3100388 w 5010150"/>
                  <a:gd name="connsiteY23" fmla="*/ 414337 h 414337"/>
                  <a:gd name="connsiteX24" fmla="*/ 3743325 w 5010150"/>
                  <a:gd name="connsiteY24" fmla="*/ 414337 h 414337"/>
                  <a:gd name="connsiteX25" fmla="*/ 3738563 w 5010150"/>
                  <a:gd name="connsiteY25" fmla="*/ 190500 h 414337"/>
                  <a:gd name="connsiteX26" fmla="*/ 3790950 w 5010150"/>
                  <a:gd name="connsiteY26" fmla="*/ 142875 h 414337"/>
                  <a:gd name="connsiteX27" fmla="*/ 3962400 w 5010150"/>
                  <a:gd name="connsiteY27" fmla="*/ 147637 h 414337"/>
                  <a:gd name="connsiteX28" fmla="*/ 3962400 w 5010150"/>
                  <a:gd name="connsiteY28" fmla="*/ 409575 h 414337"/>
                  <a:gd name="connsiteX29" fmla="*/ 4095750 w 5010150"/>
                  <a:gd name="connsiteY29" fmla="*/ 409575 h 414337"/>
                  <a:gd name="connsiteX30" fmla="*/ 4095750 w 5010150"/>
                  <a:gd name="connsiteY30" fmla="*/ 204787 h 414337"/>
                  <a:gd name="connsiteX31" fmla="*/ 4143375 w 5010150"/>
                  <a:gd name="connsiteY31" fmla="*/ 138112 h 414337"/>
                  <a:gd name="connsiteX32" fmla="*/ 4319588 w 5010150"/>
                  <a:gd name="connsiteY32" fmla="*/ 147637 h 414337"/>
                  <a:gd name="connsiteX33" fmla="*/ 4324350 w 5010150"/>
                  <a:gd name="connsiteY33" fmla="*/ 414337 h 414337"/>
                  <a:gd name="connsiteX34" fmla="*/ 4457700 w 5010150"/>
                  <a:gd name="connsiteY34" fmla="*/ 409575 h 414337"/>
                  <a:gd name="connsiteX35" fmla="*/ 4457700 w 5010150"/>
                  <a:gd name="connsiteY35" fmla="*/ 195262 h 414337"/>
                  <a:gd name="connsiteX36" fmla="*/ 4510088 w 5010150"/>
                  <a:gd name="connsiteY36" fmla="*/ 152400 h 414337"/>
                  <a:gd name="connsiteX37" fmla="*/ 4691063 w 5010150"/>
                  <a:gd name="connsiteY37" fmla="*/ 147637 h 414337"/>
                  <a:gd name="connsiteX38" fmla="*/ 4695825 w 5010150"/>
                  <a:gd name="connsiteY38" fmla="*/ 409575 h 414337"/>
                  <a:gd name="connsiteX39" fmla="*/ 5010150 w 5010150"/>
                  <a:gd name="connsiteY39" fmla="*/ 409575 h 414337"/>
                  <a:gd name="connsiteX40" fmla="*/ 5005388 w 5010150"/>
                  <a:gd name="connsiteY40" fmla="*/ 0 h 414337"/>
                  <a:gd name="connsiteX41" fmla="*/ 470910 w 5010150"/>
                  <a:gd name="connsiteY41" fmla="*/ 3649 h 414337"/>
                  <a:gd name="connsiteX0" fmla="*/ 466147 w 5005387"/>
                  <a:gd name="connsiteY0" fmla="*/ 3649 h 414337"/>
                  <a:gd name="connsiteX1" fmla="*/ 0 w 5005387"/>
                  <a:gd name="connsiteY1" fmla="*/ 209550 h 414337"/>
                  <a:gd name="connsiteX2" fmla="*/ 123825 w 5005387"/>
                  <a:gd name="connsiteY2" fmla="*/ 147637 h 414337"/>
                  <a:gd name="connsiteX3" fmla="*/ 252412 w 5005387"/>
                  <a:gd name="connsiteY3" fmla="*/ 204787 h 414337"/>
                  <a:gd name="connsiteX4" fmla="*/ 247650 w 5005387"/>
                  <a:gd name="connsiteY4" fmla="*/ 409575 h 414337"/>
                  <a:gd name="connsiteX5" fmla="*/ 459797 w 5005387"/>
                  <a:gd name="connsiteY5" fmla="*/ 410049 h 414337"/>
                  <a:gd name="connsiteX6" fmla="*/ 862012 w 5005387"/>
                  <a:gd name="connsiteY6" fmla="*/ 409575 h 414337"/>
                  <a:gd name="connsiteX7" fmla="*/ 985837 w 5005387"/>
                  <a:gd name="connsiteY7" fmla="*/ 128587 h 414337"/>
                  <a:gd name="connsiteX8" fmla="*/ 1109662 w 5005387"/>
                  <a:gd name="connsiteY8" fmla="*/ 400050 h 414337"/>
                  <a:gd name="connsiteX9" fmla="*/ 1243012 w 5005387"/>
                  <a:gd name="connsiteY9" fmla="*/ 147637 h 414337"/>
                  <a:gd name="connsiteX10" fmla="*/ 1352550 w 5005387"/>
                  <a:gd name="connsiteY10" fmla="*/ 414337 h 414337"/>
                  <a:gd name="connsiteX11" fmla="*/ 1495425 w 5005387"/>
                  <a:gd name="connsiteY11" fmla="*/ 152400 h 414337"/>
                  <a:gd name="connsiteX12" fmla="*/ 1604963 w 5005387"/>
                  <a:gd name="connsiteY12" fmla="*/ 409575 h 414337"/>
                  <a:gd name="connsiteX13" fmla="*/ 2286000 w 5005387"/>
                  <a:gd name="connsiteY13" fmla="*/ 404812 h 414337"/>
                  <a:gd name="connsiteX14" fmla="*/ 2343150 w 5005387"/>
                  <a:gd name="connsiteY14" fmla="*/ 157162 h 414337"/>
                  <a:gd name="connsiteX15" fmla="*/ 2490787 w 5005387"/>
                  <a:gd name="connsiteY15" fmla="*/ 157162 h 414337"/>
                  <a:gd name="connsiteX16" fmla="*/ 2552700 w 5005387"/>
                  <a:gd name="connsiteY16" fmla="*/ 395287 h 414337"/>
                  <a:gd name="connsiteX17" fmla="*/ 2614612 w 5005387"/>
                  <a:gd name="connsiteY17" fmla="*/ 152400 h 414337"/>
                  <a:gd name="connsiteX18" fmla="*/ 2752725 w 5005387"/>
                  <a:gd name="connsiteY18" fmla="*/ 147637 h 414337"/>
                  <a:gd name="connsiteX19" fmla="*/ 2819400 w 5005387"/>
                  <a:gd name="connsiteY19" fmla="*/ 414337 h 414337"/>
                  <a:gd name="connsiteX20" fmla="*/ 2890837 w 5005387"/>
                  <a:gd name="connsiteY20" fmla="*/ 147637 h 414337"/>
                  <a:gd name="connsiteX21" fmla="*/ 3033712 w 5005387"/>
                  <a:gd name="connsiteY21" fmla="*/ 157162 h 414337"/>
                  <a:gd name="connsiteX22" fmla="*/ 3095625 w 5005387"/>
                  <a:gd name="connsiteY22" fmla="*/ 414337 h 414337"/>
                  <a:gd name="connsiteX23" fmla="*/ 3738562 w 5005387"/>
                  <a:gd name="connsiteY23" fmla="*/ 414337 h 414337"/>
                  <a:gd name="connsiteX24" fmla="*/ 3733800 w 5005387"/>
                  <a:gd name="connsiteY24" fmla="*/ 190500 h 414337"/>
                  <a:gd name="connsiteX25" fmla="*/ 3786187 w 5005387"/>
                  <a:gd name="connsiteY25" fmla="*/ 142875 h 414337"/>
                  <a:gd name="connsiteX26" fmla="*/ 3957637 w 5005387"/>
                  <a:gd name="connsiteY26" fmla="*/ 147637 h 414337"/>
                  <a:gd name="connsiteX27" fmla="*/ 3957637 w 5005387"/>
                  <a:gd name="connsiteY27" fmla="*/ 409575 h 414337"/>
                  <a:gd name="connsiteX28" fmla="*/ 4090987 w 5005387"/>
                  <a:gd name="connsiteY28" fmla="*/ 409575 h 414337"/>
                  <a:gd name="connsiteX29" fmla="*/ 4090987 w 5005387"/>
                  <a:gd name="connsiteY29" fmla="*/ 204787 h 414337"/>
                  <a:gd name="connsiteX30" fmla="*/ 4138612 w 5005387"/>
                  <a:gd name="connsiteY30" fmla="*/ 138112 h 414337"/>
                  <a:gd name="connsiteX31" fmla="*/ 4314825 w 5005387"/>
                  <a:gd name="connsiteY31" fmla="*/ 147637 h 414337"/>
                  <a:gd name="connsiteX32" fmla="*/ 4319587 w 5005387"/>
                  <a:gd name="connsiteY32" fmla="*/ 414337 h 414337"/>
                  <a:gd name="connsiteX33" fmla="*/ 4452937 w 5005387"/>
                  <a:gd name="connsiteY33" fmla="*/ 409575 h 414337"/>
                  <a:gd name="connsiteX34" fmla="*/ 4452937 w 5005387"/>
                  <a:gd name="connsiteY34" fmla="*/ 195262 h 414337"/>
                  <a:gd name="connsiteX35" fmla="*/ 4505325 w 5005387"/>
                  <a:gd name="connsiteY35" fmla="*/ 152400 h 414337"/>
                  <a:gd name="connsiteX36" fmla="*/ 4686300 w 5005387"/>
                  <a:gd name="connsiteY36" fmla="*/ 147637 h 414337"/>
                  <a:gd name="connsiteX37" fmla="*/ 4691062 w 5005387"/>
                  <a:gd name="connsiteY37" fmla="*/ 409575 h 414337"/>
                  <a:gd name="connsiteX38" fmla="*/ 5005387 w 5005387"/>
                  <a:gd name="connsiteY38" fmla="*/ 409575 h 414337"/>
                  <a:gd name="connsiteX39" fmla="*/ 5000625 w 5005387"/>
                  <a:gd name="connsiteY39" fmla="*/ 0 h 414337"/>
                  <a:gd name="connsiteX40" fmla="*/ 466147 w 5005387"/>
                  <a:gd name="connsiteY40" fmla="*/ 3649 h 414337"/>
                  <a:gd name="connsiteX0" fmla="*/ 342322 w 4881562"/>
                  <a:gd name="connsiteY0" fmla="*/ 3649 h 414337"/>
                  <a:gd name="connsiteX1" fmla="*/ 0 w 4881562"/>
                  <a:gd name="connsiteY1" fmla="*/ 147637 h 414337"/>
                  <a:gd name="connsiteX2" fmla="*/ 128587 w 4881562"/>
                  <a:gd name="connsiteY2" fmla="*/ 204787 h 414337"/>
                  <a:gd name="connsiteX3" fmla="*/ 123825 w 4881562"/>
                  <a:gd name="connsiteY3" fmla="*/ 409575 h 414337"/>
                  <a:gd name="connsiteX4" fmla="*/ 335972 w 4881562"/>
                  <a:gd name="connsiteY4" fmla="*/ 410049 h 414337"/>
                  <a:gd name="connsiteX5" fmla="*/ 738187 w 4881562"/>
                  <a:gd name="connsiteY5" fmla="*/ 409575 h 414337"/>
                  <a:gd name="connsiteX6" fmla="*/ 862012 w 4881562"/>
                  <a:gd name="connsiteY6" fmla="*/ 128587 h 414337"/>
                  <a:gd name="connsiteX7" fmla="*/ 985837 w 4881562"/>
                  <a:gd name="connsiteY7" fmla="*/ 400050 h 414337"/>
                  <a:gd name="connsiteX8" fmla="*/ 1119187 w 4881562"/>
                  <a:gd name="connsiteY8" fmla="*/ 147637 h 414337"/>
                  <a:gd name="connsiteX9" fmla="*/ 1228725 w 4881562"/>
                  <a:gd name="connsiteY9" fmla="*/ 414337 h 414337"/>
                  <a:gd name="connsiteX10" fmla="*/ 1371600 w 4881562"/>
                  <a:gd name="connsiteY10" fmla="*/ 152400 h 414337"/>
                  <a:gd name="connsiteX11" fmla="*/ 1481138 w 4881562"/>
                  <a:gd name="connsiteY11" fmla="*/ 409575 h 414337"/>
                  <a:gd name="connsiteX12" fmla="*/ 2162175 w 4881562"/>
                  <a:gd name="connsiteY12" fmla="*/ 404812 h 414337"/>
                  <a:gd name="connsiteX13" fmla="*/ 2219325 w 4881562"/>
                  <a:gd name="connsiteY13" fmla="*/ 157162 h 414337"/>
                  <a:gd name="connsiteX14" fmla="*/ 2366962 w 4881562"/>
                  <a:gd name="connsiteY14" fmla="*/ 157162 h 414337"/>
                  <a:gd name="connsiteX15" fmla="*/ 2428875 w 4881562"/>
                  <a:gd name="connsiteY15" fmla="*/ 395287 h 414337"/>
                  <a:gd name="connsiteX16" fmla="*/ 2490787 w 4881562"/>
                  <a:gd name="connsiteY16" fmla="*/ 152400 h 414337"/>
                  <a:gd name="connsiteX17" fmla="*/ 2628900 w 4881562"/>
                  <a:gd name="connsiteY17" fmla="*/ 147637 h 414337"/>
                  <a:gd name="connsiteX18" fmla="*/ 2695575 w 4881562"/>
                  <a:gd name="connsiteY18" fmla="*/ 414337 h 414337"/>
                  <a:gd name="connsiteX19" fmla="*/ 2767012 w 4881562"/>
                  <a:gd name="connsiteY19" fmla="*/ 147637 h 414337"/>
                  <a:gd name="connsiteX20" fmla="*/ 2909887 w 4881562"/>
                  <a:gd name="connsiteY20" fmla="*/ 157162 h 414337"/>
                  <a:gd name="connsiteX21" fmla="*/ 2971800 w 4881562"/>
                  <a:gd name="connsiteY21" fmla="*/ 414337 h 414337"/>
                  <a:gd name="connsiteX22" fmla="*/ 3614737 w 4881562"/>
                  <a:gd name="connsiteY22" fmla="*/ 414337 h 414337"/>
                  <a:gd name="connsiteX23" fmla="*/ 3609975 w 4881562"/>
                  <a:gd name="connsiteY23" fmla="*/ 190500 h 414337"/>
                  <a:gd name="connsiteX24" fmla="*/ 3662362 w 4881562"/>
                  <a:gd name="connsiteY24" fmla="*/ 142875 h 414337"/>
                  <a:gd name="connsiteX25" fmla="*/ 3833812 w 4881562"/>
                  <a:gd name="connsiteY25" fmla="*/ 147637 h 414337"/>
                  <a:gd name="connsiteX26" fmla="*/ 3833812 w 4881562"/>
                  <a:gd name="connsiteY26" fmla="*/ 409575 h 414337"/>
                  <a:gd name="connsiteX27" fmla="*/ 3967162 w 4881562"/>
                  <a:gd name="connsiteY27" fmla="*/ 409575 h 414337"/>
                  <a:gd name="connsiteX28" fmla="*/ 3967162 w 4881562"/>
                  <a:gd name="connsiteY28" fmla="*/ 204787 h 414337"/>
                  <a:gd name="connsiteX29" fmla="*/ 4014787 w 4881562"/>
                  <a:gd name="connsiteY29" fmla="*/ 138112 h 414337"/>
                  <a:gd name="connsiteX30" fmla="*/ 4191000 w 4881562"/>
                  <a:gd name="connsiteY30" fmla="*/ 147637 h 414337"/>
                  <a:gd name="connsiteX31" fmla="*/ 4195762 w 4881562"/>
                  <a:gd name="connsiteY31" fmla="*/ 414337 h 414337"/>
                  <a:gd name="connsiteX32" fmla="*/ 4329112 w 4881562"/>
                  <a:gd name="connsiteY32" fmla="*/ 409575 h 414337"/>
                  <a:gd name="connsiteX33" fmla="*/ 4329112 w 4881562"/>
                  <a:gd name="connsiteY33" fmla="*/ 195262 h 414337"/>
                  <a:gd name="connsiteX34" fmla="*/ 4381500 w 4881562"/>
                  <a:gd name="connsiteY34" fmla="*/ 152400 h 414337"/>
                  <a:gd name="connsiteX35" fmla="*/ 4562475 w 4881562"/>
                  <a:gd name="connsiteY35" fmla="*/ 147637 h 414337"/>
                  <a:gd name="connsiteX36" fmla="*/ 4567237 w 4881562"/>
                  <a:gd name="connsiteY36" fmla="*/ 409575 h 414337"/>
                  <a:gd name="connsiteX37" fmla="*/ 4881562 w 4881562"/>
                  <a:gd name="connsiteY37" fmla="*/ 409575 h 414337"/>
                  <a:gd name="connsiteX38" fmla="*/ 4876800 w 4881562"/>
                  <a:gd name="connsiteY38" fmla="*/ 0 h 414337"/>
                  <a:gd name="connsiteX39" fmla="*/ 342322 w 4881562"/>
                  <a:gd name="connsiteY39" fmla="*/ 3649 h 414337"/>
                  <a:gd name="connsiteX0" fmla="*/ 218497 w 4757737"/>
                  <a:gd name="connsiteY0" fmla="*/ 3649 h 414337"/>
                  <a:gd name="connsiteX1" fmla="*/ 4762 w 4757737"/>
                  <a:gd name="connsiteY1" fmla="*/ 204787 h 414337"/>
                  <a:gd name="connsiteX2" fmla="*/ 0 w 4757737"/>
                  <a:gd name="connsiteY2" fmla="*/ 409575 h 414337"/>
                  <a:gd name="connsiteX3" fmla="*/ 212147 w 4757737"/>
                  <a:gd name="connsiteY3" fmla="*/ 410049 h 414337"/>
                  <a:gd name="connsiteX4" fmla="*/ 614362 w 4757737"/>
                  <a:gd name="connsiteY4" fmla="*/ 409575 h 414337"/>
                  <a:gd name="connsiteX5" fmla="*/ 738187 w 4757737"/>
                  <a:gd name="connsiteY5" fmla="*/ 128587 h 414337"/>
                  <a:gd name="connsiteX6" fmla="*/ 862012 w 4757737"/>
                  <a:gd name="connsiteY6" fmla="*/ 400050 h 414337"/>
                  <a:gd name="connsiteX7" fmla="*/ 995362 w 4757737"/>
                  <a:gd name="connsiteY7" fmla="*/ 147637 h 414337"/>
                  <a:gd name="connsiteX8" fmla="*/ 1104900 w 4757737"/>
                  <a:gd name="connsiteY8" fmla="*/ 414337 h 414337"/>
                  <a:gd name="connsiteX9" fmla="*/ 1247775 w 4757737"/>
                  <a:gd name="connsiteY9" fmla="*/ 152400 h 414337"/>
                  <a:gd name="connsiteX10" fmla="*/ 1357313 w 4757737"/>
                  <a:gd name="connsiteY10" fmla="*/ 409575 h 414337"/>
                  <a:gd name="connsiteX11" fmla="*/ 2038350 w 4757737"/>
                  <a:gd name="connsiteY11" fmla="*/ 404812 h 414337"/>
                  <a:gd name="connsiteX12" fmla="*/ 2095500 w 4757737"/>
                  <a:gd name="connsiteY12" fmla="*/ 157162 h 414337"/>
                  <a:gd name="connsiteX13" fmla="*/ 2243137 w 4757737"/>
                  <a:gd name="connsiteY13" fmla="*/ 157162 h 414337"/>
                  <a:gd name="connsiteX14" fmla="*/ 2305050 w 4757737"/>
                  <a:gd name="connsiteY14" fmla="*/ 395287 h 414337"/>
                  <a:gd name="connsiteX15" fmla="*/ 2366962 w 4757737"/>
                  <a:gd name="connsiteY15" fmla="*/ 152400 h 414337"/>
                  <a:gd name="connsiteX16" fmla="*/ 2505075 w 4757737"/>
                  <a:gd name="connsiteY16" fmla="*/ 147637 h 414337"/>
                  <a:gd name="connsiteX17" fmla="*/ 2571750 w 4757737"/>
                  <a:gd name="connsiteY17" fmla="*/ 414337 h 414337"/>
                  <a:gd name="connsiteX18" fmla="*/ 2643187 w 4757737"/>
                  <a:gd name="connsiteY18" fmla="*/ 147637 h 414337"/>
                  <a:gd name="connsiteX19" fmla="*/ 2786062 w 4757737"/>
                  <a:gd name="connsiteY19" fmla="*/ 157162 h 414337"/>
                  <a:gd name="connsiteX20" fmla="*/ 2847975 w 4757737"/>
                  <a:gd name="connsiteY20" fmla="*/ 414337 h 414337"/>
                  <a:gd name="connsiteX21" fmla="*/ 3490912 w 4757737"/>
                  <a:gd name="connsiteY21" fmla="*/ 414337 h 414337"/>
                  <a:gd name="connsiteX22" fmla="*/ 3486150 w 4757737"/>
                  <a:gd name="connsiteY22" fmla="*/ 190500 h 414337"/>
                  <a:gd name="connsiteX23" fmla="*/ 3538537 w 4757737"/>
                  <a:gd name="connsiteY23" fmla="*/ 142875 h 414337"/>
                  <a:gd name="connsiteX24" fmla="*/ 3709987 w 4757737"/>
                  <a:gd name="connsiteY24" fmla="*/ 147637 h 414337"/>
                  <a:gd name="connsiteX25" fmla="*/ 3709987 w 4757737"/>
                  <a:gd name="connsiteY25" fmla="*/ 409575 h 414337"/>
                  <a:gd name="connsiteX26" fmla="*/ 3843337 w 4757737"/>
                  <a:gd name="connsiteY26" fmla="*/ 409575 h 414337"/>
                  <a:gd name="connsiteX27" fmla="*/ 3843337 w 4757737"/>
                  <a:gd name="connsiteY27" fmla="*/ 204787 h 414337"/>
                  <a:gd name="connsiteX28" fmla="*/ 3890962 w 4757737"/>
                  <a:gd name="connsiteY28" fmla="*/ 138112 h 414337"/>
                  <a:gd name="connsiteX29" fmla="*/ 4067175 w 4757737"/>
                  <a:gd name="connsiteY29" fmla="*/ 147637 h 414337"/>
                  <a:gd name="connsiteX30" fmla="*/ 4071937 w 4757737"/>
                  <a:gd name="connsiteY30" fmla="*/ 414337 h 414337"/>
                  <a:gd name="connsiteX31" fmla="*/ 4205287 w 4757737"/>
                  <a:gd name="connsiteY31" fmla="*/ 409575 h 414337"/>
                  <a:gd name="connsiteX32" fmla="*/ 4205287 w 4757737"/>
                  <a:gd name="connsiteY32" fmla="*/ 195262 h 414337"/>
                  <a:gd name="connsiteX33" fmla="*/ 4257675 w 4757737"/>
                  <a:gd name="connsiteY33" fmla="*/ 152400 h 414337"/>
                  <a:gd name="connsiteX34" fmla="*/ 4438650 w 4757737"/>
                  <a:gd name="connsiteY34" fmla="*/ 147637 h 414337"/>
                  <a:gd name="connsiteX35" fmla="*/ 4443412 w 4757737"/>
                  <a:gd name="connsiteY35" fmla="*/ 409575 h 414337"/>
                  <a:gd name="connsiteX36" fmla="*/ 4757737 w 4757737"/>
                  <a:gd name="connsiteY36" fmla="*/ 409575 h 414337"/>
                  <a:gd name="connsiteX37" fmla="*/ 4752975 w 4757737"/>
                  <a:gd name="connsiteY37" fmla="*/ 0 h 414337"/>
                  <a:gd name="connsiteX38" fmla="*/ 218497 w 4757737"/>
                  <a:gd name="connsiteY38" fmla="*/ 3649 h 414337"/>
                  <a:gd name="connsiteX0" fmla="*/ 218497 w 4757737"/>
                  <a:gd name="connsiteY0" fmla="*/ 3649 h 414337"/>
                  <a:gd name="connsiteX1" fmla="*/ 0 w 4757737"/>
                  <a:gd name="connsiteY1" fmla="*/ 409575 h 414337"/>
                  <a:gd name="connsiteX2" fmla="*/ 212147 w 4757737"/>
                  <a:gd name="connsiteY2" fmla="*/ 410049 h 414337"/>
                  <a:gd name="connsiteX3" fmla="*/ 614362 w 4757737"/>
                  <a:gd name="connsiteY3" fmla="*/ 409575 h 414337"/>
                  <a:gd name="connsiteX4" fmla="*/ 738187 w 4757737"/>
                  <a:gd name="connsiteY4" fmla="*/ 128587 h 414337"/>
                  <a:gd name="connsiteX5" fmla="*/ 862012 w 4757737"/>
                  <a:gd name="connsiteY5" fmla="*/ 400050 h 414337"/>
                  <a:gd name="connsiteX6" fmla="*/ 995362 w 4757737"/>
                  <a:gd name="connsiteY6" fmla="*/ 147637 h 414337"/>
                  <a:gd name="connsiteX7" fmla="*/ 1104900 w 4757737"/>
                  <a:gd name="connsiteY7" fmla="*/ 414337 h 414337"/>
                  <a:gd name="connsiteX8" fmla="*/ 1247775 w 4757737"/>
                  <a:gd name="connsiteY8" fmla="*/ 152400 h 414337"/>
                  <a:gd name="connsiteX9" fmla="*/ 1357313 w 4757737"/>
                  <a:gd name="connsiteY9" fmla="*/ 409575 h 414337"/>
                  <a:gd name="connsiteX10" fmla="*/ 2038350 w 4757737"/>
                  <a:gd name="connsiteY10" fmla="*/ 404812 h 414337"/>
                  <a:gd name="connsiteX11" fmla="*/ 2095500 w 4757737"/>
                  <a:gd name="connsiteY11" fmla="*/ 157162 h 414337"/>
                  <a:gd name="connsiteX12" fmla="*/ 2243137 w 4757737"/>
                  <a:gd name="connsiteY12" fmla="*/ 157162 h 414337"/>
                  <a:gd name="connsiteX13" fmla="*/ 2305050 w 4757737"/>
                  <a:gd name="connsiteY13" fmla="*/ 395287 h 414337"/>
                  <a:gd name="connsiteX14" fmla="*/ 2366962 w 4757737"/>
                  <a:gd name="connsiteY14" fmla="*/ 152400 h 414337"/>
                  <a:gd name="connsiteX15" fmla="*/ 2505075 w 4757737"/>
                  <a:gd name="connsiteY15" fmla="*/ 147637 h 414337"/>
                  <a:gd name="connsiteX16" fmla="*/ 2571750 w 4757737"/>
                  <a:gd name="connsiteY16" fmla="*/ 414337 h 414337"/>
                  <a:gd name="connsiteX17" fmla="*/ 2643187 w 4757737"/>
                  <a:gd name="connsiteY17" fmla="*/ 147637 h 414337"/>
                  <a:gd name="connsiteX18" fmla="*/ 2786062 w 4757737"/>
                  <a:gd name="connsiteY18" fmla="*/ 157162 h 414337"/>
                  <a:gd name="connsiteX19" fmla="*/ 2847975 w 4757737"/>
                  <a:gd name="connsiteY19" fmla="*/ 414337 h 414337"/>
                  <a:gd name="connsiteX20" fmla="*/ 3490912 w 4757737"/>
                  <a:gd name="connsiteY20" fmla="*/ 414337 h 414337"/>
                  <a:gd name="connsiteX21" fmla="*/ 3486150 w 4757737"/>
                  <a:gd name="connsiteY21" fmla="*/ 190500 h 414337"/>
                  <a:gd name="connsiteX22" fmla="*/ 3538537 w 4757737"/>
                  <a:gd name="connsiteY22" fmla="*/ 142875 h 414337"/>
                  <a:gd name="connsiteX23" fmla="*/ 3709987 w 4757737"/>
                  <a:gd name="connsiteY23" fmla="*/ 147637 h 414337"/>
                  <a:gd name="connsiteX24" fmla="*/ 3709987 w 4757737"/>
                  <a:gd name="connsiteY24" fmla="*/ 409575 h 414337"/>
                  <a:gd name="connsiteX25" fmla="*/ 3843337 w 4757737"/>
                  <a:gd name="connsiteY25" fmla="*/ 409575 h 414337"/>
                  <a:gd name="connsiteX26" fmla="*/ 3843337 w 4757737"/>
                  <a:gd name="connsiteY26" fmla="*/ 204787 h 414337"/>
                  <a:gd name="connsiteX27" fmla="*/ 3890962 w 4757737"/>
                  <a:gd name="connsiteY27" fmla="*/ 138112 h 414337"/>
                  <a:gd name="connsiteX28" fmla="*/ 4067175 w 4757737"/>
                  <a:gd name="connsiteY28" fmla="*/ 147637 h 414337"/>
                  <a:gd name="connsiteX29" fmla="*/ 4071937 w 4757737"/>
                  <a:gd name="connsiteY29" fmla="*/ 414337 h 414337"/>
                  <a:gd name="connsiteX30" fmla="*/ 4205287 w 4757737"/>
                  <a:gd name="connsiteY30" fmla="*/ 409575 h 414337"/>
                  <a:gd name="connsiteX31" fmla="*/ 4205287 w 4757737"/>
                  <a:gd name="connsiteY31" fmla="*/ 195262 h 414337"/>
                  <a:gd name="connsiteX32" fmla="*/ 4257675 w 4757737"/>
                  <a:gd name="connsiteY32" fmla="*/ 152400 h 414337"/>
                  <a:gd name="connsiteX33" fmla="*/ 4438650 w 4757737"/>
                  <a:gd name="connsiteY33" fmla="*/ 147637 h 414337"/>
                  <a:gd name="connsiteX34" fmla="*/ 4443412 w 4757737"/>
                  <a:gd name="connsiteY34" fmla="*/ 409575 h 414337"/>
                  <a:gd name="connsiteX35" fmla="*/ 4757737 w 4757737"/>
                  <a:gd name="connsiteY35" fmla="*/ 409575 h 414337"/>
                  <a:gd name="connsiteX36" fmla="*/ 4752975 w 4757737"/>
                  <a:gd name="connsiteY36" fmla="*/ 0 h 414337"/>
                  <a:gd name="connsiteX37" fmla="*/ 218497 w 4757737"/>
                  <a:gd name="connsiteY37" fmla="*/ 3649 h 414337"/>
                  <a:gd name="connsiteX0" fmla="*/ 6350 w 4545590"/>
                  <a:gd name="connsiteY0" fmla="*/ 3649 h 414337"/>
                  <a:gd name="connsiteX1" fmla="*/ 0 w 4545590"/>
                  <a:gd name="connsiteY1" fmla="*/ 410049 h 414337"/>
                  <a:gd name="connsiteX2" fmla="*/ 402215 w 4545590"/>
                  <a:gd name="connsiteY2" fmla="*/ 409575 h 414337"/>
                  <a:gd name="connsiteX3" fmla="*/ 526040 w 4545590"/>
                  <a:gd name="connsiteY3" fmla="*/ 128587 h 414337"/>
                  <a:gd name="connsiteX4" fmla="*/ 649865 w 4545590"/>
                  <a:gd name="connsiteY4" fmla="*/ 400050 h 414337"/>
                  <a:gd name="connsiteX5" fmla="*/ 783215 w 4545590"/>
                  <a:gd name="connsiteY5" fmla="*/ 147637 h 414337"/>
                  <a:gd name="connsiteX6" fmla="*/ 892753 w 4545590"/>
                  <a:gd name="connsiteY6" fmla="*/ 414337 h 414337"/>
                  <a:gd name="connsiteX7" fmla="*/ 1035628 w 4545590"/>
                  <a:gd name="connsiteY7" fmla="*/ 152400 h 414337"/>
                  <a:gd name="connsiteX8" fmla="*/ 1145166 w 4545590"/>
                  <a:gd name="connsiteY8" fmla="*/ 409575 h 414337"/>
                  <a:gd name="connsiteX9" fmla="*/ 1826203 w 4545590"/>
                  <a:gd name="connsiteY9" fmla="*/ 404812 h 414337"/>
                  <a:gd name="connsiteX10" fmla="*/ 1883353 w 4545590"/>
                  <a:gd name="connsiteY10" fmla="*/ 157162 h 414337"/>
                  <a:gd name="connsiteX11" fmla="*/ 2030990 w 4545590"/>
                  <a:gd name="connsiteY11" fmla="*/ 157162 h 414337"/>
                  <a:gd name="connsiteX12" fmla="*/ 2092903 w 4545590"/>
                  <a:gd name="connsiteY12" fmla="*/ 395287 h 414337"/>
                  <a:gd name="connsiteX13" fmla="*/ 2154815 w 4545590"/>
                  <a:gd name="connsiteY13" fmla="*/ 152400 h 414337"/>
                  <a:gd name="connsiteX14" fmla="*/ 2292928 w 4545590"/>
                  <a:gd name="connsiteY14" fmla="*/ 147637 h 414337"/>
                  <a:gd name="connsiteX15" fmla="*/ 2359603 w 4545590"/>
                  <a:gd name="connsiteY15" fmla="*/ 414337 h 414337"/>
                  <a:gd name="connsiteX16" fmla="*/ 2431040 w 4545590"/>
                  <a:gd name="connsiteY16" fmla="*/ 147637 h 414337"/>
                  <a:gd name="connsiteX17" fmla="*/ 2573915 w 4545590"/>
                  <a:gd name="connsiteY17" fmla="*/ 157162 h 414337"/>
                  <a:gd name="connsiteX18" fmla="*/ 2635828 w 4545590"/>
                  <a:gd name="connsiteY18" fmla="*/ 414337 h 414337"/>
                  <a:gd name="connsiteX19" fmla="*/ 3278765 w 4545590"/>
                  <a:gd name="connsiteY19" fmla="*/ 414337 h 414337"/>
                  <a:gd name="connsiteX20" fmla="*/ 3274003 w 4545590"/>
                  <a:gd name="connsiteY20" fmla="*/ 190500 h 414337"/>
                  <a:gd name="connsiteX21" fmla="*/ 3326390 w 4545590"/>
                  <a:gd name="connsiteY21" fmla="*/ 142875 h 414337"/>
                  <a:gd name="connsiteX22" fmla="*/ 3497840 w 4545590"/>
                  <a:gd name="connsiteY22" fmla="*/ 147637 h 414337"/>
                  <a:gd name="connsiteX23" fmla="*/ 3497840 w 4545590"/>
                  <a:gd name="connsiteY23" fmla="*/ 409575 h 414337"/>
                  <a:gd name="connsiteX24" fmla="*/ 3631190 w 4545590"/>
                  <a:gd name="connsiteY24" fmla="*/ 409575 h 414337"/>
                  <a:gd name="connsiteX25" fmla="*/ 3631190 w 4545590"/>
                  <a:gd name="connsiteY25" fmla="*/ 204787 h 414337"/>
                  <a:gd name="connsiteX26" fmla="*/ 3678815 w 4545590"/>
                  <a:gd name="connsiteY26" fmla="*/ 138112 h 414337"/>
                  <a:gd name="connsiteX27" fmla="*/ 3855028 w 4545590"/>
                  <a:gd name="connsiteY27" fmla="*/ 147637 h 414337"/>
                  <a:gd name="connsiteX28" fmla="*/ 3859790 w 4545590"/>
                  <a:gd name="connsiteY28" fmla="*/ 414337 h 414337"/>
                  <a:gd name="connsiteX29" fmla="*/ 3993140 w 4545590"/>
                  <a:gd name="connsiteY29" fmla="*/ 409575 h 414337"/>
                  <a:gd name="connsiteX30" fmla="*/ 3993140 w 4545590"/>
                  <a:gd name="connsiteY30" fmla="*/ 195262 h 414337"/>
                  <a:gd name="connsiteX31" fmla="*/ 4045528 w 4545590"/>
                  <a:gd name="connsiteY31" fmla="*/ 152400 h 414337"/>
                  <a:gd name="connsiteX32" fmla="*/ 4226503 w 4545590"/>
                  <a:gd name="connsiteY32" fmla="*/ 147637 h 414337"/>
                  <a:gd name="connsiteX33" fmla="*/ 4231265 w 4545590"/>
                  <a:gd name="connsiteY33" fmla="*/ 409575 h 414337"/>
                  <a:gd name="connsiteX34" fmla="*/ 4545590 w 4545590"/>
                  <a:gd name="connsiteY34" fmla="*/ 409575 h 414337"/>
                  <a:gd name="connsiteX35" fmla="*/ 4540828 w 4545590"/>
                  <a:gd name="connsiteY35" fmla="*/ 0 h 414337"/>
                  <a:gd name="connsiteX36" fmla="*/ 6350 w 4545590"/>
                  <a:gd name="connsiteY36" fmla="*/ 3649 h 414337"/>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826203 w 4545590"/>
                  <a:gd name="connsiteY9" fmla="*/ 413863 h 423388"/>
                  <a:gd name="connsiteX10" fmla="*/ 1883353 w 4545590"/>
                  <a:gd name="connsiteY10" fmla="*/ 166213 h 423388"/>
                  <a:gd name="connsiteX11" fmla="*/ 2030990 w 4545590"/>
                  <a:gd name="connsiteY11" fmla="*/ 166213 h 423388"/>
                  <a:gd name="connsiteX12" fmla="*/ 2092903 w 4545590"/>
                  <a:gd name="connsiteY12" fmla="*/ 404338 h 423388"/>
                  <a:gd name="connsiteX13" fmla="*/ 2154815 w 4545590"/>
                  <a:gd name="connsiteY13" fmla="*/ 161451 h 423388"/>
                  <a:gd name="connsiteX14" fmla="*/ 2292928 w 4545590"/>
                  <a:gd name="connsiteY14" fmla="*/ 156688 h 423388"/>
                  <a:gd name="connsiteX15" fmla="*/ 2359603 w 4545590"/>
                  <a:gd name="connsiteY15" fmla="*/ 423388 h 423388"/>
                  <a:gd name="connsiteX16" fmla="*/ 2431040 w 4545590"/>
                  <a:gd name="connsiteY16" fmla="*/ 156688 h 423388"/>
                  <a:gd name="connsiteX17" fmla="*/ 2573915 w 4545590"/>
                  <a:gd name="connsiteY17" fmla="*/ 166213 h 423388"/>
                  <a:gd name="connsiteX18" fmla="*/ 2635828 w 4545590"/>
                  <a:gd name="connsiteY18" fmla="*/ 423388 h 423388"/>
                  <a:gd name="connsiteX19" fmla="*/ 3278765 w 4545590"/>
                  <a:gd name="connsiteY19" fmla="*/ 423388 h 423388"/>
                  <a:gd name="connsiteX20" fmla="*/ 3274003 w 4545590"/>
                  <a:gd name="connsiteY20" fmla="*/ 199551 h 423388"/>
                  <a:gd name="connsiteX21" fmla="*/ 3326390 w 4545590"/>
                  <a:gd name="connsiteY21" fmla="*/ 151926 h 423388"/>
                  <a:gd name="connsiteX22" fmla="*/ 3497840 w 4545590"/>
                  <a:gd name="connsiteY22" fmla="*/ 156688 h 423388"/>
                  <a:gd name="connsiteX23" fmla="*/ 3497840 w 4545590"/>
                  <a:gd name="connsiteY23" fmla="*/ 418626 h 423388"/>
                  <a:gd name="connsiteX24" fmla="*/ 3631190 w 4545590"/>
                  <a:gd name="connsiteY24" fmla="*/ 418626 h 423388"/>
                  <a:gd name="connsiteX25" fmla="*/ 3631190 w 4545590"/>
                  <a:gd name="connsiteY25" fmla="*/ 213838 h 423388"/>
                  <a:gd name="connsiteX26" fmla="*/ 3678815 w 4545590"/>
                  <a:gd name="connsiteY26" fmla="*/ 147163 h 423388"/>
                  <a:gd name="connsiteX27" fmla="*/ 3855028 w 4545590"/>
                  <a:gd name="connsiteY27" fmla="*/ 156688 h 423388"/>
                  <a:gd name="connsiteX28" fmla="*/ 3859790 w 4545590"/>
                  <a:gd name="connsiteY28" fmla="*/ 423388 h 423388"/>
                  <a:gd name="connsiteX29" fmla="*/ 3993140 w 4545590"/>
                  <a:gd name="connsiteY29" fmla="*/ 418626 h 423388"/>
                  <a:gd name="connsiteX30" fmla="*/ 3993140 w 4545590"/>
                  <a:gd name="connsiteY30" fmla="*/ 204313 h 423388"/>
                  <a:gd name="connsiteX31" fmla="*/ 4045528 w 4545590"/>
                  <a:gd name="connsiteY31" fmla="*/ 161451 h 423388"/>
                  <a:gd name="connsiteX32" fmla="*/ 4226503 w 4545590"/>
                  <a:gd name="connsiteY32" fmla="*/ 156688 h 423388"/>
                  <a:gd name="connsiteX33" fmla="*/ 4231265 w 4545590"/>
                  <a:gd name="connsiteY33" fmla="*/ 418626 h 423388"/>
                  <a:gd name="connsiteX34" fmla="*/ 4545590 w 4545590"/>
                  <a:gd name="connsiteY34" fmla="*/ 418626 h 423388"/>
                  <a:gd name="connsiteX35" fmla="*/ 4540828 w 4545590"/>
                  <a:gd name="connsiteY35" fmla="*/ 9051 h 423388"/>
                  <a:gd name="connsiteX36" fmla="*/ 1530346 w 4545590"/>
                  <a:gd name="connsiteY36" fmla="*/ 0 h 423388"/>
                  <a:gd name="connsiteX37" fmla="*/ 6350 w 4545590"/>
                  <a:gd name="connsiteY3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1826203 w 4545590"/>
                  <a:gd name="connsiteY10" fmla="*/ 413863 h 423388"/>
                  <a:gd name="connsiteX11" fmla="*/ 1883353 w 4545590"/>
                  <a:gd name="connsiteY11" fmla="*/ 166213 h 423388"/>
                  <a:gd name="connsiteX12" fmla="*/ 2030990 w 4545590"/>
                  <a:gd name="connsiteY12" fmla="*/ 166213 h 423388"/>
                  <a:gd name="connsiteX13" fmla="*/ 2092903 w 4545590"/>
                  <a:gd name="connsiteY13" fmla="*/ 404338 h 423388"/>
                  <a:gd name="connsiteX14" fmla="*/ 2154815 w 4545590"/>
                  <a:gd name="connsiteY14" fmla="*/ 161451 h 423388"/>
                  <a:gd name="connsiteX15" fmla="*/ 2292928 w 4545590"/>
                  <a:gd name="connsiteY15" fmla="*/ 156688 h 423388"/>
                  <a:gd name="connsiteX16" fmla="*/ 2359603 w 4545590"/>
                  <a:gd name="connsiteY16" fmla="*/ 423388 h 423388"/>
                  <a:gd name="connsiteX17" fmla="*/ 2431040 w 4545590"/>
                  <a:gd name="connsiteY17" fmla="*/ 156688 h 423388"/>
                  <a:gd name="connsiteX18" fmla="*/ 2573915 w 4545590"/>
                  <a:gd name="connsiteY18" fmla="*/ 166213 h 423388"/>
                  <a:gd name="connsiteX19" fmla="*/ 2635828 w 4545590"/>
                  <a:gd name="connsiteY19" fmla="*/ 423388 h 423388"/>
                  <a:gd name="connsiteX20" fmla="*/ 3278765 w 4545590"/>
                  <a:gd name="connsiteY20" fmla="*/ 423388 h 423388"/>
                  <a:gd name="connsiteX21" fmla="*/ 3274003 w 4545590"/>
                  <a:gd name="connsiteY21" fmla="*/ 199551 h 423388"/>
                  <a:gd name="connsiteX22" fmla="*/ 3326390 w 4545590"/>
                  <a:gd name="connsiteY22" fmla="*/ 151926 h 423388"/>
                  <a:gd name="connsiteX23" fmla="*/ 3497840 w 4545590"/>
                  <a:gd name="connsiteY23" fmla="*/ 156688 h 423388"/>
                  <a:gd name="connsiteX24" fmla="*/ 3497840 w 4545590"/>
                  <a:gd name="connsiteY24" fmla="*/ 418626 h 423388"/>
                  <a:gd name="connsiteX25" fmla="*/ 3631190 w 4545590"/>
                  <a:gd name="connsiteY25" fmla="*/ 418626 h 423388"/>
                  <a:gd name="connsiteX26" fmla="*/ 3631190 w 4545590"/>
                  <a:gd name="connsiteY26" fmla="*/ 213838 h 423388"/>
                  <a:gd name="connsiteX27" fmla="*/ 3678815 w 4545590"/>
                  <a:gd name="connsiteY27" fmla="*/ 147163 h 423388"/>
                  <a:gd name="connsiteX28" fmla="*/ 3855028 w 4545590"/>
                  <a:gd name="connsiteY28" fmla="*/ 156688 h 423388"/>
                  <a:gd name="connsiteX29" fmla="*/ 3859790 w 4545590"/>
                  <a:gd name="connsiteY29" fmla="*/ 423388 h 423388"/>
                  <a:gd name="connsiteX30" fmla="*/ 3993140 w 4545590"/>
                  <a:gd name="connsiteY30" fmla="*/ 418626 h 423388"/>
                  <a:gd name="connsiteX31" fmla="*/ 3993140 w 4545590"/>
                  <a:gd name="connsiteY31" fmla="*/ 204313 h 423388"/>
                  <a:gd name="connsiteX32" fmla="*/ 4045528 w 4545590"/>
                  <a:gd name="connsiteY32" fmla="*/ 161451 h 423388"/>
                  <a:gd name="connsiteX33" fmla="*/ 4226503 w 4545590"/>
                  <a:gd name="connsiteY33" fmla="*/ 156688 h 423388"/>
                  <a:gd name="connsiteX34" fmla="*/ 4231265 w 4545590"/>
                  <a:gd name="connsiteY34" fmla="*/ 418626 h 423388"/>
                  <a:gd name="connsiteX35" fmla="*/ 4545590 w 4545590"/>
                  <a:gd name="connsiteY35" fmla="*/ 418626 h 423388"/>
                  <a:gd name="connsiteX36" fmla="*/ 4540828 w 4545590"/>
                  <a:gd name="connsiteY36" fmla="*/ 9051 h 423388"/>
                  <a:gd name="connsiteX37" fmla="*/ 1530346 w 4545590"/>
                  <a:gd name="connsiteY37" fmla="*/ 0 h 423388"/>
                  <a:gd name="connsiteX38" fmla="*/ 6350 w 4545590"/>
                  <a:gd name="connsiteY38"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1883353 w 4545590"/>
                  <a:gd name="connsiteY10" fmla="*/ 166213 h 423388"/>
                  <a:gd name="connsiteX11" fmla="*/ 2030990 w 4545590"/>
                  <a:gd name="connsiteY11" fmla="*/ 166213 h 423388"/>
                  <a:gd name="connsiteX12" fmla="*/ 2092903 w 4545590"/>
                  <a:gd name="connsiteY12" fmla="*/ 404338 h 423388"/>
                  <a:gd name="connsiteX13" fmla="*/ 2154815 w 4545590"/>
                  <a:gd name="connsiteY13" fmla="*/ 161451 h 423388"/>
                  <a:gd name="connsiteX14" fmla="*/ 2292928 w 4545590"/>
                  <a:gd name="connsiteY14" fmla="*/ 156688 h 423388"/>
                  <a:gd name="connsiteX15" fmla="*/ 2359603 w 4545590"/>
                  <a:gd name="connsiteY15" fmla="*/ 423388 h 423388"/>
                  <a:gd name="connsiteX16" fmla="*/ 2431040 w 4545590"/>
                  <a:gd name="connsiteY16" fmla="*/ 156688 h 423388"/>
                  <a:gd name="connsiteX17" fmla="*/ 2573915 w 4545590"/>
                  <a:gd name="connsiteY17" fmla="*/ 166213 h 423388"/>
                  <a:gd name="connsiteX18" fmla="*/ 2635828 w 4545590"/>
                  <a:gd name="connsiteY18" fmla="*/ 423388 h 423388"/>
                  <a:gd name="connsiteX19" fmla="*/ 3278765 w 4545590"/>
                  <a:gd name="connsiteY19" fmla="*/ 423388 h 423388"/>
                  <a:gd name="connsiteX20" fmla="*/ 3274003 w 4545590"/>
                  <a:gd name="connsiteY20" fmla="*/ 199551 h 423388"/>
                  <a:gd name="connsiteX21" fmla="*/ 3326390 w 4545590"/>
                  <a:gd name="connsiteY21" fmla="*/ 151926 h 423388"/>
                  <a:gd name="connsiteX22" fmla="*/ 3497840 w 4545590"/>
                  <a:gd name="connsiteY22" fmla="*/ 156688 h 423388"/>
                  <a:gd name="connsiteX23" fmla="*/ 3497840 w 4545590"/>
                  <a:gd name="connsiteY23" fmla="*/ 418626 h 423388"/>
                  <a:gd name="connsiteX24" fmla="*/ 3631190 w 4545590"/>
                  <a:gd name="connsiteY24" fmla="*/ 418626 h 423388"/>
                  <a:gd name="connsiteX25" fmla="*/ 3631190 w 4545590"/>
                  <a:gd name="connsiteY25" fmla="*/ 213838 h 423388"/>
                  <a:gd name="connsiteX26" fmla="*/ 3678815 w 4545590"/>
                  <a:gd name="connsiteY26" fmla="*/ 147163 h 423388"/>
                  <a:gd name="connsiteX27" fmla="*/ 3855028 w 4545590"/>
                  <a:gd name="connsiteY27" fmla="*/ 156688 h 423388"/>
                  <a:gd name="connsiteX28" fmla="*/ 3859790 w 4545590"/>
                  <a:gd name="connsiteY28" fmla="*/ 423388 h 423388"/>
                  <a:gd name="connsiteX29" fmla="*/ 3993140 w 4545590"/>
                  <a:gd name="connsiteY29" fmla="*/ 418626 h 423388"/>
                  <a:gd name="connsiteX30" fmla="*/ 3993140 w 4545590"/>
                  <a:gd name="connsiteY30" fmla="*/ 204313 h 423388"/>
                  <a:gd name="connsiteX31" fmla="*/ 4045528 w 4545590"/>
                  <a:gd name="connsiteY31" fmla="*/ 161451 h 423388"/>
                  <a:gd name="connsiteX32" fmla="*/ 4226503 w 4545590"/>
                  <a:gd name="connsiteY32" fmla="*/ 156688 h 423388"/>
                  <a:gd name="connsiteX33" fmla="*/ 4231265 w 4545590"/>
                  <a:gd name="connsiteY33" fmla="*/ 418626 h 423388"/>
                  <a:gd name="connsiteX34" fmla="*/ 4545590 w 4545590"/>
                  <a:gd name="connsiteY34" fmla="*/ 418626 h 423388"/>
                  <a:gd name="connsiteX35" fmla="*/ 4540828 w 4545590"/>
                  <a:gd name="connsiteY35" fmla="*/ 9051 h 423388"/>
                  <a:gd name="connsiteX36" fmla="*/ 1530346 w 4545590"/>
                  <a:gd name="connsiteY36" fmla="*/ 0 h 423388"/>
                  <a:gd name="connsiteX37" fmla="*/ 6350 w 4545590"/>
                  <a:gd name="connsiteY3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030990 w 4545590"/>
                  <a:gd name="connsiteY10" fmla="*/ 166213 h 423388"/>
                  <a:gd name="connsiteX11" fmla="*/ 2092903 w 4545590"/>
                  <a:gd name="connsiteY11" fmla="*/ 404338 h 423388"/>
                  <a:gd name="connsiteX12" fmla="*/ 2154815 w 4545590"/>
                  <a:gd name="connsiteY12" fmla="*/ 161451 h 423388"/>
                  <a:gd name="connsiteX13" fmla="*/ 2292928 w 4545590"/>
                  <a:gd name="connsiteY13" fmla="*/ 156688 h 423388"/>
                  <a:gd name="connsiteX14" fmla="*/ 2359603 w 4545590"/>
                  <a:gd name="connsiteY14" fmla="*/ 423388 h 423388"/>
                  <a:gd name="connsiteX15" fmla="*/ 2431040 w 4545590"/>
                  <a:gd name="connsiteY15" fmla="*/ 156688 h 423388"/>
                  <a:gd name="connsiteX16" fmla="*/ 2573915 w 4545590"/>
                  <a:gd name="connsiteY16" fmla="*/ 166213 h 423388"/>
                  <a:gd name="connsiteX17" fmla="*/ 2635828 w 4545590"/>
                  <a:gd name="connsiteY17" fmla="*/ 423388 h 423388"/>
                  <a:gd name="connsiteX18" fmla="*/ 3278765 w 4545590"/>
                  <a:gd name="connsiteY18" fmla="*/ 423388 h 423388"/>
                  <a:gd name="connsiteX19" fmla="*/ 3274003 w 4545590"/>
                  <a:gd name="connsiteY19" fmla="*/ 199551 h 423388"/>
                  <a:gd name="connsiteX20" fmla="*/ 3326390 w 4545590"/>
                  <a:gd name="connsiteY20" fmla="*/ 151926 h 423388"/>
                  <a:gd name="connsiteX21" fmla="*/ 3497840 w 4545590"/>
                  <a:gd name="connsiteY21" fmla="*/ 156688 h 423388"/>
                  <a:gd name="connsiteX22" fmla="*/ 3497840 w 4545590"/>
                  <a:gd name="connsiteY22" fmla="*/ 418626 h 423388"/>
                  <a:gd name="connsiteX23" fmla="*/ 3631190 w 4545590"/>
                  <a:gd name="connsiteY23" fmla="*/ 418626 h 423388"/>
                  <a:gd name="connsiteX24" fmla="*/ 3631190 w 4545590"/>
                  <a:gd name="connsiteY24" fmla="*/ 213838 h 423388"/>
                  <a:gd name="connsiteX25" fmla="*/ 3678815 w 4545590"/>
                  <a:gd name="connsiteY25" fmla="*/ 147163 h 423388"/>
                  <a:gd name="connsiteX26" fmla="*/ 3855028 w 4545590"/>
                  <a:gd name="connsiteY26" fmla="*/ 156688 h 423388"/>
                  <a:gd name="connsiteX27" fmla="*/ 3859790 w 4545590"/>
                  <a:gd name="connsiteY27" fmla="*/ 423388 h 423388"/>
                  <a:gd name="connsiteX28" fmla="*/ 3993140 w 4545590"/>
                  <a:gd name="connsiteY28" fmla="*/ 418626 h 423388"/>
                  <a:gd name="connsiteX29" fmla="*/ 3993140 w 4545590"/>
                  <a:gd name="connsiteY29" fmla="*/ 204313 h 423388"/>
                  <a:gd name="connsiteX30" fmla="*/ 4045528 w 4545590"/>
                  <a:gd name="connsiteY30" fmla="*/ 161451 h 423388"/>
                  <a:gd name="connsiteX31" fmla="*/ 4226503 w 4545590"/>
                  <a:gd name="connsiteY31" fmla="*/ 156688 h 423388"/>
                  <a:gd name="connsiteX32" fmla="*/ 4231265 w 4545590"/>
                  <a:gd name="connsiteY32" fmla="*/ 418626 h 423388"/>
                  <a:gd name="connsiteX33" fmla="*/ 4545590 w 4545590"/>
                  <a:gd name="connsiteY33" fmla="*/ 418626 h 423388"/>
                  <a:gd name="connsiteX34" fmla="*/ 4540828 w 4545590"/>
                  <a:gd name="connsiteY34" fmla="*/ 9051 h 423388"/>
                  <a:gd name="connsiteX35" fmla="*/ 1530346 w 4545590"/>
                  <a:gd name="connsiteY35" fmla="*/ 0 h 423388"/>
                  <a:gd name="connsiteX36" fmla="*/ 6350 w 4545590"/>
                  <a:gd name="connsiteY36"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092903 w 4545590"/>
                  <a:gd name="connsiteY10" fmla="*/ 404338 h 423388"/>
                  <a:gd name="connsiteX11" fmla="*/ 2154815 w 4545590"/>
                  <a:gd name="connsiteY11" fmla="*/ 161451 h 423388"/>
                  <a:gd name="connsiteX12" fmla="*/ 2292928 w 4545590"/>
                  <a:gd name="connsiteY12" fmla="*/ 156688 h 423388"/>
                  <a:gd name="connsiteX13" fmla="*/ 2359603 w 4545590"/>
                  <a:gd name="connsiteY13" fmla="*/ 423388 h 423388"/>
                  <a:gd name="connsiteX14" fmla="*/ 2431040 w 4545590"/>
                  <a:gd name="connsiteY14" fmla="*/ 156688 h 423388"/>
                  <a:gd name="connsiteX15" fmla="*/ 2573915 w 4545590"/>
                  <a:gd name="connsiteY15" fmla="*/ 166213 h 423388"/>
                  <a:gd name="connsiteX16" fmla="*/ 2635828 w 4545590"/>
                  <a:gd name="connsiteY16" fmla="*/ 423388 h 423388"/>
                  <a:gd name="connsiteX17" fmla="*/ 3278765 w 4545590"/>
                  <a:gd name="connsiteY17" fmla="*/ 423388 h 423388"/>
                  <a:gd name="connsiteX18" fmla="*/ 3274003 w 4545590"/>
                  <a:gd name="connsiteY18" fmla="*/ 199551 h 423388"/>
                  <a:gd name="connsiteX19" fmla="*/ 3326390 w 4545590"/>
                  <a:gd name="connsiteY19" fmla="*/ 151926 h 423388"/>
                  <a:gd name="connsiteX20" fmla="*/ 3497840 w 4545590"/>
                  <a:gd name="connsiteY20" fmla="*/ 156688 h 423388"/>
                  <a:gd name="connsiteX21" fmla="*/ 3497840 w 4545590"/>
                  <a:gd name="connsiteY21" fmla="*/ 418626 h 423388"/>
                  <a:gd name="connsiteX22" fmla="*/ 3631190 w 4545590"/>
                  <a:gd name="connsiteY22" fmla="*/ 418626 h 423388"/>
                  <a:gd name="connsiteX23" fmla="*/ 3631190 w 4545590"/>
                  <a:gd name="connsiteY23" fmla="*/ 213838 h 423388"/>
                  <a:gd name="connsiteX24" fmla="*/ 3678815 w 4545590"/>
                  <a:gd name="connsiteY24" fmla="*/ 147163 h 423388"/>
                  <a:gd name="connsiteX25" fmla="*/ 3855028 w 4545590"/>
                  <a:gd name="connsiteY25" fmla="*/ 156688 h 423388"/>
                  <a:gd name="connsiteX26" fmla="*/ 3859790 w 4545590"/>
                  <a:gd name="connsiteY26" fmla="*/ 423388 h 423388"/>
                  <a:gd name="connsiteX27" fmla="*/ 3993140 w 4545590"/>
                  <a:gd name="connsiteY27" fmla="*/ 418626 h 423388"/>
                  <a:gd name="connsiteX28" fmla="*/ 3993140 w 4545590"/>
                  <a:gd name="connsiteY28" fmla="*/ 204313 h 423388"/>
                  <a:gd name="connsiteX29" fmla="*/ 4045528 w 4545590"/>
                  <a:gd name="connsiteY29" fmla="*/ 161451 h 423388"/>
                  <a:gd name="connsiteX30" fmla="*/ 4226503 w 4545590"/>
                  <a:gd name="connsiteY30" fmla="*/ 156688 h 423388"/>
                  <a:gd name="connsiteX31" fmla="*/ 4231265 w 4545590"/>
                  <a:gd name="connsiteY31" fmla="*/ 418626 h 423388"/>
                  <a:gd name="connsiteX32" fmla="*/ 4545590 w 4545590"/>
                  <a:gd name="connsiteY32" fmla="*/ 418626 h 423388"/>
                  <a:gd name="connsiteX33" fmla="*/ 4540828 w 4545590"/>
                  <a:gd name="connsiteY33" fmla="*/ 9051 h 423388"/>
                  <a:gd name="connsiteX34" fmla="*/ 1530346 w 4545590"/>
                  <a:gd name="connsiteY34" fmla="*/ 0 h 423388"/>
                  <a:gd name="connsiteX35" fmla="*/ 6350 w 4545590"/>
                  <a:gd name="connsiteY35"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154815 w 4545590"/>
                  <a:gd name="connsiteY10" fmla="*/ 161451 h 423388"/>
                  <a:gd name="connsiteX11" fmla="*/ 2292928 w 4545590"/>
                  <a:gd name="connsiteY11" fmla="*/ 156688 h 423388"/>
                  <a:gd name="connsiteX12" fmla="*/ 2359603 w 4545590"/>
                  <a:gd name="connsiteY12" fmla="*/ 423388 h 423388"/>
                  <a:gd name="connsiteX13" fmla="*/ 2431040 w 4545590"/>
                  <a:gd name="connsiteY13" fmla="*/ 156688 h 423388"/>
                  <a:gd name="connsiteX14" fmla="*/ 2573915 w 4545590"/>
                  <a:gd name="connsiteY14" fmla="*/ 166213 h 423388"/>
                  <a:gd name="connsiteX15" fmla="*/ 2635828 w 4545590"/>
                  <a:gd name="connsiteY15" fmla="*/ 423388 h 423388"/>
                  <a:gd name="connsiteX16" fmla="*/ 3278765 w 4545590"/>
                  <a:gd name="connsiteY16" fmla="*/ 423388 h 423388"/>
                  <a:gd name="connsiteX17" fmla="*/ 3274003 w 4545590"/>
                  <a:gd name="connsiteY17" fmla="*/ 199551 h 423388"/>
                  <a:gd name="connsiteX18" fmla="*/ 3326390 w 4545590"/>
                  <a:gd name="connsiteY18" fmla="*/ 151926 h 423388"/>
                  <a:gd name="connsiteX19" fmla="*/ 3497840 w 4545590"/>
                  <a:gd name="connsiteY19" fmla="*/ 156688 h 423388"/>
                  <a:gd name="connsiteX20" fmla="*/ 3497840 w 4545590"/>
                  <a:gd name="connsiteY20" fmla="*/ 418626 h 423388"/>
                  <a:gd name="connsiteX21" fmla="*/ 3631190 w 4545590"/>
                  <a:gd name="connsiteY21" fmla="*/ 418626 h 423388"/>
                  <a:gd name="connsiteX22" fmla="*/ 3631190 w 4545590"/>
                  <a:gd name="connsiteY22" fmla="*/ 213838 h 423388"/>
                  <a:gd name="connsiteX23" fmla="*/ 3678815 w 4545590"/>
                  <a:gd name="connsiteY23" fmla="*/ 147163 h 423388"/>
                  <a:gd name="connsiteX24" fmla="*/ 3855028 w 4545590"/>
                  <a:gd name="connsiteY24" fmla="*/ 156688 h 423388"/>
                  <a:gd name="connsiteX25" fmla="*/ 3859790 w 4545590"/>
                  <a:gd name="connsiteY25" fmla="*/ 423388 h 423388"/>
                  <a:gd name="connsiteX26" fmla="*/ 3993140 w 4545590"/>
                  <a:gd name="connsiteY26" fmla="*/ 418626 h 423388"/>
                  <a:gd name="connsiteX27" fmla="*/ 3993140 w 4545590"/>
                  <a:gd name="connsiteY27" fmla="*/ 204313 h 423388"/>
                  <a:gd name="connsiteX28" fmla="*/ 4045528 w 4545590"/>
                  <a:gd name="connsiteY28" fmla="*/ 161451 h 423388"/>
                  <a:gd name="connsiteX29" fmla="*/ 4226503 w 4545590"/>
                  <a:gd name="connsiteY29" fmla="*/ 156688 h 423388"/>
                  <a:gd name="connsiteX30" fmla="*/ 4231265 w 4545590"/>
                  <a:gd name="connsiteY30" fmla="*/ 418626 h 423388"/>
                  <a:gd name="connsiteX31" fmla="*/ 4545590 w 4545590"/>
                  <a:gd name="connsiteY31" fmla="*/ 418626 h 423388"/>
                  <a:gd name="connsiteX32" fmla="*/ 4540828 w 4545590"/>
                  <a:gd name="connsiteY32" fmla="*/ 9051 h 423388"/>
                  <a:gd name="connsiteX33" fmla="*/ 1530346 w 4545590"/>
                  <a:gd name="connsiteY33" fmla="*/ 0 h 423388"/>
                  <a:gd name="connsiteX34" fmla="*/ 6350 w 4545590"/>
                  <a:gd name="connsiteY34"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292928 w 4545590"/>
                  <a:gd name="connsiteY10" fmla="*/ 156688 h 423388"/>
                  <a:gd name="connsiteX11" fmla="*/ 2359603 w 4545590"/>
                  <a:gd name="connsiteY11" fmla="*/ 423388 h 423388"/>
                  <a:gd name="connsiteX12" fmla="*/ 2431040 w 4545590"/>
                  <a:gd name="connsiteY12" fmla="*/ 156688 h 423388"/>
                  <a:gd name="connsiteX13" fmla="*/ 2573915 w 4545590"/>
                  <a:gd name="connsiteY13" fmla="*/ 166213 h 423388"/>
                  <a:gd name="connsiteX14" fmla="*/ 2635828 w 4545590"/>
                  <a:gd name="connsiteY14" fmla="*/ 423388 h 423388"/>
                  <a:gd name="connsiteX15" fmla="*/ 3278765 w 4545590"/>
                  <a:gd name="connsiteY15" fmla="*/ 423388 h 423388"/>
                  <a:gd name="connsiteX16" fmla="*/ 3274003 w 4545590"/>
                  <a:gd name="connsiteY16" fmla="*/ 199551 h 423388"/>
                  <a:gd name="connsiteX17" fmla="*/ 3326390 w 4545590"/>
                  <a:gd name="connsiteY17" fmla="*/ 151926 h 423388"/>
                  <a:gd name="connsiteX18" fmla="*/ 3497840 w 4545590"/>
                  <a:gd name="connsiteY18" fmla="*/ 156688 h 423388"/>
                  <a:gd name="connsiteX19" fmla="*/ 3497840 w 4545590"/>
                  <a:gd name="connsiteY19" fmla="*/ 418626 h 423388"/>
                  <a:gd name="connsiteX20" fmla="*/ 3631190 w 4545590"/>
                  <a:gd name="connsiteY20" fmla="*/ 418626 h 423388"/>
                  <a:gd name="connsiteX21" fmla="*/ 3631190 w 4545590"/>
                  <a:gd name="connsiteY21" fmla="*/ 213838 h 423388"/>
                  <a:gd name="connsiteX22" fmla="*/ 3678815 w 4545590"/>
                  <a:gd name="connsiteY22" fmla="*/ 147163 h 423388"/>
                  <a:gd name="connsiteX23" fmla="*/ 3855028 w 4545590"/>
                  <a:gd name="connsiteY23" fmla="*/ 156688 h 423388"/>
                  <a:gd name="connsiteX24" fmla="*/ 3859790 w 4545590"/>
                  <a:gd name="connsiteY24" fmla="*/ 423388 h 423388"/>
                  <a:gd name="connsiteX25" fmla="*/ 3993140 w 4545590"/>
                  <a:gd name="connsiteY25" fmla="*/ 418626 h 423388"/>
                  <a:gd name="connsiteX26" fmla="*/ 3993140 w 4545590"/>
                  <a:gd name="connsiteY26" fmla="*/ 204313 h 423388"/>
                  <a:gd name="connsiteX27" fmla="*/ 4045528 w 4545590"/>
                  <a:gd name="connsiteY27" fmla="*/ 161451 h 423388"/>
                  <a:gd name="connsiteX28" fmla="*/ 4226503 w 4545590"/>
                  <a:gd name="connsiteY28" fmla="*/ 156688 h 423388"/>
                  <a:gd name="connsiteX29" fmla="*/ 4231265 w 4545590"/>
                  <a:gd name="connsiteY29" fmla="*/ 418626 h 423388"/>
                  <a:gd name="connsiteX30" fmla="*/ 4545590 w 4545590"/>
                  <a:gd name="connsiteY30" fmla="*/ 418626 h 423388"/>
                  <a:gd name="connsiteX31" fmla="*/ 4540828 w 4545590"/>
                  <a:gd name="connsiteY31" fmla="*/ 9051 h 423388"/>
                  <a:gd name="connsiteX32" fmla="*/ 1530346 w 4545590"/>
                  <a:gd name="connsiteY32" fmla="*/ 0 h 423388"/>
                  <a:gd name="connsiteX33" fmla="*/ 6350 w 4545590"/>
                  <a:gd name="connsiteY33"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359603 w 4545590"/>
                  <a:gd name="connsiteY10" fmla="*/ 423388 h 423388"/>
                  <a:gd name="connsiteX11" fmla="*/ 2431040 w 4545590"/>
                  <a:gd name="connsiteY11" fmla="*/ 156688 h 423388"/>
                  <a:gd name="connsiteX12" fmla="*/ 2573915 w 4545590"/>
                  <a:gd name="connsiteY12" fmla="*/ 166213 h 423388"/>
                  <a:gd name="connsiteX13" fmla="*/ 2635828 w 4545590"/>
                  <a:gd name="connsiteY13" fmla="*/ 423388 h 423388"/>
                  <a:gd name="connsiteX14" fmla="*/ 3278765 w 4545590"/>
                  <a:gd name="connsiteY14" fmla="*/ 423388 h 423388"/>
                  <a:gd name="connsiteX15" fmla="*/ 3274003 w 4545590"/>
                  <a:gd name="connsiteY15" fmla="*/ 199551 h 423388"/>
                  <a:gd name="connsiteX16" fmla="*/ 3326390 w 4545590"/>
                  <a:gd name="connsiteY16" fmla="*/ 151926 h 423388"/>
                  <a:gd name="connsiteX17" fmla="*/ 3497840 w 4545590"/>
                  <a:gd name="connsiteY17" fmla="*/ 156688 h 423388"/>
                  <a:gd name="connsiteX18" fmla="*/ 3497840 w 4545590"/>
                  <a:gd name="connsiteY18" fmla="*/ 418626 h 423388"/>
                  <a:gd name="connsiteX19" fmla="*/ 3631190 w 4545590"/>
                  <a:gd name="connsiteY19" fmla="*/ 418626 h 423388"/>
                  <a:gd name="connsiteX20" fmla="*/ 3631190 w 4545590"/>
                  <a:gd name="connsiteY20" fmla="*/ 213838 h 423388"/>
                  <a:gd name="connsiteX21" fmla="*/ 3678815 w 4545590"/>
                  <a:gd name="connsiteY21" fmla="*/ 147163 h 423388"/>
                  <a:gd name="connsiteX22" fmla="*/ 3855028 w 4545590"/>
                  <a:gd name="connsiteY22" fmla="*/ 156688 h 423388"/>
                  <a:gd name="connsiteX23" fmla="*/ 3859790 w 4545590"/>
                  <a:gd name="connsiteY23" fmla="*/ 423388 h 423388"/>
                  <a:gd name="connsiteX24" fmla="*/ 3993140 w 4545590"/>
                  <a:gd name="connsiteY24" fmla="*/ 418626 h 423388"/>
                  <a:gd name="connsiteX25" fmla="*/ 3993140 w 4545590"/>
                  <a:gd name="connsiteY25" fmla="*/ 204313 h 423388"/>
                  <a:gd name="connsiteX26" fmla="*/ 4045528 w 4545590"/>
                  <a:gd name="connsiteY26" fmla="*/ 161451 h 423388"/>
                  <a:gd name="connsiteX27" fmla="*/ 4226503 w 4545590"/>
                  <a:gd name="connsiteY27" fmla="*/ 156688 h 423388"/>
                  <a:gd name="connsiteX28" fmla="*/ 4231265 w 4545590"/>
                  <a:gd name="connsiteY28" fmla="*/ 418626 h 423388"/>
                  <a:gd name="connsiteX29" fmla="*/ 4545590 w 4545590"/>
                  <a:gd name="connsiteY29" fmla="*/ 418626 h 423388"/>
                  <a:gd name="connsiteX30" fmla="*/ 4540828 w 4545590"/>
                  <a:gd name="connsiteY30" fmla="*/ 9051 h 423388"/>
                  <a:gd name="connsiteX31" fmla="*/ 1530346 w 4545590"/>
                  <a:gd name="connsiteY31" fmla="*/ 0 h 423388"/>
                  <a:gd name="connsiteX32" fmla="*/ 6350 w 4545590"/>
                  <a:gd name="connsiteY32"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431040 w 4545590"/>
                  <a:gd name="connsiteY10" fmla="*/ 156688 h 423388"/>
                  <a:gd name="connsiteX11" fmla="*/ 2573915 w 4545590"/>
                  <a:gd name="connsiteY11" fmla="*/ 166213 h 423388"/>
                  <a:gd name="connsiteX12" fmla="*/ 2635828 w 4545590"/>
                  <a:gd name="connsiteY12" fmla="*/ 423388 h 423388"/>
                  <a:gd name="connsiteX13" fmla="*/ 3278765 w 4545590"/>
                  <a:gd name="connsiteY13" fmla="*/ 423388 h 423388"/>
                  <a:gd name="connsiteX14" fmla="*/ 3274003 w 4545590"/>
                  <a:gd name="connsiteY14" fmla="*/ 199551 h 423388"/>
                  <a:gd name="connsiteX15" fmla="*/ 3326390 w 4545590"/>
                  <a:gd name="connsiteY15" fmla="*/ 151926 h 423388"/>
                  <a:gd name="connsiteX16" fmla="*/ 3497840 w 4545590"/>
                  <a:gd name="connsiteY16" fmla="*/ 156688 h 423388"/>
                  <a:gd name="connsiteX17" fmla="*/ 3497840 w 4545590"/>
                  <a:gd name="connsiteY17" fmla="*/ 418626 h 423388"/>
                  <a:gd name="connsiteX18" fmla="*/ 3631190 w 4545590"/>
                  <a:gd name="connsiteY18" fmla="*/ 418626 h 423388"/>
                  <a:gd name="connsiteX19" fmla="*/ 3631190 w 4545590"/>
                  <a:gd name="connsiteY19" fmla="*/ 213838 h 423388"/>
                  <a:gd name="connsiteX20" fmla="*/ 3678815 w 4545590"/>
                  <a:gd name="connsiteY20" fmla="*/ 147163 h 423388"/>
                  <a:gd name="connsiteX21" fmla="*/ 3855028 w 4545590"/>
                  <a:gd name="connsiteY21" fmla="*/ 156688 h 423388"/>
                  <a:gd name="connsiteX22" fmla="*/ 3859790 w 4545590"/>
                  <a:gd name="connsiteY22" fmla="*/ 423388 h 423388"/>
                  <a:gd name="connsiteX23" fmla="*/ 3993140 w 4545590"/>
                  <a:gd name="connsiteY23" fmla="*/ 418626 h 423388"/>
                  <a:gd name="connsiteX24" fmla="*/ 3993140 w 4545590"/>
                  <a:gd name="connsiteY24" fmla="*/ 204313 h 423388"/>
                  <a:gd name="connsiteX25" fmla="*/ 4045528 w 4545590"/>
                  <a:gd name="connsiteY25" fmla="*/ 161451 h 423388"/>
                  <a:gd name="connsiteX26" fmla="*/ 4226503 w 4545590"/>
                  <a:gd name="connsiteY26" fmla="*/ 156688 h 423388"/>
                  <a:gd name="connsiteX27" fmla="*/ 4231265 w 4545590"/>
                  <a:gd name="connsiteY27" fmla="*/ 418626 h 423388"/>
                  <a:gd name="connsiteX28" fmla="*/ 4545590 w 4545590"/>
                  <a:gd name="connsiteY28" fmla="*/ 418626 h 423388"/>
                  <a:gd name="connsiteX29" fmla="*/ 4540828 w 4545590"/>
                  <a:gd name="connsiteY29" fmla="*/ 9051 h 423388"/>
                  <a:gd name="connsiteX30" fmla="*/ 1530346 w 4545590"/>
                  <a:gd name="connsiteY30" fmla="*/ 0 h 423388"/>
                  <a:gd name="connsiteX31" fmla="*/ 6350 w 4545590"/>
                  <a:gd name="connsiteY31"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573915 w 4545590"/>
                  <a:gd name="connsiteY10" fmla="*/ 166213 h 423388"/>
                  <a:gd name="connsiteX11" fmla="*/ 2635828 w 4545590"/>
                  <a:gd name="connsiteY11" fmla="*/ 423388 h 423388"/>
                  <a:gd name="connsiteX12" fmla="*/ 3278765 w 4545590"/>
                  <a:gd name="connsiteY12" fmla="*/ 423388 h 423388"/>
                  <a:gd name="connsiteX13" fmla="*/ 3274003 w 4545590"/>
                  <a:gd name="connsiteY13" fmla="*/ 199551 h 423388"/>
                  <a:gd name="connsiteX14" fmla="*/ 3326390 w 4545590"/>
                  <a:gd name="connsiteY14" fmla="*/ 151926 h 423388"/>
                  <a:gd name="connsiteX15" fmla="*/ 3497840 w 4545590"/>
                  <a:gd name="connsiteY15" fmla="*/ 156688 h 423388"/>
                  <a:gd name="connsiteX16" fmla="*/ 3497840 w 4545590"/>
                  <a:gd name="connsiteY16" fmla="*/ 418626 h 423388"/>
                  <a:gd name="connsiteX17" fmla="*/ 3631190 w 4545590"/>
                  <a:gd name="connsiteY17" fmla="*/ 418626 h 423388"/>
                  <a:gd name="connsiteX18" fmla="*/ 3631190 w 4545590"/>
                  <a:gd name="connsiteY18" fmla="*/ 213838 h 423388"/>
                  <a:gd name="connsiteX19" fmla="*/ 3678815 w 4545590"/>
                  <a:gd name="connsiteY19" fmla="*/ 147163 h 423388"/>
                  <a:gd name="connsiteX20" fmla="*/ 3855028 w 4545590"/>
                  <a:gd name="connsiteY20" fmla="*/ 156688 h 423388"/>
                  <a:gd name="connsiteX21" fmla="*/ 3859790 w 4545590"/>
                  <a:gd name="connsiteY21" fmla="*/ 423388 h 423388"/>
                  <a:gd name="connsiteX22" fmla="*/ 3993140 w 4545590"/>
                  <a:gd name="connsiteY22" fmla="*/ 418626 h 423388"/>
                  <a:gd name="connsiteX23" fmla="*/ 3993140 w 4545590"/>
                  <a:gd name="connsiteY23" fmla="*/ 204313 h 423388"/>
                  <a:gd name="connsiteX24" fmla="*/ 4045528 w 4545590"/>
                  <a:gd name="connsiteY24" fmla="*/ 161451 h 423388"/>
                  <a:gd name="connsiteX25" fmla="*/ 4226503 w 4545590"/>
                  <a:gd name="connsiteY25" fmla="*/ 156688 h 423388"/>
                  <a:gd name="connsiteX26" fmla="*/ 4231265 w 4545590"/>
                  <a:gd name="connsiteY26" fmla="*/ 418626 h 423388"/>
                  <a:gd name="connsiteX27" fmla="*/ 4545590 w 4545590"/>
                  <a:gd name="connsiteY27" fmla="*/ 418626 h 423388"/>
                  <a:gd name="connsiteX28" fmla="*/ 4540828 w 4545590"/>
                  <a:gd name="connsiteY28" fmla="*/ 9051 h 423388"/>
                  <a:gd name="connsiteX29" fmla="*/ 1530346 w 4545590"/>
                  <a:gd name="connsiteY29" fmla="*/ 0 h 423388"/>
                  <a:gd name="connsiteX30" fmla="*/ 6350 w 4545590"/>
                  <a:gd name="connsiteY30"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635828 w 4545590"/>
                  <a:gd name="connsiteY10" fmla="*/ 423388 h 423388"/>
                  <a:gd name="connsiteX11" fmla="*/ 3278765 w 4545590"/>
                  <a:gd name="connsiteY11" fmla="*/ 423388 h 423388"/>
                  <a:gd name="connsiteX12" fmla="*/ 3274003 w 4545590"/>
                  <a:gd name="connsiteY12" fmla="*/ 199551 h 423388"/>
                  <a:gd name="connsiteX13" fmla="*/ 3326390 w 4545590"/>
                  <a:gd name="connsiteY13" fmla="*/ 151926 h 423388"/>
                  <a:gd name="connsiteX14" fmla="*/ 3497840 w 4545590"/>
                  <a:gd name="connsiteY14" fmla="*/ 156688 h 423388"/>
                  <a:gd name="connsiteX15" fmla="*/ 3497840 w 4545590"/>
                  <a:gd name="connsiteY15" fmla="*/ 418626 h 423388"/>
                  <a:gd name="connsiteX16" fmla="*/ 3631190 w 4545590"/>
                  <a:gd name="connsiteY16" fmla="*/ 418626 h 423388"/>
                  <a:gd name="connsiteX17" fmla="*/ 3631190 w 4545590"/>
                  <a:gd name="connsiteY17" fmla="*/ 213838 h 423388"/>
                  <a:gd name="connsiteX18" fmla="*/ 3678815 w 4545590"/>
                  <a:gd name="connsiteY18" fmla="*/ 147163 h 423388"/>
                  <a:gd name="connsiteX19" fmla="*/ 3855028 w 4545590"/>
                  <a:gd name="connsiteY19" fmla="*/ 156688 h 423388"/>
                  <a:gd name="connsiteX20" fmla="*/ 3859790 w 4545590"/>
                  <a:gd name="connsiteY20" fmla="*/ 423388 h 423388"/>
                  <a:gd name="connsiteX21" fmla="*/ 3993140 w 4545590"/>
                  <a:gd name="connsiteY21" fmla="*/ 418626 h 423388"/>
                  <a:gd name="connsiteX22" fmla="*/ 3993140 w 4545590"/>
                  <a:gd name="connsiteY22" fmla="*/ 204313 h 423388"/>
                  <a:gd name="connsiteX23" fmla="*/ 4045528 w 4545590"/>
                  <a:gd name="connsiteY23" fmla="*/ 161451 h 423388"/>
                  <a:gd name="connsiteX24" fmla="*/ 4226503 w 4545590"/>
                  <a:gd name="connsiteY24" fmla="*/ 156688 h 423388"/>
                  <a:gd name="connsiteX25" fmla="*/ 4231265 w 4545590"/>
                  <a:gd name="connsiteY25" fmla="*/ 418626 h 423388"/>
                  <a:gd name="connsiteX26" fmla="*/ 4545590 w 4545590"/>
                  <a:gd name="connsiteY26" fmla="*/ 418626 h 423388"/>
                  <a:gd name="connsiteX27" fmla="*/ 4540828 w 4545590"/>
                  <a:gd name="connsiteY27" fmla="*/ 9051 h 423388"/>
                  <a:gd name="connsiteX28" fmla="*/ 1530346 w 4545590"/>
                  <a:gd name="connsiteY28" fmla="*/ 0 h 423388"/>
                  <a:gd name="connsiteX29" fmla="*/ 6350 w 4545590"/>
                  <a:gd name="connsiteY29"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278765 w 4545590"/>
                  <a:gd name="connsiteY10" fmla="*/ 423388 h 423388"/>
                  <a:gd name="connsiteX11" fmla="*/ 3274003 w 4545590"/>
                  <a:gd name="connsiteY11" fmla="*/ 199551 h 423388"/>
                  <a:gd name="connsiteX12" fmla="*/ 3326390 w 4545590"/>
                  <a:gd name="connsiteY12" fmla="*/ 151926 h 423388"/>
                  <a:gd name="connsiteX13" fmla="*/ 3497840 w 4545590"/>
                  <a:gd name="connsiteY13" fmla="*/ 156688 h 423388"/>
                  <a:gd name="connsiteX14" fmla="*/ 3497840 w 4545590"/>
                  <a:gd name="connsiteY14" fmla="*/ 418626 h 423388"/>
                  <a:gd name="connsiteX15" fmla="*/ 3631190 w 4545590"/>
                  <a:gd name="connsiteY15" fmla="*/ 418626 h 423388"/>
                  <a:gd name="connsiteX16" fmla="*/ 3631190 w 4545590"/>
                  <a:gd name="connsiteY16" fmla="*/ 213838 h 423388"/>
                  <a:gd name="connsiteX17" fmla="*/ 3678815 w 4545590"/>
                  <a:gd name="connsiteY17" fmla="*/ 147163 h 423388"/>
                  <a:gd name="connsiteX18" fmla="*/ 3855028 w 4545590"/>
                  <a:gd name="connsiteY18" fmla="*/ 156688 h 423388"/>
                  <a:gd name="connsiteX19" fmla="*/ 3859790 w 4545590"/>
                  <a:gd name="connsiteY19" fmla="*/ 423388 h 423388"/>
                  <a:gd name="connsiteX20" fmla="*/ 3993140 w 4545590"/>
                  <a:gd name="connsiteY20" fmla="*/ 418626 h 423388"/>
                  <a:gd name="connsiteX21" fmla="*/ 3993140 w 4545590"/>
                  <a:gd name="connsiteY21" fmla="*/ 204313 h 423388"/>
                  <a:gd name="connsiteX22" fmla="*/ 4045528 w 4545590"/>
                  <a:gd name="connsiteY22" fmla="*/ 161451 h 423388"/>
                  <a:gd name="connsiteX23" fmla="*/ 4226503 w 4545590"/>
                  <a:gd name="connsiteY23" fmla="*/ 156688 h 423388"/>
                  <a:gd name="connsiteX24" fmla="*/ 4231265 w 4545590"/>
                  <a:gd name="connsiteY24" fmla="*/ 418626 h 423388"/>
                  <a:gd name="connsiteX25" fmla="*/ 4545590 w 4545590"/>
                  <a:gd name="connsiteY25" fmla="*/ 418626 h 423388"/>
                  <a:gd name="connsiteX26" fmla="*/ 4540828 w 4545590"/>
                  <a:gd name="connsiteY26" fmla="*/ 9051 h 423388"/>
                  <a:gd name="connsiteX27" fmla="*/ 1530346 w 4545590"/>
                  <a:gd name="connsiteY27" fmla="*/ 0 h 423388"/>
                  <a:gd name="connsiteX28" fmla="*/ 6350 w 4545590"/>
                  <a:gd name="connsiteY28"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274003 w 4545590"/>
                  <a:gd name="connsiteY10" fmla="*/ 199551 h 423388"/>
                  <a:gd name="connsiteX11" fmla="*/ 3326390 w 4545590"/>
                  <a:gd name="connsiteY11" fmla="*/ 151926 h 423388"/>
                  <a:gd name="connsiteX12" fmla="*/ 3497840 w 4545590"/>
                  <a:gd name="connsiteY12" fmla="*/ 156688 h 423388"/>
                  <a:gd name="connsiteX13" fmla="*/ 3497840 w 4545590"/>
                  <a:gd name="connsiteY13" fmla="*/ 418626 h 423388"/>
                  <a:gd name="connsiteX14" fmla="*/ 3631190 w 4545590"/>
                  <a:gd name="connsiteY14" fmla="*/ 418626 h 423388"/>
                  <a:gd name="connsiteX15" fmla="*/ 3631190 w 4545590"/>
                  <a:gd name="connsiteY15" fmla="*/ 213838 h 423388"/>
                  <a:gd name="connsiteX16" fmla="*/ 3678815 w 4545590"/>
                  <a:gd name="connsiteY16" fmla="*/ 147163 h 423388"/>
                  <a:gd name="connsiteX17" fmla="*/ 3855028 w 4545590"/>
                  <a:gd name="connsiteY17" fmla="*/ 156688 h 423388"/>
                  <a:gd name="connsiteX18" fmla="*/ 3859790 w 4545590"/>
                  <a:gd name="connsiteY18" fmla="*/ 423388 h 423388"/>
                  <a:gd name="connsiteX19" fmla="*/ 3993140 w 4545590"/>
                  <a:gd name="connsiteY19" fmla="*/ 418626 h 423388"/>
                  <a:gd name="connsiteX20" fmla="*/ 3993140 w 4545590"/>
                  <a:gd name="connsiteY20" fmla="*/ 204313 h 423388"/>
                  <a:gd name="connsiteX21" fmla="*/ 4045528 w 4545590"/>
                  <a:gd name="connsiteY21" fmla="*/ 161451 h 423388"/>
                  <a:gd name="connsiteX22" fmla="*/ 4226503 w 4545590"/>
                  <a:gd name="connsiteY22" fmla="*/ 156688 h 423388"/>
                  <a:gd name="connsiteX23" fmla="*/ 4231265 w 4545590"/>
                  <a:gd name="connsiteY23" fmla="*/ 418626 h 423388"/>
                  <a:gd name="connsiteX24" fmla="*/ 4545590 w 4545590"/>
                  <a:gd name="connsiteY24" fmla="*/ 418626 h 423388"/>
                  <a:gd name="connsiteX25" fmla="*/ 4540828 w 4545590"/>
                  <a:gd name="connsiteY25" fmla="*/ 9051 h 423388"/>
                  <a:gd name="connsiteX26" fmla="*/ 1530346 w 4545590"/>
                  <a:gd name="connsiteY26" fmla="*/ 0 h 423388"/>
                  <a:gd name="connsiteX27" fmla="*/ 6350 w 4545590"/>
                  <a:gd name="connsiteY2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326390 w 4545590"/>
                  <a:gd name="connsiteY10" fmla="*/ 151926 h 423388"/>
                  <a:gd name="connsiteX11" fmla="*/ 3497840 w 4545590"/>
                  <a:gd name="connsiteY11" fmla="*/ 156688 h 423388"/>
                  <a:gd name="connsiteX12" fmla="*/ 3497840 w 4545590"/>
                  <a:gd name="connsiteY12" fmla="*/ 418626 h 423388"/>
                  <a:gd name="connsiteX13" fmla="*/ 3631190 w 4545590"/>
                  <a:gd name="connsiteY13" fmla="*/ 418626 h 423388"/>
                  <a:gd name="connsiteX14" fmla="*/ 3631190 w 4545590"/>
                  <a:gd name="connsiteY14" fmla="*/ 213838 h 423388"/>
                  <a:gd name="connsiteX15" fmla="*/ 3678815 w 4545590"/>
                  <a:gd name="connsiteY15" fmla="*/ 147163 h 423388"/>
                  <a:gd name="connsiteX16" fmla="*/ 3855028 w 4545590"/>
                  <a:gd name="connsiteY16" fmla="*/ 156688 h 423388"/>
                  <a:gd name="connsiteX17" fmla="*/ 3859790 w 4545590"/>
                  <a:gd name="connsiteY17" fmla="*/ 423388 h 423388"/>
                  <a:gd name="connsiteX18" fmla="*/ 3993140 w 4545590"/>
                  <a:gd name="connsiteY18" fmla="*/ 418626 h 423388"/>
                  <a:gd name="connsiteX19" fmla="*/ 3993140 w 4545590"/>
                  <a:gd name="connsiteY19" fmla="*/ 204313 h 423388"/>
                  <a:gd name="connsiteX20" fmla="*/ 4045528 w 4545590"/>
                  <a:gd name="connsiteY20" fmla="*/ 161451 h 423388"/>
                  <a:gd name="connsiteX21" fmla="*/ 4226503 w 4545590"/>
                  <a:gd name="connsiteY21" fmla="*/ 156688 h 423388"/>
                  <a:gd name="connsiteX22" fmla="*/ 4231265 w 4545590"/>
                  <a:gd name="connsiteY22" fmla="*/ 418626 h 423388"/>
                  <a:gd name="connsiteX23" fmla="*/ 4545590 w 4545590"/>
                  <a:gd name="connsiteY23" fmla="*/ 418626 h 423388"/>
                  <a:gd name="connsiteX24" fmla="*/ 4540828 w 4545590"/>
                  <a:gd name="connsiteY24" fmla="*/ 9051 h 423388"/>
                  <a:gd name="connsiteX25" fmla="*/ 1530346 w 4545590"/>
                  <a:gd name="connsiteY25" fmla="*/ 0 h 423388"/>
                  <a:gd name="connsiteX26" fmla="*/ 6350 w 4545590"/>
                  <a:gd name="connsiteY26"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497840 w 4545590"/>
                  <a:gd name="connsiteY10" fmla="*/ 156688 h 423388"/>
                  <a:gd name="connsiteX11" fmla="*/ 3497840 w 4545590"/>
                  <a:gd name="connsiteY11" fmla="*/ 418626 h 423388"/>
                  <a:gd name="connsiteX12" fmla="*/ 3631190 w 4545590"/>
                  <a:gd name="connsiteY12" fmla="*/ 418626 h 423388"/>
                  <a:gd name="connsiteX13" fmla="*/ 3631190 w 4545590"/>
                  <a:gd name="connsiteY13" fmla="*/ 213838 h 423388"/>
                  <a:gd name="connsiteX14" fmla="*/ 3678815 w 4545590"/>
                  <a:gd name="connsiteY14" fmla="*/ 147163 h 423388"/>
                  <a:gd name="connsiteX15" fmla="*/ 3855028 w 4545590"/>
                  <a:gd name="connsiteY15" fmla="*/ 156688 h 423388"/>
                  <a:gd name="connsiteX16" fmla="*/ 3859790 w 4545590"/>
                  <a:gd name="connsiteY16" fmla="*/ 423388 h 423388"/>
                  <a:gd name="connsiteX17" fmla="*/ 3993140 w 4545590"/>
                  <a:gd name="connsiteY17" fmla="*/ 418626 h 423388"/>
                  <a:gd name="connsiteX18" fmla="*/ 3993140 w 4545590"/>
                  <a:gd name="connsiteY18" fmla="*/ 204313 h 423388"/>
                  <a:gd name="connsiteX19" fmla="*/ 4045528 w 4545590"/>
                  <a:gd name="connsiteY19" fmla="*/ 161451 h 423388"/>
                  <a:gd name="connsiteX20" fmla="*/ 4226503 w 4545590"/>
                  <a:gd name="connsiteY20" fmla="*/ 156688 h 423388"/>
                  <a:gd name="connsiteX21" fmla="*/ 4231265 w 4545590"/>
                  <a:gd name="connsiteY21" fmla="*/ 418626 h 423388"/>
                  <a:gd name="connsiteX22" fmla="*/ 4545590 w 4545590"/>
                  <a:gd name="connsiteY22" fmla="*/ 418626 h 423388"/>
                  <a:gd name="connsiteX23" fmla="*/ 4540828 w 4545590"/>
                  <a:gd name="connsiteY23" fmla="*/ 9051 h 423388"/>
                  <a:gd name="connsiteX24" fmla="*/ 1530346 w 4545590"/>
                  <a:gd name="connsiteY24" fmla="*/ 0 h 423388"/>
                  <a:gd name="connsiteX25" fmla="*/ 6350 w 4545590"/>
                  <a:gd name="connsiteY25"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497840 w 4545590"/>
                  <a:gd name="connsiteY10" fmla="*/ 418626 h 423388"/>
                  <a:gd name="connsiteX11" fmla="*/ 3631190 w 4545590"/>
                  <a:gd name="connsiteY11" fmla="*/ 418626 h 423388"/>
                  <a:gd name="connsiteX12" fmla="*/ 3631190 w 4545590"/>
                  <a:gd name="connsiteY12" fmla="*/ 213838 h 423388"/>
                  <a:gd name="connsiteX13" fmla="*/ 3678815 w 4545590"/>
                  <a:gd name="connsiteY13" fmla="*/ 147163 h 423388"/>
                  <a:gd name="connsiteX14" fmla="*/ 3855028 w 4545590"/>
                  <a:gd name="connsiteY14" fmla="*/ 156688 h 423388"/>
                  <a:gd name="connsiteX15" fmla="*/ 3859790 w 4545590"/>
                  <a:gd name="connsiteY15" fmla="*/ 423388 h 423388"/>
                  <a:gd name="connsiteX16" fmla="*/ 3993140 w 4545590"/>
                  <a:gd name="connsiteY16" fmla="*/ 418626 h 423388"/>
                  <a:gd name="connsiteX17" fmla="*/ 3993140 w 4545590"/>
                  <a:gd name="connsiteY17" fmla="*/ 204313 h 423388"/>
                  <a:gd name="connsiteX18" fmla="*/ 4045528 w 4545590"/>
                  <a:gd name="connsiteY18" fmla="*/ 161451 h 423388"/>
                  <a:gd name="connsiteX19" fmla="*/ 4226503 w 4545590"/>
                  <a:gd name="connsiteY19" fmla="*/ 156688 h 423388"/>
                  <a:gd name="connsiteX20" fmla="*/ 4231265 w 4545590"/>
                  <a:gd name="connsiteY20" fmla="*/ 418626 h 423388"/>
                  <a:gd name="connsiteX21" fmla="*/ 4545590 w 4545590"/>
                  <a:gd name="connsiteY21" fmla="*/ 418626 h 423388"/>
                  <a:gd name="connsiteX22" fmla="*/ 4540828 w 4545590"/>
                  <a:gd name="connsiteY22" fmla="*/ 9051 h 423388"/>
                  <a:gd name="connsiteX23" fmla="*/ 1530346 w 4545590"/>
                  <a:gd name="connsiteY23" fmla="*/ 0 h 423388"/>
                  <a:gd name="connsiteX24" fmla="*/ 6350 w 4545590"/>
                  <a:gd name="connsiteY24"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631190 w 4545590"/>
                  <a:gd name="connsiteY10" fmla="*/ 418626 h 423388"/>
                  <a:gd name="connsiteX11" fmla="*/ 3631190 w 4545590"/>
                  <a:gd name="connsiteY11" fmla="*/ 213838 h 423388"/>
                  <a:gd name="connsiteX12" fmla="*/ 3678815 w 4545590"/>
                  <a:gd name="connsiteY12" fmla="*/ 147163 h 423388"/>
                  <a:gd name="connsiteX13" fmla="*/ 3855028 w 4545590"/>
                  <a:gd name="connsiteY13" fmla="*/ 156688 h 423388"/>
                  <a:gd name="connsiteX14" fmla="*/ 3859790 w 4545590"/>
                  <a:gd name="connsiteY14" fmla="*/ 423388 h 423388"/>
                  <a:gd name="connsiteX15" fmla="*/ 3993140 w 4545590"/>
                  <a:gd name="connsiteY15" fmla="*/ 418626 h 423388"/>
                  <a:gd name="connsiteX16" fmla="*/ 3993140 w 4545590"/>
                  <a:gd name="connsiteY16" fmla="*/ 204313 h 423388"/>
                  <a:gd name="connsiteX17" fmla="*/ 4045528 w 4545590"/>
                  <a:gd name="connsiteY17" fmla="*/ 161451 h 423388"/>
                  <a:gd name="connsiteX18" fmla="*/ 4226503 w 4545590"/>
                  <a:gd name="connsiteY18" fmla="*/ 156688 h 423388"/>
                  <a:gd name="connsiteX19" fmla="*/ 4231265 w 4545590"/>
                  <a:gd name="connsiteY19" fmla="*/ 418626 h 423388"/>
                  <a:gd name="connsiteX20" fmla="*/ 4545590 w 4545590"/>
                  <a:gd name="connsiteY20" fmla="*/ 418626 h 423388"/>
                  <a:gd name="connsiteX21" fmla="*/ 4540828 w 4545590"/>
                  <a:gd name="connsiteY21" fmla="*/ 9051 h 423388"/>
                  <a:gd name="connsiteX22" fmla="*/ 1530346 w 4545590"/>
                  <a:gd name="connsiteY22" fmla="*/ 0 h 423388"/>
                  <a:gd name="connsiteX23" fmla="*/ 6350 w 4545590"/>
                  <a:gd name="connsiteY23"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631190 w 4545590"/>
                  <a:gd name="connsiteY10" fmla="*/ 213838 h 423388"/>
                  <a:gd name="connsiteX11" fmla="*/ 3678815 w 4545590"/>
                  <a:gd name="connsiteY11" fmla="*/ 147163 h 423388"/>
                  <a:gd name="connsiteX12" fmla="*/ 3855028 w 4545590"/>
                  <a:gd name="connsiteY12" fmla="*/ 156688 h 423388"/>
                  <a:gd name="connsiteX13" fmla="*/ 3859790 w 4545590"/>
                  <a:gd name="connsiteY13" fmla="*/ 423388 h 423388"/>
                  <a:gd name="connsiteX14" fmla="*/ 3993140 w 4545590"/>
                  <a:gd name="connsiteY14" fmla="*/ 418626 h 423388"/>
                  <a:gd name="connsiteX15" fmla="*/ 3993140 w 4545590"/>
                  <a:gd name="connsiteY15" fmla="*/ 204313 h 423388"/>
                  <a:gd name="connsiteX16" fmla="*/ 4045528 w 4545590"/>
                  <a:gd name="connsiteY16" fmla="*/ 161451 h 423388"/>
                  <a:gd name="connsiteX17" fmla="*/ 4226503 w 4545590"/>
                  <a:gd name="connsiteY17" fmla="*/ 156688 h 423388"/>
                  <a:gd name="connsiteX18" fmla="*/ 4231265 w 4545590"/>
                  <a:gd name="connsiteY18" fmla="*/ 418626 h 423388"/>
                  <a:gd name="connsiteX19" fmla="*/ 4545590 w 4545590"/>
                  <a:gd name="connsiteY19" fmla="*/ 418626 h 423388"/>
                  <a:gd name="connsiteX20" fmla="*/ 4540828 w 4545590"/>
                  <a:gd name="connsiteY20" fmla="*/ 9051 h 423388"/>
                  <a:gd name="connsiteX21" fmla="*/ 1530346 w 4545590"/>
                  <a:gd name="connsiteY21" fmla="*/ 0 h 423388"/>
                  <a:gd name="connsiteX22" fmla="*/ 6350 w 4545590"/>
                  <a:gd name="connsiteY22"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678815 w 4545590"/>
                  <a:gd name="connsiteY10" fmla="*/ 147163 h 423388"/>
                  <a:gd name="connsiteX11" fmla="*/ 3855028 w 4545590"/>
                  <a:gd name="connsiteY11" fmla="*/ 156688 h 423388"/>
                  <a:gd name="connsiteX12" fmla="*/ 3859790 w 4545590"/>
                  <a:gd name="connsiteY12" fmla="*/ 423388 h 423388"/>
                  <a:gd name="connsiteX13" fmla="*/ 3993140 w 4545590"/>
                  <a:gd name="connsiteY13" fmla="*/ 418626 h 423388"/>
                  <a:gd name="connsiteX14" fmla="*/ 3993140 w 4545590"/>
                  <a:gd name="connsiteY14" fmla="*/ 204313 h 423388"/>
                  <a:gd name="connsiteX15" fmla="*/ 4045528 w 4545590"/>
                  <a:gd name="connsiteY15" fmla="*/ 161451 h 423388"/>
                  <a:gd name="connsiteX16" fmla="*/ 4226503 w 4545590"/>
                  <a:gd name="connsiteY16" fmla="*/ 156688 h 423388"/>
                  <a:gd name="connsiteX17" fmla="*/ 4231265 w 4545590"/>
                  <a:gd name="connsiteY17" fmla="*/ 418626 h 423388"/>
                  <a:gd name="connsiteX18" fmla="*/ 4545590 w 4545590"/>
                  <a:gd name="connsiteY18" fmla="*/ 418626 h 423388"/>
                  <a:gd name="connsiteX19" fmla="*/ 4540828 w 4545590"/>
                  <a:gd name="connsiteY19" fmla="*/ 9051 h 423388"/>
                  <a:gd name="connsiteX20" fmla="*/ 1530346 w 4545590"/>
                  <a:gd name="connsiteY20" fmla="*/ 0 h 423388"/>
                  <a:gd name="connsiteX21" fmla="*/ 6350 w 4545590"/>
                  <a:gd name="connsiteY21"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855028 w 4545590"/>
                  <a:gd name="connsiteY10" fmla="*/ 156688 h 423388"/>
                  <a:gd name="connsiteX11" fmla="*/ 3859790 w 4545590"/>
                  <a:gd name="connsiteY11" fmla="*/ 423388 h 423388"/>
                  <a:gd name="connsiteX12" fmla="*/ 3993140 w 4545590"/>
                  <a:gd name="connsiteY12" fmla="*/ 418626 h 423388"/>
                  <a:gd name="connsiteX13" fmla="*/ 3993140 w 4545590"/>
                  <a:gd name="connsiteY13" fmla="*/ 204313 h 423388"/>
                  <a:gd name="connsiteX14" fmla="*/ 4045528 w 4545590"/>
                  <a:gd name="connsiteY14" fmla="*/ 161451 h 423388"/>
                  <a:gd name="connsiteX15" fmla="*/ 4226503 w 4545590"/>
                  <a:gd name="connsiteY15" fmla="*/ 156688 h 423388"/>
                  <a:gd name="connsiteX16" fmla="*/ 4231265 w 4545590"/>
                  <a:gd name="connsiteY16" fmla="*/ 418626 h 423388"/>
                  <a:gd name="connsiteX17" fmla="*/ 4545590 w 4545590"/>
                  <a:gd name="connsiteY17" fmla="*/ 418626 h 423388"/>
                  <a:gd name="connsiteX18" fmla="*/ 4540828 w 4545590"/>
                  <a:gd name="connsiteY18" fmla="*/ 9051 h 423388"/>
                  <a:gd name="connsiteX19" fmla="*/ 1530346 w 4545590"/>
                  <a:gd name="connsiteY19" fmla="*/ 0 h 423388"/>
                  <a:gd name="connsiteX20" fmla="*/ 6350 w 4545590"/>
                  <a:gd name="connsiteY20"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859790 w 4545590"/>
                  <a:gd name="connsiteY10" fmla="*/ 423388 h 423388"/>
                  <a:gd name="connsiteX11" fmla="*/ 3993140 w 4545590"/>
                  <a:gd name="connsiteY11" fmla="*/ 418626 h 423388"/>
                  <a:gd name="connsiteX12" fmla="*/ 3993140 w 4545590"/>
                  <a:gd name="connsiteY12" fmla="*/ 204313 h 423388"/>
                  <a:gd name="connsiteX13" fmla="*/ 4045528 w 4545590"/>
                  <a:gd name="connsiteY13" fmla="*/ 161451 h 423388"/>
                  <a:gd name="connsiteX14" fmla="*/ 4226503 w 4545590"/>
                  <a:gd name="connsiteY14" fmla="*/ 156688 h 423388"/>
                  <a:gd name="connsiteX15" fmla="*/ 4231265 w 4545590"/>
                  <a:gd name="connsiteY15" fmla="*/ 418626 h 423388"/>
                  <a:gd name="connsiteX16" fmla="*/ 4545590 w 4545590"/>
                  <a:gd name="connsiteY16" fmla="*/ 418626 h 423388"/>
                  <a:gd name="connsiteX17" fmla="*/ 4540828 w 4545590"/>
                  <a:gd name="connsiteY17" fmla="*/ 9051 h 423388"/>
                  <a:gd name="connsiteX18" fmla="*/ 1530346 w 4545590"/>
                  <a:gd name="connsiteY18" fmla="*/ 0 h 423388"/>
                  <a:gd name="connsiteX19" fmla="*/ 6350 w 4545590"/>
                  <a:gd name="connsiteY19"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993140 w 4545590"/>
                  <a:gd name="connsiteY10" fmla="*/ 418626 h 423388"/>
                  <a:gd name="connsiteX11" fmla="*/ 3993140 w 4545590"/>
                  <a:gd name="connsiteY11" fmla="*/ 204313 h 423388"/>
                  <a:gd name="connsiteX12" fmla="*/ 4045528 w 4545590"/>
                  <a:gd name="connsiteY12" fmla="*/ 161451 h 423388"/>
                  <a:gd name="connsiteX13" fmla="*/ 4226503 w 4545590"/>
                  <a:gd name="connsiteY13" fmla="*/ 156688 h 423388"/>
                  <a:gd name="connsiteX14" fmla="*/ 4231265 w 4545590"/>
                  <a:gd name="connsiteY14" fmla="*/ 418626 h 423388"/>
                  <a:gd name="connsiteX15" fmla="*/ 4545590 w 4545590"/>
                  <a:gd name="connsiteY15" fmla="*/ 418626 h 423388"/>
                  <a:gd name="connsiteX16" fmla="*/ 4540828 w 4545590"/>
                  <a:gd name="connsiteY16" fmla="*/ 9051 h 423388"/>
                  <a:gd name="connsiteX17" fmla="*/ 1530346 w 4545590"/>
                  <a:gd name="connsiteY17" fmla="*/ 0 h 423388"/>
                  <a:gd name="connsiteX18" fmla="*/ 6350 w 4545590"/>
                  <a:gd name="connsiteY18"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993140 w 4545590"/>
                  <a:gd name="connsiteY10" fmla="*/ 204313 h 423388"/>
                  <a:gd name="connsiteX11" fmla="*/ 4045528 w 4545590"/>
                  <a:gd name="connsiteY11" fmla="*/ 161451 h 423388"/>
                  <a:gd name="connsiteX12" fmla="*/ 4226503 w 4545590"/>
                  <a:gd name="connsiteY12" fmla="*/ 156688 h 423388"/>
                  <a:gd name="connsiteX13" fmla="*/ 4231265 w 4545590"/>
                  <a:gd name="connsiteY13" fmla="*/ 418626 h 423388"/>
                  <a:gd name="connsiteX14" fmla="*/ 4545590 w 4545590"/>
                  <a:gd name="connsiteY14" fmla="*/ 418626 h 423388"/>
                  <a:gd name="connsiteX15" fmla="*/ 4540828 w 4545590"/>
                  <a:gd name="connsiteY15" fmla="*/ 9051 h 423388"/>
                  <a:gd name="connsiteX16" fmla="*/ 1530346 w 4545590"/>
                  <a:gd name="connsiteY16" fmla="*/ 0 h 423388"/>
                  <a:gd name="connsiteX17" fmla="*/ 6350 w 4545590"/>
                  <a:gd name="connsiteY1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045528 w 4545590"/>
                  <a:gd name="connsiteY10" fmla="*/ 161451 h 423388"/>
                  <a:gd name="connsiteX11" fmla="*/ 4226503 w 4545590"/>
                  <a:gd name="connsiteY11" fmla="*/ 156688 h 423388"/>
                  <a:gd name="connsiteX12" fmla="*/ 4231265 w 4545590"/>
                  <a:gd name="connsiteY12" fmla="*/ 418626 h 423388"/>
                  <a:gd name="connsiteX13" fmla="*/ 4545590 w 4545590"/>
                  <a:gd name="connsiteY13" fmla="*/ 418626 h 423388"/>
                  <a:gd name="connsiteX14" fmla="*/ 4540828 w 4545590"/>
                  <a:gd name="connsiteY14" fmla="*/ 9051 h 423388"/>
                  <a:gd name="connsiteX15" fmla="*/ 1530346 w 4545590"/>
                  <a:gd name="connsiteY15" fmla="*/ 0 h 423388"/>
                  <a:gd name="connsiteX16" fmla="*/ 6350 w 4545590"/>
                  <a:gd name="connsiteY16"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226503 w 4545590"/>
                  <a:gd name="connsiteY10" fmla="*/ 156688 h 423388"/>
                  <a:gd name="connsiteX11" fmla="*/ 4231265 w 4545590"/>
                  <a:gd name="connsiteY11" fmla="*/ 418626 h 423388"/>
                  <a:gd name="connsiteX12" fmla="*/ 4545590 w 4545590"/>
                  <a:gd name="connsiteY12" fmla="*/ 418626 h 423388"/>
                  <a:gd name="connsiteX13" fmla="*/ 4540828 w 4545590"/>
                  <a:gd name="connsiteY13" fmla="*/ 9051 h 423388"/>
                  <a:gd name="connsiteX14" fmla="*/ 1530346 w 4545590"/>
                  <a:gd name="connsiteY14" fmla="*/ 0 h 423388"/>
                  <a:gd name="connsiteX15" fmla="*/ 6350 w 4545590"/>
                  <a:gd name="connsiteY15"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231265 w 4545590"/>
                  <a:gd name="connsiteY10" fmla="*/ 418626 h 423388"/>
                  <a:gd name="connsiteX11" fmla="*/ 4545590 w 4545590"/>
                  <a:gd name="connsiteY11" fmla="*/ 418626 h 423388"/>
                  <a:gd name="connsiteX12" fmla="*/ 4540828 w 4545590"/>
                  <a:gd name="connsiteY12" fmla="*/ 9051 h 423388"/>
                  <a:gd name="connsiteX13" fmla="*/ 1530346 w 4545590"/>
                  <a:gd name="connsiteY13" fmla="*/ 0 h 423388"/>
                  <a:gd name="connsiteX14" fmla="*/ 6350 w 4545590"/>
                  <a:gd name="connsiteY14"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545590 w 4545590"/>
                  <a:gd name="connsiteY10" fmla="*/ 418626 h 423388"/>
                  <a:gd name="connsiteX11" fmla="*/ 4540828 w 4545590"/>
                  <a:gd name="connsiteY11" fmla="*/ 9051 h 423388"/>
                  <a:gd name="connsiteX12" fmla="*/ 1530346 w 4545590"/>
                  <a:gd name="connsiteY12" fmla="*/ 0 h 423388"/>
                  <a:gd name="connsiteX13" fmla="*/ 6350 w 4545590"/>
                  <a:gd name="connsiteY13" fmla="*/ 12700 h 423388"/>
                  <a:gd name="connsiteX0" fmla="*/ 6350 w 4540828"/>
                  <a:gd name="connsiteY0" fmla="*/ 12700 h 423388"/>
                  <a:gd name="connsiteX1" fmla="*/ 0 w 4540828"/>
                  <a:gd name="connsiteY1" fmla="*/ 419100 h 423388"/>
                  <a:gd name="connsiteX2" fmla="*/ 402215 w 4540828"/>
                  <a:gd name="connsiteY2" fmla="*/ 418626 h 423388"/>
                  <a:gd name="connsiteX3" fmla="*/ 526040 w 4540828"/>
                  <a:gd name="connsiteY3" fmla="*/ 137638 h 423388"/>
                  <a:gd name="connsiteX4" fmla="*/ 649865 w 4540828"/>
                  <a:gd name="connsiteY4" fmla="*/ 409101 h 423388"/>
                  <a:gd name="connsiteX5" fmla="*/ 783215 w 4540828"/>
                  <a:gd name="connsiteY5" fmla="*/ 156688 h 423388"/>
                  <a:gd name="connsiteX6" fmla="*/ 892753 w 4540828"/>
                  <a:gd name="connsiteY6" fmla="*/ 423388 h 423388"/>
                  <a:gd name="connsiteX7" fmla="*/ 1035628 w 4540828"/>
                  <a:gd name="connsiteY7" fmla="*/ 161451 h 423388"/>
                  <a:gd name="connsiteX8" fmla="*/ 1145166 w 4540828"/>
                  <a:gd name="connsiteY8" fmla="*/ 418626 h 423388"/>
                  <a:gd name="connsiteX9" fmla="*/ 1543046 w 4540828"/>
                  <a:gd name="connsiteY9" fmla="*/ 412750 h 423388"/>
                  <a:gd name="connsiteX10" fmla="*/ 4540828 w 4540828"/>
                  <a:gd name="connsiteY10" fmla="*/ 9051 h 423388"/>
                  <a:gd name="connsiteX11" fmla="*/ 1530346 w 4540828"/>
                  <a:gd name="connsiteY11" fmla="*/ 0 h 423388"/>
                  <a:gd name="connsiteX12" fmla="*/ 6350 w 4540828"/>
                  <a:gd name="connsiteY12" fmla="*/ 12700 h 423388"/>
                  <a:gd name="connsiteX0" fmla="*/ 6350 w 1543046"/>
                  <a:gd name="connsiteY0" fmla="*/ 12700 h 423388"/>
                  <a:gd name="connsiteX1" fmla="*/ 0 w 1543046"/>
                  <a:gd name="connsiteY1" fmla="*/ 419100 h 423388"/>
                  <a:gd name="connsiteX2" fmla="*/ 402215 w 1543046"/>
                  <a:gd name="connsiteY2" fmla="*/ 418626 h 423388"/>
                  <a:gd name="connsiteX3" fmla="*/ 526040 w 1543046"/>
                  <a:gd name="connsiteY3" fmla="*/ 137638 h 423388"/>
                  <a:gd name="connsiteX4" fmla="*/ 649865 w 1543046"/>
                  <a:gd name="connsiteY4" fmla="*/ 409101 h 423388"/>
                  <a:gd name="connsiteX5" fmla="*/ 783215 w 1543046"/>
                  <a:gd name="connsiteY5" fmla="*/ 156688 h 423388"/>
                  <a:gd name="connsiteX6" fmla="*/ 892753 w 1543046"/>
                  <a:gd name="connsiteY6" fmla="*/ 423388 h 423388"/>
                  <a:gd name="connsiteX7" fmla="*/ 1035628 w 1543046"/>
                  <a:gd name="connsiteY7" fmla="*/ 161451 h 423388"/>
                  <a:gd name="connsiteX8" fmla="*/ 1145166 w 1543046"/>
                  <a:gd name="connsiteY8" fmla="*/ 418626 h 423388"/>
                  <a:gd name="connsiteX9" fmla="*/ 1543046 w 1543046"/>
                  <a:gd name="connsiteY9" fmla="*/ 412750 h 423388"/>
                  <a:gd name="connsiteX10" fmla="*/ 1530346 w 1543046"/>
                  <a:gd name="connsiteY10" fmla="*/ 0 h 423388"/>
                  <a:gd name="connsiteX11" fmla="*/ 6350 w 1543046"/>
                  <a:gd name="connsiteY11" fmla="*/ 12700 h 423388"/>
                  <a:gd name="connsiteX0" fmla="*/ 12700 w 1543046"/>
                  <a:gd name="connsiteY0" fmla="*/ 0 h 1363188"/>
                  <a:gd name="connsiteX1" fmla="*/ 0 w 1543046"/>
                  <a:gd name="connsiteY1" fmla="*/ 1358900 h 1363188"/>
                  <a:gd name="connsiteX2" fmla="*/ 402215 w 1543046"/>
                  <a:gd name="connsiteY2" fmla="*/ 1358426 h 1363188"/>
                  <a:gd name="connsiteX3" fmla="*/ 526040 w 1543046"/>
                  <a:gd name="connsiteY3" fmla="*/ 1077438 h 1363188"/>
                  <a:gd name="connsiteX4" fmla="*/ 649865 w 1543046"/>
                  <a:gd name="connsiteY4" fmla="*/ 1348901 h 1363188"/>
                  <a:gd name="connsiteX5" fmla="*/ 783215 w 1543046"/>
                  <a:gd name="connsiteY5" fmla="*/ 1096488 h 1363188"/>
                  <a:gd name="connsiteX6" fmla="*/ 892753 w 1543046"/>
                  <a:gd name="connsiteY6" fmla="*/ 1363188 h 1363188"/>
                  <a:gd name="connsiteX7" fmla="*/ 1035628 w 1543046"/>
                  <a:gd name="connsiteY7" fmla="*/ 1101251 h 1363188"/>
                  <a:gd name="connsiteX8" fmla="*/ 1145166 w 1543046"/>
                  <a:gd name="connsiteY8" fmla="*/ 1358426 h 1363188"/>
                  <a:gd name="connsiteX9" fmla="*/ 1543046 w 1543046"/>
                  <a:gd name="connsiteY9" fmla="*/ 1352550 h 1363188"/>
                  <a:gd name="connsiteX10" fmla="*/ 1530346 w 1543046"/>
                  <a:gd name="connsiteY10" fmla="*/ 939800 h 1363188"/>
                  <a:gd name="connsiteX11" fmla="*/ 12700 w 1543046"/>
                  <a:gd name="connsiteY11" fmla="*/ 0 h 1363188"/>
                  <a:gd name="connsiteX0" fmla="*/ 12700 w 1543046"/>
                  <a:gd name="connsiteY0" fmla="*/ 0 h 1363188"/>
                  <a:gd name="connsiteX1" fmla="*/ 0 w 1543046"/>
                  <a:gd name="connsiteY1" fmla="*/ 1358900 h 1363188"/>
                  <a:gd name="connsiteX2" fmla="*/ 402215 w 1543046"/>
                  <a:gd name="connsiteY2" fmla="*/ 1358426 h 1363188"/>
                  <a:gd name="connsiteX3" fmla="*/ 526040 w 1543046"/>
                  <a:gd name="connsiteY3" fmla="*/ 1077438 h 1363188"/>
                  <a:gd name="connsiteX4" fmla="*/ 649865 w 1543046"/>
                  <a:gd name="connsiteY4" fmla="*/ 1348901 h 1363188"/>
                  <a:gd name="connsiteX5" fmla="*/ 783215 w 1543046"/>
                  <a:gd name="connsiteY5" fmla="*/ 1096488 h 1363188"/>
                  <a:gd name="connsiteX6" fmla="*/ 892753 w 1543046"/>
                  <a:gd name="connsiteY6" fmla="*/ 1363188 h 1363188"/>
                  <a:gd name="connsiteX7" fmla="*/ 1035628 w 1543046"/>
                  <a:gd name="connsiteY7" fmla="*/ 1101251 h 1363188"/>
                  <a:gd name="connsiteX8" fmla="*/ 1145166 w 1543046"/>
                  <a:gd name="connsiteY8" fmla="*/ 1358426 h 1363188"/>
                  <a:gd name="connsiteX9" fmla="*/ 1543046 w 1543046"/>
                  <a:gd name="connsiteY9" fmla="*/ 1352550 h 1363188"/>
                  <a:gd name="connsiteX10" fmla="*/ 1530346 w 1543046"/>
                  <a:gd name="connsiteY10" fmla="*/ 25400 h 1363188"/>
                  <a:gd name="connsiteX11" fmla="*/ 12700 w 1543046"/>
                  <a:gd name="connsiteY11" fmla="*/ 0 h 1363188"/>
                  <a:gd name="connsiteX0" fmla="*/ 0 w 1547015"/>
                  <a:gd name="connsiteY0" fmla="*/ 0 h 1358426"/>
                  <a:gd name="connsiteX1" fmla="*/ 3969 w 1547015"/>
                  <a:gd name="connsiteY1" fmla="*/ 1354138 h 1358426"/>
                  <a:gd name="connsiteX2" fmla="*/ 406184 w 1547015"/>
                  <a:gd name="connsiteY2" fmla="*/ 1353664 h 1358426"/>
                  <a:gd name="connsiteX3" fmla="*/ 530009 w 1547015"/>
                  <a:gd name="connsiteY3" fmla="*/ 1072676 h 1358426"/>
                  <a:gd name="connsiteX4" fmla="*/ 653834 w 1547015"/>
                  <a:gd name="connsiteY4" fmla="*/ 1344139 h 1358426"/>
                  <a:gd name="connsiteX5" fmla="*/ 787184 w 1547015"/>
                  <a:gd name="connsiteY5" fmla="*/ 1091726 h 1358426"/>
                  <a:gd name="connsiteX6" fmla="*/ 896722 w 1547015"/>
                  <a:gd name="connsiteY6" fmla="*/ 1358426 h 1358426"/>
                  <a:gd name="connsiteX7" fmla="*/ 1039597 w 1547015"/>
                  <a:gd name="connsiteY7" fmla="*/ 1096489 h 1358426"/>
                  <a:gd name="connsiteX8" fmla="*/ 1149135 w 1547015"/>
                  <a:gd name="connsiteY8" fmla="*/ 1353664 h 1358426"/>
                  <a:gd name="connsiteX9" fmla="*/ 1547015 w 1547015"/>
                  <a:gd name="connsiteY9" fmla="*/ 1347788 h 1358426"/>
                  <a:gd name="connsiteX10" fmla="*/ 1534315 w 1547015"/>
                  <a:gd name="connsiteY10" fmla="*/ 20638 h 1358426"/>
                  <a:gd name="connsiteX11" fmla="*/ 0 w 1547015"/>
                  <a:gd name="connsiteY11" fmla="*/ 0 h 1358426"/>
                  <a:gd name="connsiteX0" fmla="*/ 0 w 1547015"/>
                  <a:gd name="connsiteY0" fmla="*/ 0 h 1367951"/>
                  <a:gd name="connsiteX1" fmla="*/ 3969 w 1547015"/>
                  <a:gd name="connsiteY1" fmla="*/ 1363663 h 1367951"/>
                  <a:gd name="connsiteX2" fmla="*/ 406184 w 1547015"/>
                  <a:gd name="connsiteY2" fmla="*/ 1363189 h 1367951"/>
                  <a:gd name="connsiteX3" fmla="*/ 530009 w 1547015"/>
                  <a:gd name="connsiteY3" fmla="*/ 1082201 h 1367951"/>
                  <a:gd name="connsiteX4" fmla="*/ 653834 w 1547015"/>
                  <a:gd name="connsiteY4" fmla="*/ 1353664 h 1367951"/>
                  <a:gd name="connsiteX5" fmla="*/ 787184 w 1547015"/>
                  <a:gd name="connsiteY5" fmla="*/ 1101251 h 1367951"/>
                  <a:gd name="connsiteX6" fmla="*/ 896722 w 1547015"/>
                  <a:gd name="connsiteY6" fmla="*/ 1367951 h 1367951"/>
                  <a:gd name="connsiteX7" fmla="*/ 1039597 w 1547015"/>
                  <a:gd name="connsiteY7" fmla="*/ 1106014 h 1367951"/>
                  <a:gd name="connsiteX8" fmla="*/ 1149135 w 1547015"/>
                  <a:gd name="connsiteY8" fmla="*/ 1363189 h 1367951"/>
                  <a:gd name="connsiteX9" fmla="*/ 1547015 w 1547015"/>
                  <a:gd name="connsiteY9" fmla="*/ 1357313 h 1367951"/>
                  <a:gd name="connsiteX10" fmla="*/ 1534315 w 1547015"/>
                  <a:gd name="connsiteY10" fmla="*/ 30163 h 1367951"/>
                  <a:gd name="connsiteX11" fmla="*/ 0 w 1547015"/>
                  <a:gd name="connsiteY11" fmla="*/ 0 h 1367951"/>
                  <a:gd name="connsiteX0" fmla="*/ 0 w 1547015"/>
                  <a:gd name="connsiteY0" fmla="*/ 0 h 1367951"/>
                  <a:gd name="connsiteX1" fmla="*/ 3969 w 1547015"/>
                  <a:gd name="connsiteY1" fmla="*/ 1363663 h 1367951"/>
                  <a:gd name="connsiteX2" fmla="*/ 406184 w 1547015"/>
                  <a:gd name="connsiteY2" fmla="*/ 1363189 h 1367951"/>
                  <a:gd name="connsiteX3" fmla="*/ 530009 w 1547015"/>
                  <a:gd name="connsiteY3" fmla="*/ 1082201 h 1367951"/>
                  <a:gd name="connsiteX4" fmla="*/ 653834 w 1547015"/>
                  <a:gd name="connsiteY4" fmla="*/ 1353664 h 1367951"/>
                  <a:gd name="connsiteX5" fmla="*/ 787184 w 1547015"/>
                  <a:gd name="connsiteY5" fmla="*/ 1101251 h 1367951"/>
                  <a:gd name="connsiteX6" fmla="*/ 896722 w 1547015"/>
                  <a:gd name="connsiteY6" fmla="*/ 1367951 h 1367951"/>
                  <a:gd name="connsiteX7" fmla="*/ 1039597 w 1547015"/>
                  <a:gd name="connsiteY7" fmla="*/ 1106014 h 1367951"/>
                  <a:gd name="connsiteX8" fmla="*/ 1149135 w 1547015"/>
                  <a:gd name="connsiteY8" fmla="*/ 1363189 h 1367951"/>
                  <a:gd name="connsiteX9" fmla="*/ 1547015 w 1547015"/>
                  <a:gd name="connsiteY9" fmla="*/ 1357313 h 1367951"/>
                  <a:gd name="connsiteX10" fmla="*/ 1534315 w 1547015"/>
                  <a:gd name="connsiteY10" fmla="*/ 1588 h 1367951"/>
                  <a:gd name="connsiteX11" fmla="*/ 0 w 1547015"/>
                  <a:gd name="connsiteY11" fmla="*/ 0 h 1367951"/>
                  <a:gd name="connsiteX0" fmla="*/ 0 w 1547015"/>
                  <a:gd name="connsiteY0" fmla="*/ 0 h 1373188"/>
                  <a:gd name="connsiteX1" fmla="*/ 3969 w 1547015"/>
                  <a:gd name="connsiteY1" fmla="*/ 1373188 h 1373188"/>
                  <a:gd name="connsiteX2" fmla="*/ 406184 w 1547015"/>
                  <a:gd name="connsiteY2" fmla="*/ 1363189 h 1373188"/>
                  <a:gd name="connsiteX3" fmla="*/ 530009 w 1547015"/>
                  <a:gd name="connsiteY3" fmla="*/ 1082201 h 1373188"/>
                  <a:gd name="connsiteX4" fmla="*/ 653834 w 1547015"/>
                  <a:gd name="connsiteY4" fmla="*/ 135366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3188"/>
                  <a:gd name="connsiteX1" fmla="*/ 3969 w 1547015"/>
                  <a:gd name="connsiteY1" fmla="*/ 1373188 h 1373188"/>
                  <a:gd name="connsiteX2" fmla="*/ 406184 w 1547015"/>
                  <a:gd name="connsiteY2" fmla="*/ 1367951 h 1373188"/>
                  <a:gd name="connsiteX3" fmla="*/ 530009 w 1547015"/>
                  <a:gd name="connsiteY3" fmla="*/ 1082201 h 1373188"/>
                  <a:gd name="connsiteX4" fmla="*/ 653834 w 1547015"/>
                  <a:gd name="connsiteY4" fmla="*/ 135366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3188"/>
                  <a:gd name="connsiteX1" fmla="*/ 3969 w 1547015"/>
                  <a:gd name="connsiteY1" fmla="*/ 1373188 h 1373188"/>
                  <a:gd name="connsiteX2" fmla="*/ 406184 w 1547015"/>
                  <a:gd name="connsiteY2" fmla="*/ 1372713 h 1373188"/>
                  <a:gd name="connsiteX3" fmla="*/ 530009 w 1547015"/>
                  <a:gd name="connsiteY3" fmla="*/ 1082201 h 1373188"/>
                  <a:gd name="connsiteX4" fmla="*/ 653834 w 1547015"/>
                  <a:gd name="connsiteY4" fmla="*/ 135366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3188"/>
                  <a:gd name="connsiteX1" fmla="*/ 3969 w 1547015"/>
                  <a:gd name="connsiteY1" fmla="*/ 1373188 h 1373188"/>
                  <a:gd name="connsiteX2" fmla="*/ 406184 w 1547015"/>
                  <a:gd name="connsiteY2" fmla="*/ 1372713 h 1373188"/>
                  <a:gd name="connsiteX3" fmla="*/ 530009 w 1547015"/>
                  <a:gd name="connsiteY3" fmla="*/ 1082201 h 1373188"/>
                  <a:gd name="connsiteX4" fmla="*/ 653834 w 1547015"/>
                  <a:gd name="connsiteY4" fmla="*/ 137271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5095"/>
                  <a:gd name="connsiteX1" fmla="*/ 3969 w 1547015"/>
                  <a:gd name="connsiteY1" fmla="*/ 1373188 h 1375095"/>
                  <a:gd name="connsiteX2" fmla="*/ 406184 w 1547015"/>
                  <a:gd name="connsiteY2" fmla="*/ 1372713 h 1375095"/>
                  <a:gd name="connsiteX3" fmla="*/ 530009 w 1547015"/>
                  <a:gd name="connsiteY3" fmla="*/ 1082201 h 1375095"/>
                  <a:gd name="connsiteX4" fmla="*/ 653834 w 1547015"/>
                  <a:gd name="connsiteY4" fmla="*/ 1372714 h 1375095"/>
                  <a:gd name="connsiteX5" fmla="*/ 787184 w 1547015"/>
                  <a:gd name="connsiteY5" fmla="*/ 1101251 h 1375095"/>
                  <a:gd name="connsiteX6" fmla="*/ 896722 w 1547015"/>
                  <a:gd name="connsiteY6" fmla="*/ 1375095 h 1375095"/>
                  <a:gd name="connsiteX7" fmla="*/ 1039597 w 1547015"/>
                  <a:gd name="connsiteY7" fmla="*/ 1106014 h 1375095"/>
                  <a:gd name="connsiteX8" fmla="*/ 1149135 w 1547015"/>
                  <a:gd name="connsiteY8" fmla="*/ 1363189 h 1375095"/>
                  <a:gd name="connsiteX9" fmla="*/ 1547015 w 1547015"/>
                  <a:gd name="connsiteY9" fmla="*/ 1357313 h 1375095"/>
                  <a:gd name="connsiteX10" fmla="*/ 1534315 w 1547015"/>
                  <a:gd name="connsiteY10" fmla="*/ 1588 h 1375095"/>
                  <a:gd name="connsiteX11" fmla="*/ 0 w 1547015"/>
                  <a:gd name="connsiteY11" fmla="*/ 0 h 1375095"/>
                  <a:gd name="connsiteX0" fmla="*/ 0 w 1547015"/>
                  <a:gd name="connsiteY0" fmla="*/ 0 h 1375095"/>
                  <a:gd name="connsiteX1" fmla="*/ 3969 w 1547015"/>
                  <a:gd name="connsiteY1" fmla="*/ 1373188 h 1375095"/>
                  <a:gd name="connsiteX2" fmla="*/ 406184 w 1547015"/>
                  <a:gd name="connsiteY2" fmla="*/ 1372713 h 1375095"/>
                  <a:gd name="connsiteX3" fmla="*/ 530009 w 1547015"/>
                  <a:gd name="connsiteY3" fmla="*/ 1082201 h 1375095"/>
                  <a:gd name="connsiteX4" fmla="*/ 653834 w 1547015"/>
                  <a:gd name="connsiteY4" fmla="*/ 1372714 h 1375095"/>
                  <a:gd name="connsiteX5" fmla="*/ 787184 w 1547015"/>
                  <a:gd name="connsiteY5" fmla="*/ 1101251 h 1375095"/>
                  <a:gd name="connsiteX6" fmla="*/ 896722 w 1547015"/>
                  <a:gd name="connsiteY6" fmla="*/ 1375095 h 1375095"/>
                  <a:gd name="connsiteX7" fmla="*/ 1039597 w 1547015"/>
                  <a:gd name="connsiteY7" fmla="*/ 1106014 h 1375095"/>
                  <a:gd name="connsiteX8" fmla="*/ 1146754 w 1547015"/>
                  <a:gd name="connsiteY8" fmla="*/ 1372714 h 1375095"/>
                  <a:gd name="connsiteX9" fmla="*/ 1547015 w 1547015"/>
                  <a:gd name="connsiteY9" fmla="*/ 1357313 h 1375095"/>
                  <a:gd name="connsiteX10" fmla="*/ 1534315 w 1547015"/>
                  <a:gd name="connsiteY10" fmla="*/ 1588 h 1375095"/>
                  <a:gd name="connsiteX11" fmla="*/ 0 w 1547015"/>
                  <a:gd name="connsiteY11" fmla="*/ 0 h 1375095"/>
                  <a:gd name="connsiteX0" fmla="*/ 0 w 1551778"/>
                  <a:gd name="connsiteY0" fmla="*/ 0 h 1375095"/>
                  <a:gd name="connsiteX1" fmla="*/ 3969 w 1551778"/>
                  <a:gd name="connsiteY1" fmla="*/ 1373188 h 1375095"/>
                  <a:gd name="connsiteX2" fmla="*/ 406184 w 1551778"/>
                  <a:gd name="connsiteY2" fmla="*/ 1372713 h 1375095"/>
                  <a:gd name="connsiteX3" fmla="*/ 530009 w 1551778"/>
                  <a:gd name="connsiteY3" fmla="*/ 1082201 h 1375095"/>
                  <a:gd name="connsiteX4" fmla="*/ 653834 w 1551778"/>
                  <a:gd name="connsiteY4" fmla="*/ 1372714 h 1375095"/>
                  <a:gd name="connsiteX5" fmla="*/ 787184 w 1551778"/>
                  <a:gd name="connsiteY5" fmla="*/ 1101251 h 1375095"/>
                  <a:gd name="connsiteX6" fmla="*/ 896722 w 1551778"/>
                  <a:gd name="connsiteY6" fmla="*/ 1375095 h 1375095"/>
                  <a:gd name="connsiteX7" fmla="*/ 1039597 w 1551778"/>
                  <a:gd name="connsiteY7" fmla="*/ 1106014 h 1375095"/>
                  <a:gd name="connsiteX8" fmla="*/ 1146754 w 1551778"/>
                  <a:gd name="connsiteY8" fmla="*/ 1372714 h 1375095"/>
                  <a:gd name="connsiteX9" fmla="*/ 1551778 w 1551778"/>
                  <a:gd name="connsiteY9" fmla="*/ 1371601 h 1375095"/>
                  <a:gd name="connsiteX10" fmla="*/ 1534315 w 1551778"/>
                  <a:gd name="connsiteY10" fmla="*/ 1588 h 1375095"/>
                  <a:gd name="connsiteX11" fmla="*/ 0 w 1551778"/>
                  <a:gd name="connsiteY11" fmla="*/ 0 h 137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1778" h="1375095">
                    <a:moveTo>
                      <a:pt x="0" y="0"/>
                    </a:moveTo>
                    <a:lnTo>
                      <a:pt x="3969" y="1373188"/>
                    </a:lnTo>
                    <a:lnTo>
                      <a:pt x="406184" y="1372713"/>
                    </a:lnTo>
                    <a:lnTo>
                      <a:pt x="530009" y="1082201"/>
                    </a:lnTo>
                    <a:lnTo>
                      <a:pt x="653834" y="1372714"/>
                    </a:lnTo>
                    <a:lnTo>
                      <a:pt x="787184" y="1101251"/>
                    </a:lnTo>
                    <a:lnTo>
                      <a:pt x="896722" y="1375095"/>
                    </a:lnTo>
                    <a:lnTo>
                      <a:pt x="1039597" y="1106014"/>
                    </a:lnTo>
                    <a:lnTo>
                      <a:pt x="1146754" y="1372714"/>
                    </a:lnTo>
                    <a:lnTo>
                      <a:pt x="1551778" y="1371601"/>
                    </a:lnTo>
                    <a:lnTo>
                      <a:pt x="1534315" y="1588"/>
                    </a:lnTo>
                    <a:lnTo>
                      <a:pt x="0" y="0"/>
                    </a:lnTo>
                    <a:close/>
                  </a:path>
                </a:pathLst>
              </a:custGeom>
              <a:solidFill>
                <a:srgbClr val="92D050"/>
              </a:solidFill>
              <a:ln w="3175">
                <a:noFill/>
                <a:round/>
                <a:headEnd/>
                <a:tailEnd/>
              </a:ln>
            </p:spPr>
            <p:txBody>
              <a:bodyPr wrap="none" rtlCol="0" anchor="ctr"/>
              <a:lstStyle/>
              <a:p>
                <a:pPr algn="ctr"/>
                <a:endParaRPr lang="en-US"/>
              </a:p>
            </p:txBody>
          </p:sp>
          <p:sp>
            <p:nvSpPr>
              <p:cNvPr id="155" name="TextBox 154">
                <a:extLst>
                  <a:ext uri="{FF2B5EF4-FFF2-40B4-BE49-F238E27FC236}">
                    <a16:creationId xmlns:a16="http://schemas.microsoft.com/office/drawing/2014/main" id="{FC1F0E72-5C4A-48FB-9057-7B6CD23ED2B6}"/>
                  </a:ext>
                </a:extLst>
              </p:cNvPr>
              <p:cNvSpPr txBox="1"/>
              <p:nvPr/>
            </p:nvSpPr>
            <p:spPr bwMode="auto">
              <a:xfrm>
                <a:off x="2720394" y="3902496"/>
                <a:ext cx="1360069"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Web/HTML Data</a:t>
                </a:r>
              </a:p>
              <a:p>
                <a:pPr algn="ctr"/>
                <a:r>
                  <a:rPr lang="en-US" sz="1200" b="1" dirty="0">
                    <a:solidFill>
                      <a:srgbClr val="0033CC"/>
                    </a:solidFill>
                    <a:latin typeface="Arial" charset="0"/>
                  </a:rPr>
                  <a:t>Binding</a:t>
                </a:r>
              </a:p>
            </p:txBody>
          </p:sp>
          <p:sp>
            <p:nvSpPr>
              <p:cNvPr id="156" name="Freeform 85">
                <a:extLst>
                  <a:ext uri="{FF2B5EF4-FFF2-40B4-BE49-F238E27FC236}">
                    <a16:creationId xmlns:a16="http://schemas.microsoft.com/office/drawing/2014/main" id="{F23F70A4-E3F2-4339-B94B-50F058ACFBA6}"/>
                  </a:ext>
                </a:extLst>
              </p:cNvPr>
              <p:cNvSpPr/>
              <p:nvPr/>
            </p:nvSpPr>
            <p:spPr bwMode="auto">
              <a:xfrm>
                <a:off x="4162424" y="3666094"/>
                <a:ext cx="1547020" cy="1375569"/>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2514600 w 6024562"/>
                  <a:gd name="connsiteY22" fmla="*/ 157162 h 419099"/>
                  <a:gd name="connsiteX23" fmla="*/ 2624138 w 6024562"/>
                  <a:gd name="connsiteY23" fmla="*/ 414337 h 419099"/>
                  <a:gd name="connsiteX24" fmla="*/ 3305175 w 6024562"/>
                  <a:gd name="connsiteY24" fmla="*/ 409574 h 419099"/>
                  <a:gd name="connsiteX25" fmla="*/ 3362325 w 6024562"/>
                  <a:gd name="connsiteY25" fmla="*/ 161924 h 419099"/>
                  <a:gd name="connsiteX26" fmla="*/ 3509962 w 6024562"/>
                  <a:gd name="connsiteY26" fmla="*/ 161924 h 419099"/>
                  <a:gd name="connsiteX27" fmla="*/ 3571875 w 6024562"/>
                  <a:gd name="connsiteY27" fmla="*/ 400049 h 419099"/>
                  <a:gd name="connsiteX28" fmla="*/ 3633787 w 6024562"/>
                  <a:gd name="connsiteY28" fmla="*/ 157162 h 419099"/>
                  <a:gd name="connsiteX29" fmla="*/ 3771900 w 6024562"/>
                  <a:gd name="connsiteY29" fmla="*/ 152399 h 419099"/>
                  <a:gd name="connsiteX30" fmla="*/ 3838575 w 6024562"/>
                  <a:gd name="connsiteY30" fmla="*/ 419099 h 419099"/>
                  <a:gd name="connsiteX31" fmla="*/ 3910012 w 6024562"/>
                  <a:gd name="connsiteY31" fmla="*/ 152399 h 419099"/>
                  <a:gd name="connsiteX32" fmla="*/ 4052887 w 6024562"/>
                  <a:gd name="connsiteY32" fmla="*/ 161924 h 419099"/>
                  <a:gd name="connsiteX33" fmla="*/ 4114800 w 6024562"/>
                  <a:gd name="connsiteY33" fmla="*/ 419099 h 419099"/>
                  <a:gd name="connsiteX34" fmla="*/ 4757737 w 6024562"/>
                  <a:gd name="connsiteY34" fmla="*/ 419099 h 419099"/>
                  <a:gd name="connsiteX35" fmla="*/ 4752975 w 6024562"/>
                  <a:gd name="connsiteY35" fmla="*/ 195262 h 419099"/>
                  <a:gd name="connsiteX36" fmla="*/ 4805362 w 6024562"/>
                  <a:gd name="connsiteY36" fmla="*/ 147637 h 419099"/>
                  <a:gd name="connsiteX37" fmla="*/ 4976812 w 6024562"/>
                  <a:gd name="connsiteY37" fmla="*/ 152399 h 419099"/>
                  <a:gd name="connsiteX38" fmla="*/ 4976812 w 6024562"/>
                  <a:gd name="connsiteY38" fmla="*/ 414337 h 419099"/>
                  <a:gd name="connsiteX39" fmla="*/ 5110162 w 6024562"/>
                  <a:gd name="connsiteY39" fmla="*/ 414337 h 419099"/>
                  <a:gd name="connsiteX40" fmla="*/ 5110162 w 6024562"/>
                  <a:gd name="connsiteY40" fmla="*/ 209549 h 419099"/>
                  <a:gd name="connsiteX41" fmla="*/ 5157787 w 6024562"/>
                  <a:gd name="connsiteY41" fmla="*/ 142874 h 419099"/>
                  <a:gd name="connsiteX42" fmla="*/ 5334000 w 6024562"/>
                  <a:gd name="connsiteY42" fmla="*/ 152399 h 419099"/>
                  <a:gd name="connsiteX43" fmla="*/ 5338762 w 6024562"/>
                  <a:gd name="connsiteY43" fmla="*/ 419099 h 419099"/>
                  <a:gd name="connsiteX44" fmla="*/ 5472112 w 6024562"/>
                  <a:gd name="connsiteY44" fmla="*/ 414337 h 419099"/>
                  <a:gd name="connsiteX45" fmla="*/ 5472112 w 6024562"/>
                  <a:gd name="connsiteY45" fmla="*/ 200024 h 419099"/>
                  <a:gd name="connsiteX46" fmla="*/ 5524500 w 6024562"/>
                  <a:gd name="connsiteY46" fmla="*/ 157162 h 419099"/>
                  <a:gd name="connsiteX47" fmla="*/ 5705475 w 6024562"/>
                  <a:gd name="connsiteY47" fmla="*/ 152399 h 419099"/>
                  <a:gd name="connsiteX48" fmla="*/ 5710237 w 6024562"/>
                  <a:gd name="connsiteY48" fmla="*/ 414337 h 419099"/>
                  <a:gd name="connsiteX49" fmla="*/ 6024562 w 6024562"/>
                  <a:gd name="connsiteY49" fmla="*/ 414337 h 419099"/>
                  <a:gd name="connsiteX50" fmla="*/ 6019800 w 6024562"/>
                  <a:gd name="connsiteY50" fmla="*/ 4762 h 419099"/>
                  <a:gd name="connsiteX51" fmla="*/ 3009322 w 6024562"/>
                  <a:gd name="connsiteY51" fmla="*/ 0 h 419099"/>
                  <a:gd name="connsiteX52" fmla="*/ 4762 w 6024562"/>
                  <a:gd name="connsiteY52"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2514600 w 6024562"/>
                  <a:gd name="connsiteY22" fmla="*/ 157162 h 419099"/>
                  <a:gd name="connsiteX23" fmla="*/ 2624138 w 6024562"/>
                  <a:gd name="connsiteY23" fmla="*/ 414337 h 419099"/>
                  <a:gd name="connsiteX24" fmla="*/ 3009322 w 6024562"/>
                  <a:gd name="connsiteY24" fmla="*/ 412750 h 419099"/>
                  <a:gd name="connsiteX25" fmla="*/ 3305175 w 6024562"/>
                  <a:gd name="connsiteY25" fmla="*/ 409574 h 419099"/>
                  <a:gd name="connsiteX26" fmla="*/ 3362325 w 6024562"/>
                  <a:gd name="connsiteY26" fmla="*/ 161924 h 419099"/>
                  <a:gd name="connsiteX27" fmla="*/ 3509962 w 6024562"/>
                  <a:gd name="connsiteY27" fmla="*/ 161924 h 419099"/>
                  <a:gd name="connsiteX28" fmla="*/ 3571875 w 6024562"/>
                  <a:gd name="connsiteY28" fmla="*/ 400049 h 419099"/>
                  <a:gd name="connsiteX29" fmla="*/ 3633787 w 6024562"/>
                  <a:gd name="connsiteY29" fmla="*/ 157162 h 419099"/>
                  <a:gd name="connsiteX30" fmla="*/ 3771900 w 6024562"/>
                  <a:gd name="connsiteY30" fmla="*/ 152399 h 419099"/>
                  <a:gd name="connsiteX31" fmla="*/ 3838575 w 6024562"/>
                  <a:gd name="connsiteY31" fmla="*/ 419099 h 419099"/>
                  <a:gd name="connsiteX32" fmla="*/ 3910012 w 6024562"/>
                  <a:gd name="connsiteY32" fmla="*/ 152399 h 419099"/>
                  <a:gd name="connsiteX33" fmla="*/ 4052887 w 6024562"/>
                  <a:gd name="connsiteY33" fmla="*/ 161924 h 419099"/>
                  <a:gd name="connsiteX34" fmla="*/ 4114800 w 6024562"/>
                  <a:gd name="connsiteY34" fmla="*/ 419099 h 419099"/>
                  <a:gd name="connsiteX35" fmla="*/ 4757737 w 6024562"/>
                  <a:gd name="connsiteY35" fmla="*/ 419099 h 419099"/>
                  <a:gd name="connsiteX36" fmla="*/ 4752975 w 6024562"/>
                  <a:gd name="connsiteY36" fmla="*/ 195262 h 419099"/>
                  <a:gd name="connsiteX37" fmla="*/ 4805362 w 6024562"/>
                  <a:gd name="connsiteY37" fmla="*/ 147637 h 419099"/>
                  <a:gd name="connsiteX38" fmla="*/ 4976812 w 6024562"/>
                  <a:gd name="connsiteY38" fmla="*/ 152399 h 419099"/>
                  <a:gd name="connsiteX39" fmla="*/ 4976812 w 6024562"/>
                  <a:gd name="connsiteY39" fmla="*/ 414337 h 419099"/>
                  <a:gd name="connsiteX40" fmla="*/ 5110162 w 6024562"/>
                  <a:gd name="connsiteY40" fmla="*/ 414337 h 419099"/>
                  <a:gd name="connsiteX41" fmla="*/ 5110162 w 6024562"/>
                  <a:gd name="connsiteY41" fmla="*/ 209549 h 419099"/>
                  <a:gd name="connsiteX42" fmla="*/ 5157787 w 6024562"/>
                  <a:gd name="connsiteY42" fmla="*/ 142874 h 419099"/>
                  <a:gd name="connsiteX43" fmla="*/ 5334000 w 6024562"/>
                  <a:gd name="connsiteY43" fmla="*/ 152399 h 419099"/>
                  <a:gd name="connsiteX44" fmla="*/ 5338762 w 6024562"/>
                  <a:gd name="connsiteY44" fmla="*/ 419099 h 419099"/>
                  <a:gd name="connsiteX45" fmla="*/ 5472112 w 6024562"/>
                  <a:gd name="connsiteY45" fmla="*/ 414337 h 419099"/>
                  <a:gd name="connsiteX46" fmla="*/ 5472112 w 6024562"/>
                  <a:gd name="connsiteY46" fmla="*/ 200024 h 419099"/>
                  <a:gd name="connsiteX47" fmla="*/ 5524500 w 6024562"/>
                  <a:gd name="connsiteY47" fmla="*/ 157162 h 419099"/>
                  <a:gd name="connsiteX48" fmla="*/ 5705475 w 6024562"/>
                  <a:gd name="connsiteY48" fmla="*/ 152399 h 419099"/>
                  <a:gd name="connsiteX49" fmla="*/ 5710237 w 6024562"/>
                  <a:gd name="connsiteY49" fmla="*/ 414337 h 419099"/>
                  <a:gd name="connsiteX50" fmla="*/ 6024562 w 6024562"/>
                  <a:gd name="connsiteY50" fmla="*/ 414337 h 419099"/>
                  <a:gd name="connsiteX51" fmla="*/ 6019800 w 6024562"/>
                  <a:gd name="connsiteY51" fmla="*/ 4762 h 419099"/>
                  <a:gd name="connsiteX52" fmla="*/ 3009322 w 6024562"/>
                  <a:gd name="connsiteY52" fmla="*/ 0 h 419099"/>
                  <a:gd name="connsiteX53" fmla="*/ 4762 w 6024562"/>
                  <a:gd name="connsiteY53"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2514600 w 6024562"/>
                  <a:gd name="connsiteY22" fmla="*/ 157162 h 419099"/>
                  <a:gd name="connsiteX23" fmla="*/ 3009322 w 6024562"/>
                  <a:gd name="connsiteY23" fmla="*/ 412750 h 419099"/>
                  <a:gd name="connsiteX24" fmla="*/ 3305175 w 6024562"/>
                  <a:gd name="connsiteY24" fmla="*/ 409574 h 419099"/>
                  <a:gd name="connsiteX25" fmla="*/ 3362325 w 6024562"/>
                  <a:gd name="connsiteY25" fmla="*/ 161924 h 419099"/>
                  <a:gd name="connsiteX26" fmla="*/ 3509962 w 6024562"/>
                  <a:gd name="connsiteY26" fmla="*/ 161924 h 419099"/>
                  <a:gd name="connsiteX27" fmla="*/ 3571875 w 6024562"/>
                  <a:gd name="connsiteY27" fmla="*/ 400049 h 419099"/>
                  <a:gd name="connsiteX28" fmla="*/ 3633787 w 6024562"/>
                  <a:gd name="connsiteY28" fmla="*/ 157162 h 419099"/>
                  <a:gd name="connsiteX29" fmla="*/ 3771900 w 6024562"/>
                  <a:gd name="connsiteY29" fmla="*/ 152399 h 419099"/>
                  <a:gd name="connsiteX30" fmla="*/ 3838575 w 6024562"/>
                  <a:gd name="connsiteY30" fmla="*/ 419099 h 419099"/>
                  <a:gd name="connsiteX31" fmla="*/ 3910012 w 6024562"/>
                  <a:gd name="connsiteY31" fmla="*/ 152399 h 419099"/>
                  <a:gd name="connsiteX32" fmla="*/ 4052887 w 6024562"/>
                  <a:gd name="connsiteY32" fmla="*/ 161924 h 419099"/>
                  <a:gd name="connsiteX33" fmla="*/ 4114800 w 6024562"/>
                  <a:gd name="connsiteY33" fmla="*/ 419099 h 419099"/>
                  <a:gd name="connsiteX34" fmla="*/ 4757737 w 6024562"/>
                  <a:gd name="connsiteY34" fmla="*/ 419099 h 419099"/>
                  <a:gd name="connsiteX35" fmla="*/ 4752975 w 6024562"/>
                  <a:gd name="connsiteY35" fmla="*/ 195262 h 419099"/>
                  <a:gd name="connsiteX36" fmla="*/ 4805362 w 6024562"/>
                  <a:gd name="connsiteY36" fmla="*/ 147637 h 419099"/>
                  <a:gd name="connsiteX37" fmla="*/ 4976812 w 6024562"/>
                  <a:gd name="connsiteY37" fmla="*/ 152399 h 419099"/>
                  <a:gd name="connsiteX38" fmla="*/ 4976812 w 6024562"/>
                  <a:gd name="connsiteY38" fmla="*/ 414337 h 419099"/>
                  <a:gd name="connsiteX39" fmla="*/ 5110162 w 6024562"/>
                  <a:gd name="connsiteY39" fmla="*/ 414337 h 419099"/>
                  <a:gd name="connsiteX40" fmla="*/ 5110162 w 6024562"/>
                  <a:gd name="connsiteY40" fmla="*/ 209549 h 419099"/>
                  <a:gd name="connsiteX41" fmla="*/ 5157787 w 6024562"/>
                  <a:gd name="connsiteY41" fmla="*/ 142874 h 419099"/>
                  <a:gd name="connsiteX42" fmla="*/ 5334000 w 6024562"/>
                  <a:gd name="connsiteY42" fmla="*/ 152399 h 419099"/>
                  <a:gd name="connsiteX43" fmla="*/ 5338762 w 6024562"/>
                  <a:gd name="connsiteY43" fmla="*/ 419099 h 419099"/>
                  <a:gd name="connsiteX44" fmla="*/ 5472112 w 6024562"/>
                  <a:gd name="connsiteY44" fmla="*/ 414337 h 419099"/>
                  <a:gd name="connsiteX45" fmla="*/ 5472112 w 6024562"/>
                  <a:gd name="connsiteY45" fmla="*/ 200024 h 419099"/>
                  <a:gd name="connsiteX46" fmla="*/ 5524500 w 6024562"/>
                  <a:gd name="connsiteY46" fmla="*/ 157162 h 419099"/>
                  <a:gd name="connsiteX47" fmla="*/ 5705475 w 6024562"/>
                  <a:gd name="connsiteY47" fmla="*/ 152399 h 419099"/>
                  <a:gd name="connsiteX48" fmla="*/ 5710237 w 6024562"/>
                  <a:gd name="connsiteY48" fmla="*/ 414337 h 419099"/>
                  <a:gd name="connsiteX49" fmla="*/ 6024562 w 6024562"/>
                  <a:gd name="connsiteY49" fmla="*/ 414337 h 419099"/>
                  <a:gd name="connsiteX50" fmla="*/ 6019800 w 6024562"/>
                  <a:gd name="connsiteY50" fmla="*/ 4762 h 419099"/>
                  <a:gd name="connsiteX51" fmla="*/ 3009322 w 6024562"/>
                  <a:gd name="connsiteY51" fmla="*/ 0 h 419099"/>
                  <a:gd name="connsiteX52" fmla="*/ 4762 w 6024562"/>
                  <a:gd name="connsiteY52"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3009322 w 6024562"/>
                  <a:gd name="connsiteY22" fmla="*/ 412750 h 419099"/>
                  <a:gd name="connsiteX23" fmla="*/ 3305175 w 6024562"/>
                  <a:gd name="connsiteY23" fmla="*/ 409574 h 419099"/>
                  <a:gd name="connsiteX24" fmla="*/ 3362325 w 6024562"/>
                  <a:gd name="connsiteY24" fmla="*/ 161924 h 419099"/>
                  <a:gd name="connsiteX25" fmla="*/ 3509962 w 6024562"/>
                  <a:gd name="connsiteY25" fmla="*/ 161924 h 419099"/>
                  <a:gd name="connsiteX26" fmla="*/ 3571875 w 6024562"/>
                  <a:gd name="connsiteY26" fmla="*/ 400049 h 419099"/>
                  <a:gd name="connsiteX27" fmla="*/ 3633787 w 6024562"/>
                  <a:gd name="connsiteY27" fmla="*/ 157162 h 419099"/>
                  <a:gd name="connsiteX28" fmla="*/ 3771900 w 6024562"/>
                  <a:gd name="connsiteY28" fmla="*/ 152399 h 419099"/>
                  <a:gd name="connsiteX29" fmla="*/ 3838575 w 6024562"/>
                  <a:gd name="connsiteY29" fmla="*/ 419099 h 419099"/>
                  <a:gd name="connsiteX30" fmla="*/ 3910012 w 6024562"/>
                  <a:gd name="connsiteY30" fmla="*/ 152399 h 419099"/>
                  <a:gd name="connsiteX31" fmla="*/ 4052887 w 6024562"/>
                  <a:gd name="connsiteY31" fmla="*/ 161924 h 419099"/>
                  <a:gd name="connsiteX32" fmla="*/ 4114800 w 6024562"/>
                  <a:gd name="connsiteY32" fmla="*/ 419099 h 419099"/>
                  <a:gd name="connsiteX33" fmla="*/ 4757737 w 6024562"/>
                  <a:gd name="connsiteY33" fmla="*/ 419099 h 419099"/>
                  <a:gd name="connsiteX34" fmla="*/ 4752975 w 6024562"/>
                  <a:gd name="connsiteY34" fmla="*/ 195262 h 419099"/>
                  <a:gd name="connsiteX35" fmla="*/ 4805362 w 6024562"/>
                  <a:gd name="connsiteY35" fmla="*/ 147637 h 419099"/>
                  <a:gd name="connsiteX36" fmla="*/ 4976812 w 6024562"/>
                  <a:gd name="connsiteY36" fmla="*/ 152399 h 419099"/>
                  <a:gd name="connsiteX37" fmla="*/ 4976812 w 6024562"/>
                  <a:gd name="connsiteY37" fmla="*/ 414337 h 419099"/>
                  <a:gd name="connsiteX38" fmla="*/ 5110162 w 6024562"/>
                  <a:gd name="connsiteY38" fmla="*/ 414337 h 419099"/>
                  <a:gd name="connsiteX39" fmla="*/ 5110162 w 6024562"/>
                  <a:gd name="connsiteY39" fmla="*/ 209549 h 419099"/>
                  <a:gd name="connsiteX40" fmla="*/ 5157787 w 6024562"/>
                  <a:gd name="connsiteY40" fmla="*/ 142874 h 419099"/>
                  <a:gd name="connsiteX41" fmla="*/ 5334000 w 6024562"/>
                  <a:gd name="connsiteY41" fmla="*/ 152399 h 419099"/>
                  <a:gd name="connsiteX42" fmla="*/ 5338762 w 6024562"/>
                  <a:gd name="connsiteY42" fmla="*/ 419099 h 419099"/>
                  <a:gd name="connsiteX43" fmla="*/ 5472112 w 6024562"/>
                  <a:gd name="connsiteY43" fmla="*/ 414337 h 419099"/>
                  <a:gd name="connsiteX44" fmla="*/ 5472112 w 6024562"/>
                  <a:gd name="connsiteY44" fmla="*/ 200024 h 419099"/>
                  <a:gd name="connsiteX45" fmla="*/ 5524500 w 6024562"/>
                  <a:gd name="connsiteY45" fmla="*/ 157162 h 419099"/>
                  <a:gd name="connsiteX46" fmla="*/ 5705475 w 6024562"/>
                  <a:gd name="connsiteY46" fmla="*/ 152399 h 419099"/>
                  <a:gd name="connsiteX47" fmla="*/ 5710237 w 6024562"/>
                  <a:gd name="connsiteY47" fmla="*/ 414337 h 419099"/>
                  <a:gd name="connsiteX48" fmla="*/ 6024562 w 6024562"/>
                  <a:gd name="connsiteY48" fmla="*/ 414337 h 419099"/>
                  <a:gd name="connsiteX49" fmla="*/ 6019800 w 6024562"/>
                  <a:gd name="connsiteY49" fmla="*/ 4762 h 419099"/>
                  <a:gd name="connsiteX50" fmla="*/ 3009322 w 6024562"/>
                  <a:gd name="connsiteY50" fmla="*/ 0 h 419099"/>
                  <a:gd name="connsiteX51" fmla="*/ 4762 w 6024562"/>
                  <a:gd name="connsiteY51"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3009322 w 6024562"/>
                  <a:gd name="connsiteY21" fmla="*/ 412750 h 419099"/>
                  <a:gd name="connsiteX22" fmla="*/ 3305175 w 6024562"/>
                  <a:gd name="connsiteY22" fmla="*/ 409574 h 419099"/>
                  <a:gd name="connsiteX23" fmla="*/ 3362325 w 6024562"/>
                  <a:gd name="connsiteY23" fmla="*/ 161924 h 419099"/>
                  <a:gd name="connsiteX24" fmla="*/ 3509962 w 6024562"/>
                  <a:gd name="connsiteY24" fmla="*/ 161924 h 419099"/>
                  <a:gd name="connsiteX25" fmla="*/ 3571875 w 6024562"/>
                  <a:gd name="connsiteY25" fmla="*/ 400049 h 419099"/>
                  <a:gd name="connsiteX26" fmla="*/ 3633787 w 6024562"/>
                  <a:gd name="connsiteY26" fmla="*/ 157162 h 419099"/>
                  <a:gd name="connsiteX27" fmla="*/ 3771900 w 6024562"/>
                  <a:gd name="connsiteY27" fmla="*/ 152399 h 419099"/>
                  <a:gd name="connsiteX28" fmla="*/ 3838575 w 6024562"/>
                  <a:gd name="connsiteY28" fmla="*/ 419099 h 419099"/>
                  <a:gd name="connsiteX29" fmla="*/ 3910012 w 6024562"/>
                  <a:gd name="connsiteY29" fmla="*/ 152399 h 419099"/>
                  <a:gd name="connsiteX30" fmla="*/ 4052887 w 6024562"/>
                  <a:gd name="connsiteY30" fmla="*/ 161924 h 419099"/>
                  <a:gd name="connsiteX31" fmla="*/ 4114800 w 6024562"/>
                  <a:gd name="connsiteY31" fmla="*/ 419099 h 419099"/>
                  <a:gd name="connsiteX32" fmla="*/ 4757737 w 6024562"/>
                  <a:gd name="connsiteY32" fmla="*/ 419099 h 419099"/>
                  <a:gd name="connsiteX33" fmla="*/ 4752975 w 6024562"/>
                  <a:gd name="connsiteY33" fmla="*/ 195262 h 419099"/>
                  <a:gd name="connsiteX34" fmla="*/ 4805362 w 6024562"/>
                  <a:gd name="connsiteY34" fmla="*/ 147637 h 419099"/>
                  <a:gd name="connsiteX35" fmla="*/ 4976812 w 6024562"/>
                  <a:gd name="connsiteY35" fmla="*/ 152399 h 419099"/>
                  <a:gd name="connsiteX36" fmla="*/ 4976812 w 6024562"/>
                  <a:gd name="connsiteY36" fmla="*/ 414337 h 419099"/>
                  <a:gd name="connsiteX37" fmla="*/ 5110162 w 6024562"/>
                  <a:gd name="connsiteY37" fmla="*/ 414337 h 419099"/>
                  <a:gd name="connsiteX38" fmla="*/ 5110162 w 6024562"/>
                  <a:gd name="connsiteY38" fmla="*/ 209549 h 419099"/>
                  <a:gd name="connsiteX39" fmla="*/ 5157787 w 6024562"/>
                  <a:gd name="connsiteY39" fmla="*/ 142874 h 419099"/>
                  <a:gd name="connsiteX40" fmla="*/ 5334000 w 6024562"/>
                  <a:gd name="connsiteY40" fmla="*/ 152399 h 419099"/>
                  <a:gd name="connsiteX41" fmla="*/ 5338762 w 6024562"/>
                  <a:gd name="connsiteY41" fmla="*/ 419099 h 419099"/>
                  <a:gd name="connsiteX42" fmla="*/ 5472112 w 6024562"/>
                  <a:gd name="connsiteY42" fmla="*/ 414337 h 419099"/>
                  <a:gd name="connsiteX43" fmla="*/ 5472112 w 6024562"/>
                  <a:gd name="connsiteY43" fmla="*/ 200024 h 419099"/>
                  <a:gd name="connsiteX44" fmla="*/ 5524500 w 6024562"/>
                  <a:gd name="connsiteY44" fmla="*/ 157162 h 419099"/>
                  <a:gd name="connsiteX45" fmla="*/ 5705475 w 6024562"/>
                  <a:gd name="connsiteY45" fmla="*/ 152399 h 419099"/>
                  <a:gd name="connsiteX46" fmla="*/ 5710237 w 6024562"/>
                  <a:gd name="connsiteY46" fmla="*/ 414337 h 419099"/>
                  <a:gd name="connsiteX47" fmla="*/ 6024562 w 6024562"/>
                  <a:gd name="connsiteY47" fmla="*/ 414337 h 419099"/>
                  <a:gd name="connsiteX48" fmla="*/ 6019800 w 6024562"/>
                  <a:gd name="connsiteY48" fmla="*/ 4762 h 419099"/>
                  <a:gd name="connsiteX49" fmla="*/ 3009322 w 6024562"/>
                  <a:gd name="connsiteY49" fmla="*/ 0 h 419099"/>
                  <a:gd name="connsiteX50" fmla="*/ 4762 w 6024562"/>
                  <a:gd name="connsiteY50"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3009322 w 6024562"/>
                  <a:gd name="connsiteY20" fmla="*/ 412750 h 419099"/>
                  <a:gd name="connsiteX21" fmla="*/ 3305175 w 6024562"/>
                  <a:gd name="connsiteY21" fmla="*/ 409574 h 419099"/>
                  <a:gd name="connsiteX22" fmla="*/ 3362325 w 6024562"/>
                  <a:gd name="connsiteY22" fmla="*/ 161924 h 419099"/>
                  <a:gd name="connsiteX23" fmla="*/ 3509962 w 6024562"/>
                  <a:gd name="connsiteY23" fmla="*/ 161924 h 419099"/>
                  <a:gd name="connsiteX24" fmla="*/ 3571875 w 6024562"/>
                  <a:gd name="connsiteY24" fmla="*/ 400049 h 419099"/>
                  <a:gd name="connsiteX25" fmla="*/ 3633787 w 6024562"/>
                  <a:gd name="connsiteY25" fmla="*/ 157162 h 419099"/>
                  <a:gd name="connsiteX26" fmla="*/ 3771900 w 6024562"/>
                  <a:gd name="connsiteY26" fmla="*/ 152399 h 419099"/>
                  <a:gd name="connsiteX27" fmla="*/ 3838575 w 6024562"/>
                  <a:gd name="connsiteY27" fmla="*/ 419099 h 419099"/>
                  <a:gd name="connsiteX28" fmla="*/ 3910012 w 6024562"/>
                  <a:gd name="connsiteY28" fmla="*/ 152399 h 419099"/>
                  <a:gd name="connsiteX29" fmla="*/ 4052887 w 6024562"/>
                  <a:gd name="connsiteY29" fmla="*/ 161924 h 419099"/>
                  <a:gd name="connsiteX30" fmla="*/ 4114800 w 6024562"/>
                  <a:gd name="connsiteY30" fmla="*/ 419099 h 419099"/>
                  <a:gd name="connsiteX31" fmla="*/ 4757737 w 6024562"/>
                  <a:gd name="connsiteY31" fmla="*/ 419099 h 419099"/>
                  <a:gd name="connsiteX32" fmla="*/ 4752975 w 6024562"/>
                  <a:gd name="connsiteY32" fmla="*/ 195262 h 419099"/>
                  <a:gd name="connsiteX33" fmla="*/ 4805362 w 6024562"/>
                  <a:gd name="connsiteY33" fmla="*/ 147637 h 419099"/>
                  <a:gd name="connsiteX34" fmla="*/ 4976812 w 6024562"/>
                  <a:gd name="connsiteY34" fmla="*/ 152399 h 419099"/>
                  <a:gd name="connsiteX35" fmla="*/ 4976812 w 6024562"/>
                  <a:gd name="connsiteY35" fmla="*/ 414337 h 419099"/>
                  <a:gd name="connsiteX36" fmla="*/ 5110162 w 6024562"/>
                  <a:gd name="connsiteY36" fmla="*/ 414337 h 419099"/>
                  <a:gd name="connsiteX37" fmla="*/ 5110162 w 6024562"/>
                  <a:gd name="connsiteY37" fmla="*/ 209549 h 419099"/>
                  <a:gd name="connsiteX38" fmla="*/ 5157787 w 6024562"/>
                  <a:gd name="connsiteY38" fmla="*/ 142874 h 419099"/>
                  <a:gd name="connsiteX39" fmla="*/ 5334000 w 6024562"/>
                  <a:gd name="connsiteY39" fmla="*/ 152399 h 419099"/>
                  <a:gd name="connsiteX40" fmla="*/ 5338762 w 6024562"/>
                  <a:gd name="connsiteY40" fmla="*/ 419099 h 419099"/>
                  <a:gd name="connsiteX41" fmla="*/ 5472112 w 6024562"/>
                  <a:gd name="connsiteY41" fmla="*/ 414337 h 419099"/>
                  <a:gd name="connsiteX42" fmla="*/ 5472112 w 6024562"/>
                  <a:gd name="connsiteY42" fmla="*/ 200024 h 419099"/>
                  <a:gd name="connsiteX43" fmla="*/ 5524500 w 6024562"/>
                  <a:gd name="connsiteY43" fmla="*/ 157162 h 419099"/>
                  <a:gd name="connsiteX44" fmla="*/ 5705475 w 6024562"/>
                  <a:gd name="connsiteY44" fmla="*/ 152399 h 419099"/>
                  <a:gd name="connsiteX45" fmla="*/ 5710237 w 6024562"/>
                  <a:gd name="connsiteY45" fmla="*/ 414337 h 419099"/>
                  <a:gd name="connsiteX46" fmla="*/ 6024562 w 6024562"/>
                  <a:gd name="connsiteY46" fmla="*/ 414337 h 419099"/>
                  <a:gd name="connsiteX47" fmla="*/ 6019800 w 6024562"/>
                  <a:gd name="connsiteY47" fmla="*/ 4762 h 419099"/>
                  <a:gd name="connsiteX48" fmla="*/ 3009322 w 6024562"/>
                  <a:gd name="connsiteY48" fmla="*/ 0 h 419099"/>
                  <a:gd name="connsiteX49" fmla="*/ 4762 w 6024562"/>
                  <a:gd name="connsiteY49"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3009322 w 6024562"/>
                  <a:gd name="connsiteY19" fmla="*/ 412750 h 419099"/>
                  <a:gd name="connsiteX20" fmla="*/ 3305175 w 6024562"/>
                  <a:gd name="connsiteY20" fmla="*/ 409574 h 419099"/>
                  <a:gd name="connsiteX21" fmla="*/ 3362325 w 6024562"/>
                  <a:gd name="connsiteY21" fmla="*/ 161924 h 419099"/>
                  <a:gd name="connsiteX22" fmla="*/ 3509962 w 6024562"/>
                  <a:gd name="connsiteY22" fmla="*/ 161924 h 419099"/>
                  <a:gd name="connsiteX23" fmla="*/ 3571875 w 6024562"/>
                  <a:gd name="connsiteY23" fmla="*/ 400049 h 419099"/>
                  <a:gd name="connsiteX24" fmla="*/ 3633787 w 6024562"/>
                  <a:gd name="connsiteY24" fmla="*/ 157162 h 419099"/>
                  <a:gd name="connsiteX25" fmla="*/ 3771900 w 6024562"/>
                  <a:gd name="connsiteY25" fmla="*/ 152399 h 419099"/>
                  <a:gd name="connsiteX26" fmla="*/ 3838575 w 6024562"/>
                  <a:gd name="connsiteY26" fmla="*/ 419099 h 419099"/>
                  <a:gd name="connsiteX27" fmla="*/ 3910012 w 6024562"/>
                  <a:gd name="connsiteY27" fmla="*/ 152399 h 419099"/>
                  <a:gd name="connsiteX28" fmla="*/ 4052887 w 6024562"/>
                  <a:gd name="connsiteY28" fmla="*/ 161924 h 419099"/>
                  <a:gd name="connsiteX29" fmla="*/ 4114800 w 6024562"/>
                  <a:gd name="connsiteY29" fmla="*/ 419099 h 419099"/>
                  <a:gd name="connsiteX30" fmla="*/ 4757737 w 6024562"/>
                  <a:gd name="connsiteY30" fmla="*/ 419099 h 419099"/>
                  <a:gd name="connsiteX31" fmla="*/ 4752975 w 6024562"/>
                  <a:gd name="connsiteY31" fmla="*/ 195262 h 419099"/>
                  <a:gd name="connsiteX32" fmla="*/ 4805362 w 6024562"/>
                  <a:gd name="connsiteY32" fmla="*/ 147637 h 419099"/>
                  <a:gd name="connsiteX33" fmla="*/ 4976812 w 6024562"/>
                  <a:gd name="connsiteY33" fmla="*/ 152399 h 419099"/>
                  <a:gd name="connsiteX34" fmla="*/ 4976812 w 6024562"/>
                  <a:gd name="connsiteY34" fmla="*/ 414337 h 419099"/>
                  <a:gd name="connsiteX35" fmla="*/ 5110162 w 6024562"/>
                  <a:gd name="connsiteY35" fmla="*/ 414337 h 419099"/>
                  <a:gd name="connsiteX36" fmla="*/ 5110162 w 6024562"/>
                  <a:gd name="connsiteY36" fmla="*/ 209549 h 419099"/>
                  <a:gd name="connsiteX37" fmla="*/ 5157787 w 6024562"/>
                  <a:gd name="connsiteY37" fmla="*/ 142874 h 419099"/>
                  <a:gd name="connsiteX38" fmla="*/ 5334000 w 6024562"/>
                  <a:gd name="connsiteY38" fmla="*/ 152399 h 419099"/>
                  <a:gd name="connsiteX39" fmla="*/ 5338762 w 6024562"/>
                  <a:gd name="connsiteY39" fmla="*/ 419099 h 419099"/>
                  <a:gd name="connsiteX40" fmla="*/ 5472112 w 6024562"/>
                  <a:gd name="connsiteY40" fmla="*/ 414337 h 419099"/>
                  <a:gd name="connsiteX41" fmla="*/ 5472112 w 6024562"/>
                  <a:gd name="connsiteY41" fmla="*/ 200024 h 419099"/>
                  <a:gd name="connsiteX42" fmla="*/ 5524500 w 6024562"/>
                  <a:gd name="connsiteY42" fmla="*/ 157162 h 419099"/>
                  <a:gd name="connsiteX43" fmla="*/ 5705475 w 6024562"/>
                  <a:gd name="connsiteY43" fmla="*/ 152399 h 419099"/>
                  <a:gd name="connsiteX44" fmla="*/ 5710237 w 6024562"/>
                  <a:gd name="connsiteY44" fmla="*/ 414337 h 419099"/>
                  <a:gd name="connsiteX45" fmla="*/ 6024562 w 6024562"/>
                  <a:gd name="connsiteY45" fmla="*/ 414337 h 419099"/>
                  <a:gd name="connsiteX46" fmla="*/ 6019800 w 6024562"/>
                  <a:gd name="connsiteY46" fmla="*/ 4762 h 419099"/>
                  <a:gd name="connsiteX47" fmla="*/ 3009322 w 6024562"/>
                  <a:gd name="connsiteY47" fmla="*/ 0 h 419099"/>
                  <a:gd name="connsiteX48" fmla="*/ 4762 w 6024562"/>
                  <a:gd name="connsiteY48"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3009322 w 6024562"/>
                  <a:gd name="connsiteY18" fmla="*/ 412750 h 419099"/>
                  <a:gd name="connsiteX19" fmla="*/ 3305175 w 6024562"/>
                  <a:gd name="connsiteY19" fmla="*/ 409574 h 419099"/>
                  <a:gd name="connsiteX20" fmla="*/ 3362325 w 6024562"/>
                  <a:gd name="connsiteY20" fmla="*/ 161924 h 419099"/>
                  <a:gd name="connsiteX21" fmla="*/ 3509962 w 6024562"/>
                  <a:gd name="connsiteY21" fmla="*/ 161924 h 419099"/>
                  <a:gd name="connsiteX22" fmla="*/ 3571875 w 6024562"/>
                  <a:gd name="connsiteY22" fmla="*/ 400049 h 419099"/>
                  <a:gd name="connsiteX23" fmla="*/ 3633787 w 6024562"/>
                  <a:gd name="connsiteY23" fmla="*/ 157162 h 419099"/>
                  <a:gd name="connsiteX24" fmla="*/ 3771900 w 6024562"/>
                  <a:gd name="connsiteY24" fmla="*/ 152399 h 419099"/>
                  <a:gd name="connsiteX25" fmla="*/ 3838575 w 6024562"/>
                  <a:gd name="connsiteY25" fmla="*/ 419099 h 419099"/>
                  <a:gd name="connsiteX26" fmla="*/ 3910012 w 6024562"/>
                  <a:gd name="connsiteY26" fmla="*/ 152399 h 419099"/>
                  <a:gd name="connsiteX27" fmla="*/ 4052887 w 6024562"/>
                  <a:gd name="connsiteY27" fmla="*/ 161924 h 419099"/>
                  <a:gd name="connsiteX28" fmla="*/ 4114800 w 6024562"/>
                  <a:gd name="connsiteY28" fmla="*/ 419099 h 419099"/>
                  <a:gd name="connsiteX29" fmla="*/ 4757737 w 6024562"/>
                  <a:gd name="connsiteY29" fmla="*/ 419099 h 419099"/>
                  <a:gd name="connsiteX30" fmla="*/ 4752975 w 6024562"/>
                  <a:gd name="connsiteY30" fmla="*/ 195262 h 419099"/>
                  <a:gd name="connsiteX31" fmla="*/ 4805362 w 6024562"/>
                  <a:gd name="connsiteY31" fmla="*/ 147637 h 419099"/>
                  <a:gd name="connsiteX32" fmla="*/ 4976812 w 6024562"/>
                  <a:gd name="connsiteY32" fmla="*/ 152399 h 419099"/>
                  <a:gd name="connsiteX33" fmla="*/ 4976812 w 6024562"/>
                  <a:gd name="connsiteY33" fmla="*/ 414337 h 419099"/>
                  <a:gd name="connsiteX34" fmla="*/ 5110162 w 6024562"/>
                  <a:gd name="connsiteY34" fmla="*/ 414337 h 419099"/>
                  <a:gd name="connsiteX35" fmla="*/ 5110162 w 6024562"/>
                  <a:gd name="connsiteY35" fmla="*/ 209549 h 419099"/>
                  <a:gd name="connsiteX36" fmla="*/ 5157787 w 6024562"/>
                  <a:gd name="connsiteY36" fmla="*/ 142874 h 419099"/>
                  <a:gd name="connsiteX37" fmla="*/ 5334000 w 6024562"/>
                  <a:gd name="connsiteY37" fmla="*/ 152399 h 419099"/>
                  <a:gd name="connsiteX38" fmla="*/ 5338762 w 6024562"/>
                  <a:gd name="connsiteY38" fmla="*/ 419099 h 419099"/>
                  <a:gd name="connsiteX39" fmla="*/ 5472112 w 6024562"/>
                  <a:gd name="connsiteY39" fmla="*/ 414337 h 419099"/>
                  <a:gd name="connsiteX40" fmla="*/ 5472112 w 6024562"/>
                  <a:gd name="connsiteY40" fmla="*/ 200024 h 419099"/>
                  <a:gd name="connsiteX41" fmla="*/ 5524500 w 6024562"/>
                  <a:gd name="connsiteY41" fmla="*/ 157162 h 419099"/>
                  <a:gd name="connsiteX42" fmla="*/ 5705475 w 6024562"/>
                  <a:gd name="connsiteY42" fmla="*/ 152399 h 419099"/>
                  <a:gd name="connsiteX43" fmla="*/ 5710237 w 6024562"/>
                  <a:gd name="connsiteY43" fmla="*/ 414337 h 419099"/>
                  <a:gd name="connsiteX44" fmla="*/ 6024562 w 6024562"/>
                  <a:gd name="connsiteY44" fmla="*/ 414337 h 419099"/>
                  <a:gd name="connsiteX45" fmla="*/ 6019800 w 6024562"/>
                  <a:gd name="connsiteY45" fmla="*/ 4762 h 419099"/>
                  <a:gd name="connsiteX46" fmla="*/ 3009322 w 6024562"/>
                  <a:gd name="connsiteY46" fmla="*/ 0 h 419099"/>
                  <a:gd name="connsiteX47" fmla="*/ 4762 w 6024562"/>
                  <a:gd name="connsiteY47"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3009322 w 6024562"/>
                  <a:gd name="connsiteY17" fmla="*/ 412750 h 419099"/>
                  <a:gd name="connsiteX18" fmla="*/ 3305175 w 6024562"/>
                  <a:gd name="connsiteY18" fmla="*/ 409574 h 419099"/>
                  <a:gd name="connsiteX19" fmla="*/ 3362325 w 6024562"/>
                  <a:gd name="connsiteY19" fmla="*/ 161924 h 419099"/>
                  <a:gd name="connsiteX20" fmla="*/ 3509962 w 6024562"/>
                  <a:gd name="connsiteY20" fmla="*/ 161924 h 419099"/>
                  <a:gd name="connsiteX21" fmla="*/ 3571875 w 6024562"/>
                  <a:gd name="connsiteY21" fmla="*/ 400049 h 419099"/>
                  <a:gd name="connsiteX22" fmla="*/ 3633787 w 6024562"/>
                  <a:gd name="connsiteY22" fmla="*/ 157162 h 419099"/>
                  <a:gd name="connsiteX23" fmla="*/ 3771900 w 6024562"/>
                  <a:gd name="connsiteY23" fmla="*/ 152399 h 419099"/>
                  <a:gd name="connsiteX24" fmla="*/ 3838575 w 6024562"/>
                  <a:gd name="connsiteY24" fmla="*/ 419099 h 419099"/>
                  <a:gd name="connsiteX25" fmla="*/ 3910012 w 6024562"/>
                  <a:gd name="connsiteY25" fmla="*/ 152399 h 419099"/>
                  <a:gd name="connsiteX26" fmla="*/ 4052887 w 6024562"/>
                  <a:gd name="connsiteY26" fmla="*/ 161924 h 419099"/>
                  <a:gd name="connsiteX27" fmla="*/ 4114800 w 6024562"/>
                  <a:gd name="connsiteY27" fmla="*/ 419099 h 419099"/>
                  <a:gd name="connsiteX28" fmla="*/ 4757737 w 6024562"/>
                  <a:gd name="connsiteY28" fmla="*/ 419099 h 419099"/>
                  <a:gd name="connsiteX29" fmla="*/ 4752975 w 6024562"/>
                  <a:gd name="connsiteY29" fmla="*/ 195262 h 419099"/>
                  <a:gd name="connsiteX30" fmla="*/ 4805362 w 6024562"/>
                  <a:gd name="connsiteY30" fmla="*/ 147637 h 419099"/>
                  <a:gd name="connsiteX31" fmla="*/ 4976812 w 6024562"/>
                  <a:gd name="connsiteY31" fmla="*/ 152399 h 419099"/>
                  <a:gd name="connsiteX32" fmla="*/ 4976812 w 6024562"/>
                  <a:gd name="connsiteY32" fmla="*/ 414337 h 419099"/>
                  <a:gd name="connsiteX33" fmla="*/ 5110162 w 6024562"/>
                  <a:gd name="connsiteY33" fmla="*/ 414337 h 419099"/>
                  <a:gd name="connsiteX34" fmla="*/ 5110162 w 6024562"/>
                  <a:gd name="connsiteY34" fmla="*/ 209549 h 419099"/>
                  <a:gd name="connsiteX35" fmla="*/ 5157787 w 6024562"/>
                  <a:gd name="connsiteY35" fmla="*/ 142874 h 419099"/>
                  <a:gd name="connsiteX36" fmla="*/ 5334000 w 6024562"/>
                  <a:gd name="connsiteY36" fmla="*/ 152399 h 419099"/>
                  <a:gd name="connsiteX37" fmla="*/ 5338762 w 6024562"/>
                  <a:gd name="connsiteY37" fmla="*/ 419099 h 419099"/>
                  <a:gd name="connsiteX38" fmla="*/ 5472112 w 6024562"/>
                  <a:gd name="connsiteY38" fmla="*/ 414337 h 419099"/>
                  <a:gd name="connsiteX39" fmla="*/ 5472112 w 6024562"/>
                  <a:gd name="connsiteY39" fmla="*/ 200024 h 419099"/>
                  <a:gd name="connsiteX40" fmla="*/ 5524500 w 6024562"/>
                  <a:gd name="connsiteY40" fmla="*/ 157162 h 419099"/>
                  <a:gd name="connsiteX41" fmla="*/ 5705475 w 6024562"/>
                  <a:gd name="connsiteY41" fmla="*/ 152399 h 419099"/>
                  <a:gd name="connsiteX42" fmla="*/ 5710237 w 6024562"/>
                  <a:gd name="connsiteY42" fmla="*/ 414337 h 419099"/>
                  <a:gd name="connsiteX43" fmla="*/ 6024562 w 6024562"/>
                  <a:gd name="connsiteY43" fmla="*/ 414337 h 419099"/>
                  <a:gd name="connsiteX44" fmla="*/ 6019800 w 6024562"/>
                  <a:gd name="connsiteY44" fmla="*/ 4762 h 419099"/>
                  <a:gd name="connsiteX45" fmla="*/ 3009322 w 6024562"/>
                  <a:gd name="connsiteY45" fmla="*/ 0 h 419099"/>
                  <a:gd name="connsiteX46" fmla="*/ 4762 w 6024562"/>
                  <a:gd name="connsiteY46"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3009322 w 6024562"/>
                  <a:gd name="connsiteY16" fmla="*/ 412750 h 419099"/>
                  <a:gd name="connsiteX17" fmla="*/ 3305175 w 6024562"/>
                  <a:gd name="connsiteY17" fmla="*/ 409574 h 419099"/>
                  <a:gd name="connsiteX18" fmla="*/ 3362325 w 6024562"/>
                  <a:gd name="connsiteY18" fmla="*/ 161924 h 419099"/>
                  <a:gd name="connsiteX19" fmla="*/ 3509962 w 6024562"/>
                  <a:gd name="connsiteY19" fmla="*/ 161924 h 419099"/>
                  <a:gd name="connsiteX20" fmla="*/ 3571875 w 6024562"/>
                  <a:gd name="connsiteY20" fmla="*/ 400049 h 419099"/>
                  <a:gd name="connsiteX21" fmla="*/ 3633787 w 6024562"/>
                  <a:gd name="connsiteY21" fmla="*/ 157162 h 419099"/>
                  <a:gd name="connsiteX22" fmla="*/ 3771900 w 6024562"/>
                  <a:gd name="connsiteY22" fmla="*/ 152399 h 419099"/>
                  <a:gd name="connsiteX23" fmla="*/ 3838575 w 6024562"/>
                  <a:gd name="connsiteY23" fmla="*/ 419099 h 419099"/>
                  <a:gd name="connsiteX24" fmla="*/ 3910012 w 6024562"/>
                  <a:gd name="connsiteY24" fmla="*/ 152399 h 419099"/>
                  <a:gd name="connsiteX25" fmla="*/ 4052887 w 6024562"/>
                  <a:gd name="connsiteY25" fmla="*/ 161924 h 419099"/>
                  <a:gd name="connsiteX26" fmla="*/ 4114800 w 6024562"/>
                  <a:gd name="connsiteY26" fmla="*/ 419099 h 419099"/>
                  <a:gd name="connsiteX27" fmla="*/ 4757737 w 6024562"/>
                  <a:gd name="connsiteY27" fmla="*/ 419099 h 419099"/>
                  <a:gd name="connsiteX28" fmla="*/ 4752975 w 6024562"/>
                  <a:gd name="connsiteY28" fmla="*/ 195262 h 419099"/>
                  <a:gd name="connsiteX29" fmla="*/ 4805362 w 6024562"/>
                  <a:gd name="connsiteY29" fmla="*/ 147637 h 419099"/>
                  <a:gd name="connsiteX30" fmla="*/ 4976812 w 6024562"/>
                  <a:gd name="connsiteY30" fmla="*/ 152399 h 419099"/>
                  <a:gd name="connsiteX31" fmla="*/ 4976812 w 6024562"/>
                  <a:gd name="connsiteY31" fmla="*/ 414337 h 419099"/>
                  <a:gd name="connsiteX32" fmla="*/ 5110162 w 6024562"/>
                  <a:gd name="connsiteY32" fmla="*/ 414337 h 419099"/>
                  <a:gd name="connsiteX33" fmla="*/ 5110162 w 6024562"/>
                  <a:gd name="connsiteY33" fmla="*/ 209549 h 419099"/>
                  <a:gd name="connsiteX34" fmla="*/ 5157787 w 6024562"/>
                  <a:gd name="connsiteY34" fmla="*/ 142874 h 419099"/>
                  <a:gd name="connsiteX35" fmla="*/ 5334000 w 6024562"/>
                  <a:gd name="connsiteY35" fmla="*/ 152399 h 419099"/>
                  <a:gd name="connsiteX36" fmla="*/ 5338762 w 6024562"/>
                  <a:gd name="connsiteY36" fmla="*/ 419099 h 419099"/>
                  <a:gd name="connsiteX37" fmla="*/ 5472112 w 6024562"/>
                  <a:gd name="connsiteY37" fmla="*/ 414337 h 419099"/>
                  <a:gd name="connsiteX38" fmla="*/ 5472112 w 6024562"/>
                  <a:gd name="connsiteY38" fmla="*/ 200024 h 419099"/>
                  <a:gd name="connsiteX39" fmla="*/ 5524500 w 6024562"/>
                  <a:gd name="connsiteY39" fmla="*/ 157162 h 419099"/>
                  <a:gd name="connsiteX40" fmla="*/ 5705475 w 6024562"/>
                  <a:gd name="connsiteY40" fmla="*/ 152399 h 419099"/>
                  <a:gd name="connsiteX41" fmla="*/ 5710237 w 6024562"/>
                  <a:gd name="connsiteY41" fmla="*/ 414337 h 419099"/>
                  <a:gd name="connsiteX42" fmla="*/ 6024562 w 6024562"/>
                  <a:gd name="connsiteY42" fmla="*/ 414337 h 419099"/>
                  <a:gd name="connsiteX43" fmla="*/ 6019800 w 6024562"/>
                  <a:gd name="connsiteY43" fmla="*/ 4762 h 419099"/>
                  <a:gd name="connsiteX44" fmla="*/ 3009322 w 6024562"/>
                  <a:gd name="connsiteY44" fmla="*/ 0 h 419099"/>
                  <a:gd name="connsiteX45" fmla="*/ 4762 w 6024562"/>
                  <a:gd name="connsiteY45"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3009322 w 6024562"/>
                  <a:gd name="connsiteY15" fmla="*/ 412750 h 419099"/>
                  <a:gd name="connsiteX16" fmla="*/ 3305175 w 6024562"/>
                  <a:gd name="connsiteY16" fmla="*/ 409574 h 419099"/>
                  <a:gd name="connsiteX17" fmla="*/ 3362325 w 6024562"/>
                  <a:gd name="connsiteY17" fmla="*/ 161924 h 419099"/>
                  <a:gd name="connsiteX18" fmla="*/ 3509962 w 6024562"/>
                  <a:gd name="connsiteY18" fmla="*/ 161924 h 419099"/>
                  <a:gd name="connsiteX19" fmla="*/ 3571875 w 6024562"/>
                  <a:gd name="connsiteY19" fmla="*/ 400049 h 419099"/>
                  <a:gd name="connsiteX20" fmla="*/ 3633787 w 6024562"/>
                  <a:gd name="connsiteY20" fmla="*/ 157162 h 419099"/>
                  <a:gd name="connsiteX21" fmla="*/ 3771900 w 6024562"/>
                  <a:gd name="connsiteY21" fmla="*/ 152399 h 419099"/>
                  <a:gd name="connsiteX22" fmla="*/ 3838575 w 6024562"/>
                  <a:gd name="connsiteY22" fmla="*/ 419099 h 419099"/>
                  <a:gd name="connsiteX23" fmla="*/ 3910012 w 6024562"/>
                  <a:gd name="connsiteY23" fmla="*/ 152399 h 419099"/>
                  <a:gd name="connsiteX24" fmla="*/ 4052887 w 6024562"/>
                  <a:gd name="connsiteY24" fmla="*/ 161924 h 419099"/>
                  <a:gd name="connsiteX25" fmla="*/ 4114800 w 6024562"/>
                  <a:gd name="connsiteY25" fmla="*/ 419099 h 419099"/>
                  <a:gd name="connsiteX26" fmla="*/ 4757737 w 6024562"/>
                  <a:gd name="connsiteY26" fmla="*/ 419099 h 419099"/>
                  <a:gd name="connsiteX27" fmla="*/ 4752975 w 6024562"/>
                  <a:gd name="connsiteY27" fmla="*/ 195262 h 419099"/>
                  <a:gd name="connsiteX28" fmla="*/ 4805362 w 6024562"/>
                  <a:gd name="connsiteY28" fmla="*/ 147637 h 419099"/>
                  <a:gd name="connsiteX29" fmla="*/ 4976812 w 6024562"/>
                  <a:gd name="connsiteY29" fmla="*/ 152399 h 419099"/>
                  <a:gd name="connsiteX30" fmla="*/ 4976812 w 6024562"/>
                  <a:gd name="connsiteY30" fmla="*/ 414337 h 419099"/>
                  <a:gd name="connsiteX31" fmla="*/ 5110162 w 6024562"/>
                  <a:gd name="connsiteY31" fmla="*/ 414337 h 419099"/>
                  <a:gd name="connsiteX32" fmla="*/ 5110162 w 6024562"/>
                  <a:gd name="connsiteY32" fmla="*/ 209549 h 419099"/>
                  <a:gd name="connsiteX33" fmla="*/ 5157787 w 6024562"/>
                  <a:gd name="connsiteY33" fmla="*/ 142874 h 419099"/>
                  <a:gd name="connsiteX34" fmla="*/ 5334000 w 6024562"/>
                  <a:gd name="connsiteY34" fmla="*/ 152399 h 419099"/>
                  <a:gd name="connsiteX35" fmla="*/ 5338762 w 6024562"/>
                  <a:gd name="connsiteY35" fmla="*/ 419099 h 419099"/>
                  <a:gd name="connsiteX36" fmla="*/ 5472112 w 6024562"/>
                  <a:gd name="connsiteY36" fmla="*/ 414337 h 419099"/>
                  <a:gd name="connsiteX37" fmla="*/ 5472112 w 6024562"/>
                  <a:gd name="connsiteY37" fmla="*/ 200024 h 419099"/>
                  <a:gd name="connsiteX38" fmla="*/ 5524500 w 6024562"/>
                  <a:gd name="connsiteY38" fmla="*/ 157162 h 419099"/>
                  <a:gd name="connsiteX39" fmla="*/ 5705475 w 6024562"/>
                  <a:gd name="connsiteY39" fmla="*/ 152399 h 419099"/>
                  <a:gd name="connsiteX40" fmla="*/ 5710237 w 6024562"/>
                  <a:gd name="connsiteY40" fmla="*/ 414337 h 419099"/>
                  <a:gd name="connsiteX41" fmla="*/ 6024562 w 6024562"/>
                  <a:gd name="connsiteY41" fmla="*/ 414337 h 419099"/>
                  <a:gd name="connsiteX42" fmla="*/ 6019800 w 6024562"/>
                  <a:gd name="connsiteY42" fmla="*/ 4762 h 419099"/>
                  <a:gd name="connsiteX43" fmla="*/ 3009322 w 6024562"/>
                  <a:gd name="connsiteY43" fmla="*/ 0 h 419099"/>
                  <a:gd name="connsiteX44" fmla="*/ 4762 w 6024562"/>
                  <a:gd name="connsiteY44"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3009322 w 6024562"/>
                  <a:gd name="connsiteY14" fmla="*/ 412750 h 419099"/>
                  <a:gd name="connsiteX15" fmla="*/ 3305175 w 6024562"/>
                  <a:gd name="connsiteY15" fmla="*/ 409574 h 419099"/>
                  <a:gd name="connsiteX16" fmla="*/ 3362325 w 6024562"/>
                  <a:gd name="connsiteY16" fmla="*/ 161924 h 419099"/>
                  <a:gd name="connsiteX17" fmla="*/ 3509962 w 6024562"/>
                  <a:gd name="connsiteY17" fmla="*/ 161924 h 419099"/>
                  <a:gd name="connsiteX18" fmla="*/ 3571875 w 6024562"/>
                  <a:gd name="connsiteY18" fmla="*/ 400049 h 419099"/>
                  <a:gd name="connsiteX19" fmla="*/ 3633787 w 6024562"/>
                  <a:gd name="connsiteY19" fmla="*/ 157162 h 419099"/>
                  <a:gd name="connsiteX20" fmla="*/ 3771900 w 6024562"/>
                  <a:gd name="connsiteY20" fmla="*/ 152399 h 419099"/>
                  <a:gd name="connsiteX21" fmla="*/ 3838575 w 6024562"/>
                  <a:gd name="connsiteY21" fmla="*/ 419099 h 419099"/>
                  <a:gd name="connsiteX22" fmla="*/ 3910012 w 6024562"/>
                  <a:gd name="connsiteY22" fmla="*/ 152399 h 419099"/>
                  <a:gd name="connsiteX23" fmla="*/ 4052887 w 6024562"/>
                  <a:gd name="connsiteY23" fmla="*/ 161924 h 419099"/>
                  <a:gd name="connsiteX24" fmla="*/ 4114800 w 6024562"/>
                  <a:gd name="connsiteY24" fmla="*/ 419099 h 419099"/>
                  <a:gd name="connsiteX25" fmla="*/ 4757737 w 6024562"/>
                  <a:gd name="connsiteY25" fmla="*/ 419099 h 419099"/>
                  <a:gd name="connsiteX26" fmla="*/ 4752975 w 6024562"/>
                  <a:gd name="connsiteY26" fmla="*/ 195262 h 419099"/>
                  <a:gd name="connsiteX27" fmla="*/ 4805362 w 6024562"/>
                  <a:gd name="connsiteY27" fmla="*/ 147637 h 419099"/>
                  <a:gd name="connsiteX28" fmla="*/ 4976812 w 6024562"/>
                  <a:gd name="connsiteY28" fmla="*/ 152399 h 419099"/>
                  <a:gd name="connsiteX29" fmla="*/ 4976812 w 6024562"/>
                  <a:gd name="connsiteY29" fmla="*/ 414337 h 419099"/>
                  <a:gd name="connsiteX30" fmla="*/ 5110162 w 6024562"/>
                  <a:gd name="connsiteY30" fmla="*/ 414337 h 419099"/>
                  <a:gd name="connsiteX31" fmla="*/ 5110162 w 6024562"/>
                  <a:gd name="connsiteY31" fmla="*/ 209549 h 419099"/>
                  <a:gd name="connsiteX32" fmla="*/ 5157787 w 6024562"/>
                  <a:gd name="connsiteY32" fmla="*/ 142874 h 419099"/>
                  <a:gd name="connsiteX33" fmla="*/ 5334000 w 6024562"/>
                  <a:gd name="connsiteY33" fmla="*/ 152399 h 419099"/>
                  <a:gd name="connsiteX34" fmla="*/ 5338762 w 6024562"/>
                  <a:gd name="connsiteY34" fmla="*/ 419099 h 419099"/>
                  <a:gd name="connsiteX35" fmla="*/ 5472112 w 6024562"/>
                  <a:gd name="connsiteY35" fmla="*/ 414337 h 419099"/>
                  <a:gd name="connsiteX36" fmla="*/ 5472112 w 6024562"/>
                  <a:gd name="connsiteY36" fmla="*/ 200024 h 419099"/>
                  <a:gd name="connsiteX37" fmla="*/ 5524500 w 6024562"/>
                  <a:gd name="connsiteY37" fmla="*/ 157162 h 419099"/>
                  <a:gd name="connsiteX38" fmla="*/ 5705475 w 6024562"/>
                  <a:gd name="connsiteY38" fmla="*/ 152399 h 419099"/>
                  <a:gd name="connsiteX39" fmla="*/ 5710237 w 6024562"/>
                  <a:gd name="connsiteY39" fmla="*/ 414337 h 419099"/>
                  <a:gd name="connsiteX40" fmla="*/ 6024562 w 6024562"/>
                  <a:gd name="connsiteY40" fmla="*/ 414337 h 419099"/>
                  <a:gd name="connsiteX41" fmla="*/ 6019800 w 6024562"/>
                  <a:gd name="connsiteY41" fmla="*/ 4762 h 419099"/>
                  <a:gd name="connsiteX42" fmla="*/ 3009322 w 6024562"/>
                  <a:gd name="connsiteY42" fmla="*/ 0 h 419099"/>
                  <a:gd name="connsiteX43" fmla="*/ 4762 w 6024562"/>
                  <a:gd name="connsiteY43"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3009322 w 6024562"/>
                  <a:gd name="connsiteY13" fmla="*/ 412750 h 419099"/>
                  <a:gd name="connsiteX14" fmla="*/ 3305175 w 6024562"/>
                  <a:gd name="connsiteY14" fmla="*/ 409574 h 419099"/>
                  <a:gd name="connsiteX15" fmla="*/ 3362325 w 6024562"/>
                  <a:gd name="connsiteY15" fmla="*/ 161924 h 419099"/>
                  <a:gd name="connsiteX16" fmla="*/ 3509962 w 6024562"/>
                  <a:gd name="connsiteY16" fmla="*/ 161924 h 419099"/>
                  <a:gd name="connsiteX17" fmla="*/ 3571875 w 6024562"/>
                  <a:gd name="connsiteY17" fmla="*/ 400049 h 419099"/>
                  <a:gd name="connsiteX18" fmla="*/ 3633787 w 6024562"/>
                  <a:gd name="connsiteY18" fmla="*/ 157162 h 419099"/>
                  <a:gd name="connsiteX19" fmla="*/ 3771900 w 6024562"/>
                  <a:gd name="connsiteY19" fmla="*/ 152399 h 419099"/>
                  <a:gd name="connsiteX20" fmla="*/ 3838575 w 6024562"/>
                  <a:gd name="connsiteY20" fmla="*/ 419099 h 419099"/>
                  <a:gd name="connsiteX21" fmla="*/ 3910012 w 6024562"/>
                  <a:gd name="connsiteY21" fmla="*/ 152399 h 419099"/>
                  <a:gd name="connsiteX22" fmla="*/ 4052887 w 6024562"/>
                  <a:gd name="connsiteY22" fmla="*/ 161924 h 419099"/>
                  <a:gd name="connsiteX23" fmla="*/ 4114800 w 6024562"/>
                  <a:gd name="connsiteY23" fmla="*/ 419099 h 419099"/>
                  <a:gd name="connsiteX24" fmla="*/ 4757737 w 6024562"/>
                  <a:gd name="connsiteY24" fmla="*/ 419099 h 419099"/>
                  <a:gd name="connsiteX25" fmla="*/ 4752975 w 6024562"/>
                  <a:gd name="connsiteY25" fmla="*/ 195262 h 419099"/>
                  <a:gd name="connsiteX26" fmla="*/ 4805362 w 6024562"/>
                  <a:gd name="connsiteY26" fmla="*/ 147637 h 419099"/>
                  <a:gd name="connsiteX27" fmla="*/ 4976812 w 6024562"/>
                  <a:gd name="connsiteY27" fmla="*/ 152399 h 419099"/>
                  <a:gd name="connsiteX28" fmla="*/ 4976812 w 6024562"/>
                  <a:gd name="connsiteY28" fmla="*/ 414337 h 419099"/>
                  <a:gd name="connsiteX29" fmla="*/ 5110162 w 6024562"/>
                  <a:gd name="connsiteY29" fmla="*/ 414337 h 419099"/>
                  <a:gd name="connsiteX30" fmla="*/ 5110162 w 6024562"/>
                  <a:gd name="connsiteY30" fmla="*/ 209549 h 419099"/>
                  <a:gd name="connsiteX31" fmla="*/ 5157787 w 6024562"/>
                  <a:gd name="connsiteY31" fmla="*/ 142874 h 419099"/>
                  <a:gd name="connsiteX32" fmla="*/ 5334000 w 6024562"/>
                  <a:gd name="connsiteY32" fmla="*/ 152399 h 419099"/>
                  <a:gd name="connsiteX33" fmla="*/ 5338762 w 6024562"/>
                  <a:gd name="connsiteY33" fmla="*/ 419099 h 419099"/>
                  <a:gd name="connsiteX34" fmla="*/ 5472112 w 6024562"/>
                  <a:gd name="connsiteY34" fmla="*/ 414337 h 419099"/>
                  <a:gd name="connsiteX35" fmla="*/ 5472112 w 6024562"/>
                  <a:gd name="connsiteY35" fmla="*/ 200024 h 419099"/>
                  <a:gd name="connsiteX36" fmla="*/ 5524500 w 6024562"/>
                  <a:gd name="connsiteY36" fmla="*/ 157162 h 419099"/>
                  <a:gd name="connsiteX37" fmla="*/ 5705475 w 6024562"/>
                  <a:gd name="connsiteY37" fmla="*/ 152399 h 419099"/>
                  <a:gd name="connsiteX38" fmla="*/ 5710237 w 6024562"/>
                  <a:gd name="connsiteY38" fmla="*/ 414337 h 419099"/>
                  <a:gd name="connsiteX39" fmla="*/ 6024562 w 6024562"/>
                  <a:gd name="connsiteY39" fmla="*/ 414337 h 419099"/>
                  <a:gd name="connsiteX40" fmla="*/ 6019800 w 6024562"/>
                  <a:gd name="connsiteY40" fmla="*/ 4762 h 419099"/>
                  <a:gd name="connsiteX41" fmla="*/ 3009322 w 6024562"/>
                  <a:gd name="connsiteY41" fmla="*/ 0 h 419099"/>
                  <a:gd name="connsiteX42" fmla="*/ 4762 w 6024562"/>
                  <a:gd name="connsiteY42"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3009322 w 6024562"/>
                  <a:gd name="connsiteY12" fmla="*/ 412750 h 419099"/>
                  <a:gd name="connsiteX13" fmla="*/ 3305175 w 6024562"/>
                  <a:gd name="connsiteY13" fmla="*/ 409574 h 419099"/>
                  <a:gd name="connsiteX14" fmla="*/ 3362325 w 6024562"/>
                  <a:gd name="connsiteY14" fmla="*/ 161924 h 419099"/>
                  <a:gd name="connsiteX15" fmla="*/ 3509962 w 6024562"/>
                  <a:gd name="connsiteY15" fmla="*/ 161924 h 419099"/>
                  <a:gd name="connsiteX16" fmla="*/ 3571875 w 6024562"/>
                  <a:gd name="connsiteY16" fmla="*/ 400049 h 419099"/>
                  <a:gd name="connsiteX17" fmla="*/ 3633787 w 6024562"/>
                  <a:gd name="connsiteY17" fmla="*/ 157162 h 419099"/>
                  <a:gd name="connsiteX18" fmla="*/ 3771900 w 6024562"/>
                  <a:gd name="connsiteY18" fmla="*/ 152399 h 419099"/>
                  <a:gd name="connsiteX19" fmla="*/ 3838575 w 6024562"/>
                  <a:gd name="connsiteY19" fmla="*/ 419099 h 419099"/>
                  <a:gd name="connsiteX20" fmla="*/ 3910012 w 6024562"/>
                  <a:gd name="connsiteY20" fmla="*/ 152399 h 419099"/>
                  <a:gd name="connsiteX21" fmla="*/ 4052887 w 6024562"/>
                  <a:gd name="connsiteY21" fmla="*/ 161924 h 419099"/>
                  <a:gd name="connsiteX22" fmla="*/ 4114800 w 6024562"/>
                  <a:gd name="connsiteY22" fmla="*/ 419099 h 419099"/>
                  <a:gd name="connsiteX23" fmla="*/ 4757737 w 6024562"/>
                  <a:gd name="connsiteY23" fmla="*/ 419099 h 419099"/>
                  <a:gd name="connsiteX24" fmla="*/ 4752975 w 6024562"/>
                  <a:gd name="connsiteY24" fmla="*/ 195262 h 419099"/>
                  <a:gd name="connsiteX25" fmla="*/ 4805362 w 6024562"/>
                  <a:gd name="connsiteY25" fmla="*/ 147637 h 419099"/>
                  <a:gd name="connsiteX26" fmla="*/ 4976812 w 6024562"/>
                  <a:gd name="connsiteY26" fmla="*/ 152399 h 419099"/>
                  <a:gd name="connsiteX27" fmla="*/ 4976812 w 6024562"/>
                  <a:gd name="connsiteY27" fmla="*/ 414337 h 419099"/>
                  <a:gd name="connsiteX28" fmla="*/ 5110162 w 6024562"/>
                  <a:gd name="connsiteY28" fmla="*/ 414337 h 419099"/>
                  <a:gd name="connsiteX29" fmla="*/ 5110162 w 6024562"/>
                  <a:gd name="connsiteY29" fmla="*/ 209549 h 419099"/>
                  <a:gd name="connsiteX30" fmla="*/ 5157787 w 6024562"/>
                  <a:gd name="connsiteY30" fmla="*/ 142874 h 419099"/>
                  <a:gd name="connsiteX31" fmla="*/ 5334000 w 6024562"/>
                  <a:gd name="connsiteY31" fmla="*/ 152399 h 419099"/>
                  <a:gd name="connsiteX32" fmla="*/ 5338762 w 6024562"/>
                  <a:gd name="connsiteY32" fmla="*/ 419099 h 419099"/>
                  <a:gd name="connsiteX33" fmla="*/ 5472112 w 6024562"/>
                  <a:gd name="connsiteY33" fmla="*/ 414337 h 419099"/>
                  <a:gd name="connsiteX34" fmla="*/ 5472112 w 6024562"/>
                  <a:gd name="connsiteY34" fmla="*/ 200024 h 419099"/>
                  <a:gd name="connsiteX35" fmla="*/ 5524500 w 6024562"/>
                  <a:gd name="connsiteY35" fmla="*/ 157162 h 419099"/>
                  <a:gd name="connsiteX36" fmla="*/ 5705475 w 6024562"/>
                  <a:gd name="connsiteY36" fmla="*/ 152399 h 419099"/>
                  <a:gd name="connsiteX37" fmla="*/ 5710237 w 6024562"/>
                  <a:gd name="connsiteY37" fmla="*/ 414337 h 419099"/>
                  <a:gd name="connsiteX38" fmla="*/ 6024562 w 6024562"/>
                  <a:gd name="connsiteY38" fmla="*/ 414337 h 419099"/>
                  <a:gd name="connsiteX39" fmla="*/ 6019800 w 6024562"/>
                  <a:gd name="connsiteY39" fmla="*/ 4762 h 419099"/>
                  <a:gd name="connsiteX40" fmla="*/ 3009322 w 6024562"/>
                  <a:gd name="connsiteY40" fmla="*/ 0 h 419099"/>
                  <a:gd name="connsiteX41" fmla="*/ 4762 w 6024562"/>
                  <a:gd name="connsiteY41"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3009322 w 6024562"/>
                  <a:gd name="connsiteY11" fmla="*/ 412750 h 419099"/>
                  <a:gd name="connsiteX12" fmla="*/ 3305175 w 6024562"/>
                  <a:gd name="connsiteY12" fmla="*/ 409574 h 419099"/>
                  <a:gd name="connsiteX13" fmla="*/ 3362325 w 6024562"/>
                  <a:gd name="connsiteY13" fmla="*/ 161924 h 419099"/>
                  <a:gd name="connsiteX14" fmla="*/ 3509962 w 6024562"/>
                  <a:gd name="connsiteY14" fmla="*/ 161924 h 419099"/>
                  <a:gd name="connsiteX15" fmla="*/ 3571875 w 6024562"/>
                  <a:gd name="connsiteY15" fmla="*/ 400049 h 419099"/>
                  <a:gd name="connsiteX16" fmla="*/ 3633787 w 6024562"/>
                  <a:gd name="connsiteY16" fmla="*/ 157162 h 419099"/>
                  <a:gd name="connsiteX17" fmla="*/ 3771900 w 6024562"/>
                  <a:gd name="connsiteY17" fmla="*/ 152399 h 419099"/>
                  <a:gd name="connsiteX18" fmla="*/ 3838575 w 6024562"/>
                  <a:gd name="connsiteY18" fmla="*/ 419099 h 419099"/>
                  <a:gd name="connsiteX19" fmla="*/ 3910012 w 6024562"/>
                  <a:gd name="connsiteY19" fmla="*/ 152399 h 419099"/>
                  <a:gd name="connsiteX20" fmla="*/ 4052887 w 6024562"/>
                  <a:gd name="connsiteY20" fmla="*/ 161924 h 419099"/>
                  <a:gd name="connsiteX21" fmla="*/ 4114800 w 6024562"/>
                  <a:gd name="connsiteY21" fmla="*/ 419099 h 419099"/>
                  <a:gd name="connsiteX22" fmla="*/ 4757737 w 6024562"/>
                  <a:gd name="connsiteY22" fmla="*/ 419099 h 419099"/>
                  <a:gd name="connsiteX23" fmla="*/ 4752975 w 6024562"/>
                  <a:gd name="connsiteY23" fmla="*/ 195262 h 419099"/>
                  <a:gd name="connsiteX24" fmla="*/ 4805362 w 6024562"/>
                  <a:gd name="connsiteY24" fmla="*/ 147637 h 419099"/>
                  <a:gd name="connsiteX25" fmla="*/ 4976812 w 6024562"/>
                  <a:gd name="connsiteY25" fmla="*/ 152399 h 419099"/>
                  <a:gd name="connsiteX26" fmla="*/ 4976812 w 6024562"/>
                  <a:gd name="connsiteY26" fmla="*/ 414337 h 419099"/>
                  <a:gd name="connsiteX27" fmla="*/ 5110162 w 6024562"/>
                  <a:gd name="connsiteY27" fmla="*/ 414337 h 419099"/>
                  <a:gd name="connsiteX28" fmla="*/ 5110162 w 6024562"/>
                  <a:gd name="connsiteY28" fmla="*/ 209549 h 419099"/>
                  <a:gd name="connsiteX29" fmla="*/ 5157787 w 6024562"/>
                  <a:gd name="connsiteY29" fmla="*/ 142874 h 419099"/>
                  <a:gd name="connsiteX30" fmla="*/ 5334000 w 6024562"/>
                  <a:gd name="connsiteY30" fmla="*/ 152399 h 419099"/>
                  <a:gd name="connsiteX31" fmla="*/ 5338762 w 6024562"/>
                  <a:gd name="connsiteY31" fmla="*/ 419099 h 419099"/>
                  <a:gd name="connsiteX32" fmla="*/ 5472112 w 6024562"/>
                  <a:gd name="connsiteY32" fmla="*/ 414337 h 419099"/>
                  <a:gd name="connsiteX33" fmla="*/ 5472112 w 6024562"/>
                  <a:gd name="connsiteY33" fmla="*/ 200024 h 419099"/>
                  <a:gd name="connsiteX34" fmla="*/ 5524500 w 6024562"/>
                  <a:gd name="connsiteY34" fmla="*/ 157162 h 419099"/>
                  <a:gd name="connsiteX35" fmla="*/ 5705475 w 6024562"/>
                  <a:gd name="connsiteY35" fmla="*/ 152399 h 419099"/>
                  <a:gd name="connsiteX36" fmla="*/ 5710237 w 6024562"/>
                  <a:gd name="connsiteY36" fmla="*/ 414337 h 419099"/>
                  <a:gd name="connsiteX37" fmla="*/ 6024562 w 6024562"/>
                  <a:gd name="connsiteY37" fmla="*/ 414337 h 419099"/>
                  <a:gd name="connsiteX38" fmla="*/ 6019800 w 6024562"/>
                  <a:gd name="connsiteY38" fmla="*/ 4762 h 419099"/>
                  <a:gd name="connsiteX39" fmla="*/ 3009322 w 6024562"/>
                  <a:gd name="connsiteY39" fmla="*/ 0 h 419099"/>
                  <a:gd name="connsiteX40" fmla="*/ 4762 w 6024562"/>
                  <a:gd name="connsiteY40"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3009322 w 6024562"/>
                  <a:gd name="connsiteY10" fmla="*/ 412750 h 419099"/>
                  <a:gd name="connsiteX11" fmla="*/ 3305175 w 6024562"/>
                  <a:gd name="connsiteY11" fmla="*/ 409574 h 419099"/>
                  <a:gd name="connsiteX12" fmla="*/ 3362325 w 6024562"/>
                  <a:gd name="connsiteY12" fmla="*/ 161924 h 419099"/>
                  <a:gd name="connsiteX13" fmla="*/ 3509962 w 6024562"/>
                  <a:gd name="connsiteY13" fmla="*/ 161924 h 419099"/>
                  <a:gd name="connsiteX14" fmla="*/ 3571875 w 6024562"/>
                  <a:gd name="connsiteY14" fmla="*/ 400049 h 419099"/>
                  <a:gd name="connsiteX15" fmla="*/ 3633787 w 6024562"/>
                  <a:gd name="connsiteY15" fmla="*/ 157162 h 419099"/>
                  <a:gd name="connsiteX16" fmla="*/ 3771900 w 6024562"/>
                  <a:gd name="connsiteY16" fmla="*/ 152399 h 419099"/>
                  <a:gd name="connsiteX17" fmla="*/ 3838575 w 6024562"/>
                  <a:gd name="connsiteY17" fmla="*/ 419099 h 419099"/>
                  <a:gd name="connsiteX18" fmla="*/ 3910012 w 6024562"/>
                  <a:gd name="connsiteY18" fmla="*/ 152399 h 419099"/>
                  <a:gd name="connsiteX19" fmla="*/ 4052887 w 6024562"/>
                  <a:gd name="connsiteY19" fmla="*/ 161924 h 419099"/>
                  <a:gd name="connsiteX20" fmla="*/ 4114800 w 6024562"/>
                  <a:gd name="connsiteY20" fmla="*/ 419099 h 419099"/>
                  <a:gd name="connsiteX21" fmla="*/ 4757737 w 6024562"/>
                  <a:gd name="connsiteY21" fmla="*/ 419099 h 419099"/>
                  <a:gd name="connsiteX22" fmla="*/ 4752975 w 6024562"/>
                  <a:gd name="connsiteY22" fmla="*/ 195262 h 419099"/>
                  <a:gd name="connsiteX23" fmla="*/ 4805362 w 6024562"/>
                  <a:gd name="connsiteY23" fmla="*/ 147637 h 419099"/>
                  <a:gd name="connsiteX24" fmla="*/ 4976812 w 6024562"/>
                  <a:gd name="connsiteY24" fmla="*/ 152399 h 419099"/>
                  <a:gd name="connsiteX25" fmla="*/ 4976812 w 6024562"/>
                  <a:gd name="connsiteY25" fmla="*/ 414337 h 419099"/>
                  <a:gd name="connsiteX26" fmla="*/ 5110162 w 6024562"/>
                  <a:gd name="connsiteY26" fmla="*/ 414337 h 419099"/>
                  <a:gd name="connsiteX27" fmla="*/ 5110162 w 6024562"/>
                  <a:gd name="connsiteY27" fmla="*/ 209549 h 419099"/>
                  <a:gd name="connsiteX28" fmla="*/ 5157787 w 6024562"/>
                  <a:gd name="connsiteY28" fmla="*/ 142874 h 419099"/>
                  <a:gd name="connsiteX29" fmla="*/ 5334000 w 6024562"/>
                  <a:gd name="connsiteY29" fmla="*/ 152399 h 419099"/>
                  <a:gd name="connsiteX30" fmla="*/ 5338762 w 6024562"/>
                  <a:gd name="connsiteY30" fmla="*/ 419099 h 419099"/>
                  <a:gd name="connsiteX31" fmla="*/ 5472112 w 6024562"/>
                  <a:gd name="connsiteY31" fmla="*/ 414337 h 419099"/>
                  <a:gd name="connsiteX32" fmla="*/ 5472112 w 6024562"/>
                  <a:gd name="connsiteY32" fmla="*/ 200024 h 419099"/>
                  <a:gd name="connsiteX33" fmla="*/ 5524500 w 6024562"/>
                  <a:gd name="connsiteY33" fmla="*/ 157162 h 419099"/>
                  <a:gd name="connsiteX34" fmla="*/ 5705475 w 6024562"/>
                  <a:gd name="connsiteY34" fmla="*/ 152399 h 419099"/>
                  <a:gd name="connsiteX35" fmla="*/ 5710237 w 6024562"/>
                  <a:gd name="connsiteY35" fmla="*/ 414337 h 419099"/>
                  <a:gd name="connsiteX36" fmla="*/ 6024562 w 6024562"/>
                  <a:gd name="connsiteY36" fmla="*/ 414337 h 419099"/>
                  <a:gd name="connsiteX37" fmla="*/ 6019800 w 6024562"/>
                  <a:gd name="connsiteY37" fmla="*/ 4762 h 419099"/>
                  <a:gd name="connsiteX38" fmla="*/ 3009322 w 6024562"/>
                  <a:gd name="connsiteY38" fmla="*/ 0 h 419099"/>
                  <a:gd name="connsiteX39" fmla="*/ 4762 w 6024562"/>
                  <a:gd name="connsiteY39"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3009322 w 6024562"/>
                  <a:gd name="connsiteY9" fmla="*/ 412750 h 419099"/>
                  <a:gd name="connsiteX10" fmla="*/ 3305175 w 6024562"/>
                  <a:gd name="connsiteY10" fmla="*/ 409574 h 419099"/>
                  <a:gd name="connsiteX11" fmla="*/ 3362325 w 6024562"/>
                  <a:gd name="connsiteY11" fmla="*/ 161924 h 419099"/>
                  <a:gd name="connsiteX12" fmla="*/ 3509962 w 6024562"/>
                  <a:gd name="connsiteY12" fmla="*/ 161924 h 419099"/>
                  <a:gd name="connsiteX13" fmla="*/ 3571875 w 6024562"/>
                  <a:gd name="connsiteY13" fmla="*/ 400049 h 419099"/>
                  <a:gd name="connsiteX14" fmla="*/ 3633787 w 6024562"/>
                  <a:gd name="connsiteY14" fmla="*/ 157162 h 419099"/>
                  <a:gd name="connsiteX15" fmla="*/ 3771900 w 6024562"/>
                  <a:gd name="connsiteY15" fmla="*/ 152399 h 419099"/>
                  <a:gd name="connsiteX16" fmla="*/ 3838575 w 6024562"/>
                  <a:gd name="connsiteY16" fmla="*/ 419099 h 419099"/>
                  <a:gd name="connsiteX17" fmla="*/ 3910012 w 6024562"/>
                  <a:gd name="connsiteY17" fmla="*/ 152399 h 419099"/>
                  <a:gd name="connsiteX18" fmla="*/ 4052887 w 6024562"/>
                  <a:gd name="connsiteY18" fmla="*/ 161924 h 419099"/>
                  <a:gd name="connsiteX19" fmla="*/ 4114800 w 6024562"/>
                  <a:gd name="connsiteY19" fmla="*/ 419099 h 419099"/>
                  <a:gd name="connsiteX20" fmla="*/ 4757737 w 6024562"/>
                  <a:gd name="connsiteY20" fmla="*/ 419099 h 419099"/>
                  <a:gd name="connsiteX21" fmla="*/ 4752975 w 6024562"/>
                  <a:gd name="connsiteY21" fmla="*/ 195262 h 419099"/>
                  <a:gd name="connsiteX22" fmla="*/ 4805362 w 6024562"/>
                  <a:gd name="connsiteY22" fmla="*/ 147637 h 419099"/>
                  <a:gd name="connsiteX23" fmla="*/ 4976812 w 6024562"/>
                  <a:gd name="connsiteY23" fmla="*/ 152399 h 419099"/>
                  <a:gd name="connsiteX24" fmla="*/ 4976812 w 6024562"/>
                  <a:gd name="connsiteY24" fmla="*/ 414337 h 419099"/>
                  <a:gd name="connsiteX25" fmla="*/ 5110162 w 6024562"/>
                  <a:gd name="connsiteY25" fmla="*/ 414337 h 419099"/>
                  <a:gd name="connsiteX26" fmla="*/ 5110162 w 6024562"/>
                  <a:gd name="connsiteY26" fmla="*/ 209549 h 419099"/>
                  <a:gd name="connsiteX27" fmla="*/ 5157787 w 6024562"/>
                  <a:gd name="connsiteY27" fmla="*/ 142874 h 419099"/>
                  <a:gd name="connsiteX28" fmla="*/ 5334000 w 6024562"/>
                  <a:gd name="connsiteY28" fmla="*/ 152399 h 419099"/>
                  <a:gd name="connsiteX29" fmla="*/ 5338762 w 6024562"/>
                  <a:gd name="connsiteY29" fmla="*/ 419099 h 419099"/>
                  <a:gd name="connsiteX30" fmla="*/ 5472112 w 6024562"/>
                  <a:gd name="connsiteY30" fmla="*/ 414337 h 419099"/>
                  <a:gd name="connsiteX31" fmla="*/ 5472112 w 6024562"/>
                  <a:gd name="connsiteY31" fmla="*/ 200024 h 419099"/>
                  <a:gd name="connsiteX32" fmla="*/ 5524500 w 6024562"/>
                  <a:gd name="connsiteY32" fmla="*/ 157162 h 419099"/>
                  <a:gd name="connsiteX33" fmla="*/ 5705475 w 6024562"/>
                  <a:gd name="connsiteY33" fmla="*/ 152399 h 419099"/>
                  <a:gd name="connsiteX34" fmla="*/ 5710237 w 6024562"/>
                  <a:gd name="connsiteY34" fmla="*/ 414337 h 419099"/>
                  <a:gd name="connsiteX35" fmla="*/ 6024562 w 6024562"/>
                  <a:gd name="connsiteY35" fmla="*/ 414337 h 419099"/>
                  <a:gd name="connsiteX36" fmla="*/ 6019800 w 6024562"/>
                  <a:gd name="connsiteY36" fmla="*/ 4762 h 419099"/>
                  <a:gd name="connsiteX37" fmla="*/ 3009322 w 6024562"/>
                  <a:gd name="connsiteY37" fmla="*/ 0 h 419099"/>
                  <a:gd name="connsiteX38" fmla="*/ 4762 w 6024562"/>
                  <a:gd name="connsiteY38"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3009322 w 6024562"/>
                  <a:gd name="connsiteY8" fmla="*/ 412750 h 419099"/>
                  <a:gd name="connsiteX9" fmla="*/ 3305175 w 6024562"/>
                  <a:gd name="connsiteY9" fmla="*/ 409574 h 419099"/>
                  <a:gd name="connsiteX10" fmla="*/ 3362325 w 6024562"/>
                  <a:gd name="connsiteY10" fmla="*/ 161924 h 419099"/>
                  <a:gd name="connsiteX11" fmla="*/ 3509962 w 6024562"/>
                  <a:gd name="connsiteY11" fmla="*/ 161924 h 419099"/>
                  <a:gd name="connsiteX12" fmla="*/ 3571875 w 6024562"/>
                  <a:gd name="connsiteY12" fmla="*/ 400049 h 419099"/>
                  <a:gd name="connsiteX13" fmla="*/ 3633787 w 6024562"/>
                  <a:gd name="connsiteY13" fmla="*/ 157162 h 419099"/>
                  <a:gd name="connsiteX14" fmla="*/ 3771900 w 6024562"/>
                  <a:gd name="connsiteY14" fmla="*/ 152399 h 419099"/>
                  <a:gd name="connsiteX15" fmla="*/ 3838575 w 6024562"/>
                  <a:gd name="connsiteY15" fmla="*/ 419099 h 419099"/>
                  <a:gd name="connsiteX16" fmla="*/ 3910012 w 6024562"/>
                  <a:gd name="connsiteY16" fmla="*/ 152399 h 419099"/>
                  <a:gd name="connsiteX17" fmla="*/ 4052887 w 6024562"/>
                  <a:gd name="connsiteY17" fmla="*/ 161924 h 419099"/>
                  <a:gd name="connsiteX18" fmla="*/ 4114800 w 6024562"/>
                  <a:gd name="connsiteY18" fmla="*/ 419099 h 419099"/>
                  <a:gd name="connsiteX19" fmla="*/ 4757737 w 6024562"/>
                  <a:gd name="connsiteY19" fmla="*/ 419099 h 419099"/>
                  <a:gd name="connsiteX20" fmla="*/ 4752975 w 6024562"/>
                  <a:gd name="connsiteY20" fmla="*/ 195262 h 419099"/>
                  <a:gd name="connsiteX21" fmla="*/ 4805362 w 6024562"/>
                  <a:gd name="connsiteY21" fmla="*/ 147637 h 419099"/>
                  <a:gd name="connsiteX22" fmla="*/ 4976812 w 6024562"/>
                  <a:gd name="connsiteY22" fmla="*/ 152399 h 419099"/>
                  <a:gd name="connsiteX23" fmla="*/ 4976812 w 6024562"/>
                  <a:gd name="connsiteY23" fmla="*/ 414337 h 419099"/>
                  <a:gd name="connsiteX24" fmla="*/ 5110162 w 6024562"/>
                  <a:gd name="connsiteY24" fmla="*/ 414337 h 419099"/>
                  <a:gd name="connsiteX25" fmla="*/ 5110162 w 6024562"/>
                  <a:gd name="connsiteY25" fmla="*/ 209549 h 419099"/>
                  <a:gd name="connsiteX26" fmla="*/ 5157787 w 6024562"/>
                  <a:gd name="connsiteY26" fmla="*/ 142874 h 419099"/>
                  <a:gd name="connsiteX27" fmla="*/ 5334000 w 6024562"/>
                  <a:gd name="connsiteY27" fmla="*/ 152399 h 419099"/>
                  <a:gd name="connsiteX28" fmla="*/ 5338762 w 6024562"/>
                  <a:gd name="connsiteY28" fmla="*/ 419099 h 419099"/>
                  <a:gd name="connsiteX29" fmla="*/ 5472112 w 6024562"/>
                  <a:gd name="connsiteY29" fmla="*/ 414337 h 419099"/>
                  <a:gd name="connsiteX30" fmla="*/ 5472112 w 6024562"/>
                  <a:gd name="connsiteY30" fmla="*/ 200024 h 419099"/>
                  <a:gd name="connsiteX31" fmla="*/ 5524500 w 6024562"/>
                  <a:gd name="connsiteY31" fmla="*/ 157162 h 419099"/>
                  <a:gd name="connsiteX32" fmla="*/ 5705475 w 6024562"/>
                  <a:gd name="connsiteY32" fmla="*/ 152399 h 419099"/>
                  <a:gd name="connsiteX33" fmla="*/ 5710237 w 6024562"/>
                  <a:gd name="connsiteY33" fmla="*/ 414337 h 419099"/>
                  <a:gd name="connsiteX34" fmla="*/ 6024562 w 6024562"/>
                  <a:gd name="connsiteY34" fmla="*/ 414337 h 419099"/>
                  <a:gd name="connsiteX35" fmla="*/ 6019800 w 6024562"/>
                  <a:gd name="connsiteY35" fmla="*/ 4762 h 419099"/>
                  <a:gd name="connsiteX36" fmla="*/ 3009322 w 6024562"/>
                  <a:gd name="connsiteY36" fmla="*/ 0 h 419099"/>
                  <a:gd name="connsiteX37" fmla="*/ 4762 w 6024562"/>
                  <a:gd name="connsiteY37"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3009322 w 6024562"/>
                  <a:gd name="connsiteY7" fmla="*/ 412750 h 419099"/>
                  <a:gd name="connsiteX8" fmla="*/ 3305175 w 6024562"/>
                  <a:gd name="connsiteY8" fmla="*/ 409574 h 419099"/>
                  <a:gd name="connsiteX9" fmla="*/ 3362325 w 6024562"/>
                  <a:gd name="connsiteY9" fmla="*/ 161924 h 419099"/>
                  <a:gd name="connsiteX10" fmla="*/ 3509962 w 6024562"/>
                  <a:gd name="connsiteY10" fmla="*/ 161924 h 419099"/>
                  <a:gd name="connsiteX11" fmla="*/ 3571875 w 6024562"/>
                  <a:gd name="connsiteY11" fmla="*/ 400049 h 419099"/>
                  <a:gd name="connsiteX12" fmla="*/ 3633787 w 6024562"/>
                  <a:gd name="connsiteY12" fmla="*/ 157162 h 419099"/>
                  <a:gd name="connsiteX13" fmla="*/ 3771900 w 6024562"/>
                  <a:gd name="connsiteY13" fmla="*/ 152399 h 419099"/>
                  <a:gd name="connsiteX14" fmla="*/ 3838575 w 6024562"/>
                  <a:gd name="connsiteY14" fmla="*/ 419099 h 419099"/>
                  <a:gd name="connsiteX15" fmla="*/ 3910012 w 6024562"/>
                  <a:gd name="connsiteY15" fmla="*/ 152399 h 419099"/>
                  <a:gd name="connsiteX16" fmla="*/ 4052887 w 6024562"/>
                  <a:gd name="connsiteY16" fmla="*/ 161924 h 419099"/>
                  <a:gd name="connsiteX17" fmla="*/ 4114800 w 6024562"/>
                  <a:gd name="connsiteY17" fmla="*/ 419099 h 419099"/>
                  <a:gd name="connsiteX18" fmla="*/ 4757737 w 6024562"/>
                  <a:gd name="connsiteY18" fmla="*/ 419099 h 419099"/>
                  <a:gd name="connsiteX19" fmla="*/ 4752975 w 6024562"/>
                  <a:gd name="connsiteY19" fmla="*/ 195262 h 419099"/>
                  <a:gd name="connsiteX20" fmla="*/ 4805362 w 6024562"/>
                  <a:gd name="connsiteY20" fmla="*/ 147637 h 419099"/>
                  <a:gd name="connsiteX21" fmla="*/ 4976812 w 6024562"/>
                  <a:gd name="connsiteY21" fmla="*/ 152399 h 419099"/>
                  <a:gd name="connsiteX22" fmla="*/ 4976812 w 6024562"/>
                  <a:gd name="connsiteY22" fmla="*/ 414337 h 419099"/>
                  <a:gd name="connsiteX23" fmla="*/ 5110162 w 6024562"/>
                  <a:gd name="connsiteY23" fmla="*/ 414337 h 419099"/>
                  <a:gd name="connsiteX24" fmla="*/ 5110162 w 6024562"/>
                  <a:gd name="connsiteY24" fmla="*/ 209549 h 419099"/>
                  <a:gd name="connsiteX25" fmla="*/ 5157787 w 6024562"/>
                  <a:gd name="connsiteY25" fmla="*/ 142874 h 419099"/>
                  <a:gd name="connsiteX26" fmla="*/ 5334000 w 6024562"/>
                  <a:gd name="connsiteY26" fmla="*/ 152399 h 419099"/>
                  <a:gd name="connsiteX27" fmla="*/ 5338762 w 6024562"/>
                  <a:gd name="connsiteY27" fmla="*/ 419099 h 419099"/>
                  <a:gd name="connsiteX28" fmla="*/ 5472112 w 6024562"/>
                  <a:gd name="connsiteY28" fmla="*/ 414337 h 419099"/>
                  <a:gd name="connsiteX29" fmla="*/ 5472112 w 6024562"/>
                  <a:gd name="connsiteY29" fmla="*/ 200024 h 419099"/>
                  <a:gd name="connsiteX30" fmla="*/ 5524500 w 6024562"/>
                  <a:gd name="connsiteY30" fmla="*/ 157162 h 419099"/>
                  <a:gd name="connsiteX31" fmla="*/ 5705475 w 6024562"/>
                  <a:gd name="connsiteY31" fmla="*/ 152399 h 419099"/>
                  <a:gd name="connsiteX32" fmla="*/ 5710237 w 6024562"/>
                  <a:gd name="connsiteY32" fmla="*/ 414337 h 419099"/>
                  <a:gd name="connsiteX33" fmla="*/ 6024562 w 6024562"/>
                  <a:gd name="connsiteY33" fmla="*/ 414337 h 419099"/>
                  <a:gd name="connsiteX34" fmla="*/ 6019800 w 6024562"/>
                  <a:gd name="connsiteY34" fmla="*/ 4762 h 419099"/>
                  <a:gd name="connsiteX35" fmla="*/ 3009322 w 6024562"/>
                  <a:gd name="connsiteY35" fmla="*/ 0 h 419099"/>
                  <a:gd name="connsiteX36" fmla="*/ 4762 w 6024562"/>
                  <a:gd name="connsiteY36"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3009322 w 6024562"/>
                  <a:gd name="connsiteY6" fmla="*/ 412750 h 419099"/>
                  <a:gd name="connsiteX7" fmla="*/ 3305175 w 6024562"/>
                  <a:gd name="connsiteY7" fmla="*/ 409574 h 419099"/>
                  <a:gd name="connsiteX8" fmla="*/ 3362325 w 6024562"/>
                  <a:gd name="connsiteY8" fmla="*/ 161924 h 419099"/>
                  <a:gd name="connsiteX9" fmla="*/ 3509962 w 6024562"/>
                  <a:gd name="connsiteY9" fmla="*/ 161924 h 419099"/>
                  <a:gd name="connsiteX10" fmla="*/ 3571875 w 6024562"/>
                  <a:gd name="connsiteY10" fmla="*/ 400049 h 419099"/>
                  <a:gd name="connsiteX11" fmla="*/ 3633787 w 6024562"/>
                  <a:gd name="connsiteY11" fmla="*/ 157162 h 419099"/>
                  <a:gd name="connsiteX12" fmla="*/ 3771900 w 6024562"/>
                  <a:gd name="connsiteY12" fmla="*/ 152399 h 419099"/>
                  <a:gd name="connsiteX13" fmla="*/ 3838575 w 6024562"/>
                  <a:gd name="connsiteY13" fmla="*/ 419099 h 419099"/>
                  <a:gd name="connsiteX14" fmla="*/ 3910012 w 6024562"/>
                  <a:gd name="connsiteY14" fmla="*/ 152399 h 419099"/>
                  <a:gd name="connsiteX15" fmla="*/ 4052887 w 6024562"/>
                  <a:gd name="connsiteY15" fmla="*/ 161924 h 419099"/>
                  <a:gd name="connsiteX16" fmla="*/ 4114800 w 6024562"/>
                  <a:gd name="connsiteY16" fmla="*/ 419099 h 419099"/>
                  <a:gd name="connsiteX17" fmla="*/ 4757737 w 6024562"/>
                  <a:gd name="connsiteY17" fmla="*/ 419099 h 419099"/>
                  <a:gd name="connsiteX18" fmla="*/ 4752975 w 6024562"/>
                  <a:gd name="connsiteY18" fmla="*/ 195262 h 419099"/>
                  <a:gd name="connsiteX19" fmla="*/ 4805362 w 6024562"/>
                  <a:gd name="connsiteY19" fmla="*/ 147637 h 419099"/>
                  <a:gd name="connsiteX20" fmla="*/ 4976812 w 6024562"/>
                  <a:gd name="connsiteY20" fmla="*/ 152399 h 419099"/>
                  <a:gd name="connsiteX21" fmla="*/ 4976812 w 6024562"/>
                  <a:gd name="connsiteY21" fmla="*/ 414337 h 419099"/>
                  <a:gd name="connsiteX22" fmla="*/ 5110162 w 6024562"/>
                  <a:gd name="connsiteY22" fmla="*/ 414337 h 419099"/>
                  <a:gd name="connsiteX23" fmla="*/ 5110162 w 6024562"/>
                  <a:gd name="connsiteY23" fmla="*/ 209549 h 419099"/>
                  <a:gd name="connsiteX24" fmla="*/ 5157787 w 6024562"/>
                  <a:gd name="connsiteY24" fmla="*/ 142874 h 419099"/>
                  <a:gd name="connsiteX25" fmla="*/ 5334000 w 6024562"/>
                  <a:gd name="connsiteY25" fmla="*/ 152399 h 419099"/>
                  <a:gd name="connsiteX26" fmla="*/ 5338762 w 6024562"/>
                  <a:gd name="connsiteY26" fmla="*/ 419099 h 419099"/>
                  <a:gd name="connsiteX27" fmla="*/ 5472112 w 6024562"/>
                  <a:gd name="connsiteY27" fmla="*/ 414337 h 419099"/>
                  <a:gd name="connsiteX28" fmla="*/ 5472112 w 6024562"/>
                  <a:gd name="connsiteY28" fmla="*/ 200024 h 419099"/>
                  <a:gd name="connsiteX29" fmla="*/ 5524500 w 6024562"/>
                  <a:gd name="connsiteY29" fmla="*/ 157162 h 419099"/>
                  <a:gd name="connsiteX30" fmla="*/ 5705475 w 6024562"/>
                  <a:gd name="connsiteY30" fmla="*/ 152399 h 419099"/>
                  <a:gd name="connsiteX31" fmla="*/ 5710237 w 6024562"/>
                  <a:gd name="connsiteY31" fmla="*/ 414337 h 419099"/>
                  <a:gd name="connsiteX32" fmla="*/ 6024562 w 6024562"/>
                  <a:gd name="connsiteY32" fmla="*/ 414337 h 419099"/>
                  <a:gd name="connsiteX33" fmla="*/ 6019800 w 6024562"/>
                  <a:gd name="connsiteY33" fmla="*/ 4762 h 419099"/>
                  <a:gd name="connsiteX34" fmla="*/ 3009322 w 6024562"/>
                  <a:gd name="connsiteY34" fmla="*/ 0 h 419099"/>
                  <a:gd name="connsiteX35" fmla="*/ 4762 w 6024562"/>
                  <a:gd name="connsiteY35"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3009322 w 6024562"/>
                  <a:gd name="connsiteY5" fmla="*/ 412750 h 419099"/>
                  <a:gd name="connsiteX6" fmla="*/ 3305175 w 6024562"/>
                  <a:gd name="connsiteY6" fmla="*/ 409574 h 419099"/>
                  <a:gd name="connsiteX7" fmla="*/ 3362325 w 6024562"/>
                  <a:gd name="connsiteY7" fmla="*/ 161924 h 419099"/>
                  <a:gd name="connsiteX8" fmla="*/ 3509962 w 6024562"/>
                  <a:gd name="connsiteY8" fmla="*/ 161924 h 419099"/>
                  <a:gd name="connsiteX9" fmla="*/ 3571875 w 6024562"/>
                  <a:gd name="connsiteY9" fmla="*/ 400049 h 419099"/>
                  <a:gd name="connsiteX10" fmla="*/ 3633787 w 6024562"/>
                  <a:gd name="connsiteY10" fmla="*/ 157162 h 419099"/>
                  <a:gd name="connsiteX11" fmla="*/ 3771900 w 6024562"/>
                  <a:gd name="connsiteY11" fmla="*/ 152399 h 419099"/>
                  <a:gd name="connsiteX12" fmla="*/ 3838575 w 6024562"/>
                  <a:gd name="connsiteY12" fmla="*/ 419099 h 419099"/>
                  <a:gd name="connsiteX13" fmla="*/ 3910012 w 6024562"/>
                  <a:gd name="connsiteY13" fmla="*/ 152399 h 419099"/>
                  <a:gd name="connsiteX14" fmla="*/ 4052887 w 6024562"/>
                  <a:gd name="connsiteY14" fmla="*/ 161924 h 419099"/>
                  <a:gd name="connsiteX15" fmla="*/ 4114800 w 6024562"/>
                  <a:gd name="connsiteY15" fmla="*/ 419099 h 419099"/>
                  <a:gd name="connsiteX16" fmla="*/ 4757737 w 6024562"/>
                  <a:gd name="connsiteY16" fmla="*/ 419099 h 419099"/>
                  <a:gd name="connsiteX17" fmla="*/ 4752975 w 6024562"/>
                  <a:gd name="connsiteY17" fmla="*/ 195262 h 419099"/>
                  <a:gd name="connsiteX18" fmla="*/ 4805362 w 6024562"/>
                  <a:gd name="connsiteY18" fmla="*/ 147637 h 419099"/>
                  <a:gd name="connsiteX19" fmla="*/ 4976812 w 6024562"/>
                  <a:gd name="connsiteY19" fmla="*/ 152399 h 419099"/>
                  <a:gd name="connsiteX20" fmla="*/ 4976812 w 6024562"/>
                  <a:gd name="connsiteY20" fmla="*/ 414337 h 419099"/>
                  <a:gd name="connsiteX21" fmla="*/ 5110162 w 6024562"/>
                  <a:gd name="connsiteY21" fmla="*/ 414337 h 419099"/>
                  <a:gd name="connsiteX22" fmla="*/ 5110162 w 6024562"/>
                  <a:gd name="connsiteY22" fmla="*/ 209549 h 419099"/>
                  <a:gd name="connsiteX23" fmla="*/ 5157787 w 6024562"/>
                  <a:gd name="connsiteY23" fmla="*/ 142874 h 419099"/>
                  <a:gd name="connsiteX24" fmla="*/ 5334000 w 6024562"/>
                  <a:gd name="connsiteY24" fmla="*/ 152399 h 419099"/>
                  <a:gd name="connsiteX25" fmla="*/ 5338762 w 6024562"/>
                  <a:gd name="connsiteY25" fmla="*/ 419099 h 419099"/>
                  <a:gd name="connsiteX26" fmla="*/ 5472112 w 6024562"/>
                  <a:gd name="connsiteY26" fmla="*/ 414337 h 419099"/>
                  <a:gd name="connsiteX27" fmla="*/ 5472112 w 6024562"/>
                  <a:gd name="connsiteY27" fmla="*/ 200024 h 419099"/>
                  <a:gd name="connsiteX28" fmla="*/ 5524500 w 6024562"/>
                  <a:gd name="connsiteY28" fmla="*/ 157162 h 419099"/>
                  <a:gd name="connsiteX29" fmla="*/ 5705475 w 6024562"/>
                  <a:gd name="connsiteY29" fmla="*/ 152399 h 419099"/>
                  <a:gd name="connsiteX30" fmla="*/ 5710237 w 6024562"/>
                  <a:gd name="connsiteY30" fmla="*/ 414337 h 419099"/>
                  <a:gd name="connsiteX31" fmla="*/ 6024562 w 6024562"/>
                  <a:gd name="connsiteY31" fmla="*/ 414337 h 419099"/>
                  <a:gd name="connsiteX32" fmla="*/ 6019800 w 6024562"/>
                  <a:gd name="connsiteY32" fmla="*/ 4762 h 419099"/>
                  <a:gd name="connsiteX33" fmla="*/ 3009322 w 6024562"/>
                  <a:gd name="connsiteY33" fmla="*/ 0 h 419099"/>
                  <a:gd name="connsiteX34" fmla="*/ 4762 w 6024562"/>
                  <a:gd name="connsiteY34"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009322 w 6024562"/>
                  <a:gd name="connsiteY4" fmla="*/ 412750 h 419099"/>
                  <a:gd name="connsiteX5" fmla="*/ 3305175 w 6024562"/>
                  <a:gd name="connsiteY5" fmla="*/ 409574 h 419099"/>
                  <a:gd name="connsiteX6" fmla="*/ 3362325 w 6024562"/>
                  <a:gd name="connsiteY6" fmla="*/ 161924 h 419099"/>
                  <a:gd name="connsiteX7" fmla="*/ 3509962 w 6024562"/>
                  <a:gd name="connsiteY7" fmla="*/ 161924 h 419099"/>
                  <a:gd name="connsiteX8" fmla="*/ 3571875 w 6024562"/>
                  <a:gd name="connsiteY8" fmla="*/ 400049 h 419099"/>
                  <a:gd name="connsiteX9" fmla="*/ 3633787 w 6024562"/>
                  <a:gd name="connsiteY9" fmla="*/ 157162 h 419099"/>
                  <a:gd name="connsiteX10" fmla="*/ 3771900 w 6024562"/>
                  <a:gd name="connsiteY10" fmla="*/ 152399 h 419099"/>
                  <a:gd name="connsiteX11" fmla="*/ 3838575 w 6024562"/>
                  <a:gd name="connsiteY11" fmla="*/ 419099 h 419099"/>
                  <a:gd name="connsiteX12" fmla="*/ 3910012 w 6024562"/>
                  <a:gd name="connsiteY12" fmla="*/ 152399 h 419099"/>
                  <a:gd name="connsiteX13" fmla="*/ 4052887 w 6024562"/>
                  <a:gd name="connsiteY13" fmla="*/ 161924 h 419099"/>
                  <a:gd name="connsiteX14" fmla="*/ 4114800 w 6024562"/>
                  <a:gd name="connsiteY14" fmla="*/ 419099 h 419099"/>
                  <a:gd name="connsiteX15" fmla="*/ 4757737 w 6024562"/>
                  <a:gd name="connsiteY15" fmla="*/ 419099 h 419099"/>
                  <a:gd name="connsiteX16" fmla="*/ 4752975 w 6024562"/>
                  <a:gd name="connsiteY16" fmla="*/ 195262 h 419099"/>
                  <a:gd name="connsiteX17" fmla="*/ 4805362 w 6024562"/>
                  <a:gd name="connsiteY17" fmla="*/ 147637 h 419099"/>
                  <a:gd name="connsiteX18" fmla="*/ 4976812 w 6024562"/>
                  <a:gd name="connsiteY18" fmla="*/ 152399 h 419099"/>
                  <a:gd name="connsiteX19" fmla="*/ 4976812 w 6024562"/>
                  <a:gd name="connsiteY19" fmla="*/ 414337 h 419099"/>
                  <a:gd name="connsiteX20" fmla="*/ 5110162 w 6024562"/>
                  <a:gd name="connsiteY20" fmla="*/ 414337 h 419099"/>
                  <a:gd name="connsiteX21" fmla="*/ 5110162 w 6024562"/>
                  <a:gd name="connsiteY21" fmla="*/ 209549 h 419099"/>
                  <a:gd name="connsiteX22" fmla="*/ 5157787 w 6024562"/>
                  <a:gd name="connsiteY22" fmla="*/ 142874 h 419099"/>
                  <a:gd name="connsiteX23" fmla="*/ 5334000 w 6024562"/>
                  <a:gd name="connsiteY23" fmla="*/ 152399 h 419099"/>
                  <a:gd name="connsiteX24" fmla="*/ 5338762 w 6024562"/>
                  <a:gd name="connsiteY24" fmla="*/ 419099 h 419099"/>
                  <a:gd name="connsiteX25" fmla="*/ 5472112 w 6024562"/>
                  <a:gd name="connsiteY25" fmla="*/ 414337 h 419099"/>
                  <a:gd name="connsiteX26" fmla="*/ 5472112 w 6024562"/>
                  <a:gd name="connsiteY26" fmla="*/ 200024 h 419099"/>
                  <a:gd name="connsiteX27" fmla="*/ 5524500 w 6024562"/>
                  <a:gd name="connsiteY27" fmla="*/ 157162 h 419099"/>
                  <a:gd name="connsiteX28" fmla="*/ 5705475 w 6024562"/>
                  <a:gd name="connsiteY28" fmla="*/ 152399 h 419099"/>
                  <a:gd name="connsiteX29" fmla="*/ 5710237 w 6024562"/>
                  <a:gd name="connsiteY29" fmla="*/ 414337 h 419099"/>
                  <a:gd name="connsiteX30" fmla="*/ 6024562 w 6024562"/>
                  <a:gd name="connsiteY30" fmla="*/ 414337 h 419099"/>
                  <a:gd name="connsiteX31" fmla="*/ 6019800 w 6024562"/>
                  <a:gd name="connsiteY31" fmla="*/ 4762 h 419099"/>
                  <a:gd name="connsiteX32" fmla="*/ 3009322 w 6024562"/>
                  <a:gd name="connsiteY32" fmla="*/ 0 h 419099"/>
                  <a:gd name="connsiteX33" fmla="*/ 4762 w 6024562"/>
                  <a:gd name="connsiteY33"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3009322 w 6024562"/>
                  <a:gd name="connsiteY3" fmla="*/ 412750 h 419099"/>
                  <a:gd name="connsiteX4" fmla="*/ 3305175 w 6024562"/>
                  <a:gd name="connsiteY4" fmla="*/ 409574 h 419099"/>
                  <a:gd name="connsiteX5" fmla="*/ 3362325 w 6024562"/>
                  <a:gd name="connsiteY5" fmla="*/ 161924 h 419099"/>
                  <a:gd name="connsiteX6" fmla="*/ 3509962 w 6024562"/>
                  <a:gd name="connsiteY6" fmla="*/ 161924 h 419099"/>
                  <a:gd name="connsiteX7" fmla="*/ 3571875 w 6024562"/>
                  <a:gd name="connsiteY7" fmla="*/ 400049 h 419099"/>
                  <a:gd name="connsiteX8" fmla="*/ 3633787 w 6024562"/>
                  <a:gd name="connsiteY8" fmla="*/ 157162 h 419099"/>
                  <a:gd name="connsiteX9" fmla="*/ 3771900 w 6024562"/>
                  <a:gd name="connsiteY9" fmla="*/ 152399 h 419099"/>
                  <a:gd name="connsiteX10" fmla="*/ 3838575 w 6024562"/>
                  <a:gd name="connsiteY10" fmla="*/ 419099 h 419099"/>
                  <a:gd name="connsiteX11" fmla="*/ 3910012 w 6024562"/>
                  <a:gd name="connsiteY11" fmla="*/ 152399 h 419099"/>
                  <a:gd name="connsiteX12" fmla="*/ 4052887 w 6024562"/>
                  <a:gd name="connsiteY12" fmla="*/ 161924 h 419099"/>
                  <a:gd name="connsiteX13" fmla="*/ 4114800 w 6024562"/>
                  <a:gd name="connsiteY13" fmla="*/ 419099 h 419099"/>
                  <a:gd name="connsiteX14" fmla="*/ 4757737 w 6024562"/>
                  <a:gd name="connsiteY14" fmla="*/ 419099 h 419099"/>
                  <a:gd name="connsiteX15" fmla="*/ 4752975 w 6024562"/>
                  <a:gd name="connsiteY15" fmla="*/ 195262 h 419099"/>
                  <a:gd name="connsiteX16" fmla="*/ 4805362 w 6024562"/>
                  <a:gd name="connsiteY16" fmla="*/ 147637 h 419099"/>
                  <a:gd name="connsiteX17" fmla="*/ 4976812 w 6024562"/>
                  <a:gd name="connsiteY17" fmla="*/ 152399 h 419099"/>
                  <a:gd name="connsiteX18" fmla="*/ 4976812 w 6024562"/>
                  <a:gd name="connsiteY18" fmla="*/ 414337 h 419099"/>
                  <a:gd name="connsiteX19" fmla="*/ 5110162 w 6024562"/>
                  <a:gd name="connsiteY19" fmla="*/ 414337 h 419099"/>
                  <a:gd name="connsiteX20" fmla="*/ 5110162 w 6024562"/>
                  <a:gd name="connsiteY20" fmla="*/ 209549 h 419099"/>
                  <a:gd name="connsiteX21" fmla="*/ 5157787 w 6024562"/>
                  <a:gd name="connsiteY21" fmla="*/ 142874 h 419099"/>
                  <a:gd name="connsiteX22" fmla="*/ 5334000 w 6024562"/>
                  <a:gd name="connsiteY22" fmla="*/ 152399 h 419099"/>
                  <a:gd name="connsiteX23" fmla="*/ 5338762 w 6024562"/>
                  <a:gd name="connsiteY23" fmla="*/ 419099 h 419099"/>
                  <a:gd name="connsiteX24" fmla="*/ 5472112 w 6024562"/>
                  <a:gd name="connsiteY24" fmla="*/ 414337 h 419099"/>
                  <a:gd name="connsiteX25" fmla="*/ 5472112 w 6024562"/>
                  <a:gd name="connsiteY25" fmla="*/ 200024 h 419099"/>
                  <a:gd name="connsiteX26" fmla="*/ 5524500 w 6024562"/>
                  <a:gd name="connsiteY26" fmla="*/ 157162 h 419099"/>
                  <a:gd name="connsiteX27" fmla="*/ 5705475 w 6024562"/>
                  <a:gd name="connsiteY27" fmla="*/ 152399 h 419099"/>
                  <a:gd name="connsiteX28" fmla="*/ 5710237 w 6024562"/>
                  <a:gd name="connsiteY28" fmla="*/ 414337 h 419099"/>
                  <a:gd name="connsiteX29" fmla="*/ 6024562 w 6024562"/>
                  <a:gd name="connsiteY29" fmla="*/ 414337 h 419099"/>
                  <a:gd name="connsiteX30" fmla="*/ 6019800 w 6024562"/>
                  <a:gd name="connsiteY30" fmla="*/ 4762 h 419099"/>
                  <a:gd name="connsiteX31" fmla="*/ 3009322 w 6024562"/>
                  <a:gd name="connsiteY31" fmla="*/ 0 h 419099"/>
                  <a:gd name="connsiteX32" fmla="*/ 4762 w 6024562"/>
                  <a:gd name="connsiteY32" fmla="*/ 14287 h 419099"/>
                  <a:gd name="connsiteX0" fmla="*/ 4762 w 6024562"/>
                  <a:gd name="connsiteY0" fmla="*/ 14287 h 419099"/>
                  <a:gd name="connsiteX1" fmla="*/ 0 w 6024562"/>
                  <a:gd name="connsiteY1" fmla="*/ 409574 h 419099"/>
                  <a:gd name="connsiteX2" fmla="*/ 3009322 w 6024562"/>
                  <a:gd name="connsiteY2" fmla="*/ 412750 h 419099"/>
                  <a:gd name="connsiteX3" fmla="*/ 3305175 w 6024562"/>
                  <a:gd name="connsiteY3" fmla="*/ 409574 h 419099"/>
                  <a:gd name="connsiteX4" fmla="*/ 3362325 w 6024562"/>
                  <a:gd name="connsiteY4" fmla="*/ 161924 h 419099"/>
                  <a:gd name="connsiteX5" fmla="*/ 3509962 w 6024562"/>
                  <a:gd name="connsiteY5" fmla="*/ 161924 h 419099"/>
                  <a:gd name="connsiteX6" fmla="*/ 3571875 w 6024562"/>
                  <a:gd name="connsiteY6" fmla="*/ 400049 h 419099"/>
                  <a:gd name="connsiteX7" fmla="*/ 3633787 w 6024562"/>
                  <a:gd name="connsiteY7" fmla="*/ 157162 h 419099"/>
                  <a:gd name="connsiteX8" fmla="*/ 3771900 w 6024562"/>
                  <a:gd name="connsiteY8" fmla="*/ 152399 h 419099"/>
                  <a:gd name="connsiteX9" fmla="*/ 3838575 w 6024562"/>
                  <a:gd name="connsiteY9" fmla="*/ 419099 h 419099"/>
                  <a:gd name="connsiteX10" fmla="*/ 3910012 w 6024562"/>
                  <a:gd name="connsiteY10" fmla="*/ 152399 h 419099"/>
                  <a:gd name="connsiteX11" fmla="*/ 4052887 w 6024562"/>
                  <a:gd name="connsiteY11" fmla="*/ 161924 h 419099"/>
                  <a:gd name="connsiteX12" fmla="*/ 4114800 w 6024562"/>
                  <a:gd name="connsiteY12" fmla="*/ 419099 h 419099"/>
                  <a:gd name="connsiteX13" fmla="*/ 4757737 w 6024562"/>
                  <a:gd name="connsiteY13" fmla="*/ 419099 h 419099"/>
                  <a:gd name="connsiteX14" fmla="*/ 4752975 w 6024562"/>
                  <a:gd name="connsiteY14" fmla="*/ 195262 h 419099"/>
                  <a:gd name="connsiteX15" fmla="*/ 4805362 w 6024562"/>
                  <a:gd name="connsiteY15" fmla="*/ 147637 h 419099"/>
                  <a:gd name="connsiteX16" fmla="*/ 4976812 w 6024562"/>
                  <a:gd name="connsiteY16" fmla="*/ 152399 h 419099"/>
                  <a:gd name="connsiteX17" fmla="*/ 4976812 w 6024562"/>
                  <a:gd name="connsiteY17" fmla="*/ 414337 h 419099"/>
                  <a:gd name="connsiteX18" fmla="*/ 5110162 w 6024562"/>
                  <a:gd name="connsiteY18" fmla="*/ 414337 h 419099"/>
                  <a:gd name="connsiteX19" fmla="*/ 5110162 w 6024562"/>
                  <a:gd name="connsiteY19" fmla="*/ 209549 h 419099"/>
                  <a:gd name="connsiteX20" fmla="*/ 5157787 w 6024562"/>
                  <a:gd name="connsiteY20" fmla="*/ 142874 h 419099"/>
                  <a:gd name="connsiteX21" fmla="*/ 5334000 w 6024562"/>
                  <a:gd name="connsiteY21" fmla="*/ 152399 h 419099"/>
                  <a:gd name="connsiteX22" fmla="*/ 5338762 w 6024562"/>
                  <a:gd name="connsiteY22" fmla="*/ 419099 h 419099"/>
                  <a:gd name="connsiteX23" fmla="*/ 5472112 w 6024562"/>
                  <a:gd name="connsiteY23" fmla="*/ 414337 h 419099"/>
                  <a:gd name="connsiteX24" fmla="*/ 5472112 w 6024562"/>
                  <a:gd name="connsiteY24" fmla="*/ 200024 h 419099"/>
                  <a:gd name="connsiteX25" fmla="*/ 5524500 w 6024562"/>
                  <a:gd name="connsiteY25" fmla="*/ 157162 h 419099"/>
                  <a:gd name="connsiteX26" fmla="*/ 5705475 w 6024562"/>
                  <a:gd name="connsiteY26" fmla="*/ 152399 h 419099"/>
                  <a:gd name="connsiteX27" fmla="*/ 5710237 w 6024562"/>
                  <a:gd name="connsiteY27" fmla="*/ 414337 h 419099"/>
                  <a:gd name="connsiteX28" fmla="*/ 6024562 w 6024562"/>
                  <a:gd name="connsiteY28" fmla="*/ 414337 h 419099"/>
                  <a:gd name="connsiteX29" fmla="*/ 6019800 w 6024562"/>
                  <a:gd name="connsiteY29" fmla="*/ 4762 h 419099"/>
                  <a:gd name="connsiteX30" fmla="*/ 3009322 w 6024562"/>
                  <a:gd name="connsiteY30" fmla="*/ 0 h 419099"/>
                  <a:gd name="connsiteX31" fmla="*/ 4762 w 6024562"/>
                  <a:gd name="connsiteY31" fmla="*/ 14287 h 419099"/>
                  <a:gd name="connsiteX0" fmla="*/ 0 w 6019800"/>
                  <a:gd name="connsiteY0" fmla="*/ 14287 h 419099"/>
                  <a:gd name="connsiteX1" fmla="*/ 3004560 w 6019800"/>
                  <a:gd name="connsiteY1" fmla="*/ 412750 h 419099"/>
                  <a:gd name="connsiteX2" fmla="*/ 3300413 w 6019800"/>
                  <a:gd name="connsiteY2" fmla="*/ 409574 h 419099"/>
                  <a:gd name="connsiteX3" fmla="*/ 3357563 w 6019800"/>
                  <a:gd name="connsiteY3" fmla="*/ 161924 h 419099"/>
                  <a:gd name="connsiteX4" fmla="*/ 3505200 w 6019800"/>
                  <a:gd name="connsiteY4" fmla="*/ 161924 h 419099"/>
                  <a:gd name="connsiteX5" fmla="*/ 3567113 w 6019800"/>
                  <a:gd name="connsiteY5" fmla="*/ 400049 h 419099"/>
                  <a:gd name="connsiteX6" fmla="*/ 3629025 w 6019800"/>
                  <a:gd name="connsiteY6" fmla="*/ 157162 h 419099"/>
                  <a:gd name="connsiteX7" fmla="*/ 3767138 w 6019800"/>
                  <a:gd name="connsiteY7" fmla="*/ 152399 h 419099"/>
                  <a:gd name="connsiteX8" fmla="*/ 3833813 w 6019800"/>
                  <a:gd name="connsiteY8" fmla="*/ 419099 h 419099"/>
                  <a:gd name="connsiteX9" fmla="*/ 3905250 w 6019800"/>
                  <a:gd name="connsiteY9" fmla="*/ 152399 h 419099"/>
                  <a:gd name="connsiteX10" fmla="*/ 4048125 w 6019800"/>
                  <a:gd name="connsiteY10" fmla="*/ 161924 h 419099"/>
                  <a:gd name="connsiteX11" fmla="*/ 4110038 w 6019800"/>
                  <a:gd name="connsiteY11" fmla="*/ 419099 h 419099"/>
                  <a:gd name="connsiteX12" fmla="*/ 4752975 w 6019800"/>
                  <a:gd name="connsiteY12" fmla="*/ 419099 h 419099"/>
                  <a:gd name="connsiteX13" fmla="*/ 4748213 w 6019800"/>
                  <a:gd name="connsiteY13" fmla="*/ 195262 h 419099"/>
                  <a:gd name="connsiteX14" fmla="*/ 4800600 w 6019800"/>
                  <a:gd name="connsiteY14" fmla="*/ 147637 h 419099"/>
                  <a:gd name="connsiteX15" fmla="*/ 4972050 w 6019800"/>
                  <a:gd name="connsiteY15" fmla="*/ 152399 h 419099"/>
                  <a:gd name="connsiteX16" fmla="*/ 4972050 w 6019800"/>
                  <a:gd name="connsiteY16" fmla="*/ 414337 h 419099"/>
                  <a:gd name="connsiteX17" fmla="*/ 5105400 w 6019800"/>
                  <a:gd name="connsiteY17" fmla="*/ 414337 h 419099"/>
                  <a:gd name="connsiteX18" fmla="*/ 5105400 w 6019800"/>
                  <a:gd name="connsiteY18" fmla="*/ 209549 h 419099"/>
                  <a:gd name="connsiteX19" fmla="*/ 5153025 w 6019800"/>
                  <a:gd name="connsiteY19" fmla="*/ 142874 h 419099"/>
                  <a:gd name="connsiteX20" fmla="*/ 5329238 w 6019800"/>
                  <a:gd name="connsiteY20" fmla="*/ 152399 h 419099"/>
                  <a:gd name="connsiteX21" fmla="*/ 5334000 w 6019800"/>
                  <a:gd name="connsiteY21" fmla="*/ 419099 h 419099"/>
                  <a:gd name="connsiteX22" fmla="*/ 5467350 w 6019800"/>
                  <a:gd name="connsiteY22" fmla="*/ 414337 h 419099"/>
                  <a:gd name="connsiteX23" fmla="*/ 5467350 w 6019800"/>
                  <a:gd name="connsiteY23" fmla="*/ 200024 h 419099"/>
                  <a:gd name="connsiteX24" fmla="*/ 5519738 w 6019800"/>
                  <a:gd name="connsiteY24" fmla="*/ 157162 h 419099"/>
                  <a:gd name="connsiteX25" fmla="*/ 5700713 w 6019800"/>
                  <a:gd name="connsiteY25" fmla="*/ 152399 h 419099"/>
                  <a:gd name="connsiteX26" fmla="*/ 5705475 w 6019800"/>
                  <a:gd name="connsiteY26" fmla="*/ 414337 h 419099"/>
                  <a:gd name="connsiteX27" fmla="*/ 6019800 w 6019800"/>
                  <a:gd name="connsiteY27" fmla="*/ 414337 h 419099"/>
                  <a:gd name="connsiteX28" fmla="*/ 6015038 w 6019800"/>
                  <a:gd name="connsiteY28" fmla="*/ 4762 h 419099"/>
                  <a:gd name="connsiteX29" fmla="*/ 3004560 w 6019800"/>
                  <a:gd name="connsiteY29" fmla="*/ 0 h 419099"/>
                  <a:gd name="connsiteX30" fmla="*/ 0 w 6019800"/>
                  <a:gd name="connsiteY30" fmla="*/ 14287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748415 w 3015240"/>
                  <a:gd name="connsiteY12" fmla="*/ 419099 h 419099"/>
                  <a:gd name="connsiteX13" fmla="*/ 1743653 w 3015240"/>
                  <a:gd name="connsiteY13" fmla="*/ 195262 h 419099"/>
                  <a:gd name="connsiteX14" fmla="*/ 1796040 w 3015240"/>
                  <a:gd name="connsiteY14" fmla="*/ 147637 h 419099"/>
                  <a:gd name="connsiteX15" fmla="*/ 1967490 w 3015240"/>
                  <a:gd name="connsiteY15" fmla="*/ 152399 h 419099"/>
                  <a:gd name="connsiteX16" fmla="*/ 1967490 w 3015240"/>
                  <a:gd name="connsiteY16" fmla="*/ 414337 h 419099"/>
                  <a:gd name="connsiteX17" fmla="*/ 2100840 w 3015240"/>
                  <a:gd name="connsiteY17" fmla="*/ 414337 h 419099"/>
                  <a:gd name="connsiteX18" fmla="*/ 2100840 w 3015240"/>
                  <a:gd name="connsiteY18" fmla="*/ 209549 h 419099"/>
                  <a:gd name="connsiteX19" fmla="*/ 2148465 w 3015240"/>
                  <a:gd name="connsiteY19" fmla="*/ 142874 h 419099"/>
                  <a:gd name="connsiteX20" fmla="*/ 2324678 w 3015240"/>
                  <a:gd name="connsiteY20" fmla="*/ 152399 h 419099"/>
                  <a:gd name="connsiteX21" fmla="*/ 2329440 w 3015240"/>
                  <a:gd name="connsiteY21" fmla="*/ 419099 h 419099"/>
                  <a:gd name="connsiteX22" fmla="*/ 2462790 w 3015240"/>
                  <a:gd name="connsiteY22" fmla="*/ 414337 h 419099"/>
                  <a:gd name="connsiteX23" fmla="*/ 2462790 w 3015240"/>
                  <a:gd name="connsiteY23" fmla="*/ 200024 h 419099"/>
                  <a:gd name="connsiteX24" fmla="*/ 2515178 w 3015240"/>
                  <a:gd name="connsiteY24" fmla="*/ 157162 h 419099"/>
                  <a:gd name="connsiteX25" fmla="*/ 2696153 w 3015240"/>
                  <a:gd name="connsiteY25" fmla="*/ 152399 h 419099"/>
                  <a:gd name="connsiteX26" fmla="*/ 2700915 w 3015240"/>
                  <a:gd name="connsiteY26" fmla="*/ 414337 h 419099"/>
                  <a:gd name="connsiteX27" fmla="*/ 3015240 w 3015240"/>
                  <a:gd name="connsiteY27" fmla="*/ 414337 h 419099"/>
                  <a:gd name="connsiteX28" fmla="*/ 3010478 w 3015240"/>
                  <a:gd name="connsiteY28" fmla="*/ 4762 h 419099"/>
                  <a:gd name="connsiteX29" fmla="*/ 0 w 3015240"/>
                  <a:gd name="connsiteY29"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48415 w 3015240"/>
                  <a:gd name="connsiteY13" fmla="*/ 419099 h 419099"/>
                  <a:gd name="connsiteX14" fmla="*/ 1743653 w 3015240"/>
                  <a:gd name="connsiteY14" fmla="*/ 195262 h 419099"/>
                  <a:gd name="connsiteX15" fmla="*/ 1796040 w 3015240"/>
                  <a:gd name="connsiteY15" fmla="*/ 147637 h 419099"/>
                  <a:gd name="connsiteX16" fmla="*/ 1967490 w 3015240"/>
                  <a:gd name="connsiteY16" fmla="*/ 152399 h 419099"/>
                  <a:gd name="connsiteX17" fmla="*/ 1967490 w 3015240"/>
                  <a:gd name="connsiteY17" fmla="*/ 414337 h 419099"/>
                  <a:gd name="connsiteX18" fmla="*/ 2100840 w 3015240"/>
                  <a:gd name="connsiteY18" fmla="*/ 414337 h 419099"/>
                  <a:gd name="connsiteX19" fmla="*/ 2100840 w 3015240"/>
                  <a:gd name="connsiteY19" fmla="*/ 209549 h 419099"/>
                  <a:gd name="connsiteX20" fmla="*/ 2148465 w 3015240"/>
                  <a:gd name="connsiteY20" fmla="*/ 142874 h 419099"/>
                  <a:gd name="connsiteX21" fmla="*/ 2324678 w 3015240"/>
                  <a:gd name="connsiteY21" fmla="*/ 152399 h 419099"/>
                  <a:gd name="connsiteX22" fmla="*/ 2329440 w 3015240"/>
                  <a:gd name="connsiteY22" fmla="*/ 419099 h 419099"/>
                  <a:gd name="connsiteX23" fmla="*/ 2462790 w 3015240"/>
                  <a:gd name="connsiteY23" fmla="*/ 414337 h 419099"/>
                  <a:gd name="connsiteX24" fmla="*/ 2462790 w 3015240"/>
                  <a:gd name="connsiteY24" fmla="*/ 200024 h 419099"/>
                  <a:gd name="connsiteX25" fmla="*/ 2515178 w 3015240"/>
                  <a:gd name="connsiteY25" fmla="*/ 157162 h 419099"/>
                  <a:gd name="connsiteX26" fmla="*/ 2696153 w 3015240"/>
                  <a:gd name="connsiteY26" fmla="*/ 152399 h 419099"/>
                  <a:gd name="connsiteX27" fmla="*/ 2700915 w 3015240"/>
                  <a:gd name="connsiteY27" fmla="*/ 414337 h 419099"/>
                  <a:gd name="connsiteX28" fmla="*/ 3015240 w 3015240"/>
                  <a:gd name="connsiteY28" fmla="*/ 414337 h 419099"/>
                  <a:gd name="connsiteX29" fmla="*/ 3010478 w 3015240"/>
                  <a:gd name="connsiteY29" fmla="*/ 4762 h 419099"/>
                  <a:gd name="connsiteX30" fmla="*/ 0 w 3015240"/>
                  <a:gd name="connsiteY30"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48415 w 3015240"/>
                  <a:gd name="connsiteY13" fmla="*/ 419099 h 419099"/>
                  <a:gd name="connsiteX14" fmla="*/ 1743653 w 3015240"/>
                  <a:gd name="connsiteY14" fmla="*/ 195262 h 419099"/>
                  <a:gd name="connsiteX15" fmla="*/ 1796040 w 3015240"/>
                  <a:gd name="connsiteY15" fmla="*/ 147637 h 419099"/>
                  <a:gd name="connsiteX16" fmla="*/ 1967490 w 3015240"/>
                  <a:gd name="connsiteY16" fmla="*/ 152399 h 419099"/>
                  <a:gd name="connsiteX17" fmla="*/ 1967490 w 3015240"/>
                  <a:gd name="connsiteY17" fmla="*/ 414337 h 419099"/>
                  <a:gd name="connsiteX18" fmla="*/ 2100840 w 3015240"/>
                  <a:gd name="connsiteY18" fmla="*/ 414337 h 419099"/>
                  <a:gd name="connsiteX19" fmla="*/ 2100840 w 3015240"/>
                  <a:gd name="connsiteY19" fmla="*/ 209549 h 419099"/>
                  <a:gd name="connsiteX20" fmla="*/ 2148465 w 3015240"/>
                  <a:gd name="connsiteY20" fmla="*/ 142874 h 419099"/>
                  <a:gd name="connsiteX21" fmla="*/ 2324678 w 3015240"/>
                  <a:gd name="connsiteY21" fmla="*/ 152399 h 419099"/>
                  <a:gd name="connsiteX22" fmla="*/ 2329440 w 3015240"/>
                  <a:gd name="connsiteY22" fmla="*/ 419099 h 419099"/>
                  <a:gd name="connsiteX23" fmla="*/ 2462790 w 3015240"/>
                  <a:gd name="connsiteY23" fmla="*/ 414337 h 419099"/>
                  <a:gd name="connsiteX24" fmla="*/ 2462790 w 3015240"/>
                  <a:gd name="connsiteY24" fmla="*/ 200024 h 419099"/>
                  <a:gd name="connsiteX25" fmla="*/ 2515178 w 3015240"/>
                  <a:gd name="connsiteY25" fmla="*/ 157162 h 419099"/>
                  <a:gd name="connsiteX26" fmla="*/ 2696153 w 3015240"/>
                  <a:gd name="connsiteY26" fmla="*/ 152399 h 419099"/>
                  <a:gd name="connsiteX27" fmla="*/ 2700915 w 3015240"/>
                  <a:gd name="connsiteY27" fmla="*/ 414337 h 419099"/>
                  <a:gd name="connsiteX28" fmla="*/ 3015240 w 3015240"/>
                  <a:gd name="connsiteY28" fmla="*/ 414337 h 419099"/>
                  <a:gd name="connsiteX29" fmla="*/ 3010478 w 3015240"/>
                  <a:gd name="connsiteY29" fmla="*/ 4762 h 419099"/>
                  <a:gd name="connsiteX30" fmla="*/ 1530350 w 3015240"/>
                  <a:gd name="connsiteY30" fmla="*/ 6350 h 419099"/>
                  <a:gd name="connsiteX31" fmla="*/ 0 w 3015240"/>
                  <a:gd name="connsiteY31"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43653 w 3015240"/>
                  <a:gd name="connsiteY13" fmla="*/ 195262 h 419099"/>
                  <a:gd name="connsiteX14" fmla="*/ 1796040 w 3015240"/>
                  <a:gd name="connsiteY14" fmla="*/ 147637 h 419099"/>
                  <a:gd name="connsiteX15" fmla="*/ 1967490 w 3015240"/>
                  <a:gd name="connsiteY15" fmla="*/ 152399 h 419099"/>
                  <a:gd name="connsiteX16" fmla="*/ 1967490 w 3015240"/>
                  <a:gd name="connsiteY16" fmla="*/ 414337 h 419099"/>
                  <a:gd name="connsiteX17" fmla="*/ 2100840 w 3015240"/>
                  <a:gd name="connsiteY17" fmla="*/ 414337 h 419099"/>
                  <a:gd name="connsiteX18" fmla="*/ 2100840 w 3015240"/>
                  <a:gd name="connsiteY18" fmla="*/ 209549 h 419099"/>
                  <a:gd name="connsiteX19" fmla="*/ 2148465 w 3015240"/>
                  <a:gd name="connsiteY19" fmla="*/ 142874 h 419099"/>
                  <a:gd name="connsiteX20" fmla="*/ 2324678 w 3015240"/>
                  <a:gd name="connsiteY20" fmla="*/ 152399 h 419099"/>
                  <a:gd name="connsiteX21" fmla="*/ 2329440 w 3015240"/>
                  <a:gd name="connsiteY21" fmla="*/ 419099 h 419099"/>
                  <a:gd name="connsiteX22" fmla="*/ 2462790 w 3015240"/>
                  <a:gd name="connsiteY22" fmla="*/ 414337 h 419099"/>
                  <a:gd name="connsiteX23" fmla="*/ 2462790 w 3015240"/>
                  <a:gd name="connsiteY23" fmla="*/ 200024 h 419099"/>
                  <a:gd name="connsiteX24" fmla="*/ 2515178 w 3015240"/>
                  <a:gd name="connsiteY24" fmla="*/ 157162 h 419099"/>
                  <a:gd name="connsiteX25" fmla="*/ 2696153 w 3015240"/>
                  <a:gd name="connsiteY25" fmla="*/ 152399 h 419099"/>
                  <a:gd name="connsiteX26" fmla="*/ 2700915 w 3015240"/>
                  <a:gd name="connsiteY26" fmla="*/ 414337 h 419099"/>
                  <a:gd name="connsiteX27" fmla="*/ 3015240 w 3015240"/>
                  <a:gd name="connsiteY27" fmla="*/ 414337 h 419099"/>
                  <a:gd name="connsiteX28" fmla="*/ 3010478 w 3015240"/>
                  <a:gd name="connsiteY28" fmla="*/ 4762 h 419099"/>
                  <a:gd name="connsiteX29" fmla="*/ 1530350 w 3015240"/>
                  <a:gd name="connsiteY29" fmla="*/ 6350 h 419099"/>
                  <a:gd name="connsiteX30" fmla="*/ 0 w 3015240"/>
                  <a:gd name="connsiteY30"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96040 w 3015240"/>
                  <a:gd name="connsiteY13" fmla="*/ 147637 h 419099"/>
                  <a:gd name="connsiteX14" fmla="*/ 1967490 w 3015240"/>
                  <a:gd name="connsiteY14" fmla="*/ 152399 h 419099"/>
                  <a:gd name="connsiteX15" fmla="*/ 1967490 w 3015240"/>
                  <a:gd name="connsiteY15" fmla="*/ 414337 h 419099"/>
                  <a:gd name="connsiteX16" fmla="*/ 2100840 w 3015240"/>
                  <a:gd name="connsiteY16" fmla="*/ 414337 h 419099"/>
                  <a:gd name="connsiteX17" fmla="*/ 2100840 w 3015240"/>
                  <a:gd name="connsiteY17" fmla="*/ 209549 h 419099"/>
                  <a:gd name="connsiteX18" fmla="*/ 2148465 w 3015240"/>
                  <a:gd name="connsiteY18" fmla="*/ 142874 h 419099"/>
                  <a:gd name="connsiteX19" fmla="*/ 2324678 w 3015240"/>
                  <a:gd name="connsiteY19" fmla="*/ 152399 h 419099"/>
                  <a:gd name="connsiteX20" fmla="*/ 2329440 w 3015240"/>
                  <a:gd name="connsiteY20" fmla="*/ 419099 h 419099"/>
                  <a:gd name="connsiteX21" fmla="*/ 2462790 w 3015240"/>
                  <a:gd name="connsiteY21" fmla="*/ 414337 h 419099"/>
                  <a:gd name="connsiteX22" fmla="*/ 2462790 w 3015240"/>
                  <a:gd name="connsiteY22" fmla="*/ 200024 h 419099"/>
                  <a:gd name="connsiteX23" fmla="*/ 2515178 w 3015240"/>
                  <a:gd name="connsiteY23" fmla="*/ 157162 h 419099"/>
                  <a:gd name="connsiteX24" fmla="*/ 2696153 w 3015240"/>
                  <a:gd name="connsiteY24" fmla="*/ 152399 h 419099"/>
                  <a:gd name="connsiteX25" fmla="*/ 2700915 w 3015240"/>
                  <a:gd name="connsiteY25" fmla="*/ 414337 h 419099"/>
                  <a:gd name="connsiteX26" fmla="*/ 3015240 w 3015240"/>
                  <a:gd name="connsiteY26" fmla="*/ 414337 h 419099"/>
                  <a:gd name="connsiteX27" fmla="*/ 3010478 w 3015240"/>
                  <a:gd name="connsiteY27" fmla="*/ 4762 h 419099"/>
                  <a:gd name="connsiteX28" fmla="*/ 1530350 w 3015240"/>
                  <a:gd name="connsiteY28" fmla="*/ 6350 h 419099"/>
                  <a:gd name="connsiteX29" fmla="*/ 0 w 3015240"/>
                  <a:gd name="connsiteY29"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967490 w 3015240"/>
                  <a:gd name="connsiteY13" fmla="*/ 152399 h 419099"/>
                  <a:gd name="connsiteX14" fmla="*/ 1967490 w 3015240"/>
                  <a:gd name="connsiteY14" fmla="*/ 414337 h 419099"/>
                  <a:gd name="connsiteX15" fmla="*/ 2100840 w 3015240"/>
                  <a:gd name="connsiteY15" fmla="*/ 414337 h 419099"/>
                  <a:gd name="connsiteX16" fmla="*/ 2100840 w 3015240"/>
                  <a:gd name="connsiteY16" fmla="*/ 209549 h 419099"/>
                  <a:gd name="connsiteX17" fmla="*/ 2148465 w 3015240"/>
                  <a:gd name="connsiteY17" fmla="*/ 142874 h 419099"/>
                  <a:gd name="connsiteX18" fmla="*/ 2324678 w 3015240"/>
                  <a:gd name="connsiteY18" fmla="*/ 152399 h 419099"/>
                  <a:gd name="connsiteX19" fmla="*/ 2329440 w 3015240"/>
                  <a:gd name="connsiteY19" fmla="*/ 419099 h 419099"/>
                  <a:gd name="connsiteX20" fmla="*/ 2462790 w 3015240"/>
                  <a:gd name="connsiteY20" fmla="*/ 414337 h 419099"/>
                  <a:gd name="connsiteX21" fmla="*/ 2462790 w 3015240"/>
                  <a:gd name="connsiteY21" fmla="*/ 200024 h 419099"/>
                  <a:gd name="connsiteX22" fmla="*/ 2515178 w 3015240"/>
                  <a:gd name="connsiteY22" fmla="*/ 157162 h 419099"/>
                  <a:gd name="connsiteX23" fmla="*/ 2696153 w 3015240"/>
                  <a:gd name="connsiteY23" fmla="*/ 152399 h 419099"/>
                  <a:gd name="connsiteX24" fmla="*/ 2700915 w 3015240"/>
                  <a:gd name="connsiteY24" fmla="*/ 414337 h 419099"/>
                  <a:gd name="connsiteX25" fmla="*/ 3015240 w 3015240"/>
                  <a:gd name="connsiteY25" fmla="*/ 414337 h 419099"/>
                  <a:gd name="connsiteX26" fmla="*/ 3010478 w 3015240"/>
                  <a:gd name="connsiteY26" fmla="*/ 4762 h 419099"/>
                  <a:gd name="connsiteX27" fmla="*/ 1530350 w 3015240"/>
                  <a:gd name="connsiteY27" fmla="*/ 6350 h 419099"/>
                  <a:gd name="connsiteX28" fmla="*/ 0 w 3015240"/>
                  <a:gd name="connsiteY28"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967490 w 3015240"/>
                  <a:gd name="connsiteY13" fmla="*/ 414337 h 419099"/>
                  <a:gd name="connsiteX14" fmla="*/ 2100840 w 3015240"/>
                  <a:gd name="connsiteY14" fmla="*/ 414337 h 419099"/>
                  <a:gd name="connsiteX15" fmla="*/ 2100840 w 3015240"/>
                  <a:gd name="connsiteY15" fmla="*/ 209549 h 419099"/>
                  <a:gd name="connsiteX16" fmla="*/ 2148465 w 3015240"/>
                  <a:gd name="connsiteY16" fmla="*/ 142874 h 419099"/>
                  <a:gd name="connsiteX17" fmla="*/ 2324678 w 3015240"/>
                  <a:gd name="connsiteY17" fmla="*/ 152399 h 419099"/>
                  <a:gd name="connsiteX18" fmla="*/ 2329440 w 3015240"/>
                  <a:gd name="connsiteY18" fmla="*/ 419099 h 419099"/>
                  <a:gd name="connsiteX19" fmla="*/ 2462790 w 3015240"/>
                  <a:gd name="connsiteY19" fmla="*/ 414337 h 419099"/>
                  <a:gd name="connsiteX20" fmla="*/ 2462790 w 3015240"/>
                  <a:gd name="connsiteY20" fmla="*/ 200024 h 419099"/>
                  <a:gd name="connsiteX21" fmla="*/ 2515178 w 3015240"/>
                  <a:gd name="connsiteY21" fmla="*/ 157162 h 419099"/>
                  <a:gd name="connsiteX22" fmla="*/ 2696153 w 3015240"/>
                  <a:gd name="connsiteY22" fmla="*/ 152399 h 419099"/>
                  <a:gd name="connsiteX23" fmla="*/ 2700915 w 3015240"/>
                  <a:gd name="connsiteY23" fmla="*/ 414337 h 419099"/>
                  <a:gd name="connsiteX24" fmla="*/ 3015240 w 3015240"/>
                  <a:gd name="connsiteY24" fmla="*/ 414337 h 419099"/>
                  <a:gd name="connsiteX25" fmla="*/ 3010478 w 3015240"/>
                  <a:gd name="connsiteY25" fmla="*/ 4762 h 419099"/>
                  <a:gd name="connsiteX26" fmla="*/ 1530350 w 3015240"/>
                  <a:gd name="connsiteY26" fmla="*/ 6350 h 419099"/>
                  <a:gd name="connsiteX27" fmla="*/ 0 w 3015240"/>
                  <a:gd name="connsiteY27"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100840 w 3015240"/>
                  <a:gd name="connsiteY13" fmla="*/ 414337 h 419099"/>
                  <a:gd name="connsiteX14" fmla="*/ 2100840 w 3015240"/>
                  <a:gd name="connsiteY14" fmla="*/ 209549 h 419099"/>
                  <a:gd name="connsiteX15" fmla="*/ 2148465 w 3015240"/>
                  <a:gd name="connsiteY15" fmla="*/ 142874 h 419099"/>
                  <a:gd name="connsiteX16" fmla="*/ 2324678 w 3015240"/>
                  <a:gd name="connsiteY16" fmla="*/ 152399 h 419099"/>
                  <a:gd name="connsiteX17" fmla="*/ 2329440 w 3015240"/>
                  <a:gd name="connsiteY17" fmla="*/ 419099 h 419099"/>
                  <a:gd name="connsiteX18" fmla="*/ 2462790 w 3015240"/>
                  <a:gd name="connsiteY18" fmla="*/ 414337 h 419099"/>
                  <a:gd name="connsiteX19" fmla="*/ 2462790 w 3015240"/>
                  <a:gd name="connsiteY19" fmla="*/ 200024 h 419099"/>
                  <a:gd name="connsiteX20" fmla="*/ 2515178 w 3015240"/>
                  <a:gd name="connsiteY20" fmla="*/ 157162 h 419099"/>
                  <a:gd name="connsiteX21" fmla="*/ 2696153 w 3015240"/>
                  <a:gd name="connsiteY21" fmla="*/ 152399 h 419099"/>
                  <a:gd name="connsiteX22" fmla="*/ 2700915 w 3015240"/>
                  <a:gd name="connsiteY22" fmla="*/ 414337 h 419099"/>
                  <a:gd name="connsiteX23" fmla="*/ 3015240 w 3015240"/>
                  <a:gd name="connsiteY23" fmla="*/ 414337 h 419099"/>
                  <a:gd name="connsiteX24" fmla="*/ 3010478 w 3015240"/>
                  <a:gd name="connsiteY24" fmla="*/ 4762 h 419099"/>
                  <a:gd name="connsiteX25" fmla="*/ 1530350 w 3015240"/>
                  <a:gd name="connsiteY25" fmla="*/ 6350 h 419099"/>
                  <a:gd name="connsiteX26" fmla="*/ 0 w 3015240"/>
                  <a:gd name="connsiteY26"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100840 w 3015240"/>
                  <a:gd name="connsiteY13" fmla="*/ 209549 h 419099"/>
                  <a:gd name="connsiteX14" fmla="*/ 2148465 w 3015240"/>
                  <a:gd name="connsiteY14" fmla="*/ 142874 h 419099"/>
                  <a:gd name="connsiteX15" fmla="*/ 2324678 w 3015240"/>
                  <a:gd name="connsiteY15" fmla="*/ 152399 h 419099"/>
                  <a:gd name="connsiteX16" fmla="*/ 2329440 w 3015240"/>
                  <a:gd name="connsiteY16" fmla="*/ 419099 h 419099"/>
                  <a:gd name="connsiteX17" fmla="*/ 2462790 w 3015240"/>
                  <a:gd name="connsiteY17" fmla="*/ 414337 h 419099"/>
                  <a:gd name="connsiteX18" fmla="*/ 2462790 w 3015240"/>
                  <a:gd name="connsiteY18" fmla="*/ 200024 h 419099"/>
                  <a:gd name="connsiteX19" fmla="*/ 2515178 w 3015240"/>
                  <a:gd name="connsiteY19" fmla="*/ 157162 h 419099"/>
                  <a:gd name="connsiteX20" fmla="*/ 2696153 w 3015240"/>
                  <a:gd name="connsiteY20" fmla="*/ 152399 h 419099"/>
                  <a:gd name="connsiteX21" fmla="*/ 2700915 w 3015240"/>
                  <a:gd name="connsiteY21" fmla="*/ 414337 h 419099"/>
                  <a:gd name="connsiteX22" fmla="*/ 3015240 w 3015240"/>
                  <a:gd name="connsiteY22" fmla="*/ 414337 h 419099"/>
                  <a:gd name="connsiteX23" fmla="*/ 3010478 w 3015240"/>
                  <a:gd name="connsiteY23" fmla="*/ 4762 h 419099"/>
                  <a:gd name="connsiteX24" fmla="*/ 1530350 w 3015240"/>
                  <a:gd name="connsiteY24" fmla="*/ 6350 h 419099"/>
                  <a:gd name="connsiteX25" fmla="*/ 0 w 3015240"/>
                  <a:gd name="connsiteY25"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148465 w 3015240"/>
                  <a:gd name="connsiteY13" fmla="*/ 142874 h 419099"/>
                  <a:gd name="connsiteX14" fmla="*/ 2324678 w 3015240"/>
                  <a:gd name="connsiteY14" fmla="*/ 152399 h 419099"/>
                  <a:gd name="connsiteX15" fmla="*/ 2329440 w 3015240"/>
                  <a:gd name="connsiteY15" fmla="*/ 419099 h 419099"/>
                  <a:gd name="connsiteX16" fmla="*/ 2462790 w 3015240"/>
                  <a:gd name="connsiteY16" fmla="*/ 414337 h 419099"/>
                  <a:gd name="connsiteX17" fmla="*/ 2462790 w 3015240"/>
                  <a:gd name="connsiteY17" fmla="*/ 200024 h 419099"/>
                  <a:gd name="connsiteX18" fmla="*/ 2515178 w 3015240"/>
                  <a:gd name="connsiteY18" fmla="*/ 157162 h 419099"/>
                  <a:gd name="connsiteX19" fmla="*/ 2696153 w 3015240"/>
                  <a:gd name="connsiteY19" fmla="*/ 152399 h 419099"/>
                  <a:gd name="connsiteX20" fmla="*/ 2700915 w 3015240"/>
                  <a:gd name="connsiteY20" fmla="*/ 414337 h 419099"/>
                  <a:gd name="connsiteX21" fmla="*/ 3015240 w 3015240"/>
                  <a:gd name="connsiteY21" fmla="*/ 414337 h 419099"/>
                  <a:gd name="connsiteX22" fmla="*/ 3010478 w 3015240"/>
                  <a:gd name="connsiteY22" fmla="*/ 4762 h 419099"/>
                  <a:gd name="connsiteX23" fmla="*/ 1530350 w 3015240"/>
                  <a:gd name="connsiteY23" fmla="*/ 6350 h 419099"/>
                  <a:gd name="connsiteX24" fmla="*/ 0 w 3015240"/>
                  <a:gd name="connsiteY24"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324678 w 3015240"/>
                  <a:gd name="connsiteY13" fmla="*/ 152399 h 419099"/>
                  <a:gd name="connsiteX14" fmla="*/ 2329440 w 3015240"/>
                  <a:gd name="connsiteY14" fmla="*/ 419099 h 419099"/>
                  <a:gd name="connsiteX15" fmla="*/ 2462790 w 3015240"/>
                  <a:gd name="connsiteY15" fmla="*/ 414337 h 419099"/>
                  <a:gd name="connsiteX16" fmla="*/ 2462790 w 3015240"/>
                  <a:gd name="connsiteY16" fmla="*/ 200024 h 419099"/>
                  <a:gd name="connsiteX17" fmla="*/ 2515178 w 3015240"/>
                  <a:gd name="connsiteY17" fmla="*/ 157162 h 419099"/>
                  <a:gd name="connsiteX18" fmla="*/ 2696153 w 3015240"/>
                  <a:gd name="connsiteY18" fmla="*/ 152399 h 419099"/>
                  <a:gd name="connsiteX19" fmla="*/ 2700915 w 3015240"/>
                  <a:gd name="connsiteY19" fmla="*/ 414337 h 419099"/>
                  <a:gd name="connsiteX20" fmla="*/ 3015240 w 3015240"/>
                  <a:gd name="connsiteY20" fmla="*/ 414337 h 419099"/>
                  <a:gd name="connsiteX21" fmla="*/ 3010478 w 3015240"/>
                  <a:gd name="connsiteY21" fmla="*/ 4762 h 419099"/>
                  <a:gd name="connsiteX22" fmla="*/ 1530350 w 3015240"/>
                  <a:gd name="connsiteY22" fmla="*/ 6350 h 419099"/>
                  <a:gd name="connsiteX23" fmla="*/ 0 w 3015240"/>
                  <a:gd name="connsiteY23"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329440 w 3015240"/>
                  <a:gd name="connsiteY13" fmla="*/ 419099 h 419099"/>
                  <a:gd name="connsiteX14" fmla="*/ 2462790 w 3015240"/>
                  <a:gd name="connsiteY14" fmla="*/ 414337 h 419099"/>
                  <a:gd name="connsiteX15" fmla="*/ 2462790 w 3015240"/>
                  <a:gd name="connsiteY15" fmla="*/ 200024 h 419099"/>
                  <a:gd name="connsiteX16" fmla="*/ 2515178 w 3015240"/>
                  <a:gd name="connsiteY16" fmla="*/ 157162 h 419099"/>
                  <a:gd name="connsiteX17" fmla="*/ 2696153 w 3015240"/>
                  <a:gd name="connsiteY17" fmla="*/ 152399 h 419099"/>
                  <a:gd name="connsiteX18" fmla="*/ 2700915 w 3015240"/>
                  <a:gd name="connsiteY18" fmla="*/ 414337 h 419099"/>
                  <a:gd name="connsiteX19" fmla="*/ 3015240 w 3015240"/>
                  <a:gd name="connsiteY19" fmla="*/ 414337 h 419099"/>
                  <a:gd name="connsiteX20" fmla="*/ 3010478 w 3015240"/>
                  <a:gd name="connsiteY20" fmla="*/ 4762 h 419099"/>
                  <a:gd name="connsiteX21" fmla="*/ 1530350 w 3015240"/>
                  <a:gd name="connsiteY21" fmla="*/ 6350 h 419099"/>
                  <a:gd name="connsiteX22" fmla="*/ 0 w 3015240"/>
                  <a:gd name="connsiteY22"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462790 w 3015240"/>
                  <a:gd name="connsiteY13" fmla="*/ 414337 h 419099"/>
                  <a:gd name="connsiteX14" fmla="*/ 2462790 w 3015240"/>
                  <a:gd name="connsiteY14" fmla="*/ 200024 h 419099"/>
                  <a:gd name="connsiteX15" fmla="*/ 2515178 w 3015240"/>
                  <a:gd name="connsiteY15" fmla="*/ 157162 h 419099"/>
                  <a:gd name="connsiteX16" fmla="*/ 2696153 w 3015240"/>
                  <a:gd name="connsiteY16" fmla="*/ 152399 h 419099"/>
                  <a:gd name="connsiteX17" fmla="*/ 2700915 w 3015240"/>
                  <a:gd name="connsiteY17" fmla="*/ 414337 h 419099"/>
                  <a:gd name="connsiteX18" fmla="*/ 3015240 w 3015240"/>
                  <a:gd name="connsiteY18" fmla="*/ 414337 h 419099"/>
                  <a:gd name="connsiteX19" fmla="*/ 3010478 w 3015240"/>
                  <a:gd name="connsiteY19" fmla="*/ 4762 h 419099"/>
                  <a:gd name="connsiteX20" fmla="*/ 1530350 w 3015240"/>
                  <a:gd name="connsiteY20" fmla="*/ 6350 h 419099"/>
                  <a:gd name="connsiteX21" fmla="*/ 0 w 3015240"/>
                  <a:gd name="connsiteY21"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462790 w 3015240"/>
                  <a:gd name="connsiteY13" fmla="*/ 200024 h 419099"/>
                  <a:gd name="connsiteX14" fmla="*/ 2515178 w 3015240"/>
                  <a:gd name="connsiteY14" fmla="*/ 157162 h 419099"/>
                  <a:gd name="connsiteX15" fmla="*/ 2696153 w 3015240"/>
                  <a:gd name="connsiteY15" fmla="*/ 152399 h 419099"/>
                  <a:gd name="connsiteX16" fmla="*/ 2700915 w 3015240"/>
                  <a:gd name="connsiteY16" fmla="*/ 414337 h 419099"/>
                  <a:gd name="connsiteX17" fmla="*/ 3015240 w 3015240"/>
                  <a:gd name="connsiteY17" fmla="*/ 414337 h 419099"/>
                  <a:gd name="connsiteX18" fmla="*/ 3010478 w 3015240"/>
                  <a:gd name="connsiteY18" fmla="*/ 4762 h 419099"/>
                  <a:gd name="connsiteX19" fmla="*/ 1530350 w 3015240"/>
                  <a:gd name="connsiteY19" fmla="*/ 6350 h 419099"/>
                  <a:gd name="connsiteX20" fmla="*/ 0 w 3015240"/>
                  <a:gd name="connsiteY20"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515178 w 3015240"/>
                  <a:gd name="connsiteY13" fmla="*/ 157162 h 419099"/>
                  <a:gd name="connsiteX14" fmla="*/ 2696153 w 3015240"/>
                  <a:gd name="connsiteY14" fmla="*/ 152399 h 419099"/>
                  <a:gd name="connsiteX15" fmla="*/ 2700915 w 3015240"/>
                  <a:gd name="connsiteY15" fmla="*/ 414337 h 419099"/>
                  <a:gd name="connsiteX16" fmla="*/ 3015240 w 3015240"/>
                  <a:gd name="connsiteY16" fmla="*/ 414337 h 419099"/>
                  <a:gd name="connsiteX17" fmla="*/ 3010478 w 3015240"/>
                  <a:gd name="connsiteY17" fmla="*/ 4762 h 419099"/>
                  <a:gd name="connsiteX18" fmla="*/ 1530350 w 3015240"/>
                  <a:gd name="connsiteY18" fmla="*/ 6350 h 419099"/>
                  <a:gd name="connsiteX19" fmla="*/ 0 w 3015240"/>
                  <a:gd name="connsiteY19"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696153 w 3015240"/>
                  <a:gd name="connsiteY13" fmla="*/ 152399 h 419099"/>
                  <a:gd name="connsiteX14" fmla="*/ 2700915 w 3015240"/>
                  <a:gd name="connsiteY14" fmla="*/ 414337 h 419099"/>
                  <a:gd name="connsiteX15" fmla="*/ 3015240 w 3015240"/>
                  <a:gd name="connsiteY15" fmla="*/ 414337 h 419099"/>
                  <a:gd name="connsiteX16" fmla="*/ 3010478 w 3015240"/>
                  <a:gd name="connsiteY16" fmla="*/ 4762 h 419099"/>
                  <a:gd name="connsiteX17" fmla="*/ 1530350 w 3015240"/>
                  <a:gd name="connsiteY17" fmla="*/ 6350 h 419099"/>
                  <a:gd name="connsiteX18" fmla="*/ 0 w 3015240"/>
                  <a:gd name="connsiteY18"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700915 w 3015240"/>
                  <a:gd name="connsiteY13" fmla="*/ 414337 h 419099"/>
                  <a:gd name="connsiteX14" fmla="*/ 3015240 w 3015240"/>
                  <a:gd name="connsiteY14" fmla="*/ 414337 h 419099"/>
                  <a:gd name="connsiteX15" fmla="*/ 3010478 w 3015240"/>
                  <a:gd name="connsiteY15" fmla="*/ 4762 h 419099"/>
                  <a:gd name="connsiteX16" fmla="*/ 1530350 w 3015240"/>
                  <a:gd name="connsiteY16" fmla="*/ 6350 h 419099"/>
                  <a:gd name="connsiteX17" fmla="*/ 0 w 3015240"/>
                  <a:gd name="connsiteY17"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3015240 w 3015240"/>
                  <a:gd name="connsiteY13" fmla="*/ 414337 h 419099"/>
                  <a:gd name="connsiteX14" fmla="*/ 3010478 w 3015240"/>
                  <a:gd name="connsiteY14" fmla="*/ 4762 h 419099"/>
                  <a:gd name="connsiteX15" fmla="*/ 1530350 w 3015240"/>
                  <a:gd name="connsiteY15" fmla="*/ 6350 h 419099"/>
                  <a:gd name="connsiteX16" fmla="*/ 0 w 3015240"/>
                  <a:gd name="connsiteY16" fmla="*/ 0 h 419099"/>
                  <a:gd name="connsiteX0" fmla="*/ 0 w 3010478"/>
                  <a:gd name="connsiteY0" fmla="*/ 0 h 419099"/>
                  <a:gd name="connsiteX1" fmla="*/ 0 w 3010478"/>
                  <a:gd name="connsiteY1" fmla="*/ 412750 h 419099"/>
                  <a:gd name="connsiteX2" fmla="*/ 295853 w 3010478"/>
                  <a:gd name="connsiteY2" fmla="*/ 409574 h 419099"/>
                  <a:gd name="connsiteX3" fmla="*/ 353003 w 3010478"/>
                  <a:gd name="connsiteY3" fmla="*/ 161924 h 419099"/>
                  <a:gd name="connsiteX4" fmla="*/ 500640 w 3010478"/>
                  <a:gd name="connsiteY4" fmla="*/ 161924 h 419099"/>
                  <a:gd name="connsiteX5" fmla="*/ 562553 w 3010478"/>
                  <a:gd name="connsiteY5" fmla="*/ 400049 h 419099"/>
                  <a:gd name="connsiteX6" fmla="*/ 624465 w 3010478"/>
                  <a:gd name="connsiteY6" fmla="*/ 157162 h 419099"/>
                  <a:gd name="connsiteX7" fmla="*/ 762578 w 3010478"/>
                  <a:gd name="connsiteY7" fmla="*/ 152399 h 419099"/>
                  <a:gd name="connsiteX8" fmla="*/ 829253 w 3010478"/>
                  <a:gd name="connsiteY8" fmla="*/ 419099 h 419099"/>
                  <a:gd name="connsiteX9" fmla="*/ 900690 w 3010478"/>
                  <a:gd name="connsiteY9" fmla="*/ 152399 h 419099"/>
                  <a:gd name="connsiteX10" fmla="*/ 1043565 w 3010478"/>
                  <a:gd name="connsiteY10" fmla="*/ 161924 h 419099"/>
                  <a:gd name="connsiteX11" fmla="*/ 1105478 w 3010478"/>
                  <a:gd name="connsiteY11" fmla="*/ 419099 h 419099"/>
                  <a:gd name="connsiteX12" fmla="*/ 1530350 w 3010478"/>
                  <a:gd name="connsiteY12" fmla="*/ 412750 h 419099"/>
                  <a:gd name="connsiteX13" fmla="*/ 3010478 w 3010478"/>
                  <a:gd name="connsiteY13" fmla="*/ 4762 h 419099"/>
                  <a:gd name="connsiteX14" fmla="*/ 1530350 w 3010478"/>
                  <a:gd name="connsiteY14" fmla="*/ 6350 h 419099"/>
                  <a:gd name="connsiteX15" fmla="*/ 0 w 3010478"/>
                  <a:gd name="connsiteY15" fmla="*/ 0 h 419099"/>
                  <a:gd name="connsiteX0" fmla="*/ 0 w 1530350"/>
                  <a:gd name="connsiteY0" fmla="*/ 0 h 419099"/>
                  <a:gd name="connsiteX1" fmla="*/ 0 w 1530350"/>
                  <a:gd name="connsiteY1" fmla="*/ 412750 h 419099"/>
                  <a:gd name="connsiteX2" fmla="*/ 295853 w 1530350"/>
                  <a:gd name="connsiteY2" fmla="*/ 409574 h 419099"/>
                  <a:gd name="connsiteX3" fmla="*/ 353003 w 1530350"/>
                  <a:gd name="connsiteY3" fmla="*/ 161924 h 419099"/>
                  <a:gd name="connsiteX4" fmla="*/ 500640 w 1530350"/>
                  <a:gd name="connsiteY4" fmla="*/ 161924 h 419099"/>
                  <a:gd name="connsiteX5" fmla="*/ 562553 w 1530350"/>
                  <a:gd name="connsiteY5" fmla="*/ 400049 h 419099"/>
                  <a:gd name="connsiteX6" fmla="*/ 624465 w 1530350"/>
                  <a:gd name="connsiteY6" fmla="*/ 157162 h 419099"/>
                  <a:gd name="connsiteX7" fmla="*/ 762578 w 1530350"/>
                  <a:gd name="connsiteY7" fmla="*/ 152399 h 419099"/>
                  <a:gd name="connsiteX8" fmla="*/ 829253 w 1530350"/>
                  <a:gd name="connsiteY8" fmla="*/ 419099 h 419099"/>
                  <a:gd name="connsiteX9" fmla="*/ 900690 w 1530350"/>
                  <a:gd name="connsiteY9" fmla="*/ 152399 h 419099"/>
                  <a:gd name="connsiteX10" fmla="*/ 1043565 w 1530350"/>
                  <a:gd name="connsiteY10" fmla="*/ 161924 h 419099"/>
                  <a:gd name="connsiteX11" fmla="*/ 1105478 w 1530350"/>
                  <a:gd name="connsiteY11" fmla="*/ 419099 h 419099"/>
                  <a:gd name="connsiteX12" fmla="*/ 1530350 w 1530350"/>
                  <a:gd name="connsiteY12" fmla="*/ 412750 h 419099"/>
                  <a:gd name="connsiteX13" fmla="*/ 1530350 w 1530350"/>
                  <a:gd name="connsiteY13" fmla="*/ 6350 h 419099"/>
                  <a:gd name="connsiteX14" fmla="*/ 0 w 1530350"/>
                  <a:gd name="connsiteY14" fmla="*/ 0 h 419099"/>
                  <a:gd name="connsiteX0" fmla="*/ 0 w 1530350"/>
                  <a:gd name="connsiteY0" fmla="*/ 0 h 1365249"/>
                  <a:gd name="connsiteX1" fmla="*/ 0 w 1530350"/>
                  <a:gd name="connsiteY1" fmla="*/ 1358900 h 1365249"/>
                  <a:gd name="connsiteX2" fmla="*/ 295853 w 1530350"/>
                  <a:gd name="connsiteY2" fmla="*/ 1355724 h 1365249"/>
                  <a:gd name="connsiteX3" fmla="*/ 353003 w 1530350"/>
                  <a:gd name="connsiteY3" fmla="*/ 1108074 h 1365249"/>
                  <a:gd name="connsiteX4" fmla="*/ 500640 w 1530350"/>
                  <a:gd name="connsiteY4" fmla="*/ 1108074 h 1365249"/>
                  <a:gd name="connsiteX5" fmla="*/ 562553 w 1530350"/>
                  <a:gd name="connsiteY5" fmla="*/ 1346199 h 1365249"/>
                  <a:gd name="connsiteX6" fmla="*/ 624465 w 1530350"/>
                  <a:gd name="connsiteY6" fmla="*/ 1103312 h 1365249"/>
                  <a:gd name="connsiteX7" fmla="*/ 762578 w 1530350"/>
                  <a:gd name="connsiteY7" fmla="*/ 1098549 h 1365249"/>
                  <a:gd name="connsiteX8" fmla="*/ 829253 w 1530350"/>
                  <a:gd name="connsiteY8" fmla="*/ 1365249 h 1365249"/>
                  <a:gd name="connsiteX9" fmla="*/ 900690 w 1530350"/>
                  <a:gd name="connsiteY9" fmla="*/ 1098549 h 1365249"/>
                  <a:gd name="connsiteX10" fmla="*/ 1043565 w 1530350"/>
                  <a:gd name="connsiteY10" fmla="*/ 1108074 h 1365249"/>
                  <a:gd name="connsiteX11" fmla="*/ 1105478 w 1530350"/>
                  <a:gd name="connsiteY11" fmla="*/ 1365249 h 1365249"/>
                  <a:gd name="connsiteX12" fmla="*/ 1530350 w 1530350"/>
                  <a:gd name="connsiteY12" fmla="*/ 1358900 h 1365249"/>
                  <a:gd name="connsiteX13" fmla="*/ 1530350 w 1530350"/>
                  <a:gd name="connsiteY13" fmla="*/ 952500 h 1365249"/>
                  <a:gd name="connsiteX14" fmla="*/ 0 w 1530350"/>
                  <a:gd name="connsiteY14" fmla="*/ 0 h 1365249"/>
                  <a:gd name="connsiteX0" fmla="*/ 0 w 1530350"/>
                  <a:gd name="connsiteY0" fmla="*/ 0 h 1365249"/>
                  <a:gd name="connsiteX1" fmla="*/ 0 w 1530350"/>
                  <a:gd name="connsiteY1" fmla="*/ 1358900 h 1365249"/>
                  <a:gd name="connsiteX2" fmla="*/ 295853 w 1530350"/>
                  <a:gd name="connsiteY2" fmla="*/ 1355724 h 1365249"/>
                  <a:gd name="connsiteX3" fmla="*/ 353003 w 1530350"/>
                  <a:gd name="connsiteY3" fmla="*/ 1108074 h 1365249"/>
                  <a:gd name="connsiteX4" fmla="*/ 500640 w 1530350"/>
                  <a:gd name="connsiteY4" fmla="*/ 1108074 h 1365249"/>
                  <a:gd name="connsiteX5" fmla="*/ 562553 w 1530350"/>
                  <a:gd name="connsiteY5" fmla="*/ 1346199 h 1365249"/>
                  <a:gd name="connsiteX6" fmla="*/ 624465 w 1530350"/>
                  <a:gd name="connsiteY6" fmla="*/ 1103312 h 1365249"/>
                  <a:gd name="connsiteX7" fmla="*/ 762578 w 1530350"/>
                  <a:gd name="connsiteY7" fmla="*/ 1098549 h 1365249"/>
                  <a:gd name="connsiteX8" fmla="*/ 829253 w 1530350"/>
                  <a:gd name="connsiteY8" fmla="*/ 1365249 h 1365249"/>
                  <a:gd name="connsiteX9" fmla="*/ 900690 w 1530350"/>
                  <a:gd name="connsiteY9" fmla="*/ 1098549 h 1365249"/>
                  <a:gd name="connsiteX10" fmla="*/ 1043565 w 1530350"/>
                  <a:gd name="connsiteY10" fmla="*/ 1108074 h 1365249"/>
                  <a:gd name="connsiteX11" fmla="*/ 1105478 w 1530350"/>
                  <a:gd name="connsiteY11" fmla="*/ 1365249 h 1365249"/>
                  <a:gd name="connsiteX12" fmla="*/ 1530350 w 1530350"/>
                  <a:gd name="connsiteY12" fmla="*/ 1358900 h 1365249"/>
                  <a:gd name="connsiteX13" fmla="*/ 1530350 w 1530350"/>
                  <a:gd name="connsiteY13" fmla="*/ 12700 h 1365249"/>
                  <a:gd name="connsiteX14" fmla="*/ 0 w 1530350"/>
                  <a:gd name="connsiteY14" fmla="*/ 0 h 1365249"/>
                  <a:gd name="connsiteX0" fmla="*/ 0 w 1542257"/>
                  <a:gd name="connsiteY0" fmla="*/ 15875 h 1352549"/>
                  <a:gd name="connsiteX1" fmla="*/ 11907 w 1542257"/>
                  <a:gd name="connsiteY1" fmla="*/ 1346200 h 1352549"/>
                  <a:gd name="connsiteX2" fmla="*/ 307760 w 1542257"/>
                  <a:gd name="connsiteY2" fmla="*/ 1343024 h 1352549"/>
                  <a:gd name="connsiteX3" fmla="*/ 364910 w 1542257"/>
                  <a:gd name="connsiteY3" fmla="*/ 1095374 h 1352549"/>
                  <a:gd name="connsiteX4" fmla="*/ 512547 w 1542257"/>
                  <a:gd name="connsiteY4" fmla="*/ 1095374 h 1352549"/>
                  <a:gd name="connsiteX5" fmla="*/ 574460 w 1542257"/>
                  <a:gd name="connsiteY5" fmla="*/ 1333499 h 1352549"/>
                  <a:gd name="connsiteX6" fmla="*/ 636372 w 1542257"/>
                  <a:gd name="connsiteY6" fmla="*/ 1090612 h 1352549"/>
                  <a:gd name="connsiteX7" fmla="*/ 774485 w 1542257"/>
                  <a:gd name="connsiteY7" fmla="*/ 1085849 h 1352549"/>
                  <a:gd name="connsiteX8" fmla="*/ 841160 w 1542257"/>
                  <a:gd name="connsiteY8" fmla="*/ 1352549 h 1352549"/>
                  <a:gd name="connsiteX9" fmla="*/ 912597 w 1542257"/>
                  <a:gd name="connsiteY9" fmla="*/ 1085849 h 1352549"/>
                  <a:gd name="connsiteX10" fmla="*/ 1055472 w 1542257"/>
                  <a:gd name="connsiteY10" fmla="*/ 1095374 h 1352549"/>
                  <a:gd name="connsiteX11" fmla="*/ 1117385 w 1542257"/>
                  <a:gd name="connsiteY11" fmla="*/ 1352549 h 1352549"/>
                  <a:gd name="connsiteX12" fmla="*/ 1542257 w 1542257"/>
                  <a:gd name="connsiteY12" fmla="*/ 1346200 h 1352549"/>
                  <a:gd name="connsiteX13" fmla="*/ 1542257 w 1542257"/>
                  <a:gd name="connsiteY13" fmla="*/ 0 h 1352549"/>
                  <a:gd name="connsiteX14" fmla="*/ 0 w 1542257"/>
                  <a:gd name="connsiteY14" fmla="*/ 15875 h 1352549"/>
                  <a:gd name="connsiteX0" fmla="*/ 0 w 1549401"/>
                  <a:gd name="connsiteY0" fmla="*/ 13494 h 1350168"/>
                  <a:gd name="connsiteX1" fmla="*/ 11907 w 1549401"/>
                  <a:gd name="connsiteY1" fmla="*/ 1343819 h 1350168"/>
                  <a:gd name="connsiteX2" fmla="*/ 307760 w 1549401"/>
                  <a:gd name="connsiteY2" fmla="*/ 1340643 h 1350168"/>
                  <a:gd name="connsiteX3" fmla="*/ 364910 w 1549401"/>
                  <a:gd name="connsiteY3" fmla="*/ 1092993 h 1350168"/>
                  <a:gd name="connsiteX4" fmla="*/ 512547 w 1549401"/>
                  <a:gd name="connsiteY4" fmla="*/ 1092993 h 1350168"/>
                  <a:gd name="connsiteX5" fmla="*/ 574460 w 1549401"/>
                  <a:gd name="connsiteY5" fmla="*/ 1331118 h 1350168"/>
                  <a:gd name="connsiteX6" fmla="*/ 636372 w 1549401"/>
                  <a:gd name="connsiteY6" fmla="*/ 1088231 h 1350168"/>
                  <a:gd name="connsiteX7" fmla="*/ 774485 w 1549401"/>
                  <a:gd name="connsiteY7" fmla="*/ 1083468 h 1350168"/>
                  <a:gd name="connsiteX8" fmla="*/ 841160 w 1549401"/>
                  <a:gd name="connsiteY8" fmla="*/ 1350168 h 1350168"/>
                  <a:gd name="connsiteX9" fmla="*/ 912597 w 1549401"/>
                  <a:gd name="connsiteY9" fmla="*/ 1083468 h 1350168"/>
                  <a:gd name="connsiteX10" fmla="*/ 1055472 w 1549401"/>
                  <a:gd name="connsiteY10" fmla="*/ 1092993 h 1350168"/>
                  <a:gd name="connsiteX11" fmla="*/ 1117385 w 1549401"/>
                  <a:gd name="connsiteY11" fmla="*/ 1350168 h 1350168"/>
                  <a:gd name="connsiteX12" fmla="*/ 1542257 w 1549401"/>
                  <a:gd name="connsiteY12" fmla="*/ 1343819 h 1350168"/>
                  <a:gd name="connsiteX13" fmla="*/ 1549401 w 1549401"/>
                  <a:gd name="connsiteY13" fmla="*/ 0 h 1350168"/>
                  <a:gd name="connsiteX14" fmla="*/ 0 w 1549401"/>
                  <a:gd name="connsiteY14" fmla="*/ 13494 h 1350168"/>
                  <a:gd name="connsiteX0" fmla="*/ 0 w 1547020"/>
                  <a:gd name="connsiteY0" fmla="*/ 0 h 1362868"/>
                  <a:gd name="connsiteX1" fmla="*/ 9526 w 1547020"/>
                  <a:gd name="connsiteY1" fmla="*/ 1356519 h 1362868"/>
                  <a:gd name="connsiteX2" fmla="*/ 305379 w 1547020"/>
                  <a:gd name="connsiteY2" fmla="*/ 1353343 h 1362868"/>
                  <a:gd name="connsiteX3" fmla="*/ 362529 w 1547020"/>
                  <a:gd name="connsiteY3" fmla="*/ 1105693 h 1362868"/>
                  <a:gd name="connsiteX4" fmla="*/ 510166 w 1547020"/>
                  <a:gd name="connsiteY4" fmla="*/ 1105693 h 1362868"/>
                  <a:gd name="connsiteX5" fmla="*/ 572079 w 1547020"/>
                  <a:gd name="connsiteY5" fmla="*/ 1343818 h 1362868"/>
                  <a:gd name="connsiteX6" fmla="*/ 633991 w 1547020"/>
                  <a:gd name="connsiteY6" fmla="*/ 1100931 h 1362868"/>
                  <a:gd name="connsiteX7" fmla="*/ 772104 w 1547020"/>
                  <a:gd name="connsiteY7" fmla="*/ 1096168 h 1362868"/>
                  <a:gd name="connsiteX8" fmla="*/ 838779 w 1547020"/>
                  <a:gd name="connsiteY8" fmla="*/ 1362868 h 1362868"/>
                  <a:gd name="connsiteX9" fmla="*/ 910216 w 1547020"/>
                  <a:gd name="connsiteY9" fmla="*/ 1096168 h 1362868"/>
                  <a:gd name="connsiteX10" fmla="*/ 1053091 w 1547020"/>
                  <a:gd name="connsiteY10" fmla="*/ 1105693 h 1362868"/>
                  <a:gd name="connsiteX11" fmla="*/ 1115004 w 1547020"/>
                  <a:gd name="connsiteY11" fmla="*/ 1362868 h 1362868"/>
                  <a:gd name="connsiteX12" fmla="*/ 1539876 w 1547020"/>
                  <a:gd name="connsiteY12" fmla="*/ 1356519 h 1362868"/>
                  <a:gd name="connsiteX13" fmla="*/ 1547020 w 1547020"/>
                  <a:gd name="connsiteY13" fmla="*/ 12700 h 1362868"/>
                  <a:gd name="connsiteX14" fmla="*/ 0 w 1547020"/>
                  <a:gd name="connsiteY14" fmla="*/ 0 h 1362868"/>
                  <a:gd name="connsiteX0" fmla="*/ 0 w 1547020"/>
                  <a:gd name="connsiteY0" fmla="*/ 0 h 1377950"/>
                  <a:gd name="connsiteX1" fmla="*/ 11907 w 1547020"/>
                  <a:gd name="connsiteY1" fmla="*/ 1377950 h 1377950"/>
                  <a:gd name="connsiteX2" fmla="*/ 305379 w 1547020"/>
                  <a:gd name="connsiteY2" fmla="*/ 1353343 h 1377950"/>
                  <a:gd name="connsiteX3" fmla="*/ 362529 w 1547020"/>
                  <a:gd name="connsiteY3" fmla="*/ 1105693 h 1377950"/>
                  <a:gd name="connsiteX4" fmla="*/ 510166 w 1547020"/>
                  <a:gd name="connsiteY4" fmla="*/ 1105693 h 1377950"/>
                  <a:gd name="connsiteX5" fmla="*/ 572079 w 1547020"/>
                  <a:gd name="connsiteY5" fmla="*/ 1343818 h 1377950"/>
                  <a:gd name="connsiteX6" fmla="*/ 633991 w 1547020"/>
                  <a:gd name="connsiteY6" fmla="*/ 1100931 h 1377950"/>
                  <a:gd name="connsiteX7" fmla="*/ 772104 w 1547020"/>
                  <a:gd name="connsiteY7" fmla="*/ 1096168 h 1377950"/>
                  <a:gd name="connsiteX8" fmla="*/ 838779 w 1547020"/>
                  <a:gd name="connsiteY8" fmla="*/ 1362868 h 1377950"/>
                  <a:gd name="connsiteX9" fmla="*/ 910216 w 1547020"/>
                  <a:gd name="connsiteY9" fmla="*/ 1096168 h 1377950"/>
                  <a:gd name="connsiteX10" fmla="*/ 1053091 w 1547020"/>
                  <a:gd name="connsiteY10" fmla="*/ 1105693 h 1377950"/>
                  <a:gd name="connsiteX11" fmla="*/ 1115004 w 1547020"/>
                  <a:gd name="connsiteY11" fmla="*/ 1362868 h 1377950"/>
                  <a:gd name="connsiteX12" fmla="*/ 1539876 w 1547020"/>
                  <a:gd name="connsiteY12" fmla="*/ 1356519 h 1377950"/>
                  <a:gd name="connsiteX13" fmla="*/ 1547020 w 1547020"/>
                  <a:gd name="connsiteY13" fmla="*/ 12700 h 1377950"/>
                  <a:gd name="connsiteX14" fmla="*/ 0 w 1547020"/>
                  <a:gd name="connsiteY14" fmla="*/ 0 h 1377950"/>
                  <a:gd name="connsiteX0" fmla="*/ 0 w 1547020"/>
                  <a:gd name="connsiteY0" fmla="*/ 0 h 1377950"/>
                  <a:gd name="connsiteX1" fmla="*/ 11907 w 1547020"/>
                  <a:gd name="connsiteY1" fmla="*/ 1377950 h 1377950"/>
                  <a:gd name="connsiteX2" fmla="*/ 300616 w 1547020"/>
                  <a:gd name="connsiteY2" fmla="*/ 1374774 h 1377950"/>
                  <a:gd name="connsiteX3" fmla="*/ 362529 w 1547020"/>
                  <a:gd name="connsiteY3" fmla="*/ 1105693 h 1377950"/>
                  <a:gd name="connsiteX4" fmla="*/ 510166 w 1547020"/>
                  <a:gd name="connsiteY4" fmla="*/ 1105693 h 1377950"/>
                  <a:gd name="connsiteX5" fmla="*/ 572079 w 1547020"/>
                  <a:gd name="connsiteY5" fmla="*/ 1343818 h 1377950"/>
                  <a:gd name="connsiteX6" fmla="*/ 633991 w 1547020"/>
                  <a:gd name="connsiteY6" fmla="*/ 1100931 h 1377950"/>
                  <a:gd name="connsiteX7" fmla="*/ 772104 w 1547020"/>
                  <a:gd name="connsiteY7" fmla="*/ 1096168 h 1377950"/>
                  <a:gd name="connsiteX8" fmla="*/ 838779 w 1547020"/>
                  <a:gd name="connsiteY8" fmla="*/ 1362868 h 1377950"/>
                  <a:gd name="connsiteX9" fmla="*/ 910216 w 1547020"/>
                  <a:gd name="connsiteY9" fmla="*/ 1096168 h 1377950"/>
                  <a:gd name="connsiteX10" fmla="*/ 1053091 w 1547020"/>
                  <a:gd name="connsiteY10" fmla="*/ 1105693 h 1377950"/>
                  <a:gd name="connsiteX11" fmla="*/ 1115004 w 1547020"/>
                  <a:gd name="connsiteY11" fmla="*/ 1362868 h 1377950"/>
                  <a:gd name="connsiteX12" fmla="*/ 1539876 w 1547020"/>
                  <a:gd name="connsiteY12" fmla="*/ 1356519 h 1377950"/>
                  <a:gd name="connsiteX13" fmla="*/ 1547020 w 1547020"/>
                  <a:gd name="connsiteY13" fmla="*/ 12700 h 1377950"/>
                  <a:gd name="connsiteX14" fmla="*/ 0 w 1547020"/>
                  <a:gd name="connsiteY14" fmla="*/ 0 h 1377950"/>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2079 w 1547020"/>
                  <a:gd name="connsiteY5" fmla="*/ 1343818 h 1375569"/>
                  <a:gd name="connsiteX6" fmla="*/ 633991 w 1547020"/>
                  <a:gd name="connsiteY6" fmla="*/ 1100931 h 1375569"/>
                  <a:gd name="connsiteX7" fmla="*/ 772104 w 1547020"/>
                  <a:gd name="connsiteY7" fmla="*/ 1096168 h 1375569"/>
                  <a:gd name="connsiteX8" fmla="*/ 838779 w 1547020"/>
                  <a:gd name="connsiteY8" fmla="*/ 1362868 h 1375569"/>
                  <a:gd name="connsiteX9" fmla="*/ 910216 w 1547020"/>
                  <a:gd name="connsiteY9" fmla="*/ 1096168 h 1375569"/>
                  <a:gd name="connsiteX10" fmla="*/ 1053091 w 1547020"/>
                  <a:gd name="connsiteY10" fmla="*/ 1105693 h 1375569"/>
                  <a:gd name="connsiteX11" fmla="*/ 1115004 w 1547020"/>
                  <a:gd name="connsiteY11" fmla="*/ 1362868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38779 w 1547020"/>
                  <a:gd name="connsiteY8" fmla="*/ 1362868 h 1375569"/>
                  <a:gd name="connsiteX9" fmla="*/ 910216 w 1547020"/>
                  <a:gd name="connsiteY9" fmla="*/ 1096168 h 1375569"/>
                  <a:gd name="connsiteX10" fmla="*/ 1053091 w 1547020"/>
                  <a:gd name="connsiteY10" fmla="*/ 1105693 h 1375569"/>
                  <a:gd name="connsiteX11" fmla="*/ 1115004 w 1547020"/>
                  <a:gd name="connsiteY11" fmla="*/ 1362868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5693 h 1375569"/>
                  <a:gd name="connsiteX11" fmla="*/ 1115004 w 1547020"/>
                  <a:gd name="connsiteY11" fmla="*/ 1362868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5693 h 1375569"/>
                  <a:gd name="connsiteX11" fmla="*/ 1115004 w 1547020"/>
                  <a:gd name="connsiteY11" fmla="*/ 1372393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0930 h 1375569"/>
                  <a:gd name="connsiteX11" fmla="*/ 1115004 w 1547020"/>
                  <a:gd name="connsiteY11" fmla="*/ 1372393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0930 h 1375569"/>
                  <a:gd name="connsiteX11" fmla="*/ 1115004 w 1547020"/>
                  <a:gd name="connsiteY11" fmla="*/ 1372393 h 1375569"/>
                  <a:gd name="connsiteX12" fmla="*/ 1539876 w 1547020"/>
                  <a:gd name="connsiteY12" fmla="*/ 1356519 h 1375569"/>
                  <a:gd name="connsiteX13" fmla="*/ 1547020 w 1547020"/>
                  <a:gd name="connsiteY13" fmla="*/ 793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0930 h 1375569"/>
                  <a:gd name="connsiteX11" fmla="*/ 1115004 w 1547020"/>
                  <a:gd name="connsiteY11" fmla="*/ 1372393 h 1375569"/>
                  <a:gd name="connsiteX12" fmla="*/ 1539876 w 1547020"/>
                  <a:gd name="connsiteY12" fmla="*/ 1373188 h 1375569"/>
                  <a:gd name="connsiteX13" fmla="*/ 1547020 w 1547020"/>
                  <a:gd name="connsiteY13" fmla="*/ 793 h 1375569"/>
                  <a:gd name="connsiteX14" fmla="*/ 0 w 1547020"/>
                  <a:gd name="connsiteY14" fmla="*/ 0 h 137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7020" h="1375569">
                    <a:moveTo>
                      <a:pt x="0" y="0"/>
                    </a:moveTo>
                    <a:cubicBezTo>
                      <a:pt x="3175" y="452173"/>
                      <a:pt x="8732" y="923396"/>
                      <a:pt x="11907" y="1375569"/>
                    </a:cubicBezTo>
                    <a:lnTo>
                      <a:pt x="300616" y="1374774"/>
                    </a:lnTo>
                    <a:lnTo>
                      <a:pt x="362529" y="1105693"/>
                    </a:lnTo>
                    <a:lnTo>
                      <a:pt x="510166" y="1105693"/>
                    </a:lnTo>
                    <a:lnTo>
                      <a:pt x="576842" y="1367631"/>
                    </a:lnTo>
                    <a:lnTo>
                      <a:pt x="633991" y="1100931"/>
                    </a:lnTo>
                    <a:lnTo>
                      <a:pt x="772104" y="1096168"/>
                    </a:lnTo>
                    <a:lnTo>
                      <a:pt x="841161" y="1372393"/>
                    </a:lnTo>
                    <a:lnTo>
                      <a:pt x="910216" y="1096168"/>
                    </a:lnTo>
                    <a:lnTo>
                      <a:pt x="1053091" y="1100930"/>
                    </a:lnTo>
                    <a:lnTo>
                      <a:pt x="1115004" y="1372393"/>
                    </a:lnTo>
                    <a:lnTo>
                      <a:pt x="1539876" y="1373188"/>
                    </a:lnTo>
                    <a:cubicBezTo>
                      <a:pt x="1542257" y="925248"/>
                      <a:pt x="1544639" y="448733"/>
                      <a:pt x="1547020" y="793"/>
                    </a:cubicBezTo>
                    <a:lnTo>
                      <a:pt x="0" y="0"/>
                    </a:lnTo>
                    <a:close/>
                  </a:path>
                </a:pathLst>
              </a:custGeom>
              <a:solidFill>
                <a:srgbClr val="92D050"/>
              </a:solidFill>
              <a:ln w="3175">
                <a:noFill/>
                <a:round/>
                <a:headEnd/>
                <a:tailEnd/>
              </a:ln>
            </p:spPr>
            <p:txBody>
              <a:bodyPr wrap="none" rtlCol="0" anchor="ctr"/>
              <a:lstStyle/>
              <a:p>
                <a:pPr algn="ctr"/>
                <a:endParaRPr lang="en-US"/>
              </a:p>
            </p:txBody>
          </p:sp>
          <p:sp>
            <p:nvSpPr>
              <p:cNvPr id="157" name="TextBox 156">
                <a:extLst>
                  <a:ext uri="{FF2B5EF4-FFF2-40B4-BE49-F238E27FC236}">
                    <a16:creationId xmlns:a16="http://schemas.microsoft.com/office/drawing/2014/main" id="{E72BE8EE-E551-4803-BCBE-56B98CAB536F}"/>
                  </a:ext>
                </a:extLst>
              </p:cNvPr>
              <p:cNvSpPr txBox="1"/>
              <p:nvPr/>
            </p:nvSpPr>
            <p:spPr bwMode="auto">
              <a:xfrm>
                <a:off x="4373744" y="3894854"/>
                <a:ext cx="1126774"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Engineering </a:t>
                </a: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158" name="Freeform 87">
                <a:extLst>
                  <a:ext uri="{FF2B5EF4-FFF2-40B4-BE49-F238E27FC236}">
                    <a16:creationId xmlns:a16="http://schemas.microsoft.com/office/drawing/2014/main" id="{6F5660BF-1E4B-4E9D-ACE0-248A9F019233}"/>
                  </a:ext>
                </a:extLst>
              </p:cNvPr>
              <p:cNvSpPr/>
              <p:nvPr/>
            </p:nvSpPr>
            <p:spPr bwMode="auto">
              <a:xfrm>
                <a:off x="5704680" y="3667681"/>
                <a:ext cx="1484425" cy="137080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546022 w 6024562"/>
                  <a:gd name="connsiteY51" fmla="*/ 7938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539672 w 6024562"/>
                  <a:gd name="connsiteY34" fmla="*/ 407988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546022 w 6024562"/>
                  <a:gd name="connsiteY52" fmla="*/ 7938 h 414337"/>
                  <a:gd name="connsiteX53" fmla="*/ 4762 w 6024562"/>
                  <a:gd name="connsiteY5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539672 w 6024562"/>
                  <a:gd name="connsiteY33" fmla="*/ 407988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546022 w 6024562"/>
                  <a:gd name="connsiteY51" fmla="*/ 7938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539672 w 6024562"/>
                  <a:gd name="connsiteY32" fmla="*/ 407988 h 414337"/>
                  <a:gd name="connsiteX33" fmla="*/ 4757737 w 6024562"/>
                  <a:gd name="connsiteY33" fmla="*/ 414337 h 414337"/>
                  <a:gd name="connsiteX34" fmla="*/ 4752975 w 6024562"/>
                  <a:gd name="connsiteY34" fmla="*/ 190500 h 414337"/>
                  <a:gd name="connsiteX35" fmla="*/ 4805362 w 6024562"/>
                  <a:gd name="connsiteY35" fmla="*/ 142875 h 414337"/>
                  <a:gd name="connsiteX36" fmla="*/ 4976812 w 6024562"/>
                  <a:gd name="connsiteY36" fmla="*/ 147637 h 414337"/>
                  <a:gd name="connsiteX37" fmla="*/ 4976812 w 6024562"/>
                  <a:gd name="connsiteY37" fmla="*/ 409575 h 414337"/>
                  <a:gd name="connsiteX38" fmla="*/ 5110162 w 6024562"/>
                  <a:gd name="connsiteY38" fmla="*/ 409575 h 414337"/>
                  <a:gd name="connsiteX39" fmla="*/ 5110162 w 6024562"/>
                  <a:gd name="connsiteY39" fmla="*/ 204787 h 414337"/>
                  <a:gd name="connsiteX40" fmla="*/ 5157787 w 6024562"/>
                  <a:gd name="connsiteY40" fmla="*/ 138112 h 414337"/>
                  <a:gd name="connsiteX41" fmla="*/ 5334000 w 6024562"/>
                  <a:gd name="connsiteY41" fmla="*/ 147637 h 414337"/>
                  <a:gd name="connsiteX42" fmla="*/ 5338762 w 6024562"/>
                  <a:gd name="connsiteY42" fmla="*/ 414337 h 414337"/>
                  <a:gd name="connsiteX43" fmla="*/ 5472112 w 6024562"/>
                  <a:gd name="connsiteY43" fmla="*/ 409575 h 414337"/>
                  <a:gd name="connsiteX44" fmla="*/ 5472112 w 6024562"/>
                  <a:gd name="connsiteY44" fmla="*/ 195262 h 414337"/>
                  <a:gd name="connsiteX45" fmla="*/ 5524500 w 6024562"/>
                  <a:gd name="connsiteY45" fmla="*/ 152400 h 414337"/>
                  <a:gd name="connsiteX46" fmla="*/ 5705475 w 6024562"/>
                  <a:gd name="connsiteY46" fmla="*/ 147637 h 414337"/>
                  <a:gd name="connsiteX47" fmla="*/ 5710237 w 6024562"/>
                  <a:gd name="connsiteY47" fmla="*/ 409575 h 414337"/>
                  <a:gd name="connsiteX48" fmla="*/ 6024562 w 6024562"/>
                  <a:gd name="connsiteY48" fmla="*/ 409575 h 414337"/>
                  <a:gd name="connsiteX49" fmla="*/ 6019800 w 6024562"/>
                  <a:gd name="connsiteY49" fmla="*/ 0 h 414337"/>
                  <a:gd name="connsiteX50" fmla="*/ 4546022 w 6024562"/>
                  <a:gd name="connsiteY50" fmla="*/ 7938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4539672 w 6024562"/>
                  <a:gd name="connsiteY31" fmla="*/ 407988 h 414337"/>
                  <a:gd name="connsiteX32" fmla="*/ 4757737 w 6024562"/>
                  <a:gd name="connsiteY32" fmla="*/ 414337 h 414337"/>
                  <a:gd name="connsiteX33" fmla="*/ 4752975 w 6024562"/>
                  <a:gd name="connsiteY33" fmla="*/ 190500 h 414337"/>
                  <a:gd name="connsiteX34" fmla="*/ 4805362 w 6024562"/>
                  <a:gd name="connsiteY34" fmla="*/ 142875 h 414337"/>
                  <a:gd name="connsiteX35" fmla="*/ 4976812 w 6024562"/>
                  <a:gd name="connsiteY35" fmla="*/ 147637 h 414337"/>
                  <a:gd name="connsiteX36" fmla="*/ 4976812 w 6024562"/>
                  <a:gd name="connsiteY36" fmla="*/ 409575 h 414337"/>
                  <a:gd name="connsiteX37" fmla="*/ 5110162 w 6024562"/>
                  <a:gd name="connsiteY37" fmla="*/ 409575 h 414337"/>
                  <a:gd name="connsiteX38" fmla="*/ 5110162 w 6024562"/>
                  <a:gd name="connsiteY38" fmla="*/ 204787 h 414337"/>
                  <a:gd name="connsiteX39" fmla="*/ 5157787 w 6024562"/>
                  <a:gd name="connsiteY39" fmla="*/ 138112 h 414337"/>
                  <a:gd name="connsiteX40" fmla="*/ 5334000 w 6024562"/>
                  <a:gd name="connsiteY40" fmla="*/ 147637 h 414337"/>
                  <a:gd name="connsiteX41" fmla="*/ 5338762 w 6024562"/>
                  <a:gd name="connsiteY41" fmla="*/ 414337 h 414337"/>
                  <a:gd name="connsiteX42" fmla="*/ 5472112 w 6024562"/>
                  <a:gd name="connsiteY42" fmla="*/ 409575 h 414337"/>
                  <a:gd name="connsiteX43" fmla="*/ 5472112 w 6024562"/>
                  <a:gd name="connsiteY43" fmla="*/ 195262 h 414337"/>
                  <a:gd name="connsiteX44" fmla="*/ 5524500 w 6024562"/>
                  <a:gd name="connsiteY44" fmla="*/ 152400 h 414337"/>
                  <a:gd name="connsiteX45" fmla="*/ 5705475 w 6024562"/>
                  <a:gd name="connsiteY45" fmla="*/ 147637 h 414337"/>
                  <a:gd name="connsiteX46" fmla="*/ 5710237 w 6024562"/>
                  <a:gd name="connsiteY46" fmla="*/ 409575 h 414337"/>
                  <a:gd name="connsiteX47" fmla="*/ 6024562 w 6024562"/>
                  <a:gd name="connsiteY47" fmla="*/ 409575 h 414337"/>
                  <a:gd name="connsiteX48" fmla="*/ 6019800 w 6024562"/>
                  <a:gd name="connsiteY48" fmla="*/ 0 h 414337"/>
                  <a:gd name="connsiteX49" fmla="*/ 4546022 w 6024562"/>
                  <a:gd name="connsiteY49" fmla="*/ 7938 h 414337"/>
                  <a:gd name="connsiteX50" fmla="*/ 4762 w 6024562"/>
                  <a:gd name="connsiteY5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4539672 w 6024562"/>
                  <a:gd name="connsiteY30" fmla="*/ 407988 h 414337"/>
                  <a:gd name="connsiteX31" fmla="*/ 4757737 w 6024562"/>
                  <a:gd name="connsiteY31" fmla="*/ 414337 h 414337"/>
                  <a:gd name="connsiteX32" fmla="*/ 4752975 w 6024562"/>
                  <a:gd name="connsiteY32" fmla="*/ 190500 h 414337"/>
                  <a:gd name="connsiteX33" fmla="*/ 4805362 w 6024562"/>
                  <a:gd name="connsiteY33" fmla="*/ 142875 h 414337"/>
                  <a:gd name="connsiteX34" fmla="*/ 4976812 w 6024562"/>
                  <a:gd name="connsiteY34" fmla="*/ 147637 h 414337"/>
                  <a:gd name="connsiteX35" fmla="*/ 4976812 w 6024562"/>
                  <a:gd name="connsiteY35" fmla="*/ 409575 h 414337"/>
                  <a:gd name="connsiteX36" fmla="*/ 5110162 w 6024562"/>
                  <a:gd name="connsiteY36" fmla="*/ 409575 h 414337"/>
                  <a:gd name="connsiteX37" fmla="*/ 5110162 w 6024562"/>
                  <a:gd name="connsiteY37" fmla="*/ 204787 h 414337"/>
                  <a:gd name="connsiteX38" fmla="*/ 5157787 w 6024562"/>
                  <a:gd name="connsiteY38" fmla="*/ 138112 h 414337"/>
                  <a:gd name="connsiteX39" fmla="*/ 5334000 w 6024562"/>
                  <a:gd name="connsiteY39" fmla="*/ 147637 h 414337"/>
                  <a:gd name="connsiteX40" fmla="*/ 5338762 w 6024562"/>
                  <a:gd name="connsiteY40" fmla="*/ 414337 h 414337"/>
                  <a:gd name="connsiteX41" fmla="*/ 5472112 w 6024562"/>
                  <a:gd name="connsiteY41" fmla="*/ 409575 h 414337"/>
                  <a:gd name="connsiteX42" fmla="*/ 5472112 w 6024562"/>
                  <a:gd name="connsiteY42" fmla="*/ 195262 h 414337"/>
                  <a:gd name="connsiteX43" fmla="*/ 5524500 w 6024562"/>
                  <a:gd name="connsiteY43" fmla="*/ 152400 h 414337"/>
                  <a:gd name="connsiteX44" fmla="*/ 5705475 w 6024562"/>
                  <a:gd name="connsiteY44" fmla="*/ 147637 h 414337"/>
                  <a:gd name="connsiteX45" fmla="*/ 5710237 w 6024562"/>
                  <a:gd name="connsiteY45" fmla="*/ 409575 h 414337"/>
                  <a:gd name="connsiteX46" fmla="*/ 6024562 w 6024562"/>
                  <a:gd name="connsiteY46" fmla="*/ 409575 h 414337"/>
                  <a:gd name="connsiteX47" fmla="*/ 6019800 w 6024562"/>
                  <a:gd name="connsiteY47" fmla="*/ 0 h 414337"/>
                  <a:gd name="connsiteX48" fmla="*/ 4546022 w 6024562"/>
                  <a:gd name="connsiteY48" fmla="*/ 7938 h 414337"/>
                  <a:gd name="connsiteX49" fmla="*/ 4762 w 6024562"/>
                  <a:gd name="connsiteY4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4539672 w 6024562"/>
                  <a:gd name="connsiteY29" fmla="*/ 407988 h 414337"/>
                  <a:gd name="connsiteX30" fmla="*/ 4757737 w 6024562"/>
                  <a:gd name="connsiteY30" fmla="*/ 414337 h 414337"/>
                  <a:gd name="connsiteX31" fmla="*/ 4752975 w 6024562"/>
                  <a:gd name="connsiteY31" fmla="*/ 190500 h 414337"/>
                  <a:gd name="connsiteX32" fmla="*/ 4805362 w 6024562"/>
                  <a:gd name="connsiteY32" fmla="*/ 142875 h 414337"/>
                  <a:gd name="connsiteX33" fmla="*/ 4976812 w 6024562"/>
                  <a:gd name="connsiteY33" fmla="*/ 147637 h 414337"/>
                  <a:gd name="connsiteX34" fmla="*/ 4976812 w 6024562"/>
                  <a:gd name="connsiteY34" fmla="*/ 409575 h 414337"/>
                  <a:gd name="connsiteX35" fmla="*/ 5110162 w 6024562"/>
                  <a:gd name="connsiteY35" fmla="*/ 409575 h 414337"/>
                  <a:gd name="connsiteX36" fmla="*/ 5110162 w 6024562"/>
                  <a:gd name="connsiteY36" fmla="*/ 204787 h 414337"/>
                  <a:gd name="connsiteX37" fmla="*/ 5157787 w 6024562"/>
                  <a:gd name="connsiteY37" fmla="*/ 138112 h 414337"/>
                  <a:gd name="connsiteX38" fmla="*/ 5334000 w 6024562"/>
                  <a:gd name="connsiteY38" fmla="*/ 147637 h 414337"/>
                  <a:gd name="connsiteX39" fmla="*/ 5338762 w 6024562"/>
                  <a:gd name="connsiteY39" fmla="*/ 414337 h 414337"/>
                  <a:gd name="connsiteX40" fmla="*/ 5472112 w 6024562"/>
                  <a:gd name="connsiteY40" fmla="*/ 409575 h 414337"/>
                  <a:gd name="connsiteX41" fmla="*/ 5472112 w 6024562"/>
                  <a:gd name="connsiteY41" fmla="*/ 195262 h 414337"/>
                  <a:gd name="connsiteX42" fmla="*/ 5524500 w 6024562"/>
                  <a:gd name="connsiteY42" fmla="*/ 152400 h 414337"/>
                  <a:gd name="connsiteX43" fmla="*/ 5705475 w 6024562"/>
                  <a:gd name="connsiteY43" fmla="*/ 147637 h 414337"/>
                  <a:gd name="connsiteX44" fmla="*/ 5710237 w 6024562"/>
                  <a:gd name="connsiteY44" fmla="*/ 409575 h 414337"/>
                  <a:gd name="connsiteX45" fmla="*/ 6024562 w 6024562"/>
                  <a:gd name="connsiteY45" fmla="*/ 409575 h 414337"/>
                  <a:gd name="connsiteX46" fmla="*/ 6019800 w 6024562"/>
                  <a:gd name="connsiteY46" fmla="*/ 0 h 414337"/>
                  <a:gd name="connsiteX47" fmla="*/ 4546022 w 6024562"/>
                  <a:gd name="connsiteY47" fmla="*/ 7938 h 414337"/>
                  <a:gd name="connsiteX48" fmla="*/ 4762 w 6024562"/>
                  <a:gd name="connsiteY4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4539672 w 6024562"/>
                  <a:gd name="connsiteY28" fmla="*/ 407988 h 414337"/>
                  <a:gd name="connsiteX29" fmla="*/ 4757737 w 6024562"/>
                  <a:gd name="connsiteY29" fmla="*/ 414337 h 414337"/>
                  <a:gd name="connsiteX30" fmla="*/ 4752975 w 6024562"/>
                  <a:gd name="connsiteY30" fmla="*/ 190500 h 414337"/>
                  <a:gd name="connsiteX31" fmla="*/ 4805362 w 6024562"/>
                  <a:gd name="connsiteY31" fmla="*/ 142875 h 414337"/>
                  <a:gd name="connsiteX32" fmla="*/ 4976812 w 6024562"/>
                  <a:gd name="connsiteY32" fmla="*/ 147637 h 414337"/>
                  <a:gd name="connsiteX33" fmla="*/ 4976812 w 6024562"/>
                  <a:gd name="connsiteY33" fmla="*/ 409575 h 414337"/>
                  <a:gd name="connsiteX34" fmla="*/ 5110162 w 6024562"/>
                  <a:gd name="connsiteY34" fmla="*/ 409575 h 414337"/>
                  <a:gd name="connsiteX35" fmla="*/ 5110162 w 6024562"/>
                  <a:gd name="connsiteY35" fmla="*/ 204787 h 414337"/>
                  <a:gd name="connsiteX36" fmla="*/ 5157787 w 6024562"/>
                  <a:gd name="connsiteY36" fmla="*/ 138112 h 414337"/>
                  <a:gd name="connsiteX37" fmla="*/ 5334000 w 6024562"/>
                  <a:gd name="connsiteY37" fmla="*/ 147637 h 414337"/>
                  <a:gd name="connsiteX38" fmla="*/ 5338762 w 6024562"/>
                  <a:gd name="connsiteY38" fmla="*/ 414337 h 414337"/>
                  <a:gd name="connsiteX39" fmla="*/ 5472112 w 6024562"/>
                  <a:gd name="connsiteY39" fmla="*/ 409575 h 414337"/>
                  <a:gd name="connsiteX40" fmla="*/ 5472112 w 6024562"/>
                  <a:gd name="connsiteY40" fmla="*/ 195262 h 414337"/>
                  <a:gd name="connsiteX41" fmla="*/ 5524500 w 6024562"/>
                  <a:gd name="connsiteY41" fmla="*/ 152400 h 414337"/>
                  <a:gd name="connsiteX42" fmla="*/ 5705475 w 6024562"/>
                  <a:gd name="connsiteY42" fmla="*/ 147637 h 414337"/>
                  <a:gd name="connsiteX43" fmla="*/ 5710237 w 6024562"/>
                  <a:gd name="connsiteY43" fmla="*/ 409575 h 414337"/>
                  <a:gd name="connsiteX44" fmla="*/ 6024562 w 6024562"/>
                  <a:gd name="connsiteY44" fmla="*/ 409575 h 414337"/>
                  <a:gd name="connsiteX45" fmla="*/ 6019800 w 6024562"/>
                  <a:gd name="connsiteY45" fmla="*/ 0 h 414337"/>
                  <a:gd name="connsiteX46" fmla="*/ 4546022 w 6024562"/>
                  <a:gd name="connsiteY46" fmla="*/ 7938 h 414337"/>
                  <a:gd name="connsiteX47" fmla="*/ 4762 w 6024562"/>
                  <a:gd name="connsiteY4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4539672 w 6024562"/>
                  <a:gd name="connsiteY27" fmla="*/ 407988 h 414337"/>
                  <a:gd name="connsiteX28" fmla="*/ 4757737 w 6024562"/>
                  <a:gd name="connsiteY28" fmla="*/ 414337 h 414337"/>
                  <a:gd name="connsiteX29" fmla="*/ 4752975 w 6024562"/>
                  <a:gd name="connsiteY29" fmla="*/ 190500 h 414337"/>
                  <a:gd name="connsiteX30" fmla="*/ 4805362 w 6024562"/>
                  <a:gd name="connsiteY30" fmla="*/ 142875 h 414337"/>
                  <a:gd name="connsiteX31" fmla="*/ 4976812 w 6024562"/>
                  <a:gd name="connsiteY31" fmla="*/ 147637 h 414337"/>
                  <a:gd name="connsiteX32" fmla="*/ 4976812 w 6024562"/>
                  <a:gd name="connsiteY32" fmla="*/ 409575 h 414337"/>
                  <a:gd name="connsiteX33" fmla="*/ 5110162 w 6024562"/>
                  <a:gd name="connsiteY33" fmla="*/ 409575 h 414337"/>
                  <a:gd name="connsiteX34" fmla="*/ 5110162 w 6024562"/>
                  <a:gd name="connsiteY34" fmla="*/ 204787 h 414337"/>
                  <a:gd name="connsiteX35" fmla="*/ 5157787 w 6024562"/>
                  <a:gd name="connsiteY35" fmla="*/ 138112 h 414337"/>
                  <a:gd name="connsiteX36" fmla="*/ 5334000 w 6024562"/>
                  <a:gd name="connsiteY36" fmla="*/ 147637 h 414337"/>
                  <a:gd name="connsiteX37" fmla="*/ 5338762 w 6024562"/>
                  <a:gd name="connsiteY37" fmla="*/ 414337 h 414337"/>
                  <a:gd name="connsiteX38" fmla="*/ 5472112 w 6024562"/>
                  <a:gd name="connsiteY38" fmla="*/ 409575 h 414337"/>
                  <a:gd name="connsiteX39" fmla="*/ 5472112 w 6024562"/>
                  <a:gd name="connsiteY39" fmla="*/ 195262 h 414337"/>
                  <a:gd name="connsiteX40" fmla="*/ 5524500 w 6024562"/>
                  <a:gd name="connsiteY40" fmla="*/ 152400 h 414337"/>
                  <a:gd name="connsiteX41" fmla="*/ 5705475 w 6024562"/>
                  <a:gd name="connsiteY41" fmla="*/ 147637 h 414337"/>
                  <a:gd name="connsiteX42" fmla="*/ 5710237 w 6024562"/>
                  <a:gd name="connsiteY42" fmla="*/ 409575 h 414337"/>
                  <a:gd name="connsiteX43" fmla="*/ 6024562 w 6024562"/>
                  <a:gd name="connsiteY43" fmla="*/ 409575 h 414337"/>
                  <a:gd name="connsiteX44" fmla="*/ 6019800 w 6024562"/>
                  <a:gd name="connsiteY44" fmla="*/ 0 h 414337"/>
                  <a:gd name="connsiteX45" fmla="*/ 4546022 w 6024562"/>
                  <a:gd name="connsiteY45" fmla="*/ 7938 h 414337"/>
                  <a:gd name="connsiteX46" fmla="*/ 4762 w 6024562"/>
                  <a:gd name="connsiteY4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4539672 w 6024562"/>
                  <a:gd name="connsiteY26" fmla="*/ 407988 h 414337"/>
                  <a:gd name="connsiteX27" fmla="*/ 4757737 w 6024562"/>
                  <a:gd name="connsiteY27" fmla="*/ 414337 h 414337"/>
                  <a:gd name="connsiteX28" fmla="*/ 4752975 w 6024562"/>
                  <a:gd name="connsiteY28" fmla="*/ 190500 h 414337"/>
                  <a:gd name="connsiteX29" fmla="*/ 4805362 w 6024562"/>
                  <a:gd name="connsiteY29" fmla="*/ 142875 h 414337"/>
                  <a:gd name="connsiteX30" fmla="*/ 4976812 w 6024562"/>
                  <a:gd name="connsiteY30" fmla="*/ 147637 h 414337"/>
                  <a:gd name="connsiteX31" fmla="*/ 4976812 w 6024562"/>
                  <a:gd name="connsiteY31" fmla="*/ 409575 h 414337"/>
                  <a:gd name="connsiteX32" fmla="*/ 5110162 w 6024562"/>
                  <a:gd name="connsiteY32" fmla="*/ 409575 h 414337"/>
                  <a:gd name="connsiteX33" fmla="*/ 5110162 w 6024562"/>
                  <a:gd name="connsiteY33" fmla="*/ 204787 h 414337"/>
                  <a:gd name="connsiteX34" fmla="*/ 5157787 w 6024562"/>
                  <a:gd name="connsiteY34" fmla="*/ 138112 h 414337"/>
                  <a:gd name="connsiteX35" fmla="*/ 5334000 w 6024562"/>
                  <a:gd name="connsiteY35" fmla="*/ 147637 h 414337"/>
                  <a:gd name="connsiteX36" fmla="*/ 5338762 w 6024562"/>
                  <a:gd name="connsiteY36" fmla="*/ 414337 h 414337"/>
                  <a:gd name="connsiteX37" fmla="*/ 5472112 w 6024562"/>
                  <a:gd name="connsiteY37" fmla="*/ 409575 h 414337"/>
                  <a:gd name="connsiteX38" fmla="*/ 5472112 w 6024562"/>
                  <a:gd name="connsiteY38" fmla="*/ 195262 h 414337"/>
                  <a:gd name="connsiteX39" fmla="*/ 5524500 w 6024562"/>
                  <a:gd name="connsiteY39" fmla="*/ 152400 h 414337"/>
                  <a:gd name="connsiteX40" fmla="*/ 5705475 w 6024562"/>
                  <a:gd name="connsiteY40" fmla="*/ 147637 h 414337"/>
                  <a:gd name="connsiteX41" fmla="*/ 5710237 w 6024562"/>
                  <a:gd name="connsiteY41" fmla="*/ 409575 h 414337"/>
                  <a:gd name="connsiteX42" fmla="*/ 6024562 w 6024562"/>
                  <a:gd name="connsiteY42" fmla="*/ 409575 h 414337"/>
                  <a:gd name="connsiteX43" fmla="*/ 6019800 w 6024562"/>
                  <a:gd name="connsiteY43" fmla="*/ 0 h 414337"/>
                  <a:gd name="connsiteX44" fmla="*/ 4546022 w 6024562"/>
                  <a:gd name="connsiteY44" fmla="*/ 7938 h 414337"/>
                  <a:gd name="connsiteX45" fmla="*/ 4762 w 6024562"/>
                  <a:gd name="connsiteY4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4539672 w 6024562"/>
                  <a:gd name="connsiteY25" fmla="*/ 407988 h 414337"/>
                  <a:gd name="connsiteX26" fmla="*/ 4757737 w 6024562"/>
                  <a:gd name="connsiteY26" fmla="*/ 414337 h 414337"/>
                  <a:gd name="connsiteX27" fmla="*/ 4752975 w 6024562"/>
                  <a:gd name="connsiteY27" fmla="*/ 190500 h 414337"/>
                  <a:gd name="connsiteX28" fmla="*/ 4805362 w 6024562"/>
                  <a:gd name="connsiteY28" fmla="*/ 142875 h 414337"/>
                  <a:gd name="connsiteX29" fmla="*/ 4976812 w 6024562"/>
                  <a:gd name="connsiteY29" fmla="*/ 147637 h 414337"/>
                  <a:gd name="connsiteX30" fmla="*/ 4976812 w 6024562"/>
                  <a:gd name="connsiteY30" fmla="*/ 409575 h 414337"/>
                  <a:gd name="connsiteX31" fmla="*/ 5110162 w 6024562"/>
                  <a:gd name="connsiteY31" fmla="*/ 409575 h 414337"/>
                  <a:gd name="connsiteX32" fmla="*/ 5110162 w 6024562"/>
                  <a:gd name="connsiteY32" fmla="*/ 204787 h 414337"/>
                  <a:gd name="connsiteX33" fmla="*/ 5157787 w 6024562"/>
                  <a:gd name="connsiteY33" fmla="*/ 138112 h 414337"/>
                  <a:gd name="connsiteX34" fmla="*/ 5334000 w 6024562"/>
                  <a:gd name="connsiteY34" fmla="*/ 147637 h 414337"/>
                  <a:gd name="connsiteX35" fmla="*/ 5338762 w 6024562"/>
                  <a:gd name="connsiteY35" fmla="*/ 414337 h 414337"/>
                  <a:gd name="connsiteX36" fmla="*/ 5472112 w 6024562"/>
                  <a:gd name="connsiteY36" fmla="*/ 409575 h 414337"/>
                  <a:gd name="connsiteX37" fmla="*/ 5472112 w 6024562"/>
                  <a:gd name="connsiteY37" fmla="*/ 195262 h 414337"/>
                  <a:gd name="connsiteX38" fmla="*/ 5524500 w 6024562"/>
                  <a:gd name="connsiteY38" fmla="*/ 152400 h 414337"/>
                  <a:gd name="connsiteX39" fmla="*/ 5705475 w 6024562"/>
                  <a:gd name="connsiteY39" fmla="*/ 147637 h 414337"/>
                  <a:gd name="connsiteX40" fmla="*/ 5710237 w 6024562"/>
                  <a:gd name="connsiteY40" fmla="*/ 409575 h 414337"/>
                  <a:gd name="connsiteX41" fmla="*/ 6024562 w 6024562"/>
                  <a:gd name="connsiteY41" fmla="*/ 409575 h 414337"/>
                  <a:gd name="connsiteX42" fmla="*/ 6019800 w 6024562"/>
                  <a:gd name="connsiteY42" fmla="*/ 0 h 414337"/>
                  <a:gd name="connsiteX43" fmla="*/ 4546022 w 6024562"/>
                  <a:gd name="connsiteY43" fmla="*/ 7938 h 414337"/>
                  <a:gd name="connsiteX44" fmla="*/ 4762 w 6024562"/>
                  <a:gd name="connsiteY4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4539672 w 6024562"/>
                  <a:gd name="connsiteY24" fmla="*/ 407988 h 414337"/>
                  <a:gd name="connsiteX25" fmla="*/ 4757737 w 6024562"/>
                  <a:gd name="connsiteY25" fmla="*/ 414337 h 414337"/>
                  <a:gd name="connsiteX26" fmla="*/ 4752975 w 6024562"/>
                  <a:gd name="connsiteY26" fmla="*/ 190500 h 414337"/>
                  <a:gd name="connsiteX27" fmla="*/ 4805362 w 6024562"/>
                  <a:gd name="connsiteY27" fmla="*/ 142875 h 414337"/>
                  <a:gd name="connsiteX28" fmla="*/ 4976812 w 6024562"/>
                  <a:gd name="connsiteY28" fmla="*/ 147637 h 414337"/>
                  <a:gd name="connsiteX29" fmla="*/ 4976812 w 6024562"/>
                  <a:gd name="connsiteY29" fmla="*/ 409575 h 414337"/>
                  <a:gd name="connsiteX30" fmla="*/ 5110162 w 6024562"/>
                  <a:gd name="connsiteY30" fmla="*/ 409575 h 414337"/>
                  <a:gd name="connsiteX31" fmla="*/ 5110162 w 6024562"/>
                  <a:gd name="connsiteY31" fmla="*/ 204787 h 414337"/>
                  <a:gd name="connsiteX32" fmla="*/ 5157787 w 6024562"/>
                  <a:gd name="connsiteY32" fmla="*/ 138112 h 414337"/>
                  <a:gd name="connsiteX33" fmla="*/ 5334000 w 6024562"/>
                  <a:gd name="connsiteY33" fmla="*/ 147637 h 414337"/>
                  <a:gd name="connsiteX34" fmla="*/ 5338762 w 6024562"/>
                  <a:gd name="connsiteY34" fmla="*/ 414337 h 414337"/>
                  <a:gd name="connsiteX35" fmla="*/ 5472112 w 6024562"/>
                  <a:gd name="connsiteY35" fmla="*/ 409575 h 414337"/>
                  <a:gd name="connsiteX36" fmla="*/ 5472112 w 6024562"/>
                  <a:gd name="connsiteY36" fmla="*/ 195262 h 414337"/>
                  <a:gd name="connsiteX37" fmla="*/ 5524500 w 6024562"/>
                  <a:gd name="connsiteY37" fmla="*/ 152400 h 414337"/>
                  <a:gd name="connsiteX38" fmla="*/ 5705475 w 6024562"/>
                  <a:gd name="connsiteY38" fmla="*/ 147637 h 414337"/>
                  <a:gd name="connsiteX39" fmla="*/ 5710237 w 6024562"/>
                  <a:gd name="connsiteY39" fmla="*/ 409575 h 414337"/>
                  <a:gd name="connsiteX40" fmla="*/ 6024562 w 6024562"/>
                  <a:gd name="connsiteY40" fmla="*/ 409575 h 414337"/>
                  <a:gd name="connsiteX41" fmla="*/ 6019800 w 6024562"/>
                  <a:gd name="connsiteY41" fmla="*/ 0 h 414337"/>
                  <a:gd name="connsiteX42" fmla="*/ 4546022 w 6024562"/>
                  <a:gd name="connsiteY42" fmla="*/ 7938 h 414337"/>
                  <a:gd name="connsiteX43" fmla="*/ 4762 w 6024562"/>
                  <a:gd name="connsiteY4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4539672 w 6024562"/>
                  <a:gd name="connsiteY23" fmla="*/ 407988 h 414337"/>
                  <a:gd name="connsiteX24" fmla="*/ 4757737 w 6024562"/>
                  <a:gd name="connsiteY24" fmla="*/ 414337 h 414337"/>
                  <a:gd name="connsiteX25" fmla="*/ 4752975 w 6024562"/>
                  <a:gd name="connsiteY25" fmla="*/ 190500 h 414337"/>
                  <a:gd name="connsiteX26" fmla="*/ 4805362 w 6024562"/>
                  <a:gd name="connsiteY26" fmla="*/ 142875 h 414337"/>
                  <a:gd name="connsiteX27" fmla="*/ 4976812 w 6024562"/>
                  <a:gd name="connsiteY27" fmla="*/ 147637 h 414337"/>
                  <a:gd name="connsiteX28" fmla="*/ 4976812 w 6024562"/>
                  <a:gd name="connsiteY28" fmla="*/ 409575 h 414337"/>
                  <a:gd name="connsiteX29" fmla="*/ 5110162 w 6024562"/>
                  <a:gd name="connsiteY29" fmla="*/ 409575 h 414337"/>
                  <a:gd name="connsiteX30" fmla="*/ 5110162 w 6024562"/>
                  <a:gd name="connsiteY30" fmla="*/ 204787 h 414337"/>
                  <a:gd name="connsiteX31" fmla="*/ 5157787 w 6024562"/>
                  <a:gd name="connsiteY31" fmla="*/ 138112 h 414337"/>
                  <a:gd name="connsiteX32" fmla="*/ 5334000 w 6024562"/>
                  <a:gd name="connsiteY32" fmla="*/ 147637 h 414337"/>
                  <a:gd name="connsiteX33" fmla="*/ 5338762 w 6024562"/>
                  <a:gd name="connsiteY33" fmla="*/ 414337 h 414337"/>
                  <a:gd name="connsiteX34" fmla="*/ 5472112 w 6024562"/>
                  <a:gd name="connsiteY34" fmla="*/ 409575 h 414337"/>
                  <a:gd name="connsiteX35" fmla="*/ 5472112 w 6024562"/>
                  <a:gd name="connsiteY35" fmla="*/ 195262 h 414337"/>
                  <a:gd name="connsiteX36" fmla="*/ 5524500 w 6024562"/>
                  <a:gd name="connsiteY36" fmla="*/ 152400 h 414337"/>
                  <a:gd name="connsiteX37" fmla="*/ 5705475 w 6024562"/>
                  <a:gd name="connsiteY37" fmla="*/ 147637 h 414337"/>
                  <a:gd name="connsiteX38" fmla="*/ 5710237 w 6024562"/>
                  <a:gd name="connsiteY38" fmla="*/ 409575 h 414337"/>
                  <a:gd name="connsiteX39" fmla="*/ 6024562 w 6024562"/>
                  <a:gd name="connsiteY39" fmla="*/ 409575 h 414337"/>
                  <a:gd name="connsiteX40" fmla="*/ 6019800 w 6024562"/>
                  <a:gd name="connsiteY40" fmla="*/ 0 h 414337"/>
                  <a:gd name="connsiteX41" fmla="*/ 4546022 w 6024562"/>
                  <a:gd name="connsiteY41" fmla="*/ 7938 h 414337"/>
                  <a:gd name="connsiteX42" fmla="*/ 4762 w 6024562"/>
                  <a:gd name="connsiteY4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4539672 w 6024562"/>
                  <a:gd name="connsiteY22" fmla="*/ 407988 h 414337"/>
                  <a:gd name="connsiteX23" fmla="*/ 4757737 w 6024562"/>
                  <a:gd name="connsiteY23" fmla="*/ 414337 h 414337"/>
                  <a:gd name="connsiteX24" fmla="*/ 4752975 w 6024562"/>
                  <a:gd name="connsiteY24" fmla="*/ 190500 h 414337"/>
                  <a:gd name="connsiteX25" fmla="*/ 4805362 w 6024562"/>
                  <a:gd name="connsiteY25" fmla="*/ 142875 h 414337"/>
                  <a:gd name="connsiteX26" fmla="*/ 4976812 w 6024562"/>
                  <a:gd name="connsiteY26" fmla="*/ 147637 h 414337"/>
                  <a:gd name="connsiteX27" fmla="*/ 4976812 w 6024562"/>
                  <a:gd name="connsiteY27" fmla="*/ 409575 h 414337"/>
                  <a:gd name="connsiteX28" fmla="*/ 5110162 w 6024562"/>
                  <a:gd name="connsiteY28" fmla="*/ 409575 h 414337"/>
                  <a:gd name="connsiteX29" fmla="*/ 5110162 w 6024562"/>
                  <a:gd name="connsiteY29" fmla="*/ 204787 h 414337"/>
                  <a:gd name="connsiteX30" fmla="*/ 5157787 w 6024562"/>
                  <a:gd name="connsiteY30" fmla="*/ 138112 h 414337"/>
                  <a:gd name="connsiteX31" fmla="*/ 5334000 w 6024562"/>
                  <a:gd name="connsiteY31" fmla="*/ 147637 h 414337"/>
                  <a:gd name="connsiteX32" fmla="*/ 5338762 w 6024562"/>
                  <a:gd name="connsiteY32" fmla="*/ 414337 h 414337"/>
                  <a:gd name="connsiteX33" fmla="*/ 5472112 w 6024562"/>
                  <a:gd name="connsiteY33" fmla="*/ 409575 h 414337"/>
                  <a:gd name="connsiteX34" fmla="*/ 5472112 w 6024562"/>
                  <a:gd name="connsiteY34" fmla="*/ 195262 h 414337"/>
                  <a:gd name="connsiteX35" fmla="*/ 5524500 w 6024562"/>
                  <a:gd name="connsiteY35" fmla="*/ 152400 h 414337"/>
                  <a:gd name="connsiteX36" fmla="*/ 5705475 w 6024562"/>
                  <a:gd name="connsiteY36" fmla="*/ 147637 h 414337"/>
                  <a:gd name="connsiteX37" fmla="*/ 5710237 w 6024562"/>
                  <a:gd name="connsiteY37" fmla="*/ 409575 h 414337"/>
                  <a:gd name="connsiteX38" fmla="*/ 6024562 w 6024562"/>
                  <a:gd name="connsiteY38" fmla="*/ 409575 h 414337"/>
                  <a:gd name="connsiteX39" fmla="*/ 6019800 w 6024562"/>
                  <a:gd name="connsiteY39" fmla="*/ 0 h 414337"/>
                  <a:gd name="connsiteX40" fmla="*/ 4546022 w 6024562"/>
                  <a:gd name="connsiteY40" fmla="*/ 7938 h 414337"/>
                  <a:gd name="connsiteX41" fmla="*/ 4762 w 6024562"/>
                  <a:gd name="connsiteY4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4539672 w 6024562"/>
                  <a:gd name="connsiteY21" fmla="*/ 407988 h 414337"/>
                  <a:gd name="connsiteX22" fmla="*/ 4757737 w 6024562"/>
                  <a:gd name="connsiteY22" fmla="*/ 414337 h 414337"/>
                  <a:gd name="connsiteX23" fmla="*/ 4752975 w 6024562"/>
                  <a:gd name="connsiteY23" fmla="*/ 190500 h 414337"/>
                  <a:gd name="connsiteX24" fmla="*/ 4805362 w 6024562"/>
                  <a:gd name="connsiteY24" fmla="*/ 142875 h 414337"/>
                  <a:gd name="connsiteX25" fmla="*/ 4976812 w 6024562"/>
                  <a:gd name="connsiteY25" fmla="*/ 147637 h 414337"/>
                  <a:gd name="connsiteX26" fmla="*/ 4976812 w 6024562"/>
                  <a:gd name="connsiteY26" fmla="*/ 409575 h 414337"/>
                  <a:gd name="connsiteX27" fmla="*/ 5110162 w 6024562"/>
                  <a:gd name="connsiteY27" fmla="*/ 409575 h 414337"/>
                  <a:gd name="connsiteX28" fmla="*/ 5110162 w 6024562"/>
                  <a:gd name="connsiteY28" fmla="*/ 204787 h 414337"/>
                  <a:gd name="connsiteX29" fmla="*/ 5157787 w 6024562"/>
                  <a:gd name="connsiteY29" fmla="*/ 138112 h 414337"/>
                  <a:gd name="connsiteX30" fmla="*/ 5334000 w 6024562"/>
                  <a:gd name="connsiteY30" fmla="*/ 147637 h 414337"/>
                  <a:gd name="connsiteX31" fmla="*/ 5338762 w 6024562"/>
                  <a:gd name="connsiteY31" fmla="*/ 414337 h 414337"/>
                  <a:gd name="connsiteX32" fmla="*/ 5472112 w 6024562"/>
                  <a:gd name="connsiteY32" fmla="*/ 409575 h 414337"/>
                  <a:gd name="connsiteX33" fmla="*/ 5472112 w 6024562"/>
                  <a:gd name="connsiteY33" fmla="*/ 195262 h 414337"/>
                  <a:gd name="connsiteX34" fmla="*/ 5524500 w 6024562"/>
                  <a:gd name="connsiteY34" fmla="*/ 152400 h 414337"/>
                  <a:gd name="connsiteX35" fmla="*/ 5705475 w 6024562"/>
                  <a:gd name="connsiteY35" fmla="*/ 147637 h 414337"/>
                  <a:gd name="connsiteX36" fmla="*/ 5710237 w 6024562"/>
                  <a:gd name="connsiteY36" fmla="*/ 409575 h 414337"/>
                  <a:gd name="connsiteX37" fmla="*/ 6024562 w 6024562"/>
                  <a:gd name="connsiteY37" fmla="*/ 409575 h 414337"/>
                  <a:gd name="connsiteX38" fmla="*/ 6019800 w 6024562"/>
                  <a:gd name="connsiteY38" fmla="*/ 0 h 414337"/>
                  <a:gd name="connsiteX39" fmla="*/ 4546022 w 6024562"/>
                  <a:gd name="connsiteY39" fmla="*/ 7938 h 414337"/>
                  <a:gd name="connsiteX40" fmla="*/ 4762 w 6024562"/>
                  <a:gd name="connsiteY4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4539672 w 6024562"/>
                  <a:gd name="connsiteY20" fmla="*/ 407988 h 414337"/>
                  <a:gd name="connsiteX21" fmla="*/ 4757737 w 6024562"/>
                  <a:gd name="connsiteY21" fmla="*/ 414337 h 414337"/>
                  <a:gd name="connsiteX22" fmla="*/ 4752975 w 6024562"/>
                  <a:gd name="connsiteY22" fmla="*/ 190500 h 414337"/>
                  <a:gd name="connsiteX23" fmla="*/ 4805362 w 6024562"/>
                  <a:gd name="connsiteY23" fmla="*/ 142875 h 414337"/>
                  <a:gd name="connsiteX24" fmla="*/ 4976812 w 6024562"/>
                  <a:gd name="connsiteY24" fmla="*/ 147637 h 414337"/>
                  <a:gd name="connsiteX25" fmla="*/ 4976812 w 6024562"/>
                  <a:gd name="connsiteY25" fmla="*/ 409575 h 414337"/>
                  <a:gd name="connsiteX26" fmla="*/ 5110162 w 6024562"/>
                  <a:gd name="connsiteY26" fmla="*/ 409575 h 414337"/>
                  <a:gd name="connsiteX27" fmla="*/ 5110162 w 6024562"/>
                  <a:gd name="connsiteY27" fmla="*/ 204787 h 414337"/>
                  <a:gd name="connsiteX28" fmla="*/ 5157787 w 6024562"/>
                  <a:gd name="connsiteY28" fmla="*/ 138112 h 414337"/>
                  <a:gd name="connsiteX29" fmla="*/ 5334000 w 6024562"/>
                  <a:gd name="connsiteY29" fmla="*/ 147637 h 414337"/>
                  <a:gd name="connsiteX30" fmla="*/ 5338762 w 6024562"/>
                  <a:gd name="connsiteY30" fmla="*/ 414337 h 414337"/>
                  <a:gd name="connsiteX31" fmla="*/ 5472112 w 6024562"/>
                  <a:gd name="connsiteY31" fmla="*/ 409575 h 414337"/>
                  <a:gd name="connsiteX32" fmla="*/ 5472112 w 6024562"/>
                  <a:gd name="connsiteY32" fmla="*/ 195262 h 414337"/>
                  <a:gd name="connsiteX33" fmla="*/ 5524500 w 6024562"/>
                  <a:gd name="connsiteY33" fmla="*/ 152400 h 414337"/>
                  <a:gd name="connsiteX34" fmla="*/ 5705475 w 6024562"/>
                  <a:gd name="connsiteY34" fmla="*/ 147637 h 414337"/>
                  <a:gd name="connsiteX35" fmla="*/ 5710237 w 6024562"/>
                  <a:gd name="connsiteY35" fmla="*/ 409575 h 414337"/>
                  <a:gd name="connsiteX36" fmla="*/ 6024562 w 6024562"/>
                  <a:gd name="connsiteY36" fmla="*/ 409575 h 414337"/>
                  <a:gd name="connsiteX37" fmla="*/ 6019800 w 6024562"/>
                  <a:gd name="connsiteY37" fmla="*/ 0 h 414337"/>
                  <a:gd name="connsiteX38" fmla="*/ 4546022 w 6024562"/>
                  <a:gd name="connsiteY38" fmla="*/ 7938 h 414337"/>
                  <a:gd name="connsiteX39" fmla="*/ 4762 w 6024562"/>
                  <a:gd name="connsiteY3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4539672 w 6024562"/>
                  <a:gd name="connsiteY19" fmla="*/ 407988 h 414337"/>
                  <a:gd name="connsiteX20" fmla="*/ 4757737 w 6024562"/>
                  <a:gd name="connsiteY20" fmla="*/ 414337 h 414337"/>
                  <a:gd name="connsiteX21" fmla="*/ 4752975 w 6024562"/>
                  <a:gd name="connsiteY21" fmla="*/ 190500 h 414337"/>
                  <a:gd name="connsiteX22" fmla="*/ 4805362 w 6024562"/>
                  <a:gd name="connsiteY22" fmla="*/ 142875 h 414337"/>
                  <a:gd name="connsiteX23" fmla="*/ 4976812 w 6024562"/>
                  <a:gd name="connsiteY23" fmla="*/ 147637 h 414337"/>
                  <a:gd name="connsiteX24" fmla="*/ 4976812 w 6024562"/>
                  <a:gd name="connsiteY24" fmla="*/ 409575 h 414337"/>
                  <a:gd name="connsiteX25" fmla="*/ 5110162 w 6024562"/>
                  <a:gd name="connsiteY25" fmla="*/ 409575 h 414337"/>
                  <a:gd name="connsiteX26" fmla="*/ 5110162 w 6024562"/>
                  <a:gd name="connsiteY26" fmla="*/ 204787 h 414337"/>
                  <a:gd name="connsiteX27" fmla="*/ 5157787 w 6024562"/>
                  <a:gd name="connsiteY27" fmla="*/ 138112 h 414337"/>
                  <a:gd name="connsiteX28" fmla="*/ 5334000 w 6024562"/>
                  <a:gd name="connsiteY28" fmla="*/ 147637 h 414337"/>
                  <a:gd name="connsiteX29" fmla="*/ 5338762 w 6024562"/>
                  <a:gd name="connsiteY29" fmla="*/ 414337 h 414337"/>
                  <a:gd name="connsiteX30" fmla="*/ 5472112 w 6024562"/>
                  <a:gd name="connsiteY30" fmla="*/ 409575 h 414337"/>
                  <a:gd name="connsiteX31" fmla="*/ 5472112 w 6024562"/>
                  <a:gd name="connsiteY31" fmla="*/ 195262 h 414337"/>
                  <a:gd name="connsiteX32" fmla="*/ 5524500 w 6024562"/>
                  <a:gd name="connsiteY32" fmla="*/ 152400 h 414337"/>
                  <a:gd name="connsiteX33" fmla="*/ 5705475 w 6024562"/>
                  <a:gd name="connsiteY33" fmla="*/ 147637 h 414337"/>
                  <a:gd name="connsiteX34" fmla="*/ 5710237 w 6024562"/>
                  <a:gd name="connsiteY34" fmla="*/ 409575 h 414337"/>
                  <a:gd name="connsiteX35" fmla="*/ 6024562 w 6024562"/>
                  <a:gd name="connsiteY35" fmla="*/ 409575 h 414337"/>
                  <a:gd name="connsiteX36" fmla="*/ 6019800 w 6024562"/>
                  <a:gd name="connsiteY36" fmla="*/ 0 h 414337"/>
                  <a:gd name="connsiteX37" fmla="*/ 4546022 w 6024562"/>
                  <a:gd name="connsiteY37" fmla="*/ 7938 h 414337"/>
                  <a:gd name="connsiteX38" fmla="*/ 4762 w 6024562"/>
                  <a:gd name="connsiteY3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4539672 w 6024562"/>
                  <a:gd name="connsiteY18" fmla="*/ 407988 h 414337"/>
                  <a:gd name="connsiteX19" fmla="*/ 4757737 w 6024562"/>
                  <a:gd name="connsiteY19" fmla="*/ 414337 h 414337"/>
                  <a:gd name="connsiteX20" fmla="*/ 4752975 w 6024562"/>
                  <a:gd name="connsiteY20" fmla="*/ 190500 h 414337"/>
                  <a:gd name="connsiteX21" fmla="*/ 4805362 w 6024562"/>
                  <a:gd name="connsiteY21" fmla="*/ 142875 h 414337"/>
                  <a:gd name="connsiteX22" fmla="*/ 4976812 w 6024562"/>
                  <a:gd name="connsiteY22" fmla="*/ 147637 h 414337"/>
                  <a:gd name="connsiteX23" fmla="*/ 4976812 w 6024562"/>
                  <a:gd name="connsiteY23" fmla="*/ 409575 h 414337"/>
                  <a:gd name="connsiteX24" fmla="*/ 5110162 w 6024562"/>
                  <a:gd name="connsiteY24" fmla="*/ 409575 h 414337"/>
                  <a:gd name="connsiteX25" fmla="*/ 5110162 w 6024562"/>
                  <a:gd name="connsiteY25" fmla="*/ 204787 h 414337"/>
                  <a:gd name="connsiteX26" fmla="*/ 5157787 w 6024562"/>
                  <a:gd name="connsiteY26" fmla="*/ 138112 h 414337"/>
                  <a:gd name="connsiteX27" fmla="*/ 5334000 w 6024562"/>
                  <a:gd name="connsiteY27" fmla="*/ 147637 h 414337"/>
                  <a:gd name="connsiteX28" fmla="*/ 5338762 w 6024562"/>
                  <a:gd name="connsiteY28" fmla="*/ 414337 h 414337"/>
                  <a:gd name="connsiteX29" fmla="*/ 5472112 w 6024562"/>
                  <a:gd name="connsiteY29" fmla="*/ 409575 h 414337"/>
                  <a:gd name="connsiteX30" fmla="*/ 5472112 w 6024562"/>
                  <a:gd name="connsiteY30" fmla="*/ 195262 h 414337"/>
                  <a:gd name="connsiteX31" fmla="*/ 5524500 w 6024562"/>
                  <a:gd name="connsiteY31" fmla="*/ 152400 h 414337"/>
                  <a:gd name="connsiteX32" fmla="*/ 5705475 w 6024562"/>
                  <a:gd name="connsiteY32" fmla="*/ 147637 h 414337"/>
                  <a:gd name="connsiteX33" fmla="*/ 5710237 w 6024562"/>
                  <a:gd name="connsiteY33" fmla="*/ 409575 h 414337"/>
                  <a:gd name="connsiteX34" fmla="*/ 6024562 w 6024562"/>
                  <a:gd name="connsiteY34" fmla="*/ 409575 h 414337"/>
                  <a:gd name="connsiteX35" fmla="*/ 6019800 w 6024562"/>
                  <a:gd name="connsiteY35" fmla="*/ 0 h 414337"/>
                  <a:gd name="connsiteX36" fmla="*/ 4546022 w 6024562"/>
                  <a:gd name="connsiteY36" fmla="*/ 7938 h 414337"/>
                  <a:gd name="connsiteX37" fmla="*/ 4762 w 6024562"/>
                  <a:gd name="connsiteY3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4539672 w 6024562"/>
                  <a:gd name="connsiteY17" fmla="*/ 407988 h 414337"/>
                  <a:gd name="connsiteX18" fmla="*/ 4757737 w 6024562"/>
                  <a:gd name="connsiteY18" fmla="*/ 414337 h 414337"/>
                  <a:gd name="connsiteX19" fmla="*/ 4752975 w 6024562"/>
                  <a:gd name="connsiteY19" fmla="*/ 190500 h 414337"/>
                  <a:gd name="connsiteX20" fmla="*/ 4805362 w 6024562"/>
                  <a:gd name="connsiteY20" fmla="*/ 142875 h 414337"/>
                  <a:gd name="connsiteX21" fmla="*/ 4976812 w 6024562"/>
                  <a:gd name="connsiteY21" fmla="*/ 147637 h 414337"/>
                  <a:gd name="connsiteX22" fmla="*/ 4976812 w 6024562"/>
                  <a:gd name="connsiteY22" fmla="*/ 409575 h 414337"/>
                  <a:gd name="connsiteX23" fmla="*/ 5110162 w 6024562"/>
                  <a:gd name="connsiteY23" fmla="*/ 409575 h 414337"/>
                  <a:gd name="connsiteX24" fmla="*/ 5110162 w 6024562"/>
                  <a:gd name="connsiteY24" fmla="*/ 204787 h 414337"/>
                  <a:gd name="connsiteX25" fmla="*/ 5157787 w 6024562"/>
                  <a:gd name="connsiteY25" fmla="*/ 138112 h 414337"/>
                  <a:gd name="connsiteX26" fmla="*/ 5334000 w 6024562"/>
                  <a:gd name="connsiteY26" fmla="*/ 147637 h 414337"/>
                  <a:gd name="connsiteX27" fmla="*/ 5338762 w 6024562"/>
                  <a:gd name="connsiteY27" fmla="*/ 414337 h 414337"/>
                  <a:gd name="connsiteX28" fmla="*/ 5472112 w 6024562"/>
                  <a:gd name="connsiteY28" fmla="*/ 409575 h 414337"/>
                  <a:gd name="connsiteX29" fmla="*/ 5472112 w 6024562"/>
                  <a:gd name="connsiteY29" fmla="*/ 195262 h 414337"/>
                  <a:gd name="connsiteX30" fmla="*/ 5524500 w 6024562"/>
                  <a:gd name="connsiteY30" fmla="*/ 152400 h 414337"/>
                  <a:gd name="connsiteX31" fmla="*/ 5705475 w 6024562"/>
                  <a:gd name="connsiteY31" fmla="*/ 147637 h 414337"/>
                  <a:gd name="connsiteX32" fmla="*/ 5710237 w 6024562"/>
                  <a:gd name="connsiteY32" fmla="*/ 409575 h 414337"/>
                  <a:gd name="connsiteX33" fmla="*/ 6024562 w 6024562"/>
                  <a:gd name="connsiteY33" fmla="*/ 409575 h 414337"/>
                  <a:gd name="connsiteX34" fmla="*/ 6019800 w 6024562"/>
                  <a:gd name="connsiteY34" fmla="*/ 0 h 414337"/>
                  <a:gd name="connsiteX35" fmla="*/ 4546022 w 6024562"/>
                  <a:gd name="connsiteY35" fmla="*/ 7938 h 414337"/>
                  <a:gd name="connsiteX36" fmla="*/ 4762 w 6024562"/>
                  <a:gd name="connsiteY3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4539672 w 6024562"/>
                  <a:gd name="connsiteY16" fmla="*/ 407988 h 414337"/>
                  <a:gd name="connsiteX17" fmla="*/ 4757737 w 6024562"/>
                  <a:gd name="connsiteY17" fmla="*/ 414337 h 414337"/>
                  <a:gd name="connsiteX18" fmla="*/ 4752975 w 6024562"/>
                  <a:gd name="connsiteY18" fmla="*/ 190500 h 414337"/>
                  <a:gd name="connsiteX19" fmla="*/ 4805362 w 6024562"/>
                  <a:gd name="connsiteY19" fmla="*/ 142875 h 414337"/>
                  <a:gd name="connsiteX20" fmla="*/ 4976812 w 6024562"/>
                  <a:gd name="connsiteY20" fmla="*/ 147637 h 414337"/>
                  <a:gd name="connsiteX21" fmla="*/ 4976812 w 6024562"/>
                  <a:gd name="connsiteY21" fmla="*/ 409575 h 414337"/>
                  <a:gd name="connsiteX22" fmla="*/ 5110162 w 6024562"/>
                  <a:gd name="connsiteY22" fmla="*/ 409575 h 414337"/>
                  <a:gd name="connsiteX23" fmla="*/ 5110162 w 6024562"/>
                  <a:gd name="connsiteY23" fmla="*/ 204787 h 414337"/>
                  <a:gd name="connsiteX24" fmla="*/ 5157787 w 6024562"/>
                  <a:gd name="connsiteY24" fmla="*/ 138112 h 414337"/>
                  <a:gd name="connsiteX25" fmla="*/ 5334000 w 6024562"/>
                  <a:gd name="connsiteY25" fmla="*/ 147637 h 414337"/>
                  <a:gd name="connsiteX26" fmla="*/ 5338762 w 6024562"/>
                  <a:gd name="connsiteY26" fmla="*/ 414337 h 414337"/>
                  <a:gd name="connsiteX27" fmla="*/ 5472112 w 6024562"/>
                  <a:gd name="connsiteY27" fmla="*/ 409575 h 414337"/>
                  <a:gd name="connsiteX28" fmla="*/ 5472112 w 6024562"/>
                  <a:gd name="connsiteY28" fmla="*/ 195262 h 414337"/>
                  <a:gd name="connsiteX29" fmla="*/ 5524500 w 6024562"/>
                  <a:gd name="connsiteY29" fmla="*/ 152400 h 414337"/>
                  <a:gd name="connsiteX30" fmla="*/ 5705475 w 6024562"/>
                  <a:gd name="connsiteY30" fmla="*/ 147637 h 414337"/>
                  <a:gd name="connsiteX31" fmla="*/ 5710237 w 6024562"/>
                  <a:gd name="connsiteY31" fmla="*/ 409575 h 414337"/>
                  <a:gd name="connsiteX32" fmla="*/ 6024562 w 6024562"/>
                  <a:gd name="connsiteY32" fmla="*/ 409575 h 414337"/>
                  <a:gd name="connsiteX33" fmla="*/ 6019800 w 6024562"/>
                  <a:gd name="connsiteY33" fmla="*/ 0 h 414337"/>
                  <a:gd name="connsiteX34" fmla="*/ 4546022 w 6024562"/>
                  <a:gd name="connsiteY34" fmla="*/ 7938 h 414337"/>
                  <a:gd name="connsiteX35" fmla="*/ 4762 w 6024562"/>
                  <a:gd name="connsiteY3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4539672 w 6024562"/>
                  <a:gd name="connsiteY15" fmla="*/ 407988 h 414337"/>
                  <a:gd name="connsiteX16" fmla="*/ 4757737 w 6024562"/>
                  <a:gd name="connsiteY16" fmla="*/ 414337 h 414337"/>
                  <a:gd name="connsiteX17" fmla="*/ 4752975 w 6024562"/>
                  <a:gd name="connsiteY17" fmla="*/ 190500 h 414337"/>
                  <a:gd name="connsiteX18" fmla="*/ 4805362 w 6024562"/>
                  <a:gd name="connsiteY18" fmla="*/ 142875 h 414337"/>
                  <a:gd name="connsiteX19" fmla="*/ 4976812 w 6024562"/>
                  <a:gd name="connsiteY19" fmla="*/ 147637 h 414337"/>
                  <a:gd name="connsiteX20" fmla="*/ 4976812 w 6024562"/>
                  <a:gd name="connsiteY20" fmla="*/ 409575 h 414337"/>
                  <a:gd name="connsiteX21" fmla="*/ 5110162 w 6024562"/>
                  <a:gd name="connsiteY21" fmla="*/ 409575 h 414337"/>
                  <a:gd name="connsiteX22" fmla="*/ 5110162 w 6024562"/>
                  <a:gd name="connsiteY22" fmla="*/ 204787 h 414337"/>
                  <a:gd name="connsiteX23" fmla="*/ 5157787 w 6024562"/>
                  <a:gd name="connsiteY23" fmla="*/ 138112 h 414337"/>
                  <a:gd name="connsiteX24" fmla="*/ 5334000 w 6024562"/>
                  <a:gd name="connsiteY24" fmla="*/ 147637 h 414337"/>
                  <a:gd name="connsiteX25" fmla="*/ 5338762 w 6024562"/>
                  <a:gd name="connsiteY25" fmla="*/ 414337 h 414337"/>
                  <a:gd name="connsiteX26" fmla="*/ 5472112 w 6024562"/>
                  <a:gd name="connsiteY26" fmla="*/ 409575 h 414337"/>
                  <a:gd name="connsiteX27" fmla="*/ 5472112 w 6024562"/>
                  <a:gd name="connsiteY27" fmla="*/ 195262 h 414337"/>
                  <a:gd name="connsiteX28" fmla="*/ 5524500 w 6024562"/>
                  <a:gd name="connsiteY28" fmla="*/ 152400 h 414337"/>
                  <a:gd name="connsiteX29" fmla="*/ 5705475 w 6024562"/>
                  <a:gd name="connsiteY29" fmla="*/ 147637 h 414337"/>
                  <a:gd name="connsiteX30" fmla="*/ 5710237 w 6024562"/>
                  <a:gd name="connsiteY30" fmla="*/ 409575 h 414337"/>
                  <a:gd name="connsiteX31" fmla="*/ 6024562 w 6024562"/>
                  <a:gd name="connsiteY31" fmla="*/ 409575 h 414337"/>
                  <a:gd name="connsiteX32" fmla="*/ 6019800 w 6024562"/>
                  <a:gd name="connsiteY32" fmla="*/ 0 h 414337"/>
                  <a:gd name="connsiteX33" fmla="*/ 4546022 w 6024562"/>
                  <a:gd name="connsiteY33" fmla="*/ 7938 h 414337"/>
                  <a:gd name="connsiteX34" fmla="*/ 4762 w 6024562"/>
                  <a:gd name="connsiteY3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4539672 w 6024562"/>
                  <a:gd name="connsiteY14" fmla="*/ 407988 h 414337"/>
                  <a:gd name="connsiteX15" fmla="*/ 4757737 w 6024562"/>
                  <a:gd name="connsiteY15" fmla="*/ 414337 h 414337"/>
                  <a:gd name="connsiteX16" fmla="*/ 4752975 w 6024562"/>
                  <a:gd name="connsiteY16" fmla="*/ 190500 h 414337"/>
                  <a:gd name="connsiteX17" fmla="*/ 4805362 w 6024562"/>
                  <a:gd name="connsiteY17" fmla="*/ 142875 h 414337"/>
                  <a:gd name="connsiteX18" fmla="*/ 4976812 w 6024562"/>
                  <a:gd name="connsiteY18" fmla="*/ 147637 h 414337"/>
                  <a:gd name="connsiteX19" fmla="*/ 4976812 w 6024562"/>
                  <a:gd name="connsiteY19" fmla="*/ 409575 h 414337"/>
                  <a:gd name="connsiteX20" fmla="*/ 5110162 w 6024562"/>
                  <a:gd name="connsiteY20" fmla="*/ 409575 h 414337"/>
                  <a:gd name="connsiteX21" fmla="*/ 5110162 w 6024562"/>
                  <a:gd name="connsiteY21" fmla="*/ 204787 h 414337"/>
                  <a:gd name="connsiteX22" fmla="*/ 5157787 w 6024562"/>
                  <a:gd name="connsiteY22" fmla="*/ 138112 h 414337"/>
                  <a:gd name="connsiteX23" fmla="*/ 5334000 w 6024562"/>
                  <a:gd name="connsiteY23" fmla="*/ 147637 h 414337"/>
                  <a:gd name="connsiteX24" fmla="*/ 5338762 w 6024562"/>
                  <a:gd name="connsiteY24" fmla="*/ 414337 h 414337"/>
                  <a:gd name="connsiteX25" fmla="*/ 5472112 w 6024562"/>
                  <a:gd name="connsiteY25" fmla="*/ 409575 h 414337"/>
                  <a:gd name="connsiteX26" fmla="*/ 5472112 w 6024562"/>
                  <a:gd name="connsiteY26" fmla="*/ 195262 h 414337"/>
                  <a:gd name="connsiteX27" fmla="*/ 5524500 w 6024562"/>
                  <a:gd name="connsiteY27" fmla="*/ 152400 h 414337"/>
                  <a:gd name="connsiteX28" fmla="*/ 5705475 w 6024562"/>
                  <a:gd name="connsiteY28" fmla="*/ 147637 h 414337"/>
                  <a:gd name="connsiteX29" fmla="*/ 5710237 w 6024562"/>
                  <a:gd name="connsiteY29" fmla="*/ 409575 h 414337"/>
                  <a:gd name="connsiteX30" fmla="*/ 6024562 w 6024562"/>
                  <a:gd name="connsiteY30" fmla="*/ 409575 h 414337"/>
                  <a:gd name="connsiteX31" fmla="*/ 6019800 w 6024562"/>
                  <a:gd name="connsiteY31" fmla="*/ 0 h 414337"/>
                  <a:gd name="connsiteX32" fmla="*/ 4546022 w 6024562"/>
                  <a:gd name="connsiteY32" fmla="*/ 7938 h 414337"/>
                  <a:gd name="connsiteX33" fmla="*/ 4762 w 6024562"/>
                  <a:gd name="connsiteY3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4539672 w 6024562"/>
                  <a:gd name="connsiteY13" fmla="*/ 407988 h 414337"/>
                  <a:gd name="connsiteX14" fmla="*/ 4757737 w 6024562"/>
                  <a:gd name="connsiteY14" fmla="*/ 414337 h 414337"/>
                  <a:gd name="connsiteX15" fmla="*/ 4752975 w 6024562"/>
                  <a:gd name="connsiteY15" fmla="*/ 190500 h 414337"/>
                  <a:gd name="connsiteX16" fmla="*/ 4805362 w 6024562"/>
                  <a:gd name="connsiteY16" fmla="*/ 142875 h 414337"/>
                  <a:gd name="connsiteX17" fmla="*/ 4976812 w 6024562"/>
                  <a:gd name="connsiteY17" fmla="*/ 147637 h 414337"/>
                  <a:gd name="connsiteX18" fmla="*/ 4976812 w 6024562"/>
                  <a:gd name="connsiteY18" fmla="*/ 409575 h 414337"/>
                  <a:gd name="connsiteX19" fmla="*/ 5110162 w 6024562"/>
                  <a:gd name="connsiteY19" fmla="*/ 409575 h 414337"/>
                  <a:gd name="connsiteX20" fmla="*/ 5110162 w 6024562"/>
                  <a:gd name="connsiteY20" fmla="*/ 204787 h 414337"/>
                  <a:gd name="connsiteX21" fmla="*/ 5157787 w 6024562"/>
                  <a:gd name="connsiteY21" fmla="*/ 138112 h 414337"/>
                  <a:gd name="connsiteX22" fmla="*/ 5334000 w 6024562"/>
                  <a:gd name="connsiteY22" fmla="*/ 147637 h 414337"/>
                  <a:gd name="connsiteX23" fmla="*/ 5338762 w 6024562"/>
                  <a:gd name="connsiteY23" fmla="*/ 414337 h 414337"/>
                  <a:gd name="connsiteX24" fmla="*/ 5472112 w 6024562"/>
                  <a:gd name="connsiteY24" fmla="*/ 409575 h 414337"/>
                  <a:gd name="connsiteX25" fmla="*/ 5472112 w 6024562"/>
                  <a:gd name="connsiteY25" fmla="*/ 195262 h 414337"/>
                  <a:gd name="connsiteX26" fmla="*/ 5524500 w 6024562"/>
                  <a:gd name="connsiteY26" fmla="*/ 152400 h 414337"/>
                  <a:gd name="connsiteX27" fmla="*/ 5705475 w 6024562"/>
                  <a:gd name="connsiteY27" fmla="*/ 147637 h 414337"/>
                  <a:gd name="connsiteX28" fmla="*/ 5710237 w 6024562"/>
                  <a:gd name="connsiteY28" fmla="*/ 409575 h 414337"/>
                  <a:gd name="connsiteX29" fmla="*/ 6024562 w 6024562"/>
                  <a:gd name="connsiteY29" fmla="*/ 409575 h 414337"/>
                  <a:gd name="connsiteX30" fmla="*/ 6019800 w 6024562"/>
                  <a:gd name="connsiteY30" fmla="*/ 0 h 414337"/>
                  <a:gd name="connsiteX31" fmla="*/ 4546022 w 6024562"/>
                  <a:gd name="connsiteY31" fmla="*/ 7938 h 414337"/>
                  <a:gd name="connsiteX32" fmla="*/ 4762 w 6024562"/>
                  <a:gd name="connsiteY3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4539672 w 6024562"/>
                  <a:gd name="connsiteY12" fmla="*/ 407988 h 414337"/>
                  <a:gd name="connsiteX13" fmla="*/ 4757737 w 6024562"/>
                  <a:gd name="connsiteY13" fmla="*/ 414337 h 414337"/>
                  <a:gd name="connsiteX14" fmla="*/ 4752975 w 6024562"/>
                  <a:gd name="connsiteY14" fmla="*/ 190500 h 414337"/>
                  <a:gd name="connsiteX15" fmla="*/ 4805362 w 6024562"/>
                  <a:gd name="connsiteY15" fmla="*/ 142875 h 414337"/>
                  <a:gd name="connsiteX16" fmla="*/ 4976812 w 6024562"/>
                  <a:gd name="connsiteY16" fmla="*/ 147637 h 414337"/>
                  <a:gd name="connsiteX17" fmla="*/ 4976812 w 6024562"/>
                  <a:gd name="connsiteY17" fmla="*/ 409575 h 414337"/>
                  <a:gd name="connsiteX18" fmla="*/ 5110162 w 6024562"/>
                  <a:gd name="connsiteY18" fmla="*/ 409575 h 414337"/>
                  <a:gd name="connsiteX19" fmla="*/ 5110162 w 6024562"/>
                  <a:gd name="connsiteY19" fmla="*/ 204787 h 414337"/>
                  <a:gd name="connsiteX20" fmla="*/ 5157787 w 6024562"/>
                  <a:gd name="connsiteY20" fmla="*/ 138112 h 414337"/>
                  <a:gd name="connsiteX21" fmla="*/ 5334000 w 6024562"/>
                  <a:gd name="connsiteY21" fmla="*/ 147637 h 414337"/>
                  <a:gd name="connsiteX22" fmla="*/ 5338762 w 6024562"/>
                  <a:gd name="connsiteY22" fmla="*/ 414337 h 414337"/>
                  <a:gd name="connsiteX23" fmla="*/ 5472112 w 6024562"/>
                  <a:gd name="connsiteY23" fmla="*/ 409575 h 414337"/>
                  <a:gd name="connsiteX24" fmla="*/ 5472112 w 6024562"/>
                  <a:gd name="connsiteY24" fmla="*/ 195262 h 414337"/>
                  <a:gd name="connsiteX25" fmla="*/ 5524500 w 6024562"/>
                  <a:gd name="connsiteY25" fmla="*/ 152400 h 414337"/>
                  <a:gd name="connsiteX26" fmla="*/ 5705475 w 6024562"/>
                  <a:gd name="connsiteY26" fmla="*/ 147637 h 414337"/>
                  <a:gd name="connsiteX27" fmla="*/ 5710237 w 6024562"/>
                  <a:gd name="connsiteY27" fmla="*/ 409575 h 414337"/>
                  <a:gd name="connsiteX28" fmla="*/ 6024562 w 6024562"/>
                  <a:gd name="connsiteY28" fmla="*/ 409575 h 414337"/>
                  <a:gd name="connsiteX29" fmla="*/ 6019800 w 6024562"/>
                  <a:gd name="connsiteY29" fmla="*/ 0 h 414337"/>
                  <a:gd name="connsiteX30" fmla="*/ 4546022 w 6024562"/>
                  <a:gd name="connsiteY30" fmla="*/ 7938 h 414337"/>
                  <a:gd name="connsiteX31" fmla="*/ 4762 w 6024562"/>
                  <a:gd name="connsiteY3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4539672 w 6024562"/>
                  <a:gd name="connsiteY11" fmla="*/ 407988 h 414337"/>
                  <a:gd name="connsiteX12" fmla="*/ 4757737 w 6024562"/>
                  <a:gd name="connsiteY12" fmla="*/ 414337 h 414337"/>
                  <a:gd name="connsiteX13" fmla="*/ 4752975 w 6024562"/>
                  <a:gd name="connsiteY13" fmla="*/ 190500 h 414337"/>
                  <a:gd name="connsiteX14" fmla="*/ 4805362 w 6024562"/>
                  <a:gd name="connsiteY14" fmla="*/ 142875 h 414337"/>
                  <a:gd name="connsiteX15" fmla="*/ 4976812 w 6024562"/>
                  <a:gd name="connsiteY15" fmla="*/ 147637 h 414337"/>
                  <a:gd name="connsiteX16" fmla="*/ 4976812 w 6024562"/>
                  <a:gd name="connsiteY16" fmla="*/ 409575 h 414337"/>
                  <a:gd name="connsiteX17" fmla="*/ 5110162 w 6024562"/>
                  <a:gd name="connsiteY17" fmla="*/ 409575 h 414337"/>
                  <a:gd name="connsiteX18" fmla="*/ 5110162 w 6024562"/>
                  <a:gd name="connsiteY18" fmla="*/ 204787 h 414337"/>
                  <a:gd name="connsiteX19" fmla="*/ 5157787 w 6024562"/>
                  <a:gd name="connsiteY19" fmla="*/ 138112 h 414337"/>
                  <a:gd name="connsiteX20" fmla="*/ 5334000 w 6024562"/>
                  <a:gd name="connsiteY20" fmla="*/ 147637 h 414337"/>
                  <a:gd name="connsiteX21" fmla="*/ 5338762 w 6024562"/>
                  <a:gd name="connsiteY21" fmla="*/ 414337 h 414337"/>
                  <a:gd name="connsiteX22" fmla="*/ 5472112 w 6024562"/>
                  <a:gd name="connsiteY22" fmla="*/ 409575 h 414337"/>
                  <a:gd name="connsiteX23" fmla="*/ 5472112 w 6024562"/>
                  <a:gd name="connsiteY23" fmla="*/ 195262 h 414337"/>
                  <a:gd name="connsiteX24" fmla="*/ 5524500 w 6024562"/>
                  <a:gd name="connsiteY24" fmla="*/ 152400 h 414337"/>
                  <a:gd name="connsiteX25" fmla="*/ 5705475 w 6024562"/>
                  <a:gd name="connsiteY25" fmla="*/ 147637 h 414337"/>
                  <a:gd name="connsiteX26" fmla="*/ 5710237 w 6024562"/>
                  <a:gd name="connsiteY26" fmla="*/ 409575 h 414337"/>
                  <a:gd name="connsiteX27" fmla="*/ 6024562 w 6024562"/>
                  <a:gd name="connsiteY27" fmla="*/ 409575 h 414337"/>
                  <a:gd name="connsiteX28" fmla="*/ 6019800 w 6024562"/>
                  <a:gd name="connsiteY28" fmla="*/ 0 h 414337"/>
                  <a:gd name="connsiteX29" fmla="*/ 4546022 w 6024562"/>
                  <a:gd name="connsiteY29" fmla="*/ 7938 h 414337"/>
                  <a:gd name="connsiteX30" fmla="*/ 4762 w 6024562"/>
                  <a:gd name="connsiteY3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4539672 w 6024562"/>
                  <a:gd name="connsiteY10" fmla="*/ 407988 h 414337"/>
                  <a:gd name="connsiteX11" fmla="*/ 4757737 w 6024562"/>
                  <a:gd name="connsiteY11" fmla="*/ 414337 h 414337"/>
                  <a:gd name="connsiteX12" fmla="*/ 4752975 w 6024562"/>
                  <a:gd name="connsiteY12" fmla="*/ 190500 h 414337"/>
                  <a:gd name="connsiteX13" fmla="*/ 4805362 w 6024562"/>
                  <a:gd name="connsiteY13" fmla="*/ 142875 h 414337"/>
                  <a:gd name="connsiteX14" fmla="*/ 4976812 w 6024562"/>
                  <a:gd name="connsiteY14" fmla="*/ 147637 h 414337"/>
                  <a:gd name="connsiteX15" fmla="*/ 4976812 w 6024562"/>
                  <a:gd name="connsiteY15" fmla="*/ 409575 h 414337"/>
                  <a:gd name="connsiteX16" fmla="*/ 5110162 w 6024562"/>
                  <a:gd name="connsiteY16" fmla="*/ 409575 h 414337"/>
                  <a:gd name="connsiteX17" fmla="*/ 5110162 w 6024562"/>
                  <a:gd name="connsiteY17" fmla="*/ 204787 h 414337"/>
                  <a:gd name="connsiteX18" fmla="*/ 5157787 w 6024562"/>
                  <a:gd name="connsiteY18" fmla="*/ 138112 h 414337"/>
                  <a:gd name="connsiteX19" fmla="*/ 5334000 w 6024562"/>
                  <a:gd name="connsiteY19" fmla="*/ 147637 h 414337"/>
                  <a:gd name="connsiteX20" fmla="*/ 5338762 w 6024562"/>
                  <a:gd name="connsiteY20" fmla="*/ 414337 h 414337"/>
                  <a:gd name="connsiteX21" fmla="*/ 5472112 w 6024562"/>
                  <a:gd name="connsiteY21" fmla="*/ 409575 h 414337"/>
                  <a:gd name="connsiteX22" fmla="*/ 5472112 w 6024562"/>
                  <a:gd name="connsiteY22" fmla="*/ 195262 h 414337"/>
                  <a:gd name="connsiteX23" fmla="*/ 5524500 w 6024562"/>
                  <a:gd name="connsiteY23" fmla="*/ 152400 h 414337"/>
                  <a:gd name="connsiteX24" fmla="*/ 5705475 w 6024562"/>
                  <a:gd name="connsiteY24" fmla="*/ 147637 h 414337"/>
                  <a:gd name="connsiteX25" fmla="*/ 5710237 w 6024562"/>
                  <a:gd name="connsiteY25" fmla="*/ 409575 h 414337"/>
                  <a:gd name="connsiteX26" fmla="*/ 6024562 w 6024562"/>
                  <a:gd name="connsiteY26" fmla="*/ 409575 h 414337"/>
                  <a:gd name="connsiteX27" fmla="*/ 6019800 w 6024562"/>
                  <a:gd name="connsiteY27" fmla="*/ 0 h 414337"/>
                  <a:gd name="connsiteX28" fmla="*/ 4546022 w 6024562"/>
                  <a:gd name="connsiteY28" fmla="*/ 7938 h 414337"/>
                  <a:gd name="connsiteX29" fmla="*/ 4762 w 6024562"/>
                  <a:gd name="connsiteY2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4539672 w 6024562"/>
                  <a:gd name="connsiteY9" fmla="*/ 407988 h 414337"/>
                  <a:gd name="connsiteX10" fmla="*/ 4757737 w 6024562"/>
                  <a:gd name="connsiteY10" fmla="*/ 414337 h 414337"/>
                  <a:gd name="connsiteX11" fmla="*/ 4752975 w 6024562"/>
                  <a:gd name="connsiteY11" fmla="*/ 190500 h 414337"/>
                  <a:gd name="connsiteX12" fmla="*/ 4805362 w 6024562"/>
                  <a:gd name="connsiteY12" fmla="*/ 142875 h 414337"/>
                  <a:gd name="connsiteX13" fmla="*/ 4976812 w 6024562"/>
                  <a:gd name="connsiteY13" fmla="*/ 147637 h 414337"/>
                  <a:gd name="connsiteX14" fmla="*/ 4976812 w 6024562"/>
                  <a:gd name="connsiteY14" fmla="*/ 409575 h 414337"/>
                  <a:gd name="connsiteX15" fmla="*/ 5110162 w 6024562"/>
                  <a:gd name="connsiteY15" fmla="*/ 409575 h 414337"/>
                  <a:gd name="connsiteX16" fmla="*/ 5110162 w 6024562"/>
                  <a:gd name="connsiteY16" fmla="*/ 204787 h 414337"/>
                  <a:gd name="connsiteX17" fmla="*/ 5157787 w 6024562"/>
                  <a:gd name="connsiteY17" fmla="*/ 138112 h 414337"/>
                  <a:gd name="connsiteX18" fmla="*/ 5334000 w 6024562"/>
                  <a:gd name="connsiteY18" fmla="*/ 147637 h 414337"/>
                  <a:gd name="connsiteX19" fmla="*/ 5338762 w 6024562"/>
                  <a:gd name="connsiteY19" fmla="*/ 414337 h 414337"/>
                  <a:gd name="connsiteX20" fmla="*/ 5472112 w 6024562"/>
                  <a:gd name="connsiteY20" fmla="*/ 409575 h 414337"/>
                  <a:gd name="connsiteX21" fmla="*/ 5472112 w 6024562"/>
                  <a:gd name="connsiteY21" fmla="*/ 195262 h 414337"/>
                  <a:gd name="connsiteX22" fmla="*/ 5524500 w 6024562"/>
                  <a:gd name="connsiteY22" fmla="*/ 152400 h 414337"/>
                  <a:gd name="connsiteX23" fmla="*/ 5705475 w 6024562"/>
                  <a:gd name="connsiteY23" fmla="*/ 147637 h 414337"/>
                  <a:gd name="connsiteX24" fmla="*/ 5710237 w 6024562"/>
                  <a:gd name="connsiteY24" fmla="*/ 409575 h 414337"/>
                  <a:gd name="connsiteX25" fmla="*/ 6024562 w 6024562"/>
                  <a:gd name="connsiteY25" fmla="*/ 409575 h 414337"/>
                  <a:gd name="connsiteX26" fmla="*/ 6019800 w 6024562"/>
                  <a:gd name="connsiteY26" fmla="*/ 0 h 414337"/>
                  <a:gd name="connsiteX27" fmla="*/ 4546022 w 6024562"/>
                  <a:gd name="connsiteY27" fmla="*/ 7938 h 414337"/>
                  <a:gd name="connsiteX28" fmla="*/ 4762 w 6024562"/>
                  <a:gd name="connsiteY2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4539672 w 6024562"/>
                  <a:gd name="connsiteY8" fmla="*/ 407988 h 414337"/>
                  <a:gd name="connsiteX9" fmla="*/ 4757737 w 6024562"/>
                  <a:gd name="connsiteY9" fmla="*/ 414337 h 414337"/>
                  <a:gd name="connsiteX10" fmla="*/ 4752975 w 6024562"/>
                  <a:gd name="connsiteY10" fmla="*/ 190500 h 414337"/>
                  <a:gd name="connsiteX11" fmla="*/ 4805362 w 6024562"/>
                  <a:gd name="connsiteY11" fmla="*/ 142875 h 414337"/>
                  <a:gd name="connsiteX12" fmla="*/ 4976812 w 6024562"/>
                  <a:gd name="connsiteY12" fmla="*/ 147637 h 414337"/>
                  <a:gd name="connsiteX13" fmla="*/ 4976812 w 6024562"/>
                  <a:gd name="connsiteY13" fmla="*/ 409575 h 414337"/>
                  <a:gd name="connsiteX14" fmla="*/ 5110162 w 6024562"/>
                  <a:gd name="connsiteY14" fmla="*/ 409575 h 414337"/>
                  <a:gd name="connsiteX15" fmla="*/ 5110162 w 6024562"/>
                  <a:gd name="connsiteY15" fmla="*/ 204787 h 414337"/>
                  <a:gd name="connsiteX16" fmla="*/ 5157787 w 6024562"/>
                  <a:gd name="connsiteY16" fmla="*/ 138112 h 414337"/>
                  <a:gd name="connsiteX17" fmla="*/ 5334000 w 6024562"/>
                  <a:gd name="connsiteY17" fmla="*/ 147637 h 414337"/>
                  <a:gd name="connsiteX18" fmla="*/ 5338762 w 6024562"/>
                  <a:gd name="connsiteY18" fmla="*/ 414337 h 414337"/>
                  <a:gd name="connsiteX19" fmla="*/ 5472112 w 6024562"/>
                  <a:gd name="connsiteY19" fmla="*/ 409575 h 414337"/>
                  <a:gd name="connsiteX20" fmla="*/ 5472112 w 6024562"/>
                  <a:gd name="connsiteY20" fmla="*/ 195262 h 414337"/>
                  <a:gd name="connsiteX21" fmla="*/ 5524500 w 6024562"/>
                  <a:gd name="connsiteY21" fmla="*/ 152400 h 414337"/>
                  <a:gd name="connsiteX22" fmla="*/ 5705475 w 6024562"/>
                  <a:gd name="connsiteY22" fmla="*/ 147637 h 414337"/>
                  <a:gd name="connsiteX23" fmla="*/ 5710237 w 6024562"/>
                  <a:gd name="connsiteY23" fmla="*/ 409575 h 414337"/>
                  <a:gd name="connsiteX24" fmla="*/ 6024562 w 6024562"/>
                  <a:gd name="connsiteY24" fmla="*/ 409575 h 414337"/>
                  <a:gd name="connsiteX25" fmla="*/ 6019800 w 6024562"/>
                  <a:gd name="connsiteY25" fmla="*/ 0 h 414337"/>
                  <a:gd name="connsiteX26" fmla="*/ 4546022 w 6024562"/>
                  <a:gd name="connsiteY26" fmla="*/ 7938 h 414337"/>
                  <a:gd name="connsiteX27" fmla="*/ 4762 w 6024562"/>
                  <a:gd name="connsiteY2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4539672 w 6024562"/>
                  <a:gd name="connsiteY7" fmla="*/ 407988 h 414337"/>
                  <a:gd name="connsiteX8" fmla="*/ 4757737 w 6024562"/>
                  <a:gd name="connsiteY8" fmla="*/ 414337 h 414337"/>
                  <a:gd name="connsiteX9" fmla="*/ 4752975 w 6024562"/>
                  <a:gd name="connsiteY9" fmla="*/ 190500 h 414337"/>
                  <a:gd name="connsiteX10" fmla="*/ 4805362 w 6024562"/>
                  <a:gd name="connsiteY10" fmla="*/ 142875 h 414337"/>
                  <a:gd name="connsiteX11" fmla="*/ 4976812 w 6024562"/>
                  <a:gd name="connsiteY11" fmla="*/ 147637 h 414337"/>
                  <a:gd name="connsiteX12" fmla="*/ 4976812 w 6024562"/>
                  <a:gd name="connsiteY12" fmla="*/ 409575 h 414337"/>
                  <a:gd name="connsiteX13" fmla="*/ 5110162 w 6024562"/>
                  <a:gd name="connsiteY13" fmla="*/ 409575 h 414337"/>
                  <a:gd name="connsiteX14" fmla="*/ 5110162 w 6024562"/>
                  <a:gd name="connsiteY14" fmla="*/ 204787 h 414337"/>
                  <a:gd name="connsiteX15" fmla="*/ 5157787 w 6024562"/>
                  <a:gd name="connsiteY15" fmla="*/ 138112 h 414337"/>
                  <a:gd name="connsiteX16" fmla="*/ 5334000 w 6024562"/>
                  <a:gd name="connsiteY16" fmla="*/ 147637 h 414337"/>
                  <a:gd name="connsiteX17" fmla="*/ 5338762 w 6024562"/>
                  <a:gd name="connsiteY17" fmla="*/ 414337 h 414337"/>
                  <a:gd name="connsiteX18" fmla="*/ 5472112 w 6024562"/>
                  <a:gd name="connsiteY18" fmla="*/ 409575 h 414337"/>
                  <a:gd name="connsiteX19" fmla="*/ 5472112 w 6024562"/>
                  <a:gd name="connsiteY19" fmla="*/ 195262 h 414337"/>
                  <a:gd name="connsiteX20" fmla="*/ 5524500 w 6024562"/>
                  <a:gd name="connsiteY20" fmla="*/ 152400 h 414337"/>
                  <a:gd name="connsiteX21" fmla="*/ 5705475 w 6024562"/>
                  <a:gd name="connsiteY21" fmla="*/ 147637 h 414337"/>
                  <a:gd name="connsiteX22" fmla="*/ 5710237 w 6024562"/>
                  <a:gd name="connsiteY22" fmla="*/ 409575 h 414337"/>
                  <a:gd name="connsiteX23" fmla="*/ 6024562 w 6024562"/>
                  <a:gd name="connsiteY23" fmla="*/ 409575 h 414337"/>
                  <a:gd name="connsiteX24" fmla="*/ 6019800 w 6024562"/>
                  <a:gd name="connsiteY24" fmla="*/ 0 h 414337"/>
                  <a:gd name="connsiteX25" fmla="*/ 4546022 w 6024562"/>
                  <a:gd name="connsiteY25" fmla="*/ 7938 h 414337"/>
                  <a:gd name="connsiteX26" fmla="*/ 4762 w 6024562"/>
                  <a:gd name="connsiteY2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4539672 w 6024562"/>
                  <a:gd name="connsiteY6" fmla="*/ 407988 h 414337"/>
                  <a:gd name="connsiteX7" fmla="*/ 4757737 w 6024562"/>
                  <a:gd name="connsiteY7" fmla="*/ 414337 h 414337"/>
                  <a:gd name="connsiteX8" fmla="*/ 4752975 w 6024562"/>
                  <a:gd name="connsiteY8" fmla="*/ 190500 h 414337"/>
                  <a:gd name="connsiteX9" fmla="*/ 4805362 w 6024562"/>
                  <a:gd name="connsiteY9" fmla="*/ 142875 h 414337"/>
                  <a:gd name="connsiteX10" fmla="*/ 4976812 w 6024562"/>
                  <a:gd name="connsiteY10" fmla="*/ 147637 h 414337"/>
                  <a:gd name="connsiteX11" fmla="*/ 4976812 w 6024562"/>
                  <a:gd name="connsiteY11" fmla="*/ 409575 h 414337"/>
                  <a:gd name="connsiteX12" fmla="*/ 5110162 w 6024562"/>
                  <a:gd name="connsiteY12" fmla="*/ 409575 h 414337"/>
                  <a:gd name="connsiteX13" fmla="*/ 5110162 w 6024562"/>
                  <a:gd name="connsiteY13" fmla="*/ 204787 h 414337"/>
                  <a:gd name="connsiteX14" fmla="*/ 5157787 w 6024562"/>
                  <a:gd name="connsiteY14" fmla="*/ 138112 h 414337"/>
                  <a:gd name="connsiteX15" fmla="*/ 5334000 w 6024562"/>
                  <a:gd name="connsiteY15" fmla="*/ 147637 h 414337"/>
                  <a:gd name="connsiteX16" fmla="*/ 5338762 w 6024562"/>
                  <a:gd name="connsiteY16" fmla="*/ 414337 h 414337"/>
                  <a:gd name="connsiteX17" fmla="*/ 5472112 w 6024562"/>
                  <a:gd name="connsiteY17" fmla="*/ 409575 h 414337"/>
                  <a:gd name="connsiteX18" fmla="*/ 5472112 w 6024562"/>
                  <a:gd name="connsiteY18" fmla="*/ 195262 h 414337"/>
                  <a:gd name="connsiteX19" fmla="*/ 5524500 w 6024562"/>
                  <a:gd name="connsiteY19" fmla="*/ 152400 h 414337"/>
                  <a:gd name="connsiteX20" fmla="*/ 5705475 w 6024562"/>
                  <a:gd name="connsiteY20" fmla="*/ 147637 h 414337"/>
                  <a:gd name="connsiteX21" fmla="*/ 5710237 w 6024562"/>
                  <a:gd name="connsiteY21" fmla="*/ 409575 h 414337"/>
                  <a:gd name="connsiteX22" fmla="*/ 6024562 w 6024562"/>
                  <a:gd name="connsiteY22" fmla="*/ 409575 h 414337"/>
                  <a:gd name="connsiteX23" fmla="*/ 6019800 w 6024562"/>
                  <a:gd name="connsiteY23" fmla="*/ 0 h 414337"/>
                  <a:gd name="connsiteX24" fmla="*/ 4546022 w 6024562"/>
                  <a:gd name="connsiteY24" fmla="*/ 7938 h 414337"/>
                  <a:gd name="connsiteX25" fmla="*/ 4762 w 6024562"/>
                  <a:gd name="connsiteY2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4539672 w 6024562"/>
                  <a:gd name="connsiteY5" fmla="*/ 407988 h 414337"/>
                  <a:gd name="connsiteX6" fmla="*/ 4757737 w 6024562"/>
                  <a:gd name="connsiteY6" fmla="*/ 414337 h 414337"/>
                  <a:gd name="connsiteX7" fmla="*/ 4752975 w 6024562"/>
                  <a:gd name="connsiteY7" fmla="*/ 190500 h 414337"/>
                  <a:gd name="connsiteX8" fmla="*/ 4805362 w 6024562"/>
                  <a:gd name="connsiteY8" fmla="*/ 142875 h 414337"/>
                  <a:gd name="connsiteX9" fmla="*/ 4976812 w 6024562"/>
                  <a:gd name="connsiteY9" fmla="*/ 147637 h 414337"/>
                  <a:gd name="connsiteX10" fmla="*/ 4976812 w 6024562"/>
                  <a:gd name="connsiteY10" fmla="*/ 409575 h 414337"/>
                  <a:gd name="connsiteX11" fmla="*/ 5110162 w 6024562"/>
                  <a:gd name="connsiteY11" fmla="*/ 409575 h 414337"/>
                  <a:gd name="connsiteX12" fmla="*/ 5110162 w 6024562"/>
                  <a:gd name="connsiteY12" fmla="*/ 204787 h 414337"/>
                  <a:gd name="connsiteX13" fmla="*/ 5157787 w 6024562"/>
                  <a:gd name="connsiteY13" fmla="*/ 138112 h 414337"/>
                  <a:gd name="connsiteX14" fmla="*/ 5334000 w 6024562"/>
                  <a:gd name="connsiteY14" fmla="*/ 147637 h 414337"/>
                  <a:gd name="connsiteX15" fmla="*/ 5338762 w 6024562"/>
                  <a:gd name="connsiteY15" fmla="*/ 414337 h 414337"/>
                  <a:gd name="connsiteX16" fmla="*/ 5472112 w 6024562"/>
                  <a:gd name="connsiteY16" fmla="*/ 409575 h 414337"/>
                  <a:gd name="connsiteX17" fmla="*/ 5472112 w 6024562"/>
                  <a:gd name="connsiteY17" fmla="*/ 195262 h 414337"/>
                  <a:gd name="connsiteX18" fmla="*/ 5524500 w 6024562"/>
                  <a:gd name="connsiteY18" fmla="*/ 152400 h 414337"/>
                  <a:gd name="connsiteX19" fmla="*/ 5705475 w 6024562"/>
                  <a:gd name="connsiteY19" fmla="*/ 147637 h 414337"/>
                  <a:gd name="connsiteX20" fmla="*/ 5710237 w 6024562"/>
                  <a:gd name="connsiteY20" fmla="*/ 409575 h 414337"/>
                  <a:gd name="connsiteX21" fmla="*/ 6024562 w 6024562"/>
                  <a:gd name="connsiteY21" fmla="*/ 409575 h 414337"/>
                  <a:gd name="connsiteX22" fmla="*/ 6019800 w 6024562"/>
                  <a:gd name="connsiteY22" fmla="*/ 0 h 414337"/>
                  <a:gd name="connsiteX23" fmla="*/ 4546022 w 6024562"/>
                  <a:gd name="connsiteY23" fmla="*/ 7938 h 414337"/>
                  <a:gd name="connsiteX24" fmla="*/ 4762 w 6024562"/>
                  <a:gd name="connsiteY2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412172 w 6024562"/>
                  <a:gd name="connsiteY5" fmla="*/ 141288 h 414337"/>
                  <a:gd name="connsiteX6" fmla="*/ 4539672 w 6024562"/>
                  <a:gd name="connsiteY6" fmla="*/ 407988 h 414337"/>
                  <a:gd name="connsiteX7" fmla="*/ 4757737 w 6024562"/>
                  <a:gd name="connsiteY7" fmla="*/ 414337 h 414337"/>
                  <a:gd name="connsiteX8" fmla="*/ 4752975 w 6024562"/>
                  <a:gd name="connsiteY8" fmla="*/ 190500 h 414337"/>
                  <a:gd name="connsiteX9" fmla="*/ 4805362 w 6024562"/>
                  <a:gd name="connsiteY9" fmla="*/ 142875 h 414337"/>
                  <a:gd name="connsiteX10" fmla="*/ 4976812 w 6024562"/>
                  <a:gd name="connsiteY10" fmla="*/ 147637 h 414337"/>
                  <a:gd name="connsiteX11" fmla="*/ 4976812 w 6024562"/>
                  <a:gd name="connsiteY11" fmla="*/ 409575 h 414337"/>
                  <a:gd name="connsiteX12" fmla="*/ 5110162 w 6024562"/>
                  <a:gd name="connsiteY12" fmla="*/ 409575 h 414337"/>
                  <a:gd name="connsiteX13" fmla="*/ 5110162 w 6024562"/>
                  <a:gd name="connsiteY13" fmla="*/ 204787 h 414337"/>
                  <a:gd name="connsiteX14" fmla="*/ 5157787 w 6024562"/>
                  <a:gd name="connsiteY14" fmla="*/ 138112 h 414337"/>
                  <a:gd name="connsiteX15" fmla="*/ 5334000 w 6024562"/>
                  <a:gd name="connsiteY15" fmla="*/ 147637 h 414337"/>
                  <a:gd name="connsiteX16" fmla="*/ 5338762 w 6024562"/>
                  <a:gd name="connsiteY16" fmla="*/ 414337 h 414337"/>
                  <a:gd name="connsiteX17" fmla="*/ 5472112 w 6024562"/>
                  <a:gd name="connsiteY17" fmla="*/ 409575 h 414337"/>
                  <a:gd name="connsiteX18" fmla="*/ 5472112 w 6024562"/>
                  <a:gd name="connsiteY18" fmla="*/ 195262 h 414337"/>
                  <a:gd name="connsiteX19" fmla="*/ 5524500 w 6024562"/>
                  <a:gd name="connsiteY19" fmla="*/ 152400 h 414337"/>
                  <a:gd name="connsiteX20" fmla="*/ 5705475 w 6024562"/>
                  <a:gd name="connsiteY20" fmla="*/ 147637 h 414337"/>
                  <a:gd name="connsiteX21" fmla="*/ 5710237 w 6024562"/>
                  <a:gd name="connsiteY21" fmla="*/ 409575 h 414337"/>
                  <a:gd name="connsiteX22" fmla="*/ 6024562 w 6024562"/>
                  <a:gd name="connsiteY22" fmla="*/ 409575 h 414337"/>
                  <a:gd name="connsiteX23" fmla="*/ 6019800 w 6024562"/>
                  <a:gd name="connsiteY23" fmla="*/ 0 h 414337"/>
                  <a:gd name="connsiteX24" fmla="*/ 4546022 w 6024562"/>
                  <a:gd name="connsiteY24" fmla="*/ 7938 h 414337"/>
                  <a:gd name="connsiteX25" fmla="*/ 4762 w 6024562"/>
                  <a:gd name="connsiteY2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4539672 w 6024562"/>
                  <a:gd name="connsiteY5" fmla="*/ 407988 h 414337"/>
                  <a:gd name="connsiteX6" fmla="*/ 4757737 w 6024562"/>
                  <a:gd name="connsiteY6" fmla="*/ 414337 h 414337"/>
                  <a:gd name="connsiteX7" fmla="*/ 4752975 w 6024562"/>
                  <a:gd name="connsiteY7" fmla="*/ 190500 h 414337"/>
                  <a:gd name="connsiteX8" fmla="*/ 4805362 w 6024562"/>
                  <a:gd name="connsiteY8" fmla="*/ 142875 h 414337"/>
                  <a:gd name="connsiteX9" fmla="*/ 4976812 w 6024562"/>
                  <a:gd name="connsiteY9" fmla="*/ 147637 h 414337"/>
                  <a:gd name="connsiteX10" fmla="*/ 4976812 w 6024562"/>
                  <a:gd name="connsiteY10" fmla="*/ 409575 h 414337"/>
                  <a:gd name="connsiteX11" fmla="*/ 5110162 w 6024562"/>
                  <a:gd name="connsiteY11" fmla="*/ 409575 h 414337"/>
                  <a:gd name="connsiteX12" fmla="*/ 5110162 w 6024562"/>
                  <a:gd name="connsiteY12" fmla="*/ 204787 h 414337"/>
                  <a:gd name="connsiteX13" fmla="*/ 5157787 w 6024562"/>
                  <a:gd name="connsiteY13" fmla="*/ 138112 h 414337"/>
                  <a:gd name="connsiteX14" fmla="*/ 5334000 w 6024562"/>
                  <a:gd name="connsiteY14" fmla="*/ 147637 h 414337"/>
                  <a:gd name="connsiteX15" fmla="*/ 5338762 w 6024562"/>
                  <a:gd name="connsiteY15" fmla="*/ 414337 h 414337"/>
                  <a:gd name="connsiteX16" fmla="*/ 5472112 w 6024562"/>
                  <a:gd name="connsiteY16" fmla="*/ 409575 h 414337"/>
                  <a:gd name="connsiteX17" fmla="*/ 5472112 w 6024562"/>
                  <a:gd name="connsiteY17" fmla="*/ 195262 h 414337"/>
                  <a:gd name="connsiteX18" fmla="*/ 5524500 w 6024562"/>
                  <a:gd name="connsiteY18" fmla="*/ 152400 h 414337"/>
                  <a:gd name="connsiteX19" fmla="*/ 5705475 w 6024562"/>
                  <a:gd name="connsiteY19" fmla="*/ 147637 h 414337"/>
                  <a:gd name="connsiteX20" fmla="*/ 5710237 w 6024562"/>
                  <a:gd name="connsiteY20" fmla="*/ 409575 h 414337"/>
                  <a:gd name="connsiteX21" fmla="*/ 6024562 w 6024562"/>
                  <a:gd name="connsiteY21" fmla="*/ 409575 h 414337"/>
                  <a:gd name="connsiteX22" fmla="*/ 6019800 w 6024562"/>
                  <a:gd name="connsiteY22" fmla="*/ 0 h 414337"/>
                  <a:gd name="connsiteX23" fmla="*/ 4546022 w 6024562"/>
                  <a:gd name="connsiteY23" fmla="*/ 7938 h 414337"/>
                  <a:gd name="connsiteX24" fmla="*/ 4762 w 6024562"/>
                  <a:gd name="connsiteY2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4539672 w 6024562"/>
                  <a:gd name="connsiteY4" fmla="*/ 407988 h 414337"/>
                  <a:gd name="connsiteX5" fmla="*/ 4757737 w 6024562"/>
                  <a:gd name="connsiteY5" fmla="*/ 414337 h 414337"/>
                  <a:gd name="connsiteX6" fmla="*/ 4752975 w 6024562"/>
                  <a:gd name="connsiteY6" fmla="*/ 190500 h 414337"/>
                  <a:gd name="connsiteX7" fmla="*/ 4805362 w 6024562"/>
                  <a:gd name="connsiteY7" fmla="*/ 142875 h 414337"/>
                  <a:gd name="connsiteX8" fmla="*/ 4976812 w 6024562"/>
                  <a:gd name="connsiteY8" fmla="*/ 147637 h 414337"/>
                  <a:gd name="connsiteX9" fmla="*/ 4976812 w 6024562"/>
                  <a:gd name="connsiteY9" fmla="*/ 409575 h 414337"/>
                  <a:gd name="connsiteX10" fmla="*/ 5110162 w 6024562"/>
                  <a:gd name="connsiteY10" fmla="*/ 409575 h 414337"/>
                  <a:gd name="connsiteX11" fmla="*/ 5110162 w 6024562"/>
                  <a:gd name="connsiteY11" fmla="*/ 204787 h 414337"/>
                  <a:gd name="connsiteX12" fmla="*/ 5157787 w 6024562"/>
                  <a:gd name="connsiteY12" fmla="*/ 138112 h 414337"/>
                  <a:gd name="connsiteX13" fmla="*/ 5334000 w 6024562"/>
                  <a:gd name="connsiteY13" fmla="*/ 147637 h 414337"/>
                  <a:gd name="connsiteX14" fmla="*/ 5338762 w 6024562"/>
                  <a:gd name="connsiteY14" fmla="*/ 414337 h 414337"/>
                  <a:gd name="connsiteX15" fmla="*/ 5472112 w 6024562"/>
                  <a:gd name="connsiteY15" fmla="*/ 409575 h 414337"/>
                  <a:gd name="connsiteX16" fmla="*/ 5472112 w 6024562"/>
                  <a:gd name="connsiteY16" fmla="*/ 195262 h 414337"/>
                  <a:gd name="connsiteX17" fmla="*/ 5524500 w 6024562"/>
                  <a:gd name="connsiteY17" fmla="*/ 152400 h 414337"/>
                  <a:gd name="connsiteX18" fmla="*/ 5705475 w 6024562"/>
                  <a:gd name="connsiteY18" fmla="*/ 147637 h 414337"/>
                  <a:gd name="connsiteX19" fmla="*/ 5710237 w 6024562"/>
                  <a:gd name="connsiteY19" fmla="*/ 409575 h 414337"/>
                  <a:gd name="connsiteX20" fmla="*/ 6024562 w 6024562"/>
                  <a:gd name="connsiteY20" fmla="*/ 409575 h 414337"/>
                  <a:gd name="connsiteX21" fmla="*/ 6019800 w 6024562"/>
                  <a:gd name="connsiteY21" fmla="*/ 0 h 414337"/>
                  <a:gd name="connsiteX22" fmla="*/ 4546022 w 6024562"/>
                  <a:gd name="connsiteY22" fmla="*/ 7938 h 414337"/>
                  <a:gd name="connsiteX23" fmla="*/ 4762 w 6024562"/>
                  <a:gd name="connsiteY23" fmla="*/ 9525 h 414337"/>
                  <a:gd name="connsiteX0" fmla="*/ 4762 w 6024562"/>
                  <a:gd name="connsiteY0" fmla="*/ 9525 h 414337"/>
                  <a:gd name="connsiteX1" fmla="*/ 0 w 6024562"/>
                  <a:gd name="connsiteY1" fmla="*/ 404812 h 414337"/>
                  <a:gd name="connsiteX2" fmla="*/ 238125 w 6024562"/>
                  <a:gd name="connsiteY2" fmla="*/ 414337 h 414337"/>
                  <a:gd name="connsiteX3" fmla="*/ 4539672 w 6024562"/>
                  <a:gd name="connsiteY3" fmla="*/ 407988 h 414337"/>
                  <a:gd name="connsiteX4" fmla="*/ 4757737 w 6024562"/>
                  <a:gd name="connsiteY4" fmla="*/ 414337 h 414337"/>
                  <a:gd name="connsiteX5" fmla="*/ 4752975 w 6024562"/>
                  <a:gd name="connsiteY5" fmla="*/ 190500 h 414337"/>
                  <a:gd name="connsiteX6" fmla="*/ 4805362 w 6024562"/>
                  <a:gd name="connsiteY6" fmla="*/ 142875 h 414337"/>
                  <a:gd name="connsiteX7" fmla="*/ 4976812 w 6024562"/>
                  <a:gd name="connsiteY7" fmla="*/ 147637 h 414337"/>
                  <a:gd name="connsiteX8" fmla="*/ 4976812 w 6024562"/>
                  <a:gd name="connsiteY8" fmla="*/ 409575 h 414337"/>
                  <a:gd name="connsiteX9" fmla="*/ 5110162 w 6024562"/>
                  <a:gd name="connsiteY9" fmla="*/ 409575 h 414337"/>
                  <a:gd name="connsiteX10" fmla="*/ 5110162 w 6024562"/>
                  <a:gd name="connsiteY10" fmla="*/ 204787 h 414337"/>
                  <a:gd name="connsiteX11" fmla="*/ 5157787 w 6024562"/>
                  <a:gd name="connsiteY11" fmla="*/ 138112 h 414337"/>
                  <a:gd name="connsiteX12" fmla="*/ 5334000 w 6024562"/>
                  <a:gd name="connsiteY12" fmla="*/ 147637 h 414337"/>
                  <a:gd name="connsiteX13" fmla="*/ 5338762 w 6024562"/>
                  <a:gd name="connsiteY13" fmla="*/ 414337 h 414337"/>
                  <a:gd name="connsiteX14" fmla="*/ 5472112 w 6024562"/>
                  <a:gd name="connsiteY14" fmla="*/ 409575 h 414337"/>
                  <a:gd name="connsiteX15" fmla="*/ 5472112 w 6024562"/>
                  <a:gd name="connsiteY15" fmla="*/ 195262 h 414337"/>
                  <a:gd name="connsiteX16" fmla="*/ 5524500 w 6024562"/>
                  <a:gd name="connsiteY16" fmla="*/ 152400 h 414337"/>
                  <a:gd name="connsiteX17" fmla="*/ 5705475 w 6024562"/>
                  <a:gd name="connsiteY17" fmla="*/ 147637 h 414337"/>
                  <a:gd name="connsiteX18" fmla="*/ 5710237 w 6024562"/>
                  <a:gd name="connsiteY18" fmla="*/ 409575 h 414337"/>
                  <a:gd name="connsiteX19" fmla="*/ 6024562 w 6024562"/>
                  <a:gd name="connsiteY19" fmla="*/ 409575 h 414337"/>
                  <a:gd name="connsiteX20" fmla="*/ 6019800 w 6024562"/>
                  <a:gd name="connsiteY20" fmla="*/ 0 h 414337"/>
                  <a:gd name="connsiteX21" fmla="*/ 4546022 w 6024562"/>
                  <a:gd name="connsiteY21" fmla="*/ 7938 h 414337"/>
                  <a:gd name="connsiteX22" fmla="*/ 4762 w 6024562"/>
                  <a:gd name="connsiteY22" fmla="*/ 9525 h 414337"/>
                  <a:gd name="connsiteX0" fmla="*/ 4762 w 6024562"/>
                  <a:gd name="connsiteY0" fmla="*/ 9525 h 414337"/>
                  <a:gd name="connsiteX1" fmla="*/ 0 w 6024562"/>
                  <a:gd name="connsiteY1" fmla="*/ 404812 h 414337"/>
                  <a:gd name="connsiteX2" fmla="*/ 4539672 w 6024562"/>
                  <a:gd name="connsiteY2" fmla="*/ 407988 h 414337"/>
                  <a:gd name="connsiteX3" fmla="*/ 4757737 w 6024562"/>
                  <a:gd name="connsiteY3" fmla="*/ 414337 h 414337"/>
                  <a:gd name="connsiteX4" fmla="*/ 4752975 w 6024562"/>
                  <a:gd name="connsiteY4" fmla="*/ 190500 h 414337"/>
                  <a:gd name="connsiteX5" fmla="*/ 4805362 w 6024562"/>
                  <a:gd name="connsiteY5" fmla="*/ 142875 h 414337"/>
                  <a:gd name="connsiteX6" fmla="*/ 4976812 w 6024562"/>
                  <a:gd name="connsiteY6" fmla="*/ 147637 h 414337"/>
                  <a:gd name="connsiteX7" fmla="*/ 4976812 w 6024562"/>
                  <a:gd name="connsiteY7" fmla="*/ 409575 h 414337"/>
                  <a:gd name="connsiteX8" fmla="*/ 5110162 w 6024562"/>
                  <a:gd name="connsiteY8" fmla="*/ 409575 h 414337"/>
                  <a:gd name="connsiteX9" fmla="*/ 5110162 w 6024562"/>
                  <a:gd name="connsiteY9" fmla="*/ 204787 h 414337"/>
                  <a:gd name="connsiteX10" fmla="*/ 5157787 w 6024562"/>
                  <a:gd name="connsiteY10" fmla="*/ 138112 h 414337"/>
                  <a:gd name="connsiteX11" fmla="*/ 5334000 w 6024562"/>
                  <a:gd name="connsiteY11" fmla="*/ 147637 h 414337"/>
                  <a:gd name="connsiteX12" fmla="*/ 5338762 w 6024562"/>
                  <a:gd name="connsiteY12" fmla="*/ 414337 h 414337"/>
                  <a:gd name="connsiteX13" fmla="*/ 5472112 w 6024562"/>
                  <a:gd name="connsiteY13" fmla="*/ 409575 h 414337"/>
                  <a:gd name="connsiteX14" fmla="*/ 5472112 w 6024562"/>
                  <a:gd name="connsiteY14" fmla="*/ 195262 h 414337"/>
                  <a:gd name="connsiteX15" fmla="*/ 5524500 w 6024562"/>
                  <a:gd name="connsiteY15" fmla="*/ 152400 h 414337"/>
                  <a:gd name="connsiteX16" fmla="*/ 5705475 w 6024562"/>
                  <a:gd name="connsiteY16" fmla="*/ 147637 h 414337"/>
                  <a:gd name="connsiteX17" fmla="*/ 5710237 w 6024562"/>
                  <a:gd name="connsiteY17" fmla="*/ 409575 h 414337"/>
                  <a:gd name="connsiteX18" fmla="*/ 6024562 w 6024562"/>
                  <a:gd name="connsiteY18" fmla="*/ 409575 h 414337"/>
                  <a:gd name="connsiteX19" fmla="*/ 6019800 w 6024562"/>
                  <a:gd name="connsiteY19" fmla="*/ 0 h 414337"/>
                  <a:gd name="connsiteX20" fmla="*/ 4546022 w 6024562"/>
                  <a:gd name="connsiteY20" fmla="*/ 7938 h 414337"/>
                  <a:gd name="connsiteX21" fmla="*/ 4762 w 6024562"/>
                  <a:gd name="connsiteY21" fmla="*/ 9525 h 414337"/>
                  <a:gd name="connsiteX0" fmla="*/ 1 w 6019801"/>
                  <a:gd name="connsiteY0" fmla="*/ 9525 h 414337"/>
                  <a:gd name="connsiteX1" fmla="*/ 4534911 w 6019801"/>
                  <a:gd name="connsiteY1" fmla="*/ 407988 h 414337"/>
                  <a:gd name="connsiteX2" fmla="*/ 4752976 w 6019801"/>
                  <a:gd name="connsiteY2" fmla="*/ 414337 h 414337"/>
                  <a:gd name="connsiteX3" fmla="*/ 4748214 w 6019801"/>
                  <a:gd name="connsiteY3" fmla="*/ 190500 h 414337"/>
                  <a:gd name="connsiteX4" fmla="*/ 4800601 w 6019801"/>
                  <a:gd name="connsiteY4" fmla="*/ 142875 h 414337"/>
                  <a:gd name="connsiteX5" fmla="*/ 4972051 w 6019801"/>
                  <a:gd name="connsiteY5" fmla="*/ 147637 h 414337"/>
                  <a:gd name="connsiteX6" fmla="*/ 4972051 w 6019801"/>
                  <a:gd name="connsiteY6" fmla="*/ 409575 h 414337"/>
                  <a:gd name="connsiteX7" fmla="*/ 5105401 w 6019801"/>
                  <a:gd name="connsiteY7" fmla="*/ 409575 h 414337"/>
                  <a:gd name="connsiteX8" fmla="*/ 5105401 w 6019801"/>
                  <a:gd name="connsiteY8" fmla="*/ 204787 h 414337"/>
                  <a:gd name="connsiteX9" fmla="*/ 5153026 w 6019801"/>
                  <a:gd name="connsiteY9" fmla="*/ 138112 h 414337"/>
                  <a:gd name="connsiteX10" fmla="*/ 5329239 w 6019801"/>
                  <a:gd name="connsiteY10" fmla="*/ 147637 h 414337"/>
                  <a:gd name="connsiteX11" fmla="*/ 5334001 w 6019801"/>
                  <a:gd name="connsiteY11" fmla="*/ 414337 h 414337"/>
                  <a:gd name="connsiteX12" fmla="*/ 5467351 w 6019801"/>
                  <a:gd name="connsiteY12" fmla="*/ 409575 h 414337"/>
                  <a:gd name="connsiteX13" fmla="*/ 5467351 w 6019801"/>
                  <a:gd name="connsiteY13" fmla="*/ 195262 h 414337"/>
                  <a:gd name="connsiteX14" fmla="*/ 5519739 w 6019801"/>
                  <a:gd name="connsiteY14" fmla="*/ 152400 h 414337"/>
                  <a:gd name="connsiteX15" fmla="*/ 5700714 w 6019801"/>
                  <a:gd name="connsiteY15" fmla="*/ 147637 h 414337"/>
                  <a:gd name="connsiteX16" fmla="*/ 5705476 w 6019801"/>
                  <a:gd name="connsiteY16" fmla="*/ 409575 h 414337"/>
                  <a:gd name="connsiteX17" fmla="*/ 6019801 w 6019801"/>
                  <a:gd name="connsiteY17" fmla="*/ 409575 h 414337"/>
                  <a:gd name="connsiteX18" fmla="*/ 6015039 w 6019801"/>
                  <a:gd name="connsiteY18" fmla="*/ 0 h 414337"/>
                  <a:gd name="connsiteX19" fmla="*/ 4541261 w 6019801"/>
                  <a:gd name="connsiteY19" fmla="*/ 7938 h 414337"/>
                  <a:gd name="connsiteX20" fmla="*/ 1 w 6019801"/>
                  <a:gd name="connsiteY20" fmla="*/ 9525 h 414337"/>
                  <a:gd name="connsiteX0" fmla="*/ 6350 w 1484890"/>
                  <a:gd name="connsiteY0" fmla="*/ 7938 h 414337"/>
                  <a:gd name="connsiteX1" fmla="*/ 0 w 1484890"/>
                  <a:gd name="connsiteY1" fmla="*/ 407988 h 414337"/>
                  <a:gd name="connsiteX2" fmla="*/ 218065 w 1484890"/>
                  <a:gd name="connsiteY2" fmla="*/ 414337 h 414337"/>
                  <a:gd name="connsiteX3" fmla="*/ 213303 w 1484890"/>
                  <a:gd name="connsiteY3" fmla="*/ 190500 h 414337"/>
                  <a:gd name="connsiteX4" fmla="*/ 265690 w 1484890"/>
                  <a:gd name="connsiteY4" fmla="*/ 142875 h 414337"/>
                  <a:gd name="connsiteX5" fmla="*/ 437140 w 1484890"/>
                  <a:gd name="connsiteY5" fmla="*/ 147637 h 414337"/>
                  <a:gd name="connsiteX6" fmla="*/ 437140 w 1484890"/>
                  <a:gd name="connsiteY6" fmla="*/ 409575 h 414337"/>
                  <a:gd name="connsiteX7" fmla="*/ 570490 w 1484890"/>
                  <a:gd name="connsiteY7" fmla="*/ 409575 h 414337"/>
                  <a:gd name="connsiteX8" fmla="*/ 570490 w 1484890"/>
                  <a:gd name="connsiteY8" fmla="*/ 204787 h 414337"/>
                  <a:gd name="connsiteX9" fmla="*/ 618115 w 1484890"/>
                  <a:gd name="connsiteY9" fmla="*/ 138112 h 414337"/>
                  <a:gd name="connsiteX10" fmla="*/ 794328 w 1484890"/>
                  <a:gd name="connsiteY10" fmla="*/ 147637 h 414337"/>
                  <a:gd name="connsiteX11" fmla="*/ 799090 w 1484890"/>
                  <a:gd name="connsiteY11" fmla="*/ 414337 h 414337"/>
                  <a:gd name="connsiteX12" fmla="*/ 932440 w 1484890"/>
                  <a:gd name="connsiteY12" fmla="*/ 409575 h 414337"/>
                  <a:gd name="connsiteX13" fmla="*/ 932440 w 1484890"/>
                  <a:gd name="connsiteY13" fmla="*/ 195262 h 414337"/>
                  <a:gd name="connsiteX14" fmla="*/ 984828 w 1484890"/>
                  <a:gd name="connsiteY14" fmla="*/ 152400 h 414337"/>
                  <a:gd name="connsiteX15" fmla="*/ 1165803 w 1484890"/>
                  <a:gd name="connsiteY15" fmla="*/ 147637 h 414337"/>
                  <a:gd name="connsiteX16" fmla="*/ 1170565 w 1484890"/>
                  <a:gd name="connsiteY16" fmla="*/ 409575 h 414337"/>
                  <a:gd name="connsiteX17" fmla="*/ 1484890 w 1484890"/>
                  <a:gd name="connsiteY17" fmla="*/ 409575 h 414337"/>
                  <a:gd name="connsiteX18" fmla="*/ 1480128 w 1484890"/>
                  <a:gd name="connsiteY18" fmla="*/ 0 h 414337"/>
                  <a:gd name="connsiteX19" fmla="*/ 6350 w 1484890"/>
                  <a:gd name="connsiteY19" fmla="*/ 7938 h 414337"/>
                  <a:gd name="connsiteX0" fmla="*/ 0 w 1484890"/>
                  <a:gd name="connsiteY0" fmla="*/ 0 h 1377949"/>
                  <a:gd name="connsiteX1" fmla="*/ 0 w 1484890"/>
                  <a:gd name="connsiteY1" fmla="*/ 1371600 h 1377949"/>
                  <a:gd name="connsiteX2" fmla="*/ 218065 w 1484890"/>
                  <a:gd name="connsiteY2" fmla="*/ 1377949 h 1377949"/>
                  <a:gd name="connsiteX3" fmla="*/ 213303 w 1484890"/>
                  <a:gd name="connsiteY3" fmla="*/ 1154112 h 1377949"/>
                  <a:gd name="connsiteX4" fmla="*/ 265690 w 1484890"/>
                  <a:gd name="connsiteY4" fmla="*/ 1106487 h 1377949"/>
                  <a:gd name="connsiteX5" fmla="*/ 437140 w 1484890"/>
                  <a:gd name="connsiteY5" fmla="*/ 1111249 h 1377949"/>
                  <a:gd name="connsiteX6" fmla="*/ 437140 w 1484890"/>
                  <a:gd name="connsiteY6" fmla="*/ 1373187 h 1377949"/>
                  <a:gd name="connsiteX7" fmla="*/ 570490 w 1484890"/>
                  <a:gd name="connsiteY7" fmla="*/ 1373187 h 1377949"/>
                  <a:gd name="connsiteX8" fmla="*/ 570490 w 1484890"/>
                  <a:gd name="connsiteY8" fmla="*/ 1168399 h 1377949"/>
                  <a:gd name="connsiteX9" fmla="*/ 618115 w 1484890"/>
                  <a:gd name="connsiteY9" fmla="*/ 1101724 h 1377949"/>
                  <a:gd name="connsiteX10" fmla="*/ 794328 w 1484890"/>
                  <a:gd name="connsiteY10" fmla="*/ 1111249 h 1377949"/>
                  <a:gd name="connsiteX11" fmla="*/ 799090 w 1484890"/>
                  <a:gd name="connsiteY11" fmla="*/ 1377949 h 1377949"/>
                  <a:gd name="connsiteX12" fmla="*/ 932440 w 1484890"/>
                  <a:gd name="connsiteY12" fmla="*/ 1373187 h 1377949"/>
                  <a:gd name="connsiteX13" fmla="*/ 932440 w 1484890"/>
                  <a:gd name="connsiteY13" fmla="*/ 1158874 h 1377949"/>
                  <a:gd name="connsiteX14" fmla="*/ 984828 w 1484890"/>
                  <a:gd name="connsiteY14" fmla="*/ 1116012 h 1377949"/>
                  <a:gd name="connsiteX15" fmla="*/ 1165803 w 1484890"/>
                  <a:gd name="connsiteY15" fmla="*/ 1111249 h 1377949"/>
                  <a:gd name="connsiteX16" fmla="*/ 1170565 w 1484890"/>
                  <a:gd name="connsiteY16" fmla="*/ 1373187 h 1377949"/>
                  <a:gd name="connsiteX17" fmla="*/ 1484890 w 1484890"/>
                  <a:gd name="connsiteY17" fmla="*/ 1373187 h 1377949"/>
                  <a:gd name="connsiteX18" fmla="*/ 1480128 w 1484890"/>
                  <a:gd name="connsiteY18" fmla="*/ 963612 h 1377949"/>
                  <a:gd name="connsiteX19" fmla="*/ 0 w 1484890"/>
                  <a:gd name="connsiteY19" fmla="*/ 0 h 1377949"/>
                  <a:gd name="connsiteX0" fmla="*/ 0 w 1484890"/>
                  <a:gd name="connsiteY0" fmla="*/ 0 h 1377949"/>
                  <a:gd name="connsiteX1" fmla="*/ 0 w 1484890"/>
                  <a:gd name="connsiteY1" fmla="*/ 1371600 h 1377949"/>
                  <a:gd name="connsiteX2" fmla="*/ 218065 w 1484890"/>
                  <a:gd name="connsiteY2" fmla="*/ 1377949 h 1377949"/>
                  <a:gd name="connsiteX3" fmla="*/ 213303 w 1484890"/>
                  <a:gd name="connsiteY3" fmla="*/ 1154112 h 1377949"/>
                  <a:gd name="connsiteX4" fmla="*/ 265690 w 1484890"/>
                  <a:gd name="connsiteY4" fmla="*/ 1106487 h 1377949"/>
                  <a:gd name="connsiteX5" fmla="*/ 437140 w 1484890"/>
                  <a:gd name="connsiteY5" fmla="*/ 1111249 h 1377949"/>
                  <a:gd name="connsiteX6" fmla="*/ 437140 w 1484890"/>
                  <a:gd name="connsiteY6" fmla="*/ 1373187 h 1377949"/>
                  <a:gd name="connsiteX7" fmla="*/ 570490 w 1484890"/>
                  <a:gd name="connsiteY7" fmla="*/ 1373187 h 1377949"/>
                  <a:gd name="connsiteX8" fmla="*/ 570490 w 1484890"/>
                  <a:gd name="connsiteY8" fmla="*/ 1168399 h 1377949"/>
                  <a:gd name="connsiteX9" fmla="*/ 618115 w 1484890"/>
                  <a:gd name="connsiteY9" fmla="*/ 1101724 h 1377949"/>
                  <a:gd name="connsiteX10" fmla="*/ 794328 w 1484890"/>
                  <a:gd name="connsiteY10" fmla="*/ 1111249 h 1377949"/>
                  <a:gd name="connsiteX11" fmla="*/ 799090 w 1484890"/>
                  <a:gd name="connsiteY11" fmla="*/ 1377949 h 1377949"/>
                  <a:gd name="connsiteX12" fmla="*/ 932440 w 1484890"/>
                  <a:gd name="connsiteY12" fmla="*/ 1373187 h 1377949"/>
                  <a:gd name="connsiteX13" fmla="*/ 932440 w 1484890"/>
                  <a:gd name="connsiteY13" fmla="*/ 1158874 h 1377949"/>
                  <a:gd name="connsiteX14" fmla="*/ 984828 w 1484890"/>
                  <a:gd name="connsiteY14" fmla="*/ 1116012 h 1377949"/>
                  <a:gd name="connsiteX15" fmla="*/ 1165803 w 1484890"/>
                  <a:gd name="connsiteY15" fmla="*/ 1111249 h 1377949"/>
                  <a:gd name="connsiteX16" fmla="*/ 1170565 w 1484890"/>
                  <a:gd name="connsiteY16" fmla="*/ 1373187 h 1377949"/>
                  <a:gd name="connsiteX17" fmla="*/ 1484890 w 1484890"/>
                  <a:gd name="connsiteY17" fmla="*/ 1373187 h 1377949"/>
                  <a:gd name="connsiteX18" fmla="*/ 1467428 w 1484890"/>
                  <a:gd name="connsiteY18" fmla="*/ 23812 h 1377949"/>
                  <a:gd name="connsiteX19" fmla="*/ 0 w 1484890"/>
                  <a:gd name="connsiteY19" fmla="*/ 0 h 1377949"/>
                  <a:gd name="connsiteX0" fmla="*/ 0 w 1484890"/>
                  <a:gd name="connsiteY0" fmla="*/ 0 h 1365249"/>
                  <a:gd name="connsiteX1" fmla="*/ 0 w 1484890"/>
                  <a:gd name="connsiteY1" fmla="*/ 1358900 h 1365249"/>
                  <a:gd name="connsiteX2" fmla="*/ 218065 w 1484890"/>
                  <a:gd name="connsiteY2" fmla="*/ 1365249 h 1365249"/>
                  <a:gd name="connsiteX3" fmla="*/ 213303 w 1484890"/>
                  <a:gd name="connsiteY3" fmla="*/ 1141412 h 1365249"/>
                  <a:gd name="connsiteX4" fmla="*/ 265690 w 1484890"/>
                  <a:gd name="connsiteY4" fmla="*/ 1093787 h 1365249"/>
                  <a:gd name="connsiteX5" fmla="*/ 437140 w 1484890"/>
                  <a:gd name="connsiteY5" fmla="*/ 1098549 h 1365249"/>
                  <a:gd name="connsiteX6" fmla="*/ 437140 w 1484890"/>
                  <a:gd name="connsiteY6" fmla="*/ 1360487 h 1365249"/>
                  <a:gd name="connsiteX7" fmla="*/ 570490 w 1484890"/>
                  <a:gd name="connsiteY7" fmla="*/ 1360487 h 1365249"/>
                  <a:gd name="connsiteX8" fmla="*/ 570490 w 1484890"/>
                  <a:gd name="connsiteY8" fmla="*/ 1155699 h 1365249"/>
                  <a:gd name="connsiteX9" fmla="*/ 618115 w 1484890"/>
                  <a:gd name="connsiteY9" fmla="*/ 1089024 h 1365249"/>
                  <a:gd name="connsiteX10" fmla="*/ 794328 w 1484890"/>
                  <a:gd name="connsiteY10" fmla="*/ 1098549 h 1365249"/>
                  <a:gd name="connsiteX11" fmla="*/ 799090 w 1484890"/>
                  <a:gd name="connsiteY11" fmla="*/ 1365249 h 1365249"/>
                  <a:gd name="connsiteX12" fmla="*/ 932440 w 1484890"/>
                  <a:gd name="connsiteY12" fmla="*/ 1360487 h 1365249"/>
                  <a:gd name="connsiteX13" fmla="*/ 932440 w 1484890"/>
                  <a:gd name="connsiteY13" fmla="*/ 1146174 h 1365249"/>
                  <a:gd name="connsiteX14" fmla="*/ 984828 w 1484890"/>
                  <a:gd name="connsiteY14" fmla="*/ 1103312 h 1365249"/>
                  <a:gd name="connsiteX15" fmla="*/ 1165803 w 1484890"/>
                  <a:gd name="connsiteY15" fmla="*/ 1098549 h 1365249"/>
                  <a:gd name="connsiteX16" fmla="*/ 1170565 w 1484890"/>
                  <a:gd name="connsiteY16" fmla="*/ 1360487 h 1365249"/>
                  <a:gd name="connsiteX17" fmla="*/ 1484890 w 1484890"/>
                  <a:gd name="connsiteY17" fmla="*/ 1360487 h 1365249"/>
                  <a:gd name="connsiteX18" fmla="*/ 1467428 w 1484890"/>
                  <a:gd name="connsiteY18" fmla="*/ 11112 h 1365249"/>
                  <a:gd name="connsiteX19" fmla="*/ 0 w 1484890"/>
                  <a:gd name="connsiteY19" fmla="*/ 0 h 1365249"/>
                  <a:gd name="connsiteX0" fmla="*/ 6350 w 1484890"/>
                  <a:gd name="connsiteY0" fmla="*/ 0 h 1358899"/>
                  <a:gd name="connsiteX1" fmla="*/ 0 w 1484890"/>
                  <a:gd name="connsiteY1" fmla="*/ 1352550 h 1358899"/>
                  <a:gd name="connsiteX2" fmla="*/ 218065 w 1484890"/>
                  <a:gd name="connsiteY2" fmla="*/ 1358899 h 1358899"/>
                  <a:gd name="connsiteX3" fmla="*/ 213303 w 1484890"/>
                  <a:gd name="connsiteY3" fmla="*/ 1135062 h 1358899"/>
                  <a:gd name="connsiteX4" fmla="*/ 265690 w 1484890"/>
                  <a:gd name="connsiteY4" fmla="*/ 1087437 h 1358899"/>
                  <a:gd name="connsiteX5" fmla="*/ 437140 w 1484890"/>
                  <a:gd name="connsiteY5" fmla="*/ 1092199 h 1358899"/>
                  <a:gd name="connsiteX6" fmla="*/ 437140 w 1484890"/>
                  <a:gd name="connsiteY6" fmla="*/ 1354137 h 1358899"/>
                  <a:gd name="connsiteX7" fmla="*/ 570490 w 1484890"/>
                  <a:gd name="connsiteY7" fmla="*/ 1354137 h 1358899"/>
                  <a:gd name="connsiteX8" fmla="*/ 570490 w 1484890"/>
                  <a:gd name="connsiteY8" fmla="*/ 1149349 h 1358899"/>
                  <a:gd name="connsiteX9" fmla="*/ 618115 w 1484890"/>
                  <a:gd name="connsiteY9" fmla="*/ 1082674 h 1358899"/>
                  <a:gd name="connsiteX10" fmla="*/ 794328 w 1484890"/>
                  <a:gd name="connsiteY10" fmla="*/ 1092199 h 1358899"/>
                  <a:gd name="connsiteX11" fmla="*/ 799090 w 1484890"/>
                  <a:gd name="connsiteY11" fmla="*/ 1358899 h 1358899"/>
                  <a:gd name="connsiteX12" fmla="*/ 932440 w 1484890"/>
                  <a:gd name="connsiteY12" fmla="*/ 1354137 h 1358899"/>
                  <a:gd name="connsiteX13" fmla="*/ 932440 w 1484890"/>
                  <a:gd name="connsiteY13" fmla="*/ 1139824 h 1358899"/>
                  <a:gd name="connsiteX14" fmla="*/ 984828 w 1484890"/>
                  <a:gd name="connsiteY14" fmla="*/ 1096962 h 1358899"/>
                  <a:gd name="connsiteX15" fmla="*/ 1165803 w 1484890"/>
                  <a:gd name="connsiteY15" fmla="*/ 1092199 h 1358899"/>
                  <a:gd name="connsiteX16" fmla="*/ 1170565 w 1484890"/>
                  <a:gd name="connsiteY16" fmla="*/ 1354137 h 1358899"/>
                  <a:gd name="connsiteX17" fmla="*/ 1484890 w 1484890"/>
                  <a:gd name="connsiteY17" fmla="*/ 1354137 h 1358899"/>
                  <a:gd name="connsiteX18" fmla="*/ 1467428 w 1484890"/>
                  <a:gd name="connsiteY18" fmla="*/ 4762 h 1358899"/>
                  <a:gd name="connsiteX19" fmla="*/ 6350 w 1484890"/>
                  <a:gd name="connsiteY19" fmla="*/ 0 h 1358899"/>
                  <a:gd name="connsiteX0" fmla="*/ 6350 w 1484890"/>
                  <a:gd name="connsiteY0" fmla="*/ 1588 h 1354137"/>
                  <a:gd name="connsiteX1" fmla="*/ 0 w 1484890"/>
                  <a:gd name="connsiteY1" fmla="*/ 1347788 h 1354137"/>
                  <a:gd name="connsiteX2" fmla="*/ 218065 w 1484890"/>
                  <a:gd name="connsiteY2" fmla="*/ 1354137 h 1354137"/>
                  <a:gd name="connsiteX3" fmla="*/ 213303 w 1484890"/>
                  <a:gd name="connsiteY3" fmla="*/ 1130300 h 1354137"/>
                  <a:gd name="connsiteX4" fmla="*/ 265690 w 1484890"/>
                  <a:gd name="connsiteY4" fmla="*/ 1082675 h 1354137"/>
                  <a:gd name="connsiteX5" fmla="*/ 437140 w 1484890"/>
                  <a:gd name="connsiteY5" fmla="*/ 1087437 h 1354137"/>
                  <a:gd name="connsiteX6" fmla="*/ 437140 w 1484890"/>
                  <a:gd name="connsiteY6" fmla="*/ 1349375 h 1354137"/>
                  <a:gd name="connsiteX7" fmla="*/ 570490 w 1484890"/>
                  <a:gd name="connsiteY7" fmla="*/ 1349375 h 1354137"/>
                  <a:gd name="connsiteX8" fmla="*/ 570490 w 1484890"/>
                  <a:gd name="connsiteY8" fmla="*/ 1144587 h 1354137"/>
                  <a:gd name="connsiteX9" fmla="*/ 618115 w 1484890"/>
                  <a:gd name="connsiteY9" fmla="*/ 1077912 h 1354137"/>
                  <a:gd name="connsiteX10" fmla="*/ 794328 w 1484890"/>
                  <a:gd name="connsiteY10" fmla="*/ 1087437 h 1354137"/>
                  <a:gd name="connsiteX11" fmla="*/ 799090 w 1484890"/>
                  <a:gd name="connsiteY11" fmla="*/ 1354137 h 1354137"/>
                  <a:gd name="connsiteX12" fmla="*/ 932440 w 1484890"/>
                  <a:gd name="connsiteY12" fmla="*/ 1349375 h 1354137"/>
                  <a:gd name="connsiteX13" fmla="*/ 932440 w 1484890"/>
                  <a:gd name="connsiteY13" fmla="*/ 1135062 h 1354137"/>
                  <a:gd name="connsiteX14" fmla="*/ 984828 w 1484890"/>
                  <a:gd name="connsiteY14" fmla="*/ 1092200 h 1354137"/>
                  <a:gd name="connsiteX15" fmla="*/ 1165803 w 1484890"/>
                  <a:gd name="connsiteY15" fmla="*/ 1087437 h 1354137"/>
                  <a:gd name="connsiteX16" fmla="*/ 1170565 w 1484890"/>
                  <a:gd name="connsiteY16" fmla="*/ 1349375 h 1354137"/>
                  <a:gd name="connsiteX17" fmla="*/ 1484890 w 1484890"/>
                  <a:gd name="connsiteY17" fmla="*/ 1349375 h 1354137"/>
                  <a:gd name="connsiteX18" fmla="*/ 1467428 w 1484890"/>
                  <a:gd name="connsiteY18" fmla="*/ 0 h 1354137"/>
                  <a:gd name="connsiteX19" fmla="*/ 6350 w 1484890"/>
                  <a:gd name="connsiteY19" fmla="*/ 1588 h 1354137"/>
                  <a:gd name="connsiteX0" fmla="*/ 3968 w 1484890"/>
                  <a:gd name="connsiteY0" fmla="*/ 6350 h 1354137"/>
                  <a:gd name="connsiteX1" fmla="*/ 0 w 1484890"/>
                  <a:gd name="connsiteY1" fmla="*/ 1347788 h 1354137"/>
                  <a:gd name="connsiteX2" fmla="*/ 218065 w 1484890"/>
                  <a:gd name="connsiteY2" fmla="*/ 1354137 h 1354137"/>
                  <a:gd name="connsiteX3" fmla="*/ 213303 w 1484890"/>
                  <a:gd name="connsiteY3" fmla="*/ 1130300 h 1354137"/>
                  <a:gd name="connsiteX4" fmla="*/ 265690 w 1484890"/>
                  <a:gd name="connsiteY4" fmla="*/ 1082675 h 1354137"/>
                  <a:gd name="connsiteX5" fmla="*/ 437140 w 1484890"/>
                  <a:gd name="connsiteY5" fmla="*/ 1087437 h 1354137"/>
                  <a:gd name="connsiteX6" fmla="*/ 437140 w 1484890"/>
                  <a:gd name="connsiteY6" fmla="*/ 1349375 h 1354137"/>
                  <a:gd name="connsiteX7" fmla="*/ 570490 w 1484890"/>
                  <a:gd name="connsiteY7" fmla="*/ 1349375 h 1354137"/>
                  <a:gd name="connsiteX8" fmla="*/ 570490 w 1484890"/>
                  <a:gd name="connsiteY8" fmla="*/ 1144587 h 1354137"/>
                  <a:gd name="connsiteX9" fmla="*/ 618115 w 1484890"/>
                  <a:gd name="connsiteY9" fmla="*/ 1077912 h 1354137"/>
                  <a:gd name="connsiteX10" fmla="*/ 794328 w 1484890"/>
                  <a:gd name="connsiteY10" fmla="*/ 1087437 h 1354137"/>
                  <a:gd name="connsiteX11" fmla="*/ 799090 w 1484890"/>
                  <a:gd name="connsiteY11" fmla="*/ 1354137 h 1354137"/>
                  <a:gd name="connsiteX12" fmla="*/ 932440 w 1484890"/>
                  <a:gd name="connsiteY12" fmla="*/ 1349375 h 1354137"/>
                  <a:gd name="connsiteX13" fmla="*/ 932440 w 1484890"/>
                  <a:gd name="connsiteY13" fmla="*/ 1135062 h 1354137"/>
                  <a:gd name="connsiteX14" fmla="*/ 984828 w 1484890"/>
                  <a:gd name="connsiteY14" fmla="*/ 1092200 h 1354137"/>
                  <a:gd name="connsiteX15" fmla="*/ 1165803 w 1484890"/>
                  <a:gd name="connsiteY15" fmla="*/ 1087437 h 1354137"/>
                  <a:gd name="connsiteX16" fmla="*/ 1170565 w 1484890"/>
                  <a:gd name="connsiteY16" fmla="*/ 1349375 h 1354137"/>
                  <a:gd name="connsiteX17" fmla="*/ 1484890 w 1484890"/>
                  <a:gd name="connsiteY17" fmla="*/ 1349375 h 1354137"/>
                  <a:gd name="connsiteX18" fmla="*/ 1467428 w 1484890"/>
                  <a:gd name="connsiteY18" fmla="*/ 0 h 1354137"/>
                  <a:gd name="connsiteX19" fmla="*/ 3968 w 1484890"/>
                  <a:gd name="connsiteY19" fmla="*/ 6350 h 1354137"/>
                  <a:gd name="connsiteX0" fmla="*/ 8731 w 1484890"/>
                  <a:gd name="connsiteY0" fmla="*/ 0 h 1359693"/>
                  <a:gd name="connsiteX1" fmla="*/ 0 w 1484890"/>
                  <a:gd name="connsiteY1" fmla="*/ 1353344 h 1359693"/>
                  <a:gd name="connsiteX2" fmla="*/ 218065 w 1484890"/>
                  <a:gd name="connsiteY2" fmla="*/ 1359693 h 1359693"/>
                  <a:gd name="connsiteX3" fmla="*/ 213303 w 1484890"/>
                  <a:gd name="connsiteY3" fmla="*/ 1135856 h 1359693"/>
                  <a:gd name="connsiteX4" fmla="*/ 265690 w 1484890"/>
                  <a:gd name="connsiteY4" fmla="*/ 1088231 h 1359693"/>
                  <a:gd name="connsiteX5" fmla="*/ 437140 w 1484890"/>
                  <a:gd name="connsiteY5" fmla="*/ 1092993 h 1359693"/>
                  <a:gd name="connsiteX6" fmla="*/ 437140 w 1484890"/>
                  <a:gd name="connsiteY6" fmla="*/ 1354931 h 1359693"/>
                  <a:gd name="connsiteX7" fmla="*/ 570490 w 1484890"/>
                  <a:gd name="connsiteY7" fmla="*/ 1354931 h 1359693"/>
                  <a:gd name="connsiteX8" fmla="*/ 570490 w 1484890"/>
                  <a:gd name="connsiteY8" fmla="*/ 1150143 h 1359693"/>
                  <a:gd name="connsiteX9" fmla="*/ 618115 w 1484890"/>
                  <a:gd name="connsiteY9" fmla="*/ 1083468 h 1359693"/>
                  <a:gd name="connsiteX10" fmla="*/ 794328 w 1484890"/>
                  <a:gd name="connsiteY10" fmla="*/ 1092993 h 1359693"/>
                  <a:gd name="connsiteX11" fmla="*/ 799090 w 1484890"/>
                  <a:gd name="connsiteY11" fmla="*/ 1359693 h 1359693"/>
                  <a:gd name="connsiteX12" fmla="*/ 932440 w 1484890"/>
                  <a:gd name="connsiteY12" fmla="*/ 1354931 h 1359693"/>
                  <a:gd name="connsiteX13" fmla="*/ 932440 w 1484890"/>
                  <a:gd name="connsiteY13" fmla="*/ 1140618 h 1359693"/>
                  <a:gd name="connsiteX14" fmla="*/ 984828 w 1484890"/>
                  <a:gd name="connsiteY14" fmla="*/ 1097756 h 1359693"/>
                  <a:gd name="connsiteX15" fmla="*/ 1165803 w 1484890"/>
                  <a:gd name="connsiteY15" fmla="*/ 1092993 h 1359693"/>
                  <a:gd name="connsiteX16" fmla="*/ 1170565 w 1484890"/>
                  <a:gd name="connsiteY16" fmla="*/ 1354931 h 1359693"/>
                  <a:gd name="connsiteX17" fmla="*/ 1484890 w 1484890"/>
                  <a:gd name="connsiteY17" fmla="*/ 1354931 h 1359693"/>
                  <a:gd name="connsiteX18" fmla="*/ 1467428 w 1484890"/>
                  <a:gd name="connsiteY18" fmla="*/ 5556 h 1359693"/>
                  <a:gd name="connsiteX19" fmla="*/ 8731 w 1484890"/>
                  <a:gd name="connsiteY19" fmla="*/ 0 h 1359693"/>
                  <a:gd name="connsiteX0" fmla="*/ 8731 w 1486806"/>
                  <a:gd name="connsiteY0" fmla="*/ 1588 h 1361281"/>
                  <a:gd name="connsiteX1" fmla="*/ 0 w 1486806"/>
                  <a:gd name="connsiteY1" fmla="*/ 1354932 h 1361281"/>
                  <a:gd name="connsiteX2" fmla="*/ 218065 w 1486806"/>
                  <a:gd name="connsiteY2" fmla="*/ 1361281 h 1361281"/>
                  <a:gd name="connsiteX3" fmla="*/ 213303 w 1486806"/>
                  <a:gd name="connsiteY3" fmla="*/ 1137444 h 1361281"/>
                  <a:gd name="connsiteX4" fmla="*/ 265690 w 1486806"/>
                  <a:gd name="connsiteY4" fmla="*/ 1089819 h 1361281"/>
                  <a:gd name="connsiteX5" fmla="*/ 437140 w 1486806"/>
                  <a:gd name="connsiteY5" fmla="*/ 1094581 h 1361281"/>
                  <a:gd name="connsiteX6" fmla="*/ 437140 w 1486806"/>
                  <a:gd name="connsiteY6" fmla="*/ 1356519 h 1361281"/>
                  <a:gd name="connsiteX7" fmla="*/ 570490 w 1486806"/>
                  <a:gd name="connsiteY7" fmla="*/ 1356519 h 1361281"/>
                  <a:gd name="connsiteX8" fmla="*/ 570490 w 1486806"/>
                  <a:gd name="connsiteY8" fmla="*/ 1151731 h 1361281"/>
                  <a:gd name="connsiteX9" fmla="*/ 618115 w 1486806"/>
                  <a:gd name="connsiteY9" fmla="*/ 1085056 h 1361281"/>
                  <a:gd name="connsiteX10" fmla="*/ 794328 w 1486806"/>
                  <a:gd name="connsiteY10" fmla="*/ 1094581 h 1361281"/>
                  <a:gd name="connsiteX11" fmla="*/ 799090 w 1486806"/>
                  <a:gd name="connsiteY11" fmla="*/ 1361281 h 1361281"/>
                  <a:gd name="connsiteX12" fmla="*/ 932440 w 1486806"/>
                  <a:gd name="connsiteY12" fmla="*/ 1356519 h 1361281"/>
                  <a:gd name="connsiteX13" fmla="*/ 932440 w 1486806"/>
                  <a:gd name="connsiteY13" fmla="*/ 1142206 h 1361281"/>
                  <a:gd name="connsiteX14" fmla="*/ 984828 w 1486806"/>
                  <a:gd name="connsiteY14" fmla="*/ 1099344 h 1361281"/>
                  <a:gd name="connsiteX15" fmla="*/ 1165803 w 1486806"/>
                  <a:gd name="connsiteY15" fmla="*/ 1094581 h 1361281"/>
                  <a:gd name="connsiteX16" fmla="*/ 1170565 w 1486806"/>
                  <a:gd name="connsiteY16" fmla="*/ 1356519 h 1361281"/>
                  <a:gd name="connsiteX17" fmla="*/ 1484890 w 1486806"/>
                  <a:gd name="connsiteY17" fmla="*/ 1356519 h 1361281"/>
                  <a:gd name="connsiteX18" fmla="*/ 1486478 w 1486806"/>
                  <a:gd name="connsiteY18" fmla="*/ 0 h 1361281"/>
                  <a:gd name="connsiteX19" fmla="*/ 8731 w 1486806"/>
                  <a:gd name="connsiteY19" fmla="*/ 1588 h 1361281"/>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61281 h 1370807"/>
                  <a:gd name="connsiteX12" fmla="*/ 932440 w 1486806"/>
                  <a:gd name="connsiteY12" fmla="*/ 1356519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56519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61281 h 1370807"/>
                  <a:gd name="connsiteX12" fmla="*/ 932440 w 1486806"/>
                  <a:gd name="connsiteY12" fmla="*/ 1356519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61281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2871 w 1486806"/>
                  <a:gd name="connsiteY7" fmla="*/ 1370806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44283 w 1486806"/>
                  <a:gd name="connsiteY6" fmla="*/ 1370807 h 1370807"/>
                  <a:gd name="connsiteX7" fmla="*/ 572871 w 1486806"/>
                  <a:gd name="connsiteY7" fmla="*/ 1370806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70806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44283 w 1486806"/>
                  <a:gd name="connsiteY6" fmla="*/ 1370807 h 1370807"/>
                  <a:gd name="connsiteX7" fmla="*/ 572871 w 1486806"/>
                  <a:gd name="connsiteY7" fmla="*/ 1370806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6350 w 1484425"/>
                  <a:gd name="connsiteY0" fmla="*/ 1588 h 1370807"/>
                  <a:gd name="connsiteX1" fmla="*/ 0 w 1484425"/>
                  <a:gd name="connsiteY1" fmla="*/ 1369220 h 1370807"/>
                  <a:gd name="connsiteX2" fmla="*/ 215684 w 1484425"/>
                  <a:gd name="connsiteY2" fmla="*/ 1370806 h 1370807"/>
                  <a:gd name="connsiteX3" fmla="*/ 210922 w 1484425"/>
                  <a:gd name="connsiteY3" fmla="*/ 1137444 h 1370807"/>
                  <a:gd name="connsiteX4" fmla="*/ 263309 w 1484425"/>
                  <a:gd name="connsiteY4" fmla="*/ 1089819 h 1370807"/>
                  <a:gd name="connsiteX5" fmla="*/ 434759 w 1484425"/>
                  <a:gd name="connsiteY5" fmla="*/ 1094581 h 1370807"/>
                  <a:gd name="connsiteX6" fmla="*/ 441902 w 1484425"/>
                  <a:gd name="connsiteY6" fmla="*/ 1370807 h 1370807"/>
                  <a:gd name="connsiteX7" fmla="*/ 570490 w 1484425"/>
                  <a:gd name="connsiteY7" fmla="*/ 1370806 h 1370807"/>
                  <a:gd name="connsiteX8" fmla="*/ 568109 w 1484425"/>
                  <a:gd name="connsiteY8" fmla="*/ 1151731 h 1370807"/>
                  <a:gd name="connsiteX9" fmla="*/ 615734 w 1484425"/>
                  <a:gd name="connsiteY9" fmla="*/ 1085056 h 1370807"/>
                  <a:gd name="connsiteX10" fmla="*/ 791947 w 1484425"/>
                  <a:gd name="connsiteY10" fmla="*/ 1094581 h 1370807"/>
                  <a:gd name="connsiteX11" fmla="*/ 796709 w 1484425"/>
                  <a:gd name="connsiteY11" fmla="*/ 1370806 h 1370807"/>
                  <a:gd name="connsiteX12" fmla="*/ 927677 w 1484425"/>
                  <a:gd name="connsiteY12" fmla="*/ 1368425 h 1370807"/>
                  <a:gd name="connsiteX13" fmla="*/ 930059 w 1484425"/>
                  <a:gd name="connsiteY13" fmla="*/ 1142206 h 1370807"/>
                  <a:gd name="connsiteX14" fmla="*/ 982447 w 1484425"/>
                  <a:gd name="connsiteY14" fmla="*/ 1099344 h 1370807"/>
                  <a:gd name="connsiteX15" fmla="*/ 1163422 w 1484425"/>
                  <a:gd name="connsiteY15" fmla="*/ 1094581 h 1370807"/>
                  <a:gd name="connsiteX16" fmla="*/ 1168184 w 1484425"/>
                  <a:gd name="connsiteY16" fmla="*/ 1366044 h 1370807"/>
                  <a:gd name="connsiteX17" fmla="*/ 1482509 w 1484425"/>
                  <a:gd name="connsiteY17" fmla="*/ 1370807 h 1370807"/>
                  <a:gd name="connsiteX18" fmla="*/ 1484097 w 1484425"/>
                  <a:gd name="connsiteY18" fmla="*/ 0 h 1370807"/>
                  <a:gd name="connsiteX19" fmla="*/ 6350 w 1484425"/>
                  <a:gd name="connsiteY19" fmla="*/ 1588 h 1370807"/>
                  <a:gd name="connsiteX0" fmla="*/ 6350 w 1484425"/>
                  <a:gd name="connsiteY0" fmla="*/ 1588 h 1370807"/>
                  <a:gd name="connsiteX1" fmla="*/ 0 w 1484425"/>
                  <a:gd name="connsiteY1" fmla="*/ 1369220 h 1370807"/>
                  <a:gd name="connsiteX2" fmla="*/ 215684 w 1484425"/>
                  <a:gd name="connsiteY2" fmla="*/ 1370806 h 1370807"/>
                  <a:gd name="connsiteX3" fmla="*/ 210922 w 1484425"/>
                  <a:gd name="connsiteY3" fmla="*/ 1137444 h 1370807"/>
                  <a:gd name="connsiteX4" fmla="*/ 263309 w 1484425"/>
                  <a:gd name="connsiteY4" fmla="*/ 1089819 h 1370807"/>
                  <a:gd name="connsiteX5" fmla="*/ 434759 w 1484425"/>
                  <a:gd name="connsiteY5" fmla="*/ 1094581 h 1370807"/>
                  <a:gd name="connsiteX6" fmla="*/ 441902 w 1484425"/>
                  <a:gd name="connsiteY6" fmla="*/ 1370807 h 1370807"/>
                  <a:gd name="connsiteX7" fmla="*/ 570490 w 1484425"/>
                  <a:gd name="connsiteY7" fmla="*/ 1370806 h 1370807"/>
                  <a:gd name="connsiteX8" fmla="*/ 568109 w 1484425"/>
                  <a:gd name="connsiteY8" fmla="*/ 1151731 h 1370807"/>
                  <a:gd name="connsiteX9" fmla="*/ 615734 w 1484425"/>
                  <a:gd name="connsiteY9" fmla="*/ 1085056 h 1370807"/>
                  <a:gd name="connsiteX10" fmla="*/ 791947 w 1484425"/>
                  <a:gd name="connsiteY10" fmla="*/ 1094581 h 1370807"/>
                  <a:gd name="connsiteX11" fmla="*/ 796709 w 1484425"/>
                  <a:gd name="connsiteY11" fmla="*/ 1370806 h 1370807"/>
                  <a:gd name="connsiteX12" fmla="*/ 927677 w 1484425"/>
                  <a:gd name="connsiteY12" fmla="*/ 1368425 h 1370807"/>
                  <a:gd name="connsiteX13" fmla="*/ 930059 w 1484425"/>
                  <a:gd name="connsiteY13" fmla="*/ 1142206 h 1370807"/>
                  <a:gd name="connsiteX14" fmla="*/ 982447 w 1484425"/>
                  <a:gd name="connsiteY14" fmla="*/ 1099344 h 1370807"/>
                  <a:gd name="connsiteX15" fmla="*/ 1163422 w 1484425"/>
                  <a:gd name="connsiteY15" fmla="*/ 1094581 h 1370807"/>
                  <a:gd name="connsiteX16" fmla="*/ 1168184 w 1484425"/>
                  <a:gd name="connsiteY16" fmla="*/ 1370806 h 1370807"/>
                  <a:gd name="connsiteX17" fmla="*/ 1482509 w 1484425"/>
                  <a:gd name="connsiteY17" fmla="*/ 1370807 h 1370807"/>
                  <a:gd name="connsiteX18" fmla="*/ 1484097 w 1484425"/>
                  <a:gd name="connsiteY18" fmla="*/ 0 h 1370807"/>
                  <a:gd name="connsiteX19" fmla="*/ 6350 w 1484425"/>
                  <a:gd name="connsiteY19" fmla="*/ 1588 h 13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425" h="1370807">
                    <a:moveTo>
                      <a:pt x="6350" y="1588"/>
                    </a:moveTo>
                    <a:cubicBezTo>
                      <a:pt x="4233" y="452438"/>
                      <a:pt x="2117" y="918370"/>
                      <a:pt x="0" y="1369220"/>
                    </a:cubicBezTo>
                    <a:lnTo>
                      <a:pt x="215684" y="1370806"/>
                    </a:lnTo>
                    <a:cubicBezTo>
                      <a:pt x="214097" y="1293019"/>
                      <a:pt x="212509" y="1215231"/>
                      <a:pt x="210922" y="1137444"/>
                    </a:cubicBezTo>
                    <a:lnTo>
                      <a:pt x="263309" y="1089819"/>
                    </a:lnTo>
                    <a:lnTo>
                      <a:pt x="434759" y="1094581"/>
                    </a:lnTo>
                    <a:lnTo>
                      <a:pt x="441902" y="1370807"/>
                    </a:lnTo>
                    <a:lnTo>
                      <a:pt x="570490" y="1370806"/>
                    </a:lnTo>
                    <a:cubicBezTo>
                      <a:pt x="569696" y="1297781"/>
                      <a:pt x="568903" y="1224756"/>
                      <a:pt x="568109" y="1151731"/>
                    </a:cubicBezTo>
                    <a:lnTo>
                      <a:pt x="615734" y="1085056"/>
                    </a:lnTo>
                    <a:lnTo>
                      <a:pt x="791947" y="1094581"/>
                    </a:lnTo>
                    <a:cubicBezTo>
                      <a:pt x="793534" y="1183481"/>
                      <a:pt x="795122" y="1281906"/>
                      <a:pt x="796709" y="1370806"/>
                    </a:cubicBezTo>
                    <a:lnTo>
                      <a:pt x="927677" y="1368425"/>
                    </a:lnTo>
                    <a:lnTo>
                      <a:pt x="930059" y="1142206"/>
                    </a:lnTo>
                    <a:lnTo>
                      <a:pt x="982447" y="1099344"/>
                    </a:lnTo>
                    <a:lnTo>
                      <a:pt x="1163422" y="1094581"/>
                    </a:lnTo>
                    <a:cubicBezTo>
                      <a:pt x="1165009" y="1181894"/>
                      <a:pt x="1166597" y="1283493"/>
                      <a:pt x="1168184" y="1370806"/>
                    </a:cubicBezTo>
                    <a:lnTo>
                      <a:pt x="1482509" y="1370807"/>
                    </a:lnTo>
                    <a:cubicBezTo>
                      <a:pt x="1480922" y="1234282"/>
                      <a:pt x="1485684" y="136525"/>
                      <a:pt x="1484097" y="0"/>
                    </a:cubicBezTo>
                    <a:lnTo>
                      <a:pt x="6350" y="1588"/>
                    </a:lnTo>
                    <a:close/>
                  </a:path>
                </a:pathLst>
              </a:custGeom>
              <a:solidFill>
                <a:srgbClr val="92D050"/>
              </a:solidFill>
              <a:ln w="3175">
                <a:noFill/>
                <a:round/>
                <a:headEnd/>
                <a:tailEnd/>
              </a:ln>
            </p:spPr>
            <p:txBody>
              <a:bodyPr wrap="none" rtlCol="0" anchor="ctr"/>
              <a:lstStyle/>
              <a:p>
                <a:pPr algn="ctr"/>
                <a:endParaRPr lang="en-US"/>
              </a:p>
            </p:txBody>
          </p:sp>
          <p:sp>
            <p:nvSpPr>
              <p:cNvPr id="159" name="TextBox 158">
                <a:extLst>
                  <a:ext uri="{FF2B5EF4-FFF2-40B4-BE49-F238E27FC236}">
                    <a16:creationId xmlns:a16="http://schemas.microsoft.com/office/drawing/2014/main" id="{365F71F8-4BDA-468C-9D4B-3D649A18CFEF}"/>
                  </a:ext>
                </a:extLst>
              </p:cNvPr>
              <p:cNvSpPr txBox="1"/>
              <p:nvPr/>
            </p:nvSpPr>
            <p:spPr bwMode="auto">
              <a:xfrm>
                <a:off x="6044508" y="3906589"/>
                <a:ext cx="825867"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Doc/PDF</a:t>
                </a:r>
              </a:p>
              <a:p>
                <a:pPr algn="ctr"/>
                <a:r>
                  <a:rPr lang="en-US" sz="1200" b="1" dirty="0">
                    <a:solidFill>
                      <a:srgbClr val="0033CC"/>
                    </a:solidFill>
                    <a:latin typeface="Arial" charset="0"/>
                  </a:rPr>
                  <a:t>Binding</a:t>
                </a:r>
              </a:p>
            </p:txBody>
          </p:sp>
        </p:grpSp>
        <p:grpSp>
          <p:nvGrpSpPr>
            <p:cNvPr id="149" name="Group 148">
              <a:extLst>
                <a:ext uri="{FF2B5EF4-FFF2-40B4-BE49-F238E27FC236}">
                  <a16:creationId xmlns:a16="http://schemas.microsoft.com/office/drawing/2014/main" id="{C0DA5EEB-C21C-4E68-8E58-C8B747514159}"/>
                </a:ext>
              </a:extLst>
            </p:cNvPr>
            <p:cNvGrpSpPr/>
            <p:nvPr/>
          </p:nvGrpSpPr>
          <p:grpSpPr>
            <a:xfrm>
              <a:off x="5921283" y="2923092"/>
              <a:ext cx="6020474" cy="662671"/>
              <a:chOff x="1154353" y="2873767"/>
              <a:chExt cx="6020474" cy="816203"/>
            </a:xfrm>
          </p:grpSpPr>
          <p:sp>
            <p:nvSpPr>
              <p:cNvPr id="150" name="Rectangle 149">
                <a:extLst>
                  <a:ext uri="{FF2B5EF4-FFF2-40B4-BE49-F238E27FC236}">
                    <a16:creationId xmlns:a16="http://schemas.microsoft.com/office/drawing/2014/main" id="{0F4155DA-9E91-40DB-9700-BBBB5D6C2D41}"/>
                  </a:ext>
                </a:extLst>
              </p:cNvPr>
              <p:cNvSpPr/>
              <p:nvPr/>
            </p:nvSpPr>
            <p:spPr bwMode="auto">
              <a:xfrm>
                <a:off x="1154353" y="2873767"/>
                <a:ext cx="6020474" cy="816203"/>
              </a:xfrm>
              <a:prstGeom prst="rect">
                <a:avLst/>
              </a:prstGeom>
              <a:solidFill>
                <a:srgbClr val="92D050"/>
              </a:solidFill>
              <a:ln w="3175">
                <a:solidFill>
                  <a:schemeClr val="tx1"/>
                </a:solidFill>
                <a:round/>
                <a:headEnd/>
                <a:tailEnd/>
              </a:ln>
            </p:spPr>
            <p:txBody>
              <a:bodyPr wrap="none" rtlCol="0" anchor="ctr"/>
              <a:lstStyle/>
              <a:p>
                <a:pPr algn="ctr"/>
                <a:endParaRPr lang="en-US"/>
              </a:p>
            </p:txBody>
          </p:sp>
          <p:sp>
            <p:nvSpPr>
              <p:cNvPr id="151" name="TextBox 150">
                <a:extLst>
                  <a:ext uri="{FF2B5EF4-FFF2-40B4-BE49-F238E27FC236}">
                    <a16:creationId xmlns:a16="http://schemas.microsoft.com/office/drawing/2014/main" id="{C2DB770E-93F1-4EAE-BD70-7F036A2BDDE4}"/>
                  </a:ext>
                </a:extLst>
              </p:cNvPr>
              <p:cNvSpPr txBox="1"/>
              <p:nvPr/>
            </p:nvSpPr>
            <p:spPr bwMode="auto">
              <a:xfrm>
                <a:off x="2500614" y="3143367"/>
                <a:ext cx="2091342" cy="341176"/>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grpSp>
      </p:grpSp>
      <p:sp>
        <p:nvSpPr>
          <p:cNvPr id="207" name="TextBox 206">
            <a:extLst>
              <a:ext uri="{FF2B5EF4-FFF2-40B4-BE49-F238E27FC236}">
                <a16:creationId xmlns:a16="http://schemas.microsoft.com/office/drawing/2014/main" id="{0872EA24-ACC6-4634-B3D5-5E2A97EC92F8}"/>
              </a:ext>
            </a:extLst>
          </p:cNvPr>
          <p:cNvSpPr txBox="1"/>
          <p:nvPr/>
        </p:nvSpPr>
        <p:spPr>
          <a:xfrm>
            <a:off x="10112198" y="4517178"/>
            <a:ext cx="1888483" cy="343731"/>
          </a:xfrm>
          <a:prstGeom prst="rect">
            <a:avLst/>
          </a:prstGeom>
          <a:noFill/>
        </p:spPr>
        <p:txBody>
          <a:bodyPr wrap="square" rtlCol="0">
            <a:noAutofit/>
          </a:bodyPr>
          <a:lstStyle>
            <a:defPPr>
              <a:defRPr lang="en-US"/>
            </a:defPPr>
            <a:lvl1pPr>
              <a:defRPr sz="1200"/>
            </a:lvl1pPr>
          </a:lstStyle>
          <a:p>
            <a:r>
              <a:rPr lang="en-US" sz="1400" dirty="0">
                <a:latin typeface="+mn-lt"/>
              </a:rPr>
              <a:t>OAIS RM Information Objects flow</a:t>
            </a:r>
          </a:p>
        </p:txBody>
      </p:sp>
      <p:sp>
        <p:nvSpPr>
          <p:cNvPr id="68" name="Freeform: Shape 67">
            <a:extLst>
              <a:ext uri="{FF2B5EF4-FFF2-40B4-BE49-F238E27FC236}">
                <a16:creationId xmlns:a16="http://schemas.microsoft.com/office/drawing/2014/main" id="{1D8A9BC8-B9B2-431A-9D43-54210F986E46}"/>
              </a:ext>
            </a:extLst>
          </p:cNvPr>
          <p:cNvSpPr/>
          <p:nvPr/>
        </p:nvSpPr>
        <p:spPr bwMode="auto">
          <a:xfrm>
            <a:off x="5574784" y="1554790"/>
            <a:ext cx="2016864" cy="864412"/>
          </a:xfrm>
          <a:custGeom>
            <a:avLst/>
            <a:gdLst>
              <a:gd name="connsiteX0" fmla="*/ 0 w 2009554"/>
              <a:gd name="connsiteY0" fmla="*/ 0 h 861237"/>
              <a:gd name="connsiteX1" fmla="*/ 21265 w 2009554"/>
              <a:gd name="connsiteY1" fmla="*/ 861237 h 861237"/>
              <a:gd name="connsiteX2" fmla="*/ 2009554 w 2009554"/>
              <a:gd name="connsiteY2" fmla="*/ 510363 h 861237"/>
              <a:gd name="connsiteX3" fmla="*/ 2009554 w 2009554"/>
              <a:gd name="connsiteY3" fmla="*/ 138223 h 861237"/>
              <a:gd name="connsiteX4" fmla="*/ 0 w 2009554"/>
              <a:gd name="connsiteY4" fmla="*/ 0 h 861237"/>
              <a:gd name="connsiteX0" fmla="*/ 7310 w 2016864"/>
              <a:gd name="connsiteY0" fmla="*/ 0 h 864412"/>
              <a:gd name="connsiteX1" fmla="*/ 0 w 2016864"/>
              <a:gd name="connsiteY1" fmla="*/ 864412 h 864412"/>
              <a:gd name="connsiteX2" fmla="*/ 2016864 w 2016864"/>
              <a:gd name="connsiteY2" fmla="*/ 510363 h 864412"/>
              <a:gd name="connsiteX3" fmla="*/ 2016864 w 2016864"/>
              <a:gd name="connsiteY3" fmla="*/ 138223 h 864412"/>
              <a:gd name="connsiteX4" fmla="*/ 7310 w 2016864"/>
              <a:gd name="connsiteY4" fmla="*/ 0 h 864412"/>
              <a:gd name="connsiteX0" fmla="*/ 960 w 2010514"/>
              <a:gd name="connsiteY0" fmla="*/ 0 h 861237"/>
              <a:gd name="connsiteX1" fmla="*/ 0 w 2010514"/>
              <a:gd name="connsiteY1" fmla="*/ 861237 h 861237"/>
              <a:gd name="connsiteX2" fmla="*/ 2010514 w 2010514"/>
              <a:gd name="connsiteY2" fmla="*/ 510363 h 861237"/>
              <a:gd name="connsiteX3" fmla="*/ 2010514 w 2010514"/>
              <a:gd name="connsiteY3" fmla="*/ 138223 h 861237"/>
              <a:gd name="connsiteX4" fmla="*/ 960 w 2010514"/>
              <a:gd name="connsiteY4" fmla="*/ 0 h 861237"/>
              <a:gd name="connsiteX0" fmla="*/ 7310 w 2016864"/>
              <a:gd name="connsiteY0" fmla="*/ 0 h 867587"/>
              <a:gd name="connsiteX1" fmla="*/ 0 w 2016864"/>
              <a:gd name="connsiteY1" fmla="*/ 867587 h 867587"/>
              <a:gd name="connsiteX2" fmla="*/ 2016864 w 2016864"/>
              <a:gd name="connsiteY2" fmla="*/ 510363 h 867587"/>
              <a:gd name="connsiteX3" fmla="*/ 2016864 w 2016864"/>
              <a:gd name="connsiteY3" fmla="*/ 138223 h 867587"/>
              <a:gd name="connsiteX4" fmla="*/ 7310 w 2016864"/>
              <a:gd name="connsiteY4" fmla="*/ 0 h 867587"/>
              <a:gd name="connsiteX0" fmla="*/ 7310 w 2016864"/>
              <a:gd name="connsiteY0" fmla="*/ 0 h 867587"/>
              <a:gd name="connsiteX1" fmla="*/ 0 w 2016864"/>
              <a:gd name="connsiteY1" fmla="*/ 867587 h 867587"/>
              <a:gd name="connsiteX2" fmla="*/ 2016864 w 2016864"/>
              <a:gd name="connsiteY2" fmla="*/ 510363 h 867587"/>
              <a:gd name="connsiteX3" fmla="*/ 2016864 w 2016864"/>
              <a:gd name="connsiteY3" fmla="*/ 138223 h 867587"/>
              <a:gd name="connsiteX4" fmla="*/ 7310 w 2016864"/>
              <a:gd name="connsiteY4" fmla="*/ 0 h 867587"/>
              <a:gd name="connsiteX0" fmla="*/ 4135 w 2013689"/>
              <a:gd name="connsiteY0" fmla="*/ 0 h 867587"/>
              <a:gd name="connsiteX1" fmla="*/ 0 w 2013689"/>
              <a:gd name="connsiteY1" fmla="*/ 867587 h 867587"/>
              <a:gd name="connsiteX2" fmla="*/ 2013689 w 2013689"/>
              <a:gd name="connsiteY2" fmla="*/ 510363 h 867587"/>
              <a:gd name="connsiteX3" fmla="*/ 2013689 w 2013689"/>
              <a:gd name="connsiteY3" fmla="*/ 138223 h 867587"/>
              <a:gd name="connsiteX4" fmla="*/ 4135 w 2013689"/>
              <a:gd name="connsiteY4" fmla="*/ 0 h 867587"/>
              <a:gd name="connsiteX0" fmla="*/ 960 w 2010514"/>
              <a:gd name="connsiteY0" fmla="*/ 0 h 867587"/>
              <a:gd name="connsiteX1" fmla="*/ 0 w 2010514"/>
              <a:gd name="connsiteY1" fmla="*/ 867587 h 867587"/>
              <a:gd name="connsiteX2" fmla="*/ 2010514 w 2010514"/>
              <a:gd name="connsiteY2" fmla="*/ 510363 h 867587"/>
              <a:gd name="connsiteX3" fmla="*/ 2010514 w 2010514"/>
              <a:gd name="connsiteY3" fmla="*/ 138223 h 867587"/>
              <a:gd name="connsiteX4" fmla="*/ 960 w 2010514"/>
              <a:gd name="connsiteY4" fmla="*/ 0 h 867587"/>
              <a:gd name="connsiteX0" fmla="*/ 7310 w 2016864"/>
              <a:gd name="connsiteY0" fmla="*/ 0 h 864412"/>
              <a:gd name="connsiteX1" fmla="*/ 0 w 2016864"/>
              <a:gd name="connsiteY1" fmla="*/ 864412 h 864412"/>
              <a:gd name="connsiteX2" fmla="*/ 2016864 w 2016864"/>
              <a:gd name="connsiteY2" fmla="*/ 510363 h 864412"/>
              <a:gd name="connsiteX3" fmla="*/ 2016864 w 2016864"/>
              <a:gd name="connsiteY3" fmla="*/ 138223 h 864412"/>
              <a:gd name="connsiteX4" fmla="*/ 7310 w 2016864"/>
              <a:gd name="connsiteY4" fmla="*/ 0 h 86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64" h="864412">
                <a:moveTo>
                  <a:pt x="7310" y="0"/>
                </a:moveTo>
                <a:cubicBezTo>
                  <a:pt x="4873" y="288137"/>
                  <a:pt x="2437" y="576275"/>
                  <a:pt x="0" y="864412"/>
                </a:cubicBezTo>
                <a:lnTo>
                  <a:pt x="2016864" y="510363"/>
                </a:lnTo>
                <a:lnTo>
                  <a:pt x="2016864" y="138223"/>
                </a:lnTo>
                <a:lnTo>
                  <a:pt x="7310" y="0"/>
                </a:ln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mn-lt"/>
            </a:endParaRPr>
          </a:p>
        </p:txBody>
      </p:sp>
      <p:sp>
        <p:nvSpPr>
          <p:cNvPr id="69" name="Freeform: Shape 68">
            <a:extLst>
              <a:ext uri="{FF2B5EF4-FFF2-40B4-BE49-F238E27FC236}">
                <a16:creationId xmlns:a16="http://schemas.microsoft.com/office/drawing/2014/main" id="{20F95664-2A35-491E-BD32-70F2101974A8}"/>
              </a:ext>
            </a:extLst>
          </p:cNvPr>
          <p:cNvSpPr/>
          <p:nvPr/>
        </p:nvSpPr>
        <p:spPr bwMode="auto">
          <a:xfrm>
            <a:off x="5560828" y="2288436"/>
            <a:ext cx="2030819" cy="808075"/>
          </a:xfrm>
          <a:custGeom>
            <a:avLst/>
            <a:gdLst>
              <a:gd name="connsiteX0" fmla="*/ 10632 w 2030819"/>
              <a:gd name="connsiteY0" fmla="*/ 350875 h 808075"/>
              <a:gd name="connsiteX1" fmla="*/ 0 w 2030819"/>
              <a:gd name="connsiteY1" fmla="*/ 808075 h 808075"/>
              <a:gd name="connsiteX2" fmla="*/ 2030819 w 2030819"/>
              <a:gd name="connsiteY2" fmla="*/ 329610 h 808075"/>
              <a:gd name="connsiteX3" fmla="*/ 2030819 w 2030819"/>
              <a:gd name="connsiteY3" fmla="*/ 0 h 808075"/>
              <a:gd name="connsiteX4" fmla="*/ 10632 w 2030819"/>
              <a:gd name="connsiteY4" fmla="*/ 350875 h 808075"/>
              <a:gd name="connsiteX0" fmla="*/ 1107 w 2030819"/>
              <a:gd name="connsiteY0" fmla="*/ 338175 h 808075"/>
              <a:gd name="connsiteX1" fmla="*/ 0 w 2030819"/>
              <a:gd name="connsiteY1" fmla="*/ 808075 h 808075"/>
              <a:gd name="connsiteX2" fmla="*/ 2030819 w 2030819"/>
              <a:gd name="connsiteY2" fmla="*/ 329610 h 808075"/>
              <a:gd name="connsiteX3" fmla="*/ 2030819 w 2030819"/>
              <a:gd name="connsiteY3" fmla="*/ 0 h 808075"/>
              <a:gd name="connsiteX4" fmla="*/ 1107 w 2030819"/>
              <a:gd name="connsiteY4" fmla="*/ 338175 h 80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819" h="808075">
                <a:moveTo>
                  <a:pt x="1107" y="338175"/>
                </a:moveTo>
                <a:lnTo>
                  <a:pt x="0" y="808075"/>
                </a:lnTo>
                <a:lnTo>
                  <a:pt x="2030819" y="329610"/>
                </a:lnTo>
                <a:lnTo>
                  <a:pt x="2030819" y="0"/>
                </a:lnTo>
                <a:lnTo>
                  <a:pt x="1107" y="338175"/>
                </a:ln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mn-lt"/>
            </a:endParaRPr>
          </a:p>
        </p:txBody>
      </p:sp>
      <p:sp>
        <p:nvSpPr>
          <p:cNvPr id="70" name="Freeform: Shape 69">
            <a:extLst>
              <a:ext uri="{FF2B5EF4-FFF2-40B4-BE49-F238E27FC236}">
                <a16:creationId xmlns:a16="http://schemas.microsoft.com/office/drawing/2014/main" id="{1A5994F1-B97B-4C1C-AD2D-AB53041B79FD}"/>
              </a:ext>
            </a:extLst>
          </p:cNvPr>
          <p:cNvSpPr/>
          <p:nvPr/>
        </p:nvSpPr>
        <p:spPr bwMode="auto">
          <a:xfrm>
            <a:off x="5554627" y="2794517"/>
            <a:ext cx="2049868" cy="942162"/>
          </a:xfrm>
          <a:custGeom>
            <a:avLst/>
            <a:gdLst>
              <a:gd name="connsiteX0" fmla="*/ 0 w 2073349"/>
              <a:gd name="connsiteY0" fmla="*/ 425302 h 967562"/>
              <a:gd name="connsiteX1" fmla="*/ 2073349 w 2073349"/>
              <a:gd name="connsiteY1" fmla="*/ 0 h 967562"/>
              <a:gd name="connsiteX2" fmla="*/ 2041452 w 2073349"/>
              <a:gd name="connsiteY2" fmla="*/ 382772 h 967562"/>
              <a:gd name="connsiteX3" fmla="*/ 42531 w 2073349"/>
              <a:gd name="connsiteY3" fmla="*/ 967562 h 967562"/>
              <a:gd name="connsiteX4" fmla="*/ 0 w 2073349"/>
              <a:gd name="connsiteY4" fmla="*/ 425302 h 967562"/>
              <a:gd name="connsiteX0" fmla="*/ 0 w 2073349"/>
              <a:gd name="connsiteY0" fmla="*/ 425302 h 948512"/>
              <a:gd name="connsiteX1" fmla="*/ 2073349 w 2073349"/>
              <a:gd name="connsiteY1" fmla="*/ 0 h 948512"/>
              <a:gd name="connsiteX2" fmla="*/ 2041452 w 2073349"/>
              <a:gd name="connsiteY2" fmla="*/ 382772 h 948512"/>
              <a:gd name="connsiteX3" fmla="*/ 7606 w 2073349"/>
              <a:gd name="connsiteY3" fmla="*/ 948512 h 948512"/>
              <a:gd name="connsiteX4" fmla="*/ 0 w 2073349"/>
              <a:gd name="connsiteY4" fmla="*/ 425302 h 948512"/>
              <a:gd name="connsiteX0" fmla="*/ 0 w 2073349"/>
              <a:gd name="connsiteY0" fmla="*/ 425302 h 948512"/>
              <a:gd name="connsiteX1" fmla="*/ 2073349 w 2073349"/>
              <a:gd name="connsiteY1" fmla="*/ 0 h 948512"/>
              <a:gd name="connsiteX2" fmla="*/ 2041452 w 2073349"/>
              <a:gd name="connsiteY2" fmla="*/ 382772 h 948512"/>
              <a:gd name="connsiteX3" fmla="*/ 4431 w 2073349"/>
              <a:gd name="connsiteY3" fmla="*/ 948512 h 948512"/>
              <a:gd name="connsiteX4" fmla="*/ 0 w 2073349"/>
              <a:gd name="connsiteY4" fmla="*/ 425302 h 948512"/>
              <a:gd name="connsiteX0" fmla="*/ 0 w 2073349"/>
              <a:gd name="connsiteY0" fmla="*/ 425302 h 948512"/>
              <a:gd name="connsiteX1" fmla="*/ 2073349 w 2073349"/>
              <a:gd name="connsiteY1" fmla="*/ 0 h 948512"/>
              <a:gd name="connsiteX2" fmla="*/ 2054152 w 2073349"/>
              <a:gd name="connsiteY2" fmla="*/ 347847 h 948512"/>
              <a:gd name="connsiteX3" fmla="*/ 4431 w 2073349"/>
              <a:gd name="connsiteY3" fmla="*/ 948512 h 948512"/>
              <a:gd name="connsiteX4" fmla="*/ 0 w 2073349"/>
              <a:gd name="connsiteY4" fmla="*/ 425302 h 948512"/>
              <a:gd name="connsiteX0" fmla="*/ 0 w 2054299"/>
              <a:gd name="connsiteY0" fmla="*/ 418952 h 942162"/>
              <a:gd name="connsiteX1" fmla="*/ 2054299 w 2054299"/>
              <a:gd name="connsiteY1" fmla="*/ 0 h 942162"/>
              <a:gd name="connsiteX2" fmla="*/ 2054152 w 2054299"/>
              <a:gd name="connsiteY2" fmla="*/ 341497 h 942162"/>
              <a:gd name="connsiteX3" fmla="*/ 4431 w 2054299"/>
              <a:gd name="connsiteY3" fmla="*/ 942162 h 942162"/>
              <a:gd name="connsiteX4" fmla="*/ 0 w 2054299"/>
              <a:gd name="connsiteY4" fmla="*/ 418952 h 942162"/>
              <a:gd name="connsiteX0" fmla="*/ 11444 w 2049868"/>
              <a:gd name="connsiteY0" fmla="*/ 339577 h 942162"/>
              <a:gd name="connsiteX1" fmla="*/ 2049868 w 2049868"/>
              <a:gd name="connsiteY1" fmla="*/ 0 h 942162"/>
              <a:gd name="connsiteX2" fmla="*/ 2049721 w 2049868"/>
              <a:gd name="connsiteY2" fmla="*/ 341497 h 942162"/>
              <a:gd name="connsiteX3" fmla="*/ 0 w 2049868"/>
              <a:gd name="connsiteY3" fmla="*/ 942162 h 942162"/>
              <a:gd name="connsiteX4" fmla="*/ 11444 w 2049868"/>
              <a:gd name="connsiteY4" fmla="*/ 339577 h 942162"/>
              <a:gd name="connsiteX0" fmla="*/ 8269 w 2049868"/>
              <a:gd name="connsiteY0" fmla="*/ 342752 h 942162"/>
              <a:gd name="connsiteX1" fmla="*/ 2049868 w 2049868"/>
              <a:gd name="connsiteY1" fmla="*/ 0 h 942162"/>
              <a:gd name="connsiteX2" fmla="*/ 2049721 w 2049868"/>
              <a:gd name="connsiteY2" fmla="*/ 341497 h 942162"/>
              <a:gd name="connsiteX3" fmla="*/ 0 w 2049868"/>
              <a:gd name="connsiteY3" fmla="*/ 942162 h 942162"/>
              <a:gd name="connsiteX4" fmla="*/ 8269 w 2049868"/>
              <a:gd name="connsiteY4" fmla="*/ 342752 h 94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8" h="942162">
                <a:moveTo>
                  <a:pt x="8269" y="342752"/>
                </a:moveTo>
                <a:lnTo>
                  <a:pt x="2049868" y="0"/>
                </a:lnTo>
                <a:lnTo>
                  <a:pt x="2049721" y="341497"/>
                </a:lnTo>
                <a:lnTo>
                  <a:pt x="0" y="942162"/>
                </a:lnTo>
                <a:lnTo>
                  <a:pt x="8269" y="342752"/>
                </a:ln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mn-lt"/>
            </a:endParaRPr>
          </a:p>
        </p:txBody>
      </p:sp>
      <p:sp>
        <p:nvSpPr>
          <p:cNvPr id="71" name="Freeform: Shape 70">
            <a:extLst>
              <a:ext uri="{FF2B5EF4-FFF2-40B4-BE49-F238E27FC236}">
                <a16:creationId xmlns:a16="http://schemas.microsoft.com/office/drawing/2014/main" id="{5F62BE8B-D1DD-4651-B200-61100BE6A077}"/>
              </a:ext>
            </a:extLst>
          </p:cNvPr>
          <p:cNvSpPr/>
          <p:nvPr/>
        </p:nvSpPr>
        <p:spPr bwMode="auto">
          <a:xfrm>
            <a:off x="5551597" y="3132839"/>
            <a:ext cx="2035914" cy="2183809"/>
          </a:xfrm>
          <a:custGeom>
            <a:avLst/>
            <a:gdLst>
              <a:gd name="connsiteX0" fmla="*/ 0 w 2041452"/>
              <a:gd name="connsiteY0" fmla="*/ 0 h 2158409"/>
              <a:gd name="connsiteX1" fmla="*/ 2041452 w 2041452"/>
              <a:gd name="connsiteY1" fmla="*/ 1828800 h 2158409"/>
              <a:gd name="connsiteX2" fmla="*/ 2030819 w 2041452"/>
              <a:gd name="connsiteY2" fmla="*/ 2158409 h 2158409"/>
              <a:gd name="connsiteX3" fmla="*/ 53163 w 2041452"/>
              <a:gd name="connsiteY3" fmla="*/ 563525 h 2158409"/>
              <a:gd name="connsiteX4" fmla="*/ 0 w 2041452"/>
              <a:gd name="connsiteY4" fmla="*/ 0 h 2158409"/>
              <a:gd name="connsiteX0" fmla="*/ 0 w 2060502"/>
              <a:gd name="connsiteY0" fmla="*/ 0 h 2196509"/>
              <a:gd name="connsiteX1" fmla="*/ 2060502 w 2060502"/>
              <a:gd name="connsiteY1" fmla="*/ 1866900 h 2196509"/>
              <a:gd name="connsiteX2" fmla="*/ 2049869 w 2060502"/>
              <a:gd name="connsiteY2" fmla="*/ 2196509 h 2196509"/>
              <a:gd name="connsiteX3" fmla="*/ 72213 w 2060502"/>
              <a:gd name="connsiteY3" fmla="*/ 601625 h 2196509"/>
              <a:gd name="connsiteX4" fmla="*/ 0 w 2060502"/>
              <a:gd name="connsiteY4" fmla="*/ 0 h 2196509"/>
              <a:gd name="connsiteX0" fmla="*/ 0 w 2060502"/>
              <a:gd name="connsiteY0" fmla="*/ 0 h 2196509"/>
              <a:gd name="connsiteX1" fmla="*/ 2060502 w 2060502"/>
              <a:gd name="connsiteY1" fmla="*/ 1866900 h 2196509"/>
              <a:gd name="connsiteX2" fmla="*/ 2049869 w 2060502"/>
              <a:gd name="connsiteY2" fmla="*/ 2196509 h 2196509"/>
              <a:gd name="connsiteX3" fmla="*/ 18238 w 2060502"/>
              <a:gd name="connsiteY3" fmla="*/ 592100 h 2196509"/>
              <a:gd name="connsiteX4" fmla="*/ 0 w 2060502"/>
              <a:gd name="connsiteY4" fmla="*/ 0 h 2196509"/>
              <a:gd name="connsiteX0" fmla="*/ 0 w 2060502"/>
              <a:gd name="connsiteY0" fmla="*/ 0 h 2196509"/>
              <a:gd name="connsiteX1" fmla="*/ 2060502 w 2060502"/>
              <a:gd name="connsiteY1" fmla="*/ 1866900 h 2196509"/>
              <a:gd name="connsiteX2" fmla="*/ 2049869 w 2060502"/>
              <a:gd name="connsiteY2" fmla="*/ 2196509 h 2196509"/>
              <a:gd name="connsiteX3" fmla="*/ 8713 w 2060502"/>
              <a:gd name="connsiteY3" fmla="*/ 592100 h 2196509"/>
              <a:gd name="connsiteX4" fmla="*/ 0 w 2060502"/>
              <a:gd name="connsiteY4" fmla="*/ 0 h 2196509"/>
              <a:gd name="connsiteX0" fmla="*/ 812 w 2061314"/>
              <a:gd name="connsiteY0" fmla="*/ 0 h 2196509"/>
              <a:gd name="connsiteX1" fmla="*/ 2061314 w 2061314"/>
              <a:gd name="connsiteY1" fmla="*/ 1866900 h 2196509"/>
              <a:gd name="connsiteX2" fmla="*/ 2050681 w 2061314"/>
              <a:gd name="connsiteY2" fmla="*/ 2196509 h 2196509"/>
              <a:gd name="connsiteX3" fmla="*/ 0 w 2061314"/>
              <a:gd name="connsiteY3" fmla="*/ 592100 h 2196509"/>
              <a:gd name="connsiteX4" fmla="*/ 812 w 2061314"/>
              <a:gd name="connsiteY4" fmla="*/ 0 h 2196509"/>
              <a:gd name="connsiteX0" fmla="*/ 812 w 2061314"/>
              <a:gd name="connsiteY0" fmla="*/ 0 h 2183809"/>
              <a:gd name="connsiteX1" fmla="*/ 2061314 w 2061314"/>
              <a:gd name="connsiteY1" fmla="*/ 1866900 h 2183809"/>
              <a:gd name="connsiteX2" fmla="*/ 2034806 w 2061314"/>
              <a:gd name="connsiteY2" fmla="*/ 2183809 h 2183809"/>
              <a:gd name="connsiteX3" fmla="*/ 0 w 2061314"/>
              <a:gd name="connsiteY3" fmla="*/ 592100 h 2183809"/>
              <a:gd name="connsiteX4" fmla="*/ 812 w 2061314"/>
              <a:gd name="connsiteY4" fmla="*/ 0 h 2183809"/>
              <a:gd name="connsiteX0" fmla="*/ 812 w 2039089"/>
              <a:gd name="connsiteY0" fmla="*/ 0 h 2183809"/>
              <a:gd name="connsiteX1" fmla="*/ 2039089 w 2039089"/>
              <a:gd name="connsiteY1" fmla="*/ 1831975 h 2183809"/>
              <a:gd name="connsiteX2" fmla="*/ 2034806 w 2039089"/>
              <a:gd name="connsiteY2" fmla="*/ 2183809 h 2183809"/>
              <a:gd name="connsiteX3" fmla="*/ 0 w 2039089"/>
              <a:gd name="connsiteY3" fmla="*/ 592100 h 2183809"/>
              <a:gd name="connsiteX4" fmla="*/ 812 w 2039089"/>
              <a:gd name="connsiteY4" fmla="*/ 0 h 2183809"/>
              <a:gd name="connsiteX0" fmla="*/ 812 w 2035914"/>
              <a:gd name="connsiteY0" fmla="*/ 0 h 2183809"/>
              <a:gd name="connsiteX1" fmla="*/ 2035914 w 2035914"/>
              <a:gd name="connsiteY1" fmla="*/ 1822450 h 2183809"/>
              <a:gd name="connsiteX2" fmla="*/ 2034806 w 2035914"/>
              <a:gd name="connsiteY2" fmla="*/ 2183809 h 2183809"/>
              <a:gd name="connsiteX3" fmla="*/ 0 w 2035914"/>
              <a:gd name="connsiteY3" fmla="*/ 592100 h 2183809"/>
              <a:gd name="connsiteX4" fmla="*/ 812 w 2035914"/>
              <a:gd name="connsiteY4" fmla="*/ 0 h 218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14" h="2183809">
                <a:moveTo>
                  <a:pt x="812" y="0"/>
                </a:moveTo>
                <a:lnTo>
                  <a:pt x="2035914" y="1822450"/>
                </a:lnTo>
                <a:cubicBezTo>
                  <a:pt x="2034486" y="1939728"/>
                  <a:pt x="2036234" y="2066531"/>
                  <a:pt x="2034806" y="2183809"/>
                </a:cubicBezTo>
                <a:lnTo>
                  <a:pt x="0" y="592100"/>
                </a:lnTo>
                <a:cubicBezTo>
                  <a:pt x="271" y="394733"/>
                  <a:pt x="541" y="197367"/>
                  <a:pt x="812" y="0"/>
                </a:cubicBez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mn-lt"/>
            </a:endParaRPr>
          </a:p>
        </p:txBody>
      </p:sp>
      <p:sp>
        <p:nvSpPr>
          <p:cNvPr id="72" name="Freeform: Shape 71">
            <a:extLst>
              <a:ext uri="{FF2B5EF4-FFF2-40B4-BE49-F238E27FC236}">
                <a16:creationId xmlns:a16="http://schemas.microsoft.com/office/drawing/2014/main" id="{7D106FC0-8BC7-4BA0-8CA8-33862766B4A1}"/>
              </a:ext>
            </a:extLst>
          </p:cNvPr>
          <p:cNvSpPr/>
          <p:nvPr/>
        </p:nvSpPr>
        <p:spPr bwMode="auto">
          <a:xfrm>
            <a:off x="5552410" y="3839977"/>
            <a:ext cx="2028604" cy="2010365"/>
          </a:xfrm>
          <a:custGeom>
            <a:avLst/>
            <a:gdLst>
              <a:gd name="connsiteX0" fmla="*/ 0 w 2009554"/>
              <a:gd name="connsiteY0" fmla="*/ 0 h 1956390"/>
              <a:gd name="connsiteX1" fmla="*/ 2009554 w 2009554"/>
              <a:gd name="connsiteY1" fmla="*/ 1605516 h 1956390"/>
              <a:gd name="connsiteX2" fmla="*/ 2009554 w 2009554"/>
              <a:gd name="connsiteY2" fmla="*/ 1956390 h 1956390"/>
              <a:gd name="connsiteX3" fmla="*/ 106326 w 2009554"/>
              <a:gd name="connsiteY3" fmla="*/ 1127051 h 1956390"/>
              <a:gd name="connsiteX4" fmla="*/ 0 w 2009554"/>
              <a:gd name="connsiteY4" fmla="*/ 0 h 1956390"/>
              <a:gd name="connsiteX0" fmla="*/ 0 w 2028604"/>
              <a:gd name="connsiteY0" fmla="*/ 0 h 2010365"/>
              <a:gd name="connsiteX1" fmla="*/ 2028604 w 2028604"/>
              <a:gd name="connsiteY1" fmla="*/ 1659491 h 2010365"/>
              <a:gd name="connsiteX2" fmla="*/ 2028604 w 2028604"/>
              <a:gd name="connsiteY2" fmla="*/ 2010365 h 2010365"/>
              <a:gd name="connsiteX3" fmla="*/ 125376 w 2028604"/>
              <a:gd name="connsiteY3" fmla="*/ 1181026 h 2010365"/>
              <a:gd name="connsiteX4" fmla="*/ 0 w 2028604"/>
              <a:gd name="connsiteY4" fmla="*/ 0 h 2010365"/>
              <a:gd name="connsiteX0" fmla="*/ 0 w 2028604"/>
              <a:gd name="connsiteY0" fmla="*/ 0 h 2010365"/>
              <a:gd name="connsiteX1" fmla="*/ 2028604 w 2028604"/>
              <a:gd name="connsiteY1" fmla="*/ 1659491 h 2010365"/>
              <a:gd name="connsiteX2" fmla="*/ 2028604 w 2028604"/>
              <a:gd name="connsiteY2" fmla="*/ 2010365 h 2010365"/>
              <a:gd name="connsiteX3" fmla="*/ 14251 w 2028604"/>
              <a:gd name="connsiteY3" fmla="*/ 1215951 h 2010365"/>
              <a:gd name="connsiteX4" fmla="*/ 0 w 2028604"/>
              <a:gd name="connsiteY4" fmla="*/ 0 h 2010365"/>
              <a:gd name="connsiteX0" fmla="*/ 0 w 2028604"/>
              <a:gd name="connsiteY0" fmla="*/ 0 h 2010365"/>
              <a:gd name="connsiteX1" fmla="*/ 2028604 w 2028604"/>
              <a:gd name="connsiteY1" fmla="*/ 1659491 h 2010365"/>
              <a:gd name="connsiteX2" fmla="*/ 2028604 w 2028604"/>
              <a:gd name="connsiteY2" fmla="*/ 2010365 h 2010365"/>
              <a:gd name="connsiteX3" fmla="*/ 4726 w 2028604"/>
              <a:gd name="connsiteY3" fmla="*/ 1215951 h 2010365"/>
              <a:gd name="connsiteX4" fmla="*/ 0 w 2028604"/>
              <a:gd name="connsiteY4" fmla="*/ 0 h 2010365"/>
              <a:gd name="connsiteX0" fmla="*/ 0 w 2028604"/>
              <a:gd name="connsiteY0" fmla="*/ 0 h 2010365"/>
              <a:gd name="connsiteX1" fmla="*/ 2028604 w 2028604"/>
              <a:gd name="connsiteY1" fmla="*/ 1659491 h 2010365"/>
              <a:gd name="connsiteX2" fmla="*/ 2028604 w 2028604"/>
              <a:gd name="connsiteY2" fmla="*/ 2010365 h 2010365"/>
              <a:gd name="connsiteX3" fmla="*/ 1551 w 2028604"/>
              <a:gd name="connsiteY3" fmla="*/ 1215951 h 2010365"/>
              <a:gd name="connsiteX4" fmla="*/ 0 w 2028604"/>
              <a:gd name="connsiteY4" fmla="*/ 0 h 201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604" h="2010365">
                <a:moveTo>
                  <a:pt x="0" y="0"/>
                </a:moveTo>
                <a:lnTo>
                  <a:pt x="2028604" y="1659491"/>
                </a:lnTo>
                <a:lnTo>
                  <a:pt x="2028604" y="2010365"/>
                </a:lnTo>
                <a:lnTo>
                  <a:pt x="1551" y="1215951"/>
                </a:lnTo>
                <a:cubicBezTo>
                  <a:pt x="-24" y="810634"/>
                  <a:pt x="1575" y="405317"/>
                  <a:pt x="0" y="0"/>
                </a:cubicBez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mn-lt"/>
            </a:endParaRPr>
          </a:p>
        </p:txBody>
      </p:sp>
      <p:sp>
        <p:nvSpPr>
          <p:cNvPr id="73" name="Freeform: Shape 72">
            <a:extLst>
              <a:ext uri="{FF2B5EF4-FFF2-40B4-BE49-F238E27FC236}">
                <a16:creationId xmlns:a16="http://schemas.microsoft.com/office/drawing/2014/main" id="{6A7F0D98-5696-468F-BFAC-78E9D6B95302}"/>
              </a:ext>
            </a:extLst>
          </p:cNvPr>
          <p:cNvSpPr/>
          <p:nvPr/>
        </p:nvSpPr>
        <p:spPr bwMode="auto">
          <a:xfrm>
            <a:off x="5557947" y="5187285"/>
            <a:ext cx="2012433" cy="1436208"/>
          </a:xfrm>
          <a:custGeom>
            <a:avLst/>
            <a:gdLst>
              <a:gd name="connsiteX0" fmla="*/ 0 w 1945758"/>
              <a:gd name="connsiteY0" fmla="*/ 0 h 1382233"/>
              <a:gd name="connsiteX1" fmla="*/ 10633 w 1945758"/>
              <a:gd name="connsiteY1" fmla="*/ 1382233 h 1382233"/>
              <a:gd name="connsiteX2" fmla="*/ 1945758 w 1945758"/>
              <a:gd name="connsiteY2" fmla="*/ 1095154 h 1382233"/>
              <a:gd name="connsiteX3" fmla="*/ 1945758 w 1945758"/>
              <a:gd name="connsiteY3" fmla="*/ 776177 h 1382233"/>
              <a:gd name="connsiteX4" fmla="*/ 0 w 1945758"/>
              <a:gd name="connsiteY4" fmla="*/ 0 h 1382233"/>
              <a:gd name="connsiteX0" fmla="*/ 0 w 2012433"/>
              <a:gd name="connsiteY0" fmla="*/ 0 h 1471133"/>
              <a:gd name="connsiteX1" fmla="*/ 77308 w 2012433"/>
              <a:gd name="connsiteY1" fmla="*/ 1471133 h 1471133"/>
              <a:gd name="connsiteX2" fmla="*/ 2012433 w 2012433"/>
              <a:gd name="connsiteY2" fmla="*/ 1184054 h 1471133"/>
              <a:gd name="connsiteX3" fmla="*/ 2012433 w 2012433"/>
              <a:gd name="connsiteY3" fmla="*/ 865077 h 1471133"/>
              <a:gd name="connsiteX4" fmla="*/ 0 w 2012433"/>
              <a:gd name="connsiteY4" fmla="*/ 0 h 1471133"/>
              <a:gd name="connsiteX0" fmla="*/ 5889 w 2018322"/>
              <a:gd name="connsiteY0" fmla="*/ 0 h 1436208"/>
              <a:gd name="connsiteX1" fmla="*/ 647 w 2018322"/>
              <a:gd name="connsiteY1" fmla="*/ 1436208 h 1436208"/>
              <a:gd name="connsiteX2" fmla="*/ 2018322 w 2018322"/>
              <a:gd name="connsiteY2" fmla="*/ 1184054 h 1436208"/>
              <a:gd name="connsiteX3" fmla="*/ 2018322 w 2018322"/>
              <a:gd name="connsiteY3" fmla="*/ 865077 h 1436208"/>
              <a:gd name="connsiteX4" fmla="*/ 5889 w 2018322"/>
              <a:gd name="connsiteY4" fmla="*/ 0 h 1436208"/>
              <a:gd name="connsiteX0" fmla="*/ 0 w 2012433"/>
              <a:gd name="connsiteY0" fmla="*/ 0 h 1436208"/>
              <a:gd name="connsiteX1" fmla="*/ 4283 w 2012433"/>
              <a:gd name="connsiteY1" fmla="*/ 1436208 h 1436208"/>
              <a:gd name="connsiteX2" fmla="*/ 2012433 w 2012433"/>
              <a:gd name="connsiteY2" fmla="*/ 1184054 h 1436208"/>
              <a:gd name="connsiteX3" fmla="*/ 2012433 w 2012433"/>
              <a:gd name="connsiteY3" fmla="*/ 865077 h 1436208"/>
              <a:gd name="connsiteX4" fmla="*/ 0 w 2012433"/>
              <a:gd name="connsiteY4" fmla="*/ 0 h 143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33" h="1436208">
                <a:moveTo>
                  <a:pt x="0" y="0"/>
                </a:moveTo>
                <a:cubicBezTo>
                  <a:pt x="3544" y="460744"/>
                  <a:pt x="739" y="975464"/>
                  <a:pt x="4283" y="1436208"/>
                </a:cubicBezTo>
                <a:lnTo>
                  <a:pt x="2012433" y="1184054"/>
                </a:lnTo>
                <a:lnTo>
                  <a:pt x="2012433" y="865077"/>
                </a:lnTo>
                <a:cubicBezTo>
                  <a:pt x="1363847" y="606351"/>
                  <a:pt x="648586" y="258726"/>
                  <a:pt x="0" y="0"/>
                </a:cubicBez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mn-lt"/>
            </a:endParaRPr>
          </a:p>
        </p:txBody>
      </p:sp>
      <p:cxnSp>
        <p:nvCxnSpPr>
          <p:cNvPr id="119" name="Straight Arrow Connector 118">
            <a:extLst>
              <a:ext uri="{FF2B5EF4-FFF2-40B4-BE49-F238E27FC236}">
                <a16:creationId xmlns:a16="http://schemas.microsoft.com/office/drawing/2014/main" id="{0360D73F-8124-423C-A7DA-DE00A40D6AAA}"/>
              </a:ext>
            </a:extLst>
          </p:cNvPr>
          <p:cNvCxnSpPr>
            <a:cxnSpLocks/>
          </p:cNvCxnSpPr>
          <p:nvPr/>
        </p:nvCxnSpPr>
        <p:spPr>
          <a:xfrm flipH="1">
            <a:off x="9527921" y="1922190"/>
            <a:ext cx="1242027" cy="79282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DEE75FE5-7447-42DB-BD8C-4B752FC066CB}"/>
              </a:ext>
            </a:extLst>
          </p:cNvPr>
          <p:cNvSpPr txBox="1"/>
          <p:nvPr/>
        </p:nvSpPr>
        <p:spPr>
          <a:xfrm>
            <a:off x="10769948" y="1703417"/>
            <a:ext cx="1422052" cy="1077218"/>
          </a:xfrm>
          <a:prstGeom prst="rect">
            <a:avLst/>
          </a:prstGeom>
          <a:noFill/>
        </p:spPr>
        <p:txBody>
          <a:bodyPr wrap="square" rtlCol="0">
            <a:spAutoFit/>
          </a:bodyPr>
          <a:lstStyle/>
          <a:p>
            <a:r>
              <a:rPr lang="en-US" sz="1600" i="1" dirty="0">
                <a:latin typeface="+mn-lt"/>
                <a:cs typeface="Calibri" panose="020F0502020204030204" pitchFamily="34" charset="0"/>
              </a:rPr>
              <a:t>Red waves are interfaces defined by OAIS-IF</a:t>
            </a:r>
          </a:p>
        </p:txBody>
      </p:sp>
      <p:sp>
        <p:nvSpPr>
          <p:cNvPr id="111" name="TextBox 110">
            <a:extLst>
              <a:ext uri="{FF2B5EF4-FFF2-40B4-BE49-F238E27FC236}">
                <a16:creationId xmlns:a16="http://schemas.microsoft.com/office/drawing/2014/main" id="{C7B4F21D-D8D5-422F-8BD0-50835933C7D0}"/>
              </a:ext>
            </a:extLst>
          </p:cNvPr>
          <p:cNvSpPr txBox="1"/>
          <p:nvPr/>
        </p:nvSpPr>
        <p:spPr>
          <a:xfrm rot="5400000">
            <a:off x="9276673" y="2248779"/>
            <a:ext cx="1620957" cy="369332"/>
          </a:xfrm>
          <a:prstGeom prst="rect">
            <a:avLst/>
          </a:prstGeom>
          <a:noFill/>
        </p:spPr>
        <p:txBody>
          <a:bodyPr wrap="none" rtlCol="0">
            <a:spAutoFit/>
          </a:bodyPr>
          <a:lstStyle/>
          <a:p>
            <a:r>
              <a:rPr lang="en-US" sz="1800" dirty="0">
                <a:latin typeface="+mn-lt"/>
              </a:rPr>
              <a:t>User Systems</a:t>
            </a:r>
          </a:p>
        </p:txBody>
      </p:sp>
    </p:spTree>
    <p:extLst>
      <p:ext uri="{BB962C8B-B14F-4D97-AF65-F5344CB8AC3E}">
        <p14:creationId xmlns:p14="http://schemas.microsoft.com/office/powerpoint/2010/main" val="208451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Acronym list</a:t>
            </a:r>
          </a:p>
        </p:txBody>
      </p:sp>
      <p:sp>
        <p:nvSpPr>
          <p:cNvPr id="3" name="Slide Number Placeholder 2"/>
          <p:cNvSpPr>
            <a:spLocks noGrp="1"/>
          </p:cNvSpPr>
          <p:nvPr>
            <p:ph type="sldNum" sz="quarter" idx="10"/>
          </p:nvPr>
        </p:nvSpPr>
        <p:spPr/>
        <p:txBody>
          <a:bodyPr/>
          <a:lstStyle/>
          <a:p>
            <a:pPr>
              <a:defRPr/>
            </a:pPr>
            <a:fld id="{7EC8AFD7-58B7-4D4F-84B0-658BD2B813AB}" type="slidenum">
              <a:rPr lang="en-US" smtClean="0"/>
              <a:pPr>
                <a:defRPr/>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96868885"/>
              </p:ext>
            </p:extLst>
          </p:nvPr>
        </p:nvGraphicFramePr>
        <p:xfrm>
          <a:off x="748226" y="963899"/>
          <a:ext cx="10265665" cy="5741702"/>
        </p:xfrm>
        <a:graphic>
          <a:graphicData uri="http://schemas.openxmlformats.org/drawingml/2006/table">
            <a:tbl>
              <a:tblPr firstRow="1" firstCol="1" bandRow="1">
                <a:tableStyleId>{69012ECD-51FC-41F1-AA8D-1B2483CD663E}</a:tableStyleId>
              </a:tblPr>
              <a:tblGrid>
                <a:gridCol w="960121">
                  <a:extLst>
                    <a:ext uri="{9D8B030D-6E8A-4147-A177-3AD203B41FA5}">
                      <a16:colId xmlns:a16="http://schemas.microsoft.com/office/drawing/2014/main" val="20000"/>
                    </a:ext>
                  </a:extLst>
                </a:gridCol>
                <a:gridCol w="3675888">
                  <a:extLst>
                    <a:ext uri="{9D8B030D-6E8A-4147-A177-3AD203B41FA5}">
                      <a16:colId xmlns:a16="http://schemas.microsoft.com/office/drawing/2014/main" val="20001"/>
                    </a:ext>
                  </a:extLst>
                </a:gridCol>
                <a:gridCol w="5629656">
                  <a:extLst>
                    <a:ext uri="{9D8B030D-6E8A-4147-A177-3AD203B41FA5}">
                      <a16:colId xmlns:a16="http://schemas.microsoft.com/office/drawing/2014/main" val="20002"/>
                    </a:ext>
                  </a:extLst>
                </a:gridCol>
              </a:tblGrid>
              <a:tr h="73752">
                <a:tc>
                  <a:txBody>
                    <a:bodyPr/>
                    <a:lstStyle/>
                    <a:p>
                      <a:pPr marL="0" marR="0">
                        <a:lnSpc>
                          <a:spcPct val="107000"/>
                        </a:lnSpc>
                        <a:spcBef>
                          <a:spcPts val="0"/>
                        </a:spcBef>
                        <a:spcAft>
                          <a:spcPts val="0"/>
                        </a:spcAft>
                      </a:pPr>
                      <a:r>
                        <a:rPr lang="en-US" sz="1000" dirty="0">
                          <a:effectLst/>
                        </a:rPr>
                        <a:t>Acronym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Description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Link (when available)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0"/>
                  </a:ext>
                </a:extLst>
              </a:tr>
              <a:tr h="147503">
                <a:tc>
                  <a:txBody>
                    <a:bodyPr/>
                    <a:lstStyle/>
                    <a:p>
                      <a:pPr marL="0" marR="0">
                        <a:lnSpc>
                          <a:spcPct val="107000"/>
                        </a:lnSpc>
                        <a:spcBef>
                          <a:spcPts val="0"/>
                        </a:spcBef>
                        <a:spcAft>
                          <a:spcPts val="0"/>
                        </a:spcAft>
                      </a:pPr>
                      <a:r>
                        <a:rPr lang="en-US" sz="1000" dirty="0">
                          <a:effectLst/>
                        </a:rPr>
                        <a:t>ADD</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Architecture Description Document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2"/>
                  </a:ext>
                </a:extLst>
              </a:tr>
              <a:tr h="147503">
                <a:tc>
                  <a:txBody>
                    <a:bodyPr/>
                    <a:lstStyle/>
                    <a:p>
                      <a:pPr marL="0" marR="0">
                        <a:lnSpc>
                          <a:spcPct val="107000"/>
                        </a:lnSpc>
                        <a:spcBef>
                          <a:spcPts val="0"/>
                        </a:spcBef>
                        <a:spcAft>
                          <a:spcPts val="0"/>
                        </a:spcAft>
                      </a:pPr>
                      <a:r>
                        <a:rPr lang="en-US" sz="1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AI</a:t>
                      </a:r>
                    </a:p>
                  </a:txBody>
                  <a:tcPr marL="28195" marR="28195"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Artificial Intelligence</a:t>
                      </a:r>
                    </a:p>
                  </a:txBody>
                  <a:tcPr marL="28195" marR="28195"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359440114"/>
                  </a:ext>
                </a:extLst>
              </a:tr>
              <a:tr h="73752">
                <a:tc>
                  <a:txBody>
                    <a:bodyPr/>
                    <a:lstStyle/>
                    <a:p>
                      <a:pPr marL="0" marR="0">
                        <a:lnSpc>
                          <a:spcPct val="107000"/>
                        </a:lnSpc>
                        <a:spcBef>
                          <a:spcPts val="0"/>
                        </a:spcBef>
                        <a:spcAft>
                          <a:spcPts val="0"/>
                        </a:spcAft>
                      </a:pPr>
                      <a:r>
                        <a:rPr lang="en-US" sz="1000" dirty="0">
                          <a:effectLst/>
                        </a:rPr>
                        <a:t>AIP</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Archive Information Package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3"/>
                  </a:ext>
                </a:extLst>
              </a:tr>
              <a:tr h="147503">
                <a:tc>
                  <a:txBody>
                    <a:bodyPr/>
                    <a:lstStyle/>
                    <a:p>
                      <a:pPr marL="0" marR="0">
                        <a:lnSpc>
                          <a:spcPct val="107000"/>
                        </a:lnSpc>
                        <a:spcBef>
                          <a:spcPts val="0"/>
                        </a:spcBef>
                        <a:spcAft>
                          <a:spcPts val="0"/>
                        </a:spcAft>
                      </a:pPr>
                      <a:r>
                        <a:rPr lang="en-US" sz="1000" dirty="0">
                          <a:effectLst/>
                        </a:rPr>
                        <a:t>API</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Application Programming Interface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4"/>
                  </a:ext>
                </a:extLst>
              </a:tr>
              <a:tr h="147503">
                <a:tc>
                  <a:txBody>
                    <a:bodyPr/>
                    <a:lstStyle/>
                    <a:p>
                      <a:pPr marL="0" marR="0">
                        <a:lnSpc>
                          <a:spcPct val="107000"/>
                        </a:lnSpc>
                        <a:spcBef>
                          <a:spcPts val="0"/>
                        </a:spcBef>
                        <a:spcAft>
                          <a:spcPts val="0"/>
                        </a:spcAft>
                      </a:pPr>
                      <a:r>
                        <a:rPr lang="en-US" sz="1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ASA</a:t>
                      </a:r>
                    </a:p>
                  </a:txBody>
                  <a:tcPr marL="28195" marR="28195"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Archive Specific Adapter</a:t>
                      </a:r>
                    </a:p>
                  </a:txBody>
                  <a:tcPr marL="28195" marR="28195"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55614159"/>
                  </a:ext>
                </a:extLst>
              </a:tr>
              <a:tr h="162338">
                <a:tc>
                  <a:txBody>
                    <a:bodyPr/>
                    <a:lstStyle/>
                    <a:p>
                      <a:pPr marL="0" marR="0">
                        <a:lnSpc>
                          <a:spcPct val="107000"/>
                        </a:lnSpc>
                        <a:spcBef>
                          <a:spcPts val="0"/>
                        </a:spcBef>
                        <a:spcAft>
                          <a:spcPts val="0"/>
                        </a:spcAft>
                      </a:pPr>
                      <a:r>
                        <a:rPr lang="en-US" sz="1000" dirty="0">
                          <a:effectLst/>
                        </a:rPr>
                        <a:t>CAIMAS</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Consumer Archive Interface Methodology Abstract Standard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5"/>
                  </a:ext>
                </a:extLst>
              </a:tr>
              <a:tr h="147503">
                <a:tc>
                  <a:txBody>
                    <a:bodyPr/>
                    <a:lstStyle/>
                    <a:p>
                      <a:pPr marL="0" marR="0">
                        <a:lnSpc>
                          <a:spcPct val="107000"/>
                        </a:lnSpc>
                        <a:spcBef>
                          <a:spcPts val="0"/>
                        </a:spcBef>
                        <a:spcAft>
                          <a:spcPts val="0"/>
                        </a:spcAft>
                      </a:pPr>
                      <a:r>
                        <a:rPr lang="en-US" sz="1000" dirty="0">
                          <a:effectLst/>
                        </a:rPr>
                        <a:t>CAIP</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Consumer Archive Interface Protocol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6"/>
                  </a:ext>
                </a:extLst>
              </a:tr>
              <a:tr h="147503">
                <a:tc>
                  <a:txBody>
                    <a:bodyPr/>
                    <a:lstStyle/>
                    <a:p>
                      <a:pPr marL="0" marR="0">
                        <a:lnSpc>
                          <a:spcPct val="107000"/>
                        </a:lnSpc>
                        <a:spcBef>
                          <a:spcPts val="0"/>
                        </a:spcBef>
                        <a:spcAft>
                          <a:spcPts val="0"/>
                        </a:spcAft>
                      </a:pPr>
                      <a:r>
                        <a:rPr lang="en-US" sz="1000" dirty="0">
                          <a:effectLst/>
                        </a:rPr>
                        <a:t>CAIS</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Consumer Archive Interface Specification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7"/>
                  </a:ext>
                </a:extLst>
              </a:tr>
              <a:tr h="147503">
                <a:tc>
                  <a:txBody>
                    <a:bodyPr/>
                    <a:lstStyle/>
                    <a:p>
                      <a:pPr marL="0" marR="0">
                        <a:lnSpc>
                          <a:spcPct val="107000"/>
                        </a:lnSpc>
                        <a:spcBef>
                          <a:spcPts val="0"/>
                        </a:spcBef>
                        <a:spcAft>
                          <a:spcPts val="0"/>
                        </a:spcAft>
                      </a:pPr>
                      <a:r>
                        <a:rPr lang="en-US" sz="1000" dirty="0">
                          <a:effectLst/>
                        </a:rPr>
                        <a:t>CCSDS</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Consultative Committee for Space Data Systems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2"/>
                        </a:rPr>
                        <a:t>www.ccsds.org</a:t>
                      </a: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8"/>
                  </a:ext>
                </a:extLst>
              </a:tr>
              <a:tr h="147503">
                <a:tc>
                  <a:txBody>
                    <a:bodyPr/>
                    <a:lstStyle/>
                    <a:p>
                      <a:pPr marL="0" marR="0">
                        <a:lnSpc>
                          <a:spcPct val="107000"/>
                        </a:lnSpc>
                        <a:spcBef>
                          <a:spcPts val="0"/>
                        </a:spcBef>
                        <a:spcAft>
                          <a:spcPts val="0"/>
                        </a:spcAft>
                      </a:pPr>
                      <a:r>
                        <a:rPr lang="en-US" sz="1000" dirty="0">
                          <a:effectLst/>
                        </a:rPr>
                        <a:t>DAI WG</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Data Archive Interoperability Working 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3"/>
                        </a:rPr>
                        <a:t>https://cwe.ccsds.org/moims/default.aspx#_MOIMS-DAI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09"/>
                  </a:ext>
                </a:extLst>
              </a:tr>
              <a:tr h="147503">
                <a:tc>
                  <a:txBody>
                    <a:bodyPr/>
                    <a:lstStyle/>
                    <a:p>
                      <a:pPr marL="0" marR="0">
                        <a:lnSpc>
                          <a:spcPct val="107000"/>
                        </a:lnSpc>
                        <a:spcBef>
                          <a:spcPts val="0"/>
                        </a:spcBef>
                        <a:spcAft>
                          <a:spcPts val="0"/>
                        </a:spcAft>
                      </a:pPr>
                      <a:r>
                        <a:rPr lang="en-US" sz="1000" dirty="0">
                          <a:effectLst/>
                        </a:rPr>
                        <a:t>DEDSL</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Data Entity Dictionary Specification Language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4"/>
                        </a:rPr>
                        <a:t>CCSDS 647.1-B-1</a:t>
                      </a: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0"/>
                  </a:ext>
                </a:extLst>
              </a:tr>
              <a:tr h="147503">
                <a:tc>
                  <a:txBody>
                    <a:bodyPr/>
                    <a:lstStyle/>
                    <a:p>
                      <a:pPr marL="0" marR="0">
                        <a:lnSpc>
                          <a:spcPct val="107000"/>
                        </a:lnSpc>
                        <a:spcBef>
                          <a:spcPts val="0"/>
                        </a:spcBef>
                        <a:spcAft>
                          <a:spcPts val="0"/>
                        </a:spcAft>
                      </a:pPr>
                      <a:r>
                        <a:rPr lang="en-US" sz="1000" dirty="0">
                          <a:effectLst/>
                        </a:rPr>
                        <a:t>DIP</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Dissemination Information Package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1"/>
                  </a:ext>
                </a:extLst>
              </a:tr>
              <a:tr h="147503">
                <a:tc>
                  <a:txBody>
                    <a:bodyPr/>
                    <a:lstStyle/>
                    <a:p>
                      <a:pPr marL="0" marR="0">
                        <a:lnSpc>
                          <a:spcPct val="107000"/>
                        </a:lnSpc>
                        <a:spcBef>
                          <a:spcPts val="0"/>
                        </a:spcBef>
                        <a:spcAft>
                          <a:spcPts val="0"/>
                        </a:spcAft>
                      </a:pPr>
                      <a:r>
                        <a:rPr lang="en-US" sz="1000" dirty="0">
                          <a:effectLst/>
                        </a:rPr>
                        <a:t>EAST</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Enhanced Data Subset (Data Description Language)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5"/>
                        </a:rPr>
                        <a:t>CCSDS 645.0-G-1</a:t>
                      </a: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2"/>
                  </a:ext>
                </a:extLst>
              </a:tr>
              <a:tr h="147503">
                <a:tc>
                  <a:txBody>
                    <a:bodyPr/>
                    <a:lstStyle/>
                    <a:p>
                      <a:pPr marL="0" marR="0">
                        <a:lnSpc>
                          <a:spcPct val="107000"/>
                        </a:lnSpc>
                        <a:spcBef>
                          <a:spcPts val="0"/>
                        </a:spcBef>
                        <a:spcAft>
                          <a:spcPts val="0"/>
                        </a:spcAft>
                      </a:pPr>
                      <a:r>
                        <a:rPr lang="en-US" sz="1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GA</a:t>
                      </a:r>
                    </a:p>
                  </a:txBody>
                  <a:tcPr marL="28195" marR="28195"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Generic Adapter</a:t>
                      </a:r>
                    </a:p>
                  </a:txBody>
                  <a:tcPr marL="28195" marR="28195"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94478712"/>
                  </a:ext>
                </a:extLst>
              </a:tr>
              <a:tr h="73752">
                <a:tc>
                  <a:txBody>
                    <a:bodyPr/>
                    <a:lstStyle/>
                    <a:p>
                      <a:pPr marL="0" marR="0">
                        <a:lnSpc>
                          <a:spcPct val="107000"/>
                        </a:lnSpc>
                        <a:spcBef>
                          <a:spcPts val="0"/>
                        </a:spcBef>
                        <a:spcAft>
                          <a:spcPts val="0"/>
                        </a:spcAft>
                      </a:pPr>
                      <a:r>
                        <a:rPr lang="en-US" sz="1000" dirty="0">
                          <a:effectLst/>
                        </a:rPr>
                        <a:t>HTML</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err="1">
                          <a:effectLst/>
                        </a:rPr>
                        <a:t>HyperText</a:t>
                      </a:r>
                      <a:r>
                        <a:rPr lang="en-US" sz="1000" dirty="0">
                          <a:effectLst/>
                        </a:rPr>
                        <a:t> Markup Language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3"/>
                  </a:ext>
                </a:extLst>
              </a:tr>
              <a:tr h="73752">
                <a:tc>
                  <a:txBody>
                    <a:bodyPr/>
                    <a:lstStyle/>
                    <a:p>
                      <a:pPr marL="0" marR="0">
                        <a:lnSpc>
                          <a:spcPct val="107000"/>
                        </a:lnSpc>
                        <a:spcBef>
                          <a:spcPts val="0"/>
                        </a:spcBef>
                        <a:spcAft>
                          <a:spcPts val="0"/>
                        </a:spcAft>
                      </a:pPr>
                      <a:r>
                        <a:rPr lang="en-US" sz="1000" dirty="0">
                          <a:effectLst/>
                        </a:rPr>
                        <a:t>I/F</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Interface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4"/>
                  </a:ext>
                </a:extLst>
              </a:tr>
              <a:tr h="147503">
                <a:tc>
                  <a:txBody>
                    <a:bodyPr/>
                    <a:lstStyle/>
                    <a:p>
                      <a:pPr marL="0" marR="0">
                        <a:lnSpc>
                          <a:spcPct val="107000"/>
                        </a:lnSpc>
                        <a:spcBef>
                          <a:spcPts val="0"/>
                        </a:spcBef>
                        <a:spcAft>
                          <a:spcPts val="0"/>
                        </a:spcAft>
                      </a:pPr>
                      <a:r>
                        <a:rPr lang="en-US" sz="1000" dirty="0">
                          <a:effectLst/>
                        </a:rPr>
                        <a:t>IPELTU</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Information Preservation to Enable Long Term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6"/>
                  </a:ext>
                </a:extLst>
              </a:tr>
              <a:tr h="147503">
                <a:tc>
                  <a:txBody>
                    <a:bodyPr/>
                    <a:lstStyle/>
                    <a:p>
                      <a:pPr marL="0" marR="0">
                        <a:lnSpc>
                          <a:spcPct val="107000"/>
                        </a:lnSpc>
                        <a:spcBef>
                          <a:spcPts val="0"/>
                        </a:spcBef>
                        <a:spcAft>
                          <a:spcPts val="0"/>
                        </a:spcAft>
                      </a:pPr>
                      <a:r>
                        <a:rPr lang="en-US" sz="1000" dirty="0">
                          <a:effectLst/>
                        </a:rPr>
                        <a:t>ISO</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International Organization for Standardization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6"/>
                        </a:rPr>
                        <a:t>www.iso.org</a:t>
                      </a: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7"/>
                  </a:ext>
                </a:extLst>
              </a:tr>
              <a:tr h="73752">
                <a:tc>
                  <a:txBody>
                    <a:bodyPr/>
                    <a:lstStyle/>
                    <a:p>
                      <a:pPr marL="0" marR="0">
                        <a:lnSpc>
                          <a:spcPct val="107000"/>
                        </a:lnSpc>
                        <a:spcBef>
                          <a:spcPts val="0"/>
                        </a:spcBef>
                        <a:spcAft>
                          <a:spcPts val="0"/>
                        </a:spcAft>
                      </a:pPr>
                      <a:r>
                        <a:rPr lang="en-US" sz="1000" dirty="0">
                          <a:effectLst/>
                        </a:rPr>
                        <a:t>JPL</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Jet Propulsion Laboratory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7"/>
                        </a:rPr>
                        <a:t>www.jpl.nasa.gov</a:t>
                      </a: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8"/>
                  </a:ext>
                </a:extLst>
              </a:tr>
              <a:tr h="147503">
                <a:tc>
                  <a:txBody>
                    <a:bodyPr/>
                    <a:lstStyle/>
                    <a:p>
                      <a:pPr marL="0" marR="0">
                        <a:lnSpc>
                          <a:spcPct val="107000"/>
                        </a:lnSpc>
                        <a:spcBef>
                          <a:spcPts val="0"/>
                        </a:spcBef>
                        <a:spcAft>
                          <a:spcPts val="0"/>
                        </a:spcAft>
                      </a:pPr>
                      <a:r>
                        <a:rPr lang="en-US" sz="1000" dirty="0">
                          <a:effectLst/>
                        </a:rPr>
                        <a:t>NASA</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National Aeronautics and Space Administration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dirty="0">
                          <a:effectLst/>
                          <a:hlinkClick r:id="rId8"/>
                        </a:rPr>
                        <a:t>www.nasa.gov</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19"/>
                  </a:ext>
                </a:extLst>
              </a:tr>
              <a:tr h="147503">
                <a:tc>
                  <a:txBody>
                    <a:bodyPr/>
                    <a:lstStyle/>
                    <a:p>
                      <a:pPr marL="0" marR="0">
                        <a:lnSpc>
                          <a:spcPct val="107000"/>
                        </a:lnSpc>
                        <a:spcBef>
                          <a:spcPts val="0"/>
                        </a:spcBef>
                        <a:spcAft>
                          <a:spcPts val="0"/>
                        </a:spcAft>
                      </a:pPr>
                      <a:r>
                        <a:rPr lang="en-US" sz="1000" dirty="0">
                          <a:effectLst/>
                        </a:rPr>
                        <a:t>OAIS</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Open Archival Information System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hlinkClick r:id="rId9"/>
                        </a:rPr>
                        <a:t>https://public.ccsds.org/Pubs/650x0m2.pdf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0"/>
                  </a:ext>
                </a:extLst>
              </a:tr>
              <a:tr h="147503">
                <a:tc>
                  <a:txBody>
                    <a:bodyPr/>
                    <a:lstStyle/>
                    <a:p>
                      <a:pPr marL="0" marR="0">
                        <a:lnSpc>
                          <a:spcPct val="107000"/>
                        </a:lnSpc>
                        <a:spcBef>
                          <a:spcPts val="0"/>
                        </a:spcBef>
                        <a:spcAft>
                          <a:spcPts val="0"/>
                        </a:spcAft>
                      </a:pPr>
                      <a:r>
                        <a:rPr lang="en-US" sz="1000" dirty="0">
                          <a:effectLst/>
                        </a:rPr>
                        <a:t>OAIS-IF</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OAIS Implementation Framework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1"/>
                  </a:ext>
                </a:extLst>
              </a:tr>
              <a:tr h="73752">
                <a:tc>
                  <a:txBody>
                    <a:bodyPr/>
                    <a:lstStyle/>
                    <a:p>
                      <a:pPr marL="0" marR="0">
                        <a:lnSpc>
                          <a:spcPct val="107000"/>
                        </a:lnSpc>
                        <a:spcBef>
                          <a:spcPts val="0"/>
                        </a:spcBef>
                        <a:spcAft>
                          <a:spcPts val="0"/>
                        </a:spcAft>
                      </a:pPr>
                      <a:r>
                        <a:rPr lang="en-US" sz="1000" dirty="0">
                          <a:effectLst/>
                        </a:rPr>
                        <a:t>OAIS-PF</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OAIS Process Framework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2"/>
                  </a:ext>
                </a:extLst>
              </a:tr>
              <a:tr h="73752">
                <a:tc>
                  <a:txBody>
                    <a:bodyPr/>
                    <a:lstStyle/>
                    <a:p>
                      <a:pPr marL="0" marR="0">
                        <a:lnSpc>
                          <a:spcPct val="107000"/>
                        </a:lnSpc>
                        <a:spcBef>
                          <a:spcPts val="0"/>
                        </a:spcBef>
                        <a:spcAft>
                          <a:spcPts val="0"/>
                        </a:spcAft>
                      </a:pPr>
                      <a:r>
                        <a:rPr lang="en-US" sz="1000" dirty="0">
                          <a:effectLst/>
                        </a:rPr>
                        <a:t>OAIS-RM</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OAIS Reference Model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9"/>
                        </a:rPr>
                        <a:t>CCSDS 650.0-M-2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3"/>
                  </a:ext>
                </a:extLst>
              </a:tr>
              <a:tr h="149598">
                <a:tc>
                  <a:txBody>
                    <a:bodyPr/>
                    <a:lstStyle/>
                    <a:p>
                      <a:pPr marL="0" marR="0">
                        <a:lnSpc>
                          <a:spcPct val="107000"/>
                        </a:lnSpc>
                        <a:spcBef>
                          <a:spcPts val="0"/>
                        </a:spcBef>
                        <a:spcAft>
                          <a:spcPts val="0"/>
                        </a:spcAft>
                      </a:pPr>
                      <a:r>
                        <a:rPr lang="en-US" sz="1000" dirty="0">
                          <a:effectLst/>
                        </a:rPr>
                        <a:t>PAIMAS</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Producer Archive Interface Methodology Abstract Standard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dirty="0">
                          <a:effectLst/>
                          <a:hlinkClick r:id="rId10"/>
                        </a:rPr>
                        <a:t>CCSDS 651.0-M-1</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4"/>
                  </a:ext>
                </a:extLst>
              </a:tr>
              <a:tr h="147503">
                <a:tc>
                  <a:txBody>
                    <a:bodyPr/>
                    <a:lstStyle/>
                    <a:p>
                      <a:pPr marL="0" marR="0">
                        <a:lnSpc>
                          <a:spcPct val="107000"/>
                        </a:lnSpc>
                        <a:spcBef>
                          <a:spcPts val="0"/>
                        </a:spcBef>
                        <a:spcAft>
                          <a:spcPts val="0"/>
                        </a:spcAft>
                      </a:pPr>
                      <a:r>
                        <a:rPr lang="en-US" sz="1000" dirty="0">
                          <a:effectLst/>
                        </a:rPr>
                        <a:t>PAIP</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Producer Archive Interface Protocol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5"/>
                  </a:ext>
                </a:extLst>
              </a:tr>
              <a:tr h="147503">
                <a:tc>
                  <a:txBody>
                    <a:bodyPr/>
                    <a:lstStyle/>
                    <a:p>
                      <a:pPr marL="0" marR="0">
                        <a:lnSpc>
                          <a:spcPct val="107000"/>
                        </a:lnSpc>
                        <a:spcBef>
                          <a:spcPts val="0"/>
                        </a:spcBef>
                        <a:spcAft>
                          <a:spcPts val="0"/>
                        </a:spcAft>
                      </a:pPr>
                      <a:r>
                        <a:rPr lang="en-US" sz="1000" dirty="0">
                          <a:effectLst/>
                        </a:rPr>
                        <a:t>PAIS</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Producer Archive Interface Specification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a:effectLst/>
                          <a:hlinkClick r:id="rId11"/>
                        </a:rPr>
                        <a:t>CCSDS 651.1-B-1</a:t>
                      </a: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6"/>
                  </a:ext>
                </a:extLst>
              </a:tr>
              <a:tr h="73752">
                <a:tc>
                  <a:txBody>
                    <a:bodyPr/>
                    <a:lstStyle/>
                    <a:p>
                      <a:pPr marL="0" marR="0">
                        <a:lnSpc>
                          <a:spcPct val="107000"/>
                        </a:lnSpc>
                        <a:spcBef>
                          <a:spcPts val="0"/>
                        </a:spcBef>
                        <a:spcAft>
                          <a:spcPts val="0"/>
                        </a:spcAft>
                      </a:pPr>
                      <a:r>
                        <a:rPr lang="en-US" sz="1000" dirty="0">
                          <a:effectLst/>
                        </a:rPr>
                        <a:t>PDF</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Portable Document Format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7"/>
                  </a:ext>
                </a:extLst>
              </a:tr>
              <a:tr h="73752">
                <a:tc>
                  <a:txBody>
                    <a:bodyPr/>
                    <a:lstStyle/>
                    <a:p>
                      <a:pPr marL="0" marR="0">
                        <a:lnSpc>
                          <a:spcPct val="107000"/>
                        </a:lnSpc>
                        <a:spcBef>
                          <a:spcPts val="0"/>
                        </a:spcBef>
                        <a:spcAft>
                          <a:spcPts val="0"/>
                        </a:spcAft>
                      </a:pPr>
                      <a:r>
                        <a:rPr lang="en-US" sz="1000" dirty="0">
                          <a:effectLst/>
                        </a:rPr>
                        <a:t>PVL</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Parameter Value Language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dirty="0">
                          <a:effectLst/>
                          <a:hlinkClick r:id="rId12"/>
                        </a:rPr>
                        <a:t>CCSDS 641.0-B-2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28"/>
                  </a:ext>
                </a:extLst>
              </a:tr>
              <a:tr h="147503">
                <a:tc>
                  <a:txBody>
                    <a:bodyPr/>
                    <a:lstStyle/>
                    <a:p>
                      <a:pPr marL="0" marR="0">
                        <a:lnSpc>
                          <a:spcPct val="107000"/>
                        </a:lnSpc>
                        <a:spcBef>
                          <a:spcPts val="0"/>
                        </a:spcBef>
                        <a:spcAft>
                          <a:spcPts val="0"/>
                        </a:spcAft>
                      </a:pPr>
                      <a:r>
                        <a:rPr lang="en-US" sz="1000" dirty="0">
                          <a:effectLst/>
                        </a:rPr>
                        <a:t>SANA</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(CCSDS) Space Assigned Numbers Authority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dirty="0">
                          <a:effectLst/>
                          <a:hlinkClick r:id="rId13"/>
                        </a:rPr>
                        <a:t>www.sanaregistry.org</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30"/>
                  </a:ext>
                </a:extLst>
              </a:tr>
              <a:tr h="147503">
                <a:tc>
                  <a:txBody>
                    <a:bodyPr/>
                    <a:lstStyle/>
                    <a:p>
                      <a:pPr marL="0" marR="0">
                        <a:lnSpc>
                          <a:spcPct val="107000"/>
                        </a:lnSpc>
                        <a:spcBef>
                          <a:spcPts val="0"/>
                        </a:spcBef>
                        <a:spcAft>
                          <a:spcPts val="0"/>
                        </a:spcAft>
                      </a:pPr>
                      <a:r>
                        <a:rPr lang="en-US" sz="1000" dirty="0">
                          <a:effectLst/>
                        </a:rPr>
                        <a:t>SIP</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Submission Information Package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31"/>
                  </a:ext>
                </a:extLst>
              </a:tr>
              <a:tr h="147503">
                <a:tc>
                  <a:txBody>
                    <a:bodyPr/>
                    <a:lstStyle/>
                    <a:p>
                      <a:pPr marL="0" marR="0">
                        <a:lnSpc>
                          <a:spcPct val="107000"/>
                        </a:lnSpc>
                        <a:spcBef>
                          <a:spcPts val="0"/>
                        </a:spcBef>
                        <a:spcAft>
                          <a:spcPts val="0"/>
                        </a:spcAft>
                      </a:pPr>
                      <a:r>
                        <a:rPr lang="en-US" sz="1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SW</a:t>
                      </a:r>
                    </a:p>
                  </a:txBody>
                  <a:tcPr marL="28195" marR="28195"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Software</a:t>
                      </a:r>
                    </a:p>
                  </a:txBody>
                  <a:tcPr marL="28195" marR="28195"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3197587962"/>
                  </a:ext>
                </a:extLst>
              </a:tr>
              <a:tr h="118603">
                <a:tc>
                  <a:txBody>
                    <a:bodyPr/>
                    <a:lstStyle/>
                    <a:p>
                      <a:pPr marL="0" marR="0">
                        <a:lnSpc>
                          <a:spcPct val="107000"/>
                        </a:lnSpc>
                        <a:spcBef>
                          <a:spcPts val="0"/>
                        </a:spcBef>
                        <a:spcAft>
                          <a:spcPts val="0"/>
                        </a:spcAft>
                      </a:pPr>
                      <a:r>
                        <a:rPr lang="en-US" sz="1000" dirty="0">
                          <a:effectLst/>
                        </a:rPr>
                        <a:t>UML</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Unified Modeling Language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dirty="0">
                          <a:effectLst/>
                          <a:hlinkClick r:id="rId14"/>
                        </a:rPr>
                        <a:t>https://www.omg.org/spec/UML/About-UML/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33"/>
                  </a:ext>
                </a:extLst>
              </a:tr>
              <a:tr h="118603">
                <a:tc>
                  <a:txBody>
                    <a:bodyPr/>
                    <a:lstStyle/>
                    <a:p>
                      <a:pPr marL="0" marR="0">
                        <a:lnSpc>
                          <a:spcPct val="107000"/>
                        </a:lnSpc>
                        <a:spcBef>
                          <a:spcPts val="0"/>
                        </a:spcBef>
                        <a:spcAft>
                          <a:spcPts val="0"/>
                        </a:spcAft>
                      </a:pPr>
                      <a:r>
                        <a:rPr lang="en-US" sz="1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USA</a:t>
                      </a:r>
                    </a:p>
                  </a:txBody>
                  <a:tcPr marL="28195" marR="28195"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User Specific Adapter</a:t>
                      </a:r>
                    </a:p>
                  </a:txBody>
                  <a:tcPr marL="28195" marR="28195"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3709105142"/>
                  </a:ext>
                </a:extLst>
              </a:tr>
              <a:tr h="118603">
                <a:tc>
                  <a:txBody>
                    <a:bodyPr/>
                    <a:lstStyle/>
                    <a:p>
                      <a:pPr marL="0" marR="0">
                        <a:lnSpc>
                          <a:spcPct val="107000"/>
                        </a:lnSpc>
                        <a:spcBef>
                          <a:spcPts val="0"/>
                        </a:spcBef>
                        <a:spcAft>
                          <a:spcPts val="0"/>
                        </a:spcAft>
                      </a:pPr>
                      <a:r>
                        <a:rPr lang="en-US" sz="1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WAN</a:t>
                      </a:r>
                    </a:p>
                  </a:txBody>
                  <a:tcPr marL="28195" marR="28195"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Wide Area Network</a:t>
                      </a:r>
                    </a:p>
                  </a:txBody>
                  <a:tcPr marL="28195" marR="28195"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2510600402"/>
                  </a:ext>
                </a:extLst>
              </a:tr>
              <a:tr h="73752">
                <a:tc>
                  <a:txBody>
                    <a:bodyPr/>
                    <a:lstStyle/>
                    <a:p>
                      <a:pPr marL="0" marR="0">
                        <a:lnSpc>
                          <a:spcPct val="107000"/>
                        </a:lnSpc>
                        <a:spcBef>
                          <a:spcPts val="0"/>
                        </a:spcBef>
                        <a:spcAft>
                          <a:spcPts val="0"/>
                        </a:spcAft>
                      </a:pPr>
                      <a:r>
                        <a:rPr lang="en-US" sz="1000" dirty="0">
                          <a:effectLst/>
                        </a:rPr>
                        <a:t>XFDU</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dirty="0">
                          <a:effectLst/>
                        </a:rPr>
                        <a:t>XML Formatted Data Unit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tc>
                  <a:txBody>
                    <a:bodyPr/>
                    <a:lstStyle/>
                    <a:p>
                      <a:pPr marL="0" marR="0">
                        <a:lnSpc>
                          <a:spcPct val="107000"/>
                        </a:lnSpc>
                        <a:spcBef>
                          <a:spcPts val="0"/>
                        </a:spcBef>
                        <a:spcAft>
                          <a:spcPts val="0"/>
                        </a:spcAft>
                      </a:pPr>
                      <a:r>
                        <a:rPr lang="en-US" sz="1000" u="sng" dirty="0">
                          <a:effectLst/>
                          <a:hlinkClick r:id="rId15"/>
                        </a:rPr>
                        <a:t>CCSDS 661.0-B-1</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95" marR="28195" marT="0" marB="0"/>
                </a:tc>
                <a:extLst>
                  <a:ext uri="{0D108BD9-81ED-4DB2-BD59-A6C34878D82A}">
                    <a16:rowId xmlns:a16="http://schemas.microsoft.com/office/drawing/2014/main" val="10034"/>
                  </a:ext>
                </a:extLst>
              </a:tr>
            </a:tbl>
          </a:graphicData>
        </a:graphic>
      </p:graphicFrame>
    </p:spTree>
    <p:extLst>
      <p:ext uri="{BB962C8B-B14F-4D97-AF65-F5344CB8AC3E}">
        <p14:creationId xmlns:p14="http://schemas.microsoft.com/office/powerpoint/2010/main" val="422081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p:cNvGrpSpPr/>
          <p:nvPr/>
        </p:nvGrpSpPr>
        <p:grpSpPr>
          <a:xfrm>
            <a:off x="2149461" y="1911100"/>
            <a:ext cx="7794467" cy="2754522"/>
            <a:chOff x="648204" y="1970299"/>
            <a:chExt cx="7794467" cy="2754522"/>
          </a:xfrm>
        </p:grpSpPr>
        <p:cxnSp>
          <p:nvCxnSpPr>
            <p:cNvPr id="155"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6"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4" name="Freeform 16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6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41" name="Group 140"/>
          <p:cNvGrpSpPr/>
          <p:nvPr/>
        </p:nvGrpSpPr>
        <p:grpSpPr>
          <a:xfrm>
            <a:off x="2149461" y="1911100"/>
            <a:ext cx="7794467" cy="2754522"/>
            <a:chOff x="648204" y="1970299"/>
            <a:chExt cx="7794467" cy="2754522"/>
          </a:xfrm>
        </p:grpSpPr>
        <p:cxnSp>
          <p:nvCxnSpPr>
            <p:cNvPr id="45"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46"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8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8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9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11" name="Freeform 11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4"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235" name="Rounded Rectangle 234"/>
          <p:cNvSpPr/>
          <p:nvPr/>
        </p:nvSpPr>
        <p:spPr bwMode="auto">
          <a:xfrm>
            <a:off x="8760528" y="1617787"/>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38" name="Group 237"/>
          <p:cNvGrpSpPr/>
          <p:nvPr/>
        </p:nvGrpSpPr>
        <p:grpSpPr>
          <a:xfrm>
            <a:off x="8635407" y="5282220"/>
            <a:ext cx="1516617" cy="1299928"/>
            <a:chOff x="7111406" y="5282220"/>
            <a:chExt cx="1516617" cy="1299928"/>
          </a:xfrm>
        </p:grpSpPr>
        <p:sp>
          <p:nvSpPr>
            <p:cNvPr id="236" name="Text Box 162"/>
            <p:cNvSpPr txBox="1">
              <a:spLocks noChangeArrowheads="1"/>
            </p:cNvSpPr>
            <p:nvPr/>
          </p:nvSpPr>
          <p:spPr bwMode="auto">
            <a:xfrm>
              <a:off x="7111406" y="5714218"/>
              <a:ext cx="1516617"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Interop.</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a:solidFill>
                    <a:srgbClr val="0033CC"/>
                  </a:solidFill>
                  <a:latin typeface="Arial"/>
                </a:rPr>
                <a:t>Spacecraft Monitor &amp; Control</a:t>
              </a:r>
            </a:p>
            <a:p>
              <a:pPr marL="112713" indent="-112713">
                <a:lnSpc>
                  <a:spcPct val="90000"/>
                </a:lnSpc>
                <a:buFont typeface="Wingdings" pitchFamily="2" charset="2"/>
                <a:buChar char="t"/>
              </a:pPr>
              <a:r>
                <a:rPr lang="en-US" sz="800" b="1" dirty="0" err="1">
                  <a:solidFill>
                    <a:srgbClr val="0033CC"/>
                  </a:solidFill>
                  <a:latin typeface="Arial"/>
                </a:rPr>
                <a:t>Telerobotics</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Mission Planning &amp; Scheduling</a:t>
              </a:r>
            </a:p>
          </p:txBody>
        </p:sp>
        <p:sp>
          <p:nvSpPr>
            <p:cNvPr id="237" name="Rounded Rectangle 236"/>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Mission Ops &amp;</a:t>
              </a:r>
            </a:p>
            <a:p>
              <a:pPr algn="ctr" fontAlgn="auto">
                <a:spcBef>
                  <a:spcPts val="0"/>
                </a:spcBef>
                <a:spcAft>
                  <a:spcPts val="0"/>
                </a:spcAft>
                <a:defRPr/>
              </a:pPr>
              <a:r>
                <a:rPr lang="en-US" sz="1050" b="1" dirty="0">
                  <a:solidFill>
                    <a:srgbClr val="FFFFFF"/>
                  </a:solidFill>
                  <a:latin typeface="Arial Narrow"/>
                  <a:cs typeface="Arial Narrow"/>
                </a:rPr>
                <a:t>Info Mgt Services</a:t>
              </a:r>
            </a:p>
          </p:txBody>
        </p:sp>
      </p:grpSp>
      <p:sp>
        <p:nvSpPr>
          <p:cNvPr id="213" name="Rounded Rectangle 212"/>
          <p:cNvSpPr/>
          <p:nvPr/>
        </p:nvSpPr>
        <p:spPr bwMode="auto">
          <a:xfrm>
            <a:off x="7070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6" name="Group 215"/>
          <p:cNvGrpSpPr/>
          <p:nvPr/>
        </p:nvGrpSpPr>
        <p:grpSpPr>
          <a:xfrm>
            <a:off x="6954256" y="5282220"/>
            <a:ext cx="1722175" cy="966014"/>
            <a:chOff x="5430255" y="5282220"/>
            <a:chExt cx="1965325" cy="966014"/>
          </a:xfrm>
        </p:grpSpPr>
        <p:sp>
          <p:nvSpPr>
            <p:cNvPr id="214" name="Text Box 166"/>
            <p:cNvSpPr txBox="1">
              <a:spLocks noChangeArrowheads="1"/>
            </p:cNvSpPr>
            <p:nvPr/>
          </p:nvSpPr>
          <p:spPr bwMode="auto">
            <a:xfrm>
              <a:off x="5430255" y="5712703"/>
              <a:ext cx="1965325" cy="5355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a:solidFill>
                    <a:srgbClr val="0033CC"/>
                  </a:solidFill>
                  <a:latin typeface="Arial"/>
                </a:rPr>
                <a:t>Motion 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a:solidFill>
                    <a:srgbClr val="0033CC"/>
                  </a:solidFill>
                  <a:latin typeface="Arial"/>
                </a:rPr>
                <a:t>CFDP Revisions</a:t>
              </a:r>
            </a:p>
          </p:txBody>
        </p:sp>
        <p:sp>
          <p:nvSpPr>
            <p:cNvPr id="215" name="Rounded Rectangle 21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Internetworking</a:t>
              </a:r>
            </a:p>
            <a:p>
              <a:pPr algn="ctr" fontAlgn="auto">
                <a:spcBef>
                  <a:spcPts val="0"/>
                </a:spcBef>
                <a:spcAft>
                  <a:spcPts val="0"/>
                </a:spcAft>
                <a:defRPr/>
              </a:pPr>
              <a:r>
                <a:rPr lang="en-US" sz="1050" b="1" dirty="0">
                  <a:solidFill>
                    <a:srgbClr val="FFFFFF"/>
                  </a:solidFill>
                  <a:latin typeface="Arial Narrow"/>
                  <a:cs typeface="Arial Narrow"/>
                </a:rPr>
                <a:t>Services</a:t>
              </a:r>
            </a:p>
          </p:txBody>
        </p:sp>
      </p:grpSp>
      <p:sp>
        <p:nvSpPr>
          <p:cNvPr id="133" name="Rounded Rectangle 132"/>
          <p:cNvSpPr/>
          <p:nvPr/>
        </p:nvSpPr>
        <p:spPr bwMode="auto">
          <a:xfrm>
            <a:off x="5399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2" name="Group 211"/>
          <p:cNvGrpSpPr/>
          <p:nvPr/>
        </p:nvGrpSpPr>
        <p:grpSpPr>
          <a:xfrm>
            <a:off x="5278281" y="5282220"/>
            <a:ext cx="1536456" cy="847922"/>
            <a:chOff x="3754281" y="5282220"/>
            <a:chExt cx="1536456" cy="847922"/>
          </a:xfrm>
        </p:grpSpPr>
        <p:sp>
          <p:nvSpPr>
            <p:cNvPr id="139" name="Text Box 162"/>
            <p:cNvSpPr txBox="1">
              <a:spLocks noChangeArrowheads="1"/>
            </p:cNvSpPr>
            <p:nvPr/>
          </p:nvSpPr>
          <p:spPr bwMode="auto">
            <a:xfrm>
              <a:off x="3754281" y="5705410"/>
              <a:ext cx="1536456" cy="424732"/>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Management</a:t>
              </a:r>
            </a:p>
            <a:p>
              <a:pPr marL="112713" indent="-112713">
                <a:lnSpc>
                  <a:spcPct val="90000"/>
                </a:lnSpc>
                <a:buFont typeface="Wingdings" pitchFamily="2" charset="2"/>
                <a:buChar char="t"/>
              </a:pPr>
              <a:r>
                <a:rPr lang="en-US" sz="800" b="1" dirty="0">
                  <a:solidFill>
                    <a:srgbClr val="0033CC"/>
                  </a:solidFill>
                  <a:latin typeface="Arial"/>
                </a:rPr>
                <a:t>CS Transfer Services</a:t>
              </a:r>
            </a:p>
            <a:p>
              <a:pPr marL="112713" indent="-112713">
                <a:lnSpc>
                  <a:spcPct val="90000"/>
                </a:lnSpc>
                <a:buFont typeface="Wingdings" pitchFamily="2" charset="2"/>
                <a:buChar char="t"/>
              </a:pPr>
              <a:endParaRPr lang="en-US" sz="800" b="1" dirty="0">
                <a:solidFill>
                  <a:srgbClr val="0033CC"/>
                </a:solidFill>
                <a:latin typeface="Arial"/>
              </a:endParaRP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Cross Support</a:t>
              </a:r>
            </a:p>
            <a:p>
              <a:pPr algn="ctr" fontAlgn="auto">
                <a:spcBef>
                  <a:spcPts val="0"/>
                </a:spcBef>
                <a:spcAft>
                  <a:spcPts val="0"/>
                </a:spcAft>
                <a:defRPr/>
              </a:pPr>
              <a:r>
                <a:rPr lang="en-US" sz="1050" b="1" dirty="0">
                  <a:solidFill>
                    <a:srgbClr val="FFFFFF"/>
                  </a:solidFill>
                  <a:latin typeface="Arial Narrow"/>
                  <a:cs typeface="Arial Narrow"/>
                </a:rPr>
                <a:t>Services</a:t>
              </a:r>
            </a:p>
          </p:txBody>
        </p:sp>
      </p:grpSp>
      <p:grpSp>
        <p:nvGrpSpPr>
          <p:cNvPr id="210" name="Group 209"/>
          <p:cNvGrpSpPr/>
          <p:nvPr/>
        </p:nvGrpSpPr>
        <p:grpSpPr>
          <a:xfrm>
            <a:off x="5611184" y="2575861"/>
            <a:ext cx="1678008" cy="1633054"/>
            <a:chOff x="4087184" y="2575861"/>
            <a:chExt cx="1678008" cy="1633054"/>
          </a:xfrm>
          <a:effectLst>
            <a:glow rad="63500">
              <a:schemeClr val="accent4">
                <a:satMod val="175000"/>
                <a:alpha val="40000"/>
              </a:schemeClr>
            </a:glow>
          </a:effectLst>
        </p:grpSpPr>
        <p:sp>
          <p:nvSpPr>
            <p:cNvPr id="205"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6"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7"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8"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211" name="Group 210"/>
          <p:cNvGrpSpPr/>
          <p:nvPr/>
        </p:nvGrpSpPr>
        <p:grpSpPr>
          <a:xfrm>
            <a:off x="5645278" y="2643377"/>
            <a:ext cx="1676215" cy="1449943"/>
            <a:chOff x="4111753" y="2643376"/>
            <a:chExt cx="1676215" cy="1449943"/>
          </a:xfrm>
        </p:grpSpPr>
        <p:sp>
          <p:nvSpPr>
            <p:cNvPr id="14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4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179" name="Rounded Rectangle 178"/>
          <p:cNvSpPr/>
          <p:nvPr/>
        </p:nvSpPr>
        <p:spPr bwMode="auto">
          <a:xfrm>
            <a:off x="3718349" y="1639981"/>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181" name="Group 417"/>
          <p:cNvGrpSpPr>
            <a:grpSpLocks/>
          </p:cNvGrpSpPr>
          <p:nvPr/>
        </p:nvGrpSpPr>
        <p:grpSpPr bwMode="auto">
          <a:xfrm>
            <a:off x="3198579" y="1890210"/>
            <a:ext cx="2150350" cy="2930368"/>
            <a:chOff x="1423988" y="1019175"/>
            <a:chExt cx="2167767" cy="3427032"/>
          </a:xfrm>
          <a:effectLst>
            <a:glow rad="63500">
              <a:schemeClr val="accent4">
                <a:satMod val="175000"/>
                <a:alpha val="40000"/>
              </a:schemeClr>
            </a:glow>
          </a:effectLst>
        </p:grpSpPr>
        <p:sp>
          <p:nvSpPr>
            <p:cNvPr id="18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201" name="Group 200"/>
          <p:cNvGrpSpPr/>
          <p:nvPr/>
        </p:nvGrpSpPr>
        <p:grpSpPr>
          <a:xfrm>
            <a:off x="3576518" y="5282221"/>
            <a:ext cx="1684638" cy="1144461"/>
            <a:chOff x="2052518" y="5282220"/>
            <a:chExt cx="1684638" cy="1144461"/>
          </a:xfrm>
        </p:grpSpPr>
        <p:sp>
          <p:nvSpPr>
            <p:cNvPr id="180" name="Text Box 167"/>
            <p:cNvSpPr txBox="1">
              <a:spLocks noChangeArrowheads="1"/>
            </p:cNvSpPr>
            <p:nvPr/>
          </p:nvSpPr>
          <p:spPr bwMode="auto">
            <a:xfrm>
              <a:off x="2052518" y="5669551"/>
              <a:ext cx="1684638" cy="7571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Optical Coding and Mod</a:t>
              </a:r>
              <a:endParaRPr lang="en-US" sz="800" b="1" dirty="0">
                <a:solidFill>
                  <a:srgbClr val="FF9900"/>
                </a:solidFill>
                <a:latin typeface="Arial"/>
              </a:endParaRPr>
            </a:p>
          </p:txBody>
        </p:sp>
        <p:sp>
          <p:nvSpPr>
            <p:cNvPr id="188" name="Rounded Rectangle 187"/>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 Link</a:t>
              </a:r>
            </a:p>
            <a:p>
              <a:pPr algn="ctr" fontAlgn="auto">
                <a:spcBef>
                  <a:spcPts val="0"/>
                </a:spcBef>
                <a:spcAft>
                  <a:spcPts val="0"/>
                </a:spcAft>
                <a:defRPr/>
              </a:pPr>
              <a:r>
                <a:rPr lang="en-US" sz="1050" b="1" dirty="0">
                  <a:solidFill>
                    <a:srgbClr val="FFFFFF"/>
                  </a:solidFill>
                  <a:latin typeface="Arial Narrow"/>
                  <a:cs typeface="Arial Narrow"/>
                </a:rPr>
                <a:t>Services</a:t>
              </a:r>
            </a:p>
          </p:txBody>
        </p:sp>
      </p:grpSp>
      <p:sp>
        <p:nvSpPr>
          <p:cNvPr id="168" name="Rounded Rectangle 167"/>
          <p:cNvSpPr/>
          <p:nvPr/>
        </p:nvSpPr>
        <p:spPr bwMode="auto">
          <a:xfrm>
            <a:off x="2033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2" name="Title 1"/>
          <p:cNvSpPr>
            <a:spLocks noGrp="1"/>
          </p:cNvSpPr>
          <p:nvPr>
            <p:ph type="title"/>
          </p:nvPr>
        </p:nvSpPr>
        <p:spPr>
          <a:xfrm>
            <a:off x="1981200" y="331728"/>
            <a:ext cx="8229600" cy="506473"/>
          </a:xfrm>
        </p:spPr>
        <p:txBody>
          <a:bodyPr/>
          <a:lstStyle/>
          <a:p>
            <a:r>
              <a:rPr lang="en-US" dirty="0"/>
              <a:t>CCSDS Overview - End-to-End Architecture</a:t>
            </a:r>
          </a:p>
        </p:txBody>
      </p:sp>
      <p:grpSp>
        <p:nvGrpSpPr>
          <p:cNvPr id="177" name="Group 176"/>
          <p:cNvGrpSpPr/>
          <p:nvPr/>
        </p:nvGrpSpPr>
        <p:grpSpPr>
          <a:xfrm>
            <a:off x="1903402" y="5282220"/>
            <a:ext cx="1609200" cy="983132"/>
            <a:chOff x="379402" y="5282220"/>
            <a:chExt cx="1609200" cy="983132"/>
          </a:xfrm>
        </p:grpSpPr>
        <p:sp>
          <p:nvSpPr>
            <p:cNvPr id="169" name="Text Box 380"/>
            <p:cNvSpPr txBox="1">
              <a:spLocks noChangeArrowheads="1"/>
            </p:cNvSpPr>
            <p:nvPr/>
          </p:nvSpPr>
          <p:spPr bwMode="auto">
            <a:xfrm>
              <a:off x="379402" y="5680577"/>
              <a:ext cx="1609200" cy="58477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Onboard Wireless WG</a:t>
              </a:r>
              <a:endParaRPr lang="en-US" sz="800" b="1" dirty="0">
                <a:solidFill>
                  <a:srgbClr val="FF0000"/>
                </a:solidFill>
                <a:latin typeface="Arial"/>
              </a:endParaRPr>
            </a:p>
            <a:p>
              <a:pPr marL="112713" indent="-112713">
                <a:buFont typeface="Wingdings" pitchFamily="2" charset="2"/>
                <a:buChar char=""/>
              </a:pPr>
              <a:r>
                <a:rPr lang="en-US" sz="800" b="1" dirty="0">
                  <a:solidFill>
                    <a:srgbClr val="0033CC"/>
                  </a:solidFill>
                  <a:latin typeface="Arial"/>
                </a:rPr>
                <a:t>Application Supt Services (incl. Plug-n-Play)</a:t>
              </a:r>
            </a:p>
            <a:p>
              <a:pPr marL="112713" indent="-112713">
                <a:buFont typeface="Wingdings" pitchFamily="2" charset="2"/>
                <a:buChar char=""/>
              </a:pPr>
              <a:r>
                <a:rPr lang="en-US" sz="800" b="1" dirty="0">
                  <a:solidFill>
                    <a:srgbClr val="0033CC"/>
                  </a:solidFill>
                  <a:latin typeface="Arial"/>
                </a:rPr>
                <a:t>Subnetwork Services WG</a:t>
              </a:r>
            </a:p>
          </p:txBody>
        </p:sp>
        <p:sp>
          <p:nvSpPr>
            <p:cNvPr id="170" name="Rounded Rectangle 169"/>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Spacecraft Onboard </a:t>
              </a:r>
            </a:p>
            <a:p>
              <a:pPr algn="ctr" fontAlgn="auto">
                <a:spcBef>
                  <a:spcPts val="0"/>
                </a:spcBef>
                <a:spcAft>
                  <a:spcPts val="0"/>
                </a:spcAft>
                <a:defRPr/>
              </a:pPr>
              <a:r>
                <a:rPr lang="en-US" sz="1050" b="1" dirty="0">
                  <a:solidFill>
                    <a:srgbClr val="FFFFFF"/>
                  </a:solidFill>
                  <a:latin typeface="Arial Narrow"/>
                  <a:cs typeface="Arial Narrow"/>
                </a:rPr>
                <a:t>Interface Services</a:t>
              </a:r>
            </a:p>
          </p:txBody>
        </p:sp>
      </p:grpSp>
      <p:grpSp>
        <p:nvGrpSpPr>
          <p:cNvPr id="172" name="Group 376"/>
          <p:cNvGrpSpPr>
            <a:grpSpLocks/>
          </p:cNvGrpSpPr>
          <p:nvPr/>
        </p:nvGrpSpPr>
        <p:grpSpPr bwMode="auto">
          <a:xfrm>
            <a:off x="2173778" y="2888515"/>
            <a:ext cx="1937834" cy="1543286"/>
            <a:chOff x="457200" y="2195342"/>
            <a:chExt cx="1955006" cy="1805732"/>
          </a:xfrm>
          <a:effectLst>
            <a:glow rad="63500">
              <a:schemeClr val="accent4">
                <a:satMod val="175000"/>
                <a:alpha val="40000"/>
              </a:schemeClr>
            </a:glow>
          </a:effectLst>
        </p:grpSpPr>
        <p:sp>
          <p:nvSpPr>
            <p:cNvPr id="173" name="Rectangle 17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4" name="Rectangle 17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5" name="Rectangle 17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6" name="Rectangle 17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202" name="Rectangle 418"/>
          <p:cNvSpPr>
            <a:spLocks noChangeArrowheads="1"/>
          </p:cNvSpPr>
          <p:nvPr/>
        </p:nvSpPr>
        <p:spPr bwMode="auto">
          <a:xfrm rot="1717673">
            <a:off x="3014440"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3" name="Rectangle 419"/>
          <p:cNvSpPr>
            <a:spLocks noChangeArrowheads="1"/>
          </p:cNvSpPr>
          <p:nvPr/>
        </p:nvSpPr>
        <p:spPr bwMode="auto">
          <a:xfrm rot="19983654">
            <a:off x="3093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4" name="Rectangle 377"/>
          <p:cNvSpPr>
            <a:spLocks noChangeArrowheads="1"/>
          </p:cNvSpPr>
          <p:nvPr/>
        </p:nvSpPr>
        <p:spPr bwMode="auto">
          <a:xfrm>
            <a:off x="3127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217" name="Group 410"/>
          <p:cNvGrpSpPr/>
          <p:nvPr/>
        </p:nvGrpSpPr>
        <p:grpSpPr>
          <a:xfrm>
            <a:off x="7561820" y="2705023"/>
            <a:ext cx="1479482" cy="1285495"/>
            <a:chOff x="6482411" y="2137070"/>
            <a:chExt cx="997822" cy="1239689"/>
          </a:xfrm>
          <a:effectLst>
            <a:glow rad="63500">
              <a:schemeClr val="accent4">
                <a:satMod val="175000"/>
                <a:alpha val="40000"/>
              </a:schemeClr>
            </a:glow>
          </a:effectLst>
        </p:grpSpPr>
        <p:cxnSp>
          <p:nvCxnSpPr>
            <p:cNvPr id="218"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19"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20"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1"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34" name="Group 233"/>
          <p:cNvGrpSpPr/>
          <p:nvPr/>
        </p:nvGrpSpPr>
        <p:grpSpPr>
          <a:xfrm>
            <a:off x="2290428" y="1984334"/>
            <a:ext cx="5004584" cy="2753626"/>
            <a:chOff x="766428" y="1984334"/>
            <a:chExt cx="5004584" cy="2753626"/>
          </a:xfrm>
        </p:grpSpPr>
        <p:sp>
          <p:nvSpPr>
            <p:cNvPr id="222"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3"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4"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5"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6"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7"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8"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9"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0"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1"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2"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57" name="Group 256"/>
          <p:cNvGrpSpPr/>
          <p:nvPr/>
        </p:nvGrpSpPr>
        <p:grpSpPr>
          <a:xfrm>
            <a:off x="2172205" y="1970299"/>
            <a:ext cx="7794467" cy="2754522"/>
            <a:chOff x="648204" y="1970299"/>
            <a:chExt cx="7794467" cy="2754522"/>
          </a:xfrm>
        </p:grpSpPr>
        <p:grpSp>
          <p:nvGrpSpPr>
            <p:cNvPr id="253" name="Group 252"/>
            <p:cNvGrpSpPr/>
            <p:nvPr/>
          </p:nvGrpSpPr>
          <p:grpSpPr>
            <a:xfrm>
              <a:off x="648204" y="1970299"/>
              <a:ext cx="7794467" cy="2754522"/>
              <a:chOff x="648204" y="1970299"/>
              <a:chExt cx="7794467" cy="2754522"/>
            </a:xfrm>
          </p:grpSpPr>
          <p:grpSp>
            <p:nvGrpSpPr>
              <p:cNvPr id="239" name="Group 411"/>
              <p:cNvGrpSpPr/>
              <p:nvPr/>
            </p:nvGrpSpPr>
            <p:grpSpPr>
              <a:xfrm>
                <a:off x="6021329" y="2708384"/>
                <a:ext cx="1510576" cy="1288947"/>
                <a:chOff x="6472886" y="2130009"/>
                <a:chExt cx="1018793" cy="1243021"/>
              </a:xfrm>
              <a:effectLst/>
            </p:grpSpPr>
            <p:cxnSp>
              <p:nvCxnSpPr>
                <p:cNvPr id="24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4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4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44"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5"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7"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8"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9"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0"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1" name="Freeform 25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5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25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58" name="AutoShape 5"/>
          <p:cNvSpPr>
            <a:spLocks noChangeArrowheads="1"/>
          </p:cNvSpPr>
          <p:nvPr/>
        </p:nvSpPr>
        <p:spPr bwMode="ltGray">
          <a:xfrm>
            <a:off x="1738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167" name="Group 166"/>
          <p:cNvGrpSpPr/>
          <p:nvPr/>
        </p:nvGrpSpPr>
        <p:grpSpPr>
          <a:xfrm>
            <a:off x="1967118" y="1767505"/>
            <a:ext cx="8373232" cy="3360741"/>
            <a:chOff x="443118" y="1767504"/>
            <a:chExt cx="8373232" cy="3360741"/>
          </a:xfrm>
        </p:grpSpPr>
        <p:pic>
          <p:nvPicPr>
            <p:cNvPr id="53" name="Picture 52"/>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4" name="Picture 53"/>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1"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02" name="Picture 101"/>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3" name="Picture 102"/>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4" name="Picture 103"/>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5" name="Picture 104"/>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6" name="Picture 105"/>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7"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08" name="Picture 107"/>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9" name="Picture 108"/>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0" name="Picture 109"/>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12" name="Group 370"/>
            <p:cNvGrpSpPr/>
            <p:nvPr/>
          </p:nvGrpSpPr>
          <p:grpSpPr>
            <a:xfrm>
              <a:off x="5481431" y="3562639"/>
              <a:ext cx="1091856" cy="838100"/>
              <a:chOff x="5774530" y="2719488"/>
              <a:chExt cx="985837" cy="756721"/>
            </a:xfrm>
          </p:grpSpPr>
          <p:sp>
            <p:nvSpPr>
              <p:cNvPr id="113" name="Rounded Rectangle 11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114" name="TextBox 113"/>
              <p:cNvSpPr txBox="1">
                <a:spLocks noChangeArrowheads="1"/>
              </p:cNvSpPr>
              <p:nvPr/>
            </p:nvSpPr>
            <p:spPr bwMode="auto">
              <a:xfrm>
                <a:off x="5774530" y="2719488"/>
                <a:ext cx="985837" cy="277892"/>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MISSION CONTROL</a:t>
                </a: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115" name="Picture 114"/>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116" name="Group 371"/>
            <p:cNvGrpSpPr/>
            <p:nvPr/>
          </p:nvGrpSpPr>
          <p:grpSpPr>
            <a:xfrm>
              <a:off x="5469524" y="2171989"/>
              <a:ext cx="1082256" cy="828574"/>
              <a:chOff x="5791199" y="1466951"/>
              <a:chExt cx="985837" cy="754756"/>
            </a:xfrm>
          </p:grpSpPr>
          <p:sp>
            <p:nvSpPr>
              <p:cNvPr id="117" name="Rounded Rectangle 116"/>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118" name="Picture 117"/>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119" name="TextBox 118"/>
              <p:cNvSpPr txBox="1">
                <a:spLocks noChangeArrowheads="1"/>
              </p:cNvSpPr>
              <p:nvPr/>
            </p:nvSpPr>
            <p:spPr bwMode="auto">
              <a:xfrm>
                <a:off x="5791199" y="1466951"/>
                <a:ext cx="985837" cy="28035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MISSION CONTROL</a:t>
                </a: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120" name="Group 384"/>
            <p:cNvGrpSpPr/>
            <p:nvPr/>
          </p:nvGrpSpPr>
          <p:grpSpPr>
            <a:xfrm>
              <a:off x="7314994" y="2186277"/>
              <a:ext cx="1082256" cy="742848"/>
              <a:chOff x="7022953" y="1815770"/>
              <a:chExt cx="1082256" cy="742848"/>
            </a:xfrm>
          </p:grpSpPr>
          <p:sp>
            <p:nvSpPr>
              <p:cNvPr id="121" name="Rounded Rectangle 12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2" name="TextBox 121"/>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End Users</a:t>
                </a:r>
              </a:p>
            </p:txBody>
          </p:sp>
          <p:pic>
            <p:nvPicPr>
              <p:cNvPr id="123" name="Picture 122"/>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124" name="Group 389"/>
            <p:cNvGrpSpPr/>
            <p:nvPr/>
          </p:nvGrpSpPr>
          <p:grpSpPr>
            <a:xfrm>
              <a:off x="7300707" y="3681710"/>
              <a:ext cx="1082256" cy="742848"/>
              <a:chOff x="7111060" y="3099264"/>
              <a:chExt cx="1082256" cy="742848"/>
            </a:xfrm>
          </p:grpSpPr>
          <p:sp>
            <p:nvSpPr>
              <p:cNvPr id="125" name="Rounded Rectangle 12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6" name="TextBox 125"/>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End Users</a:t>
                </a:r>
              </a:p>
            </p:txBody>
          </p:sp>
          <p:pic>
            <p:nvPicPr>
              <p:cNvPr id="127" name="Picture 126"/>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128" name="Group 394"/>
            <p:cNvGrpSpPr/>
            <p:nvPr/>
          </p:nvGrpSpPr>
          <p:grpSpPr>
            <a:xfrm>
              <a:off x="7734094" y="3038763"/>
              <a:ext cx="1082256" cy="589295"/>
              <a:chOff x="7818290" y="2544430"/>
              <a:chExt cx="1082256" cy="589295"/>
            </a:xfrm>
          </p:grpSpPr>
          <p:grpSp>
            <p:nvGrpSpPr>
              <p:cNvPr id="129" name="Group 390"/>
              <p:cNvGrpSpPr/>
              <p:nvPr/>
            </p:nvGrpSpPr>
            <p:grpSpPr>
              <a:xfrm>
                <a:off x="7818290" y="2544430"/>
                <a:ext cx="1082256" cy="589295"/>
                <a:chOff x="7032478" y="1901494"/>
                <a:chExt cx="1082256" cy="589295"/>
              </a:xfrm>
            </p:grpSpPr>
            <p:sp>
              <p:nvSpPr>
                <p:cNvPr id="131" name="Rounded Rectangle 130"/>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2" name="TextBox 131"/>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a:solidFill>
                        <a:srgbClr val="FFFFFF"/>
                      </a:solidFill>
                      <a:latin typeface="Arial Narrow"/>
                      <a:cs typeface="Arial Narrow"/>
                    </a:rPr>
                    <a:t>Applications/Archives</a:t>
                  </a:r>
                </a:p>
              </p:txBody>
            </p:sp>
          </p:grpSp>
          <p:pic>
            <p:nvPicPr>
              <p:cNvPr id="130" name="Picture 129"/>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135" name="Picture 134"/>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6" name="Picture 135"/>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73" name="Group 272"/>
          <p:cNvGrpSpPr/>
          <p:nvPr/>
        </p:nvGrpSpPr>
        <p:grpSpPr>
          <a:xfrm>
            <a:off x="7432557" y="1020118"/>
            <a:ext cx="3067367" cy="1042978"/>
            <a:chOff x="5908556" y="772675"/>
            <a:chExt cx="3067367" cy="1474639"/>
          </a:xfrm>
        </p:grpSpPr>
        <p:grpSp>
          <p:nvGrpSpPr>
            <p:cNvPr id="265" name="Group 264"/>
            <p:cNvGrpSpPr/>
            <p:nvPr/>
          </p:nvGrpSpPr>
          <p:grpSpPr>
            <a:xfrm>
              <a:off x="5908556" y="772676"/>
              <a:ext cx="3067367" cy="1474638"/>
              <a:chOff x="5908556" y="772676"/>
              <a:chExt cx="3067367" cy="1474638"/>
            </a:xfrm>
          </p:grpSpPr>
          <p:sp>
            <p:nvSpPr>
              <p:cNvPr id="259" name="AutoShape 5"/>
              <p:cNvSpPr>
                <a:spLocks noChangeArrowheads="1"/>
              </p:cNvSpPr>
              <p:nvPr/>
            </p:nvSpPr>
            <p:spPr bwMode="ltGray">
              <a:xfrm>
                <a:off x="6611340" y="772676"/>
                <a:ext cx="23280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260" name="Text Box 379"/>
              <p:cNvSpPr txBox="1">
                <a:spLocks noChangeArrowheads="1"/>
              </p:cNvSpPr>
              <p:nvPr/>
            </p:nvSpPr>
            <p:spPr bwMode="auto">
              <a:xfrm>
                <a:off x="6953506" y="1180538"/>
                <a:ext cx="2022417" cy="600518"/>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Security</a:t>
                </a:r>
              </a:p>
              <a:p>
                <a:pPr marL="112713" indent="-112713">
                  <a:lnSpc>
                    <a:spcPct val="90000"/>
                  </a:lnSpc>
                  <a:buFont typeface="Wingdings" pitchFamily="2" charset="2"/>
                  <a:buChar char="t"/>
                </a:pPr>
                <a:r>
                  <a:rPr lang="en-US" sz="800" b="1" dirty="0">
                    <a:solidFill>
                      <a:srgbClr val="0033CC"/>
                    </a:solidFill>
                    <a:latin typeface="Arial"/>
                  </a:rPr>
                  <a:t>Delta-DOR</a:t>
                </a:r>
              </a:p>
              <a:p>
                <a:pPr marL="112713" indent="-112713">
                  <a:lnSpc>
                    <a:spcPct val="90000"/>
                  </a:lnSpc>
                  <a:buFont typeface="Wingdings" pitchFamily="2" charset="2"/>
                  <a:buChar char="t"/>
                </a:pPr>
                <a:r>
                  <a:rPr lang="en-US" sz="800" b="1" dirty="0">
                    <a:solidFill>
                      <a:srgbClr val="0033CC"/>
                    </a:solidFill>
                    <a:latin typeface="Arial"/>
                  </a:rPr>
                  <a:t>System Architecture</a:t>
                </a:r>
              </a:p>
            </p:txBody>
          </p:sp>
          <p:sp>
            <p:nvSpPr>
              <p:cNvPr id="261" name="Arc 260"/>
              <p:cNvSpPr/>
              <p:nvPr/>
            </p:nvSpPr>
            <p:spPr bwMode="auto">
              <a:xfrm rot="5400000">
                <a:off x="5898527" y="1041105"/>
                <a:ext cx="718279" cy="698221"/>
              </a:xfrm>
              <a:prstGeom prst="arc">
                <a:avLst/>
              </a:prstGeom>
              <a:noFill/>
              <a:ln w="165100" algn="ctr">
                <a:solidFill>
                  <a:schemeClr val="bg1">
                    <a:lumMod val="75000"/>
                  </a:schemeClr>
                </a:solidFill>
                <a:round/>
                <a:headEnd type="none" w="sm" len="sm"/>
                <a:tailEnd type="none" w="sm" len="sm"/>
              </a:ln>
            </p:spPr>
            <p:txBody>
              <a:bodyPr/>
              <a:lstStyle/>
              <a:p>
                <a:endParaRPr lang="en-US">
                  <a:solidFill>
                    <a:srgbClr val="000000"/>
                  </a:solidFill>
                </a:endParaRPr>
              </a:p>
            </p:txBody>
          </p:sp>
          <p:cxnSp>
            <p:nvCxnSpPr>
              <p:cNvPr id="262" name="Straight Connector 261"/>
              <p:cNvCxnSpPr/>
              <p:nvPr/>
            </p:nvCxnSpPr>
            <p:spPr bwMode="auto">
              <a:xfrm flipV="1">
                <a:off x="8933080" y="1411455"/>
                <a:ext cx="4807" cy="835859"/>
              </a:xfrm>
              <a:prstGeom prst="line">
                <a:avLst/>
              </a:prstGeom>
              <a:noFill/>
              <a:ln w="165100" algn="ctr">
                <a:solidFill>
                  <a:schemeClr val="bg1">
                    <a:lumMod val="75000"/>
                  </a:schemeClr>
                </a:solidFill>
                <a:round/>
                <a:headEnd type="none" w="sm" len="sm"/>
                <a:tailEnd type="none" w="sm" len="sm"/>
              </a:ln>
            </p:spPr>
          </p:cxnSp>
        </p:grpSp>
        <p:sp>
          <p:nvSpPr>
            <p:cNvPr id="266" name="Rounded Rectangle 26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a:solidFill>
                    <a:srgbClr val="FFFFFF"/>
                  </a:solidFill>
                  <a:latin typeface="Arial Narrow"/>
                  <a:cs typeface="Arial Narrow"/>
                </a:rPr>
                <a:t>Systems Engineering</a:t>
              </a:r>
            </a:p>
          </p:txBody>
        </p:sp>
      </p:grpSp>
      <p:sp>
        <p:nvSpPr>
          <p:cNvPr id="4" name="Left Arrow 3"/>
          <p:cNvSpPr/>
          <p:nvPr/>
        </p:nvSpPr>
        <p:spPr bwMode="auto">
          <a:xfrm>
            <a:off x="9906964" y="5408023"/>
            <a:ext cx="619087" cy="814085"/>
          </a:xfrm>
          <a:prstGeom prst="leftArrow">
            <a:avLst/>
          </a:prstGeom>
          <a:solidFill>
            <a:srgbClr val="FFFF00"/>
          </a:solidFill>
          <a:ln w="38100">
            <a:solidFill>
              <a:srgbClr val="FF0000"/>
            </a:solidFill>
            <a:round/>
            <a:headEnd/>
            <a:tailEnd/>
          </a:ln>
        </p:spPr>
        <p:txBody>
          <a:bodyPr wrap="none" rtlCol="0" anchor="ctr"/>
          <a:lstStyle/>
          <a:p>
            <a:pPr algn="ctr"/>
            <a:endParaRPr lang="en-US"/>
          </a:p>
        </p:txBody>
      </p:sp>
    </p:spTree>
    <p:extLst>
      <p:ext uri="{BB962C8B-B14F-4D97-AF65-F5344CB8AC3E}">
        <p14:creationId xmlns:p14="http://schemas.microsoft.com/office/powerpoint/2010/main" val="1734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Direction for the DAI WG</a:t>
            </a:r>
          </a:p>
        </p:txBody>
      </p:sp>
      <p:sp>
        <p:nvSpPr>
          <p:cNvPr id="3" name="Content Placeholder 2"/>
          <p:cNvSpPr>
            <a:spLocks noGrp="1"/>
          </p:cNvSpPr>
          <p:nvPr>
            <p:ph idx="1"/>
          </p:nvPr>
        </p:nvSpPr>
        <p:spPr>
          <a:xfrm>
            <a:off x="609600" y="990600"/>
            <a:ext cx="11277600" cy="5483226"/>
          </a:xfrm>
        </p:spPr>
        <p:txBody>
          <a:bodyPr/>
          <a:lstStyle/>
          <a:p>
            <a:r>
              <a:rPr lang="en-US" sz="2800" b="1" i="1" dirty="0"/>
              <a:t>Initially </a:t>
            </a:r>
            <a:r>
              <a:rPr lang="en-US" sz="2800" dirty="0"/>
              <a:t>the DAI WG worked on </a:t>
            </a:r>
            <a:r>
              <a:rPr lang="en-US" sz="2800" b="1" i="1" dirty="0"/>
              <a:t>processes</a:t>
            </a:r>
            <a:r>
              <a:rPr lang="en-US" sz="2800" dirty="0"/>
              <a:t> for digital preservation.</a:t>
            </a:r>
          </a:p>
          <a:p>
            <a:pPr lvl="1"/>
            <a:r>
              <a:rPr lang="en-US" sz="2400" dirty="0"/>
              <a:t>That resulted in the OAIS Reference Model first published in 2002</a:t>
            </a:r>
          </a:p>
          <a:p>
            <a:pPr lvl="1"/>
            <a:r>
              <a:rPr lang="en-US" sz="2400" dirty="0"/>
              <a:t>Continued to optimize OAIS Processes in 5-year reviews.  </a:t>
            </a:r>
          </a:p>
          <a:p>
            <a:pPr lvl="1"/>
            <a:r>
              <a:rPr lang="en-US" sz="2400" dirty="0"/>
              <a:t>OAIS-RM and associated process documents are now collectively referred to as the </a:t>
            </a:r>
            <a:r>
              <a:rPr lang="en-US" sz="2400" b="1" i="1" dirty="0"/>
              <a:t>OAIS Process Framework (OAIS-PF)</a:t>
            </a:r>
          </a:p>
          <a:p>
            <a:pPr lvl="1"/>
            <a:r>
              <a:rPr lang="en-US" sz="2400" dirty="0"/>
              <a:t>Subsequently set up ISO certification process for trustworthy repositories</a:t>
            </a:r>
          </a:p>
          <a:p>
            <a:pPr lvl="1"/>
            <a:r>
              <a:rPr lang="en-US" sz="2400" dirty="0"/>
              <a:t>Result - OAIS practices are widely accepted and practiced among national archives and libraries around the world.</a:t>
            </a:r>
          </a:p>
          <a:p>
            <a:r>
              <a:rPr lang="en-US" sz="2800" b="1" i="1" dirty="0"/>
              <a:t>Now </a:t>
            </a:r>
            <a:r>
              <a:rPr lang="en-US" sz="2800" dirty="0"/>
              <a:t>DAI is starting work on </a:t>
            </a:r>
            <a:r>
              <a:rPr lang="en-US" sz="2800" b="1" i="1" dirty="0"/>
              <a:t>interoperability </a:t>
            </a:r>
            <a:r>
              <a:rPr lang="en-US" sz="2800" dirty="0"/>
              <a:t>standards</a:t>
            </a:r>
            <a:r>
              <a:rPr lang="en-US" sz="2800" b="1" i="1" dirty="0"/>
              <a:t> </a:t>
            </a:r>
            <a:r>
              <a:rPr lang="en-US" sz="2800" dirty="0"/>
              <a:t>for archives</a:t>
            </a:r>
          </a:p>
          <a:p>
            <a:pPr lvl="1"/>
            <a:r>
              <a:rPr lang="en-US" sz="2400" dirty="0"/>
              <a:t>Google’s Vint Cerf approached us and advocated stronger focus on technical interoperability for preservation archives.</a:t>
            </a:r>
          </a:p>
          <a:p>
            <a:pPr lvl="1"/>
            <a:r>
              <a:rPr lang="en-US" sz="2600" dirty="0"/>
              <a:t>For both OAIS archives and “regular” archives (</a:t>
            </a:r>
            <a:r>
              <a:rPr lang="en-US" sz="2600" i="1" dirty="0"/>
              <a:t>your</a:t>
            </a:r>
            <a:r>
              <a:rPr lang="en-US" sz="2600" dirty="0"/>
              <a:t> current archives).</a:t>
            </a:r>
          </a:p>
          <a:p>
            <a:pPr lvl="1"/>
            <a:r>
              <a:rPr lang="en-US" sz="2600" dirty="0"/>
              <a:t>Called the </a:t>
            </a:r>
            <a:r>
              <a:rPr lang="en-US" sz="2600" b="1" i="1" dirty="0"/>
              <a:t>OAIS Interoperability Framework (OAIS-IF)</a:t>
            </a:r>
            <a:r>
              <a:rPr lang="en-US" sz="2600" dirty="0"/>
              <a:t>.  </a:t>
            </a:r>
          </a:p>
          <a:p>
            <a:pPr lvl="1"/>
            <a:endParaRPr lang="en-US" sz="2400" dirty="0"/>
          </a:p>
          <a:p>
            <a:pPr lvl="1"/>
            <a:endParaRPr lang="en-US" sz="2400" dirty="0"/>
          </a:p>
          <a:p>
            <a:pPr lvl="1"/>
            <a:endParaRPr lang="en-US" sz="2400" dirty="0"/>
          </a:p>
          <a:p>
            <a:pPr lvl="1"/>
            <a:endParaRPr lang="en-US" sz="24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a:t>
            </a:fld>
            <a:endParaRPr lang="en-US" dirty="0"/>
          </a:p>
        </p:txBody>
      </p:sp>
    </p:spTree>
    <p:extLst>
      <p:ext uri="{BB962C8B-B14F-4D97-AF65-F5344CB8AC3E}">
        <p14:creationId xmlns:p14="http://schemas.microsoft.com/office/powerpoint/2010/main" val="370798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Digital Preservation Problem Statement for Space Missions</a:t>
            </a:r>
          </a:p>
        </p:txBody>
      </p:sp>
      <p:sp>
        <p:nvSpPr>
          <p:cNvPr id="4" name="Content Placeholder 3"/>
          <p:cNvSpPr>
            <a:spLocks noGrp="1"/>
          </p:cNvSpPr>
          <p:nvPr>
            <p:ph idx="1"/>
          </p:nvPr>
        </p:nvSpPr>
        <p:spPr>
          <a:xfrm>
            <a:off x="609600" y="990600"/>
            <a:ext cx="10972800" cy="5715001"/>
          </a:xfrm>
        </p:spPr>
        <p:txBody>
          <a:bodyPr/>
          <a:lstStyle/>
          <a:p>
            <a:r>
              <a:rPr lang="en-US" dirty="0"/>
              <a:t>With a few exceptions, many missions lose access to their mission data after the mission terminates – funding stops – Software becomes obsolete</a:t>
            </a:r>
          </a:p>
          <a:p>
            <a:pPr lvl="1"/>
            <a:r>
              <a:rPr lang="en-US" dirty="0"/>
              <a:t>Legacy mission TLM is often valuable but inaccessible.  </a:t>
            </a:r>
          </a:p>
          <a:p>
            <a:pPr lvl="1"/>
            <a:r>
              <a:rPr lang="en-US" dirty="0"/>
              <a:t>Lost mission and project lessons learned will handicap new programs.  </a:t>
            </a:r>
          </a:p>
          <a:p>
            <a:r>
              <a:rPr lang="en-US" dirty="0"/>
              <a:t>Lessons learned (or not) examples:</a:t>
            </a:r>
          </a:p>
          <a:p>
            <a:pPr lvl="1"/>
            <a:r>
              <a:rPr lang="en-US" dirty="0"/>
              <a:t>Prior SpaceOps presentation examples: Apollo, ALSEP, NASA Galileo, IMAGE. </a:t>
            </a:r>
          </a:p>
          <a:p>
            <a:pPr lvl="1"/>
            <a:r>
              <a:rPr lang="en-US" dirty="0"/>
              <a:t>New Use Case:  NASA Interstellar Probe mission may last 50+ years.  </a:t>
            </a:r>
          </a:p>
          <a:p>
            <a:r>
              <a:rPr lang="en-US" dirty="0"/>
              <a:t>Software obsolescence seen as a global problem</a:t>
            </a:r>
          </a:p>
          <a:p>
            <a:pPr lvl="1"/>
            <a:r>
              <a:rPr lang="en-US" dirty="0"/>
              <a:t>Much of today’s data may be inaccessible in decades, or certainly in a century. </a:t>
            </a:r>
          </a:p>
          <a:p>
            <a:pPr lvl="1"/>
            <a:r>
              <a:rPr lang="en-US" dirty="0"/>
              <a:t>Google on “Digital Dark Age” </a:t>
            </a:r>
          </a:p>
          <a:p>
            <a:pPr lvl="1"/>
            <a:r>
              <a:rPr lang="en-US" dirty="0"/>
              <a:t>Massive data sets will be needed to train future AIs.  </a:t>
            </a:r>
            <a:r>
              <a:rPr lang="en-US" dirty="0" err="1"/>
              <a:t>Preservation</a:t>
            </a:r>
            <a:r>
              <a:rPr lang="en-US" dirty="0" err="1">
                <a:sym typeface="Wingdings" panose="05000000000000000000" pitchFamily="2" charset="2"/>
              </a:rPr>
              <a:t></a:t>
            </a:r>
            <a:r>
              <a:rPr lang="en-US" dirty="0" err="1"/>
              <a:t>AI</a:t>
            </a:r>
            <a:r>
              <a:rPr lang="en-US" dirty="0"/>
              <a:t> capability.</a:t>
            </a:r>
          </a:p>
          <a:p>
            <a:pPr lvl="1"/>
            <a:r>
              <a:rPr lang="en-US" dirty="0"/>
              <a:t>If program/project data is preserved, example query:  “For all projects that use cost model X, what percentage of them came in at or under predicted costs?”</a:t>
            </a:r>
          </a:p>
          <a:p>
            <a:pPr lvl="1"/>
            <a:r>
              <a:rPr lang="en-US" dirty="0"/>
              <a:t>There is no better time to start to build this capability than right now.  </a:t>
            </a:r>
          </a:p>
          <a:p>
            <a:pPr lvl="1"/>
            <a:endParaRPr lang="en-US"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5</a:t>
            </a:fld>
            <a:endParaRPr lang="en-US" dirty="0"/>
          </a:p>
        </p:txBody>
      </p:sp>
    </p:spTree>
    <p:extLst>
      <p:ext uri="{BB962C8B-B14F-4D97-AF65-F5344CB8AC3E}">
        <p14:creationId xmlns:p14="http://schemas.microsoft.com/office/powerpoint/2010/main" val="234637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E9F3-6FD5-4056-B759-C574C7D97ED1}"/>
              </a:ext>
            </a:extLst>
          </p:cNvPr>
          <p:cNvSpPr>
            <a:spLocks noGrp="1"/>
          </p:cNvSpPr>
          <p:nvPr>
            <p:ph type="title"/>
          </p:nvPr>
        </p:nvSpPr>
        <p:spPr/>
        <p:txBody>
          <a:bodyPr/>
          <a:lstStyle/>
          <a:p>
            <a:r>
              <a:rPr lang="en-US" dirty="0"/>
              <a:t>OAIS-IF Development Plans and Constraints</a:t>
            </a:r>
            <a:endParaRPr lang="en-GB" dirty="0"/>
          </a:p>
        </p:txBody>
      </p:sp>
      <p:sp>
        <p:nvSpPr>
          <p:cNvPr id="3" name="Content Placeholder 2">
            <a:extLst>
              <a:ext uri="{FF2B5EF4-FFF2-40B4-BE49-F238E27FC236}">
                <a16:creationId xmlns:a16="http://schemas.microsoft.com/office/drawing/2014/main" id="{68D5AC57-B134-46D4-B0F8-FCCAEA8A2310}"/>
              </a:ext>
            </a:extLst>
          </p:cNvPr>
          <p:cNvSpPr>
            <a:spLocks noGrp="1"/>
          </p:cNvSpPr>
          <p:nvPr>
            <p:ph idx="1"/>
          </p:nvPr>
        </p:nvSpPr>
        <p:spPr/>
        <p:txBody>
          <a:bodyPr>
            <a:noAutofit/>
          </a:bodyPr>
          <a:lstStyle/>
          <a:p>
            <a:pPr>
              <a:lnSpc>
                <a:spcPct val="110000"/>
              </a:lnSpc>
              <a:spcBef>
                <a:spcPts val="600"/>
              </a:spcBef>
              <a:spcAft>
                <a:spcPts val="600"/>
              </a:spcAft>
            </a:pPr>
            <a:r>
              <a:rPr lang="en-US" sz="2200" dirty="0"/>
              <a:t>OAIS-IF builds on OAIS standards (but should work fine with non-OAIS archives.)</a:t>
            </a:r>
          </a:p>
          <a:p>
            <a:pPr>
              <a:lnSpc>
                <a:spcPct val="110000"/>
              </a:lnSpc>
              <a:spcBef>
                <a:spcPts val="600"/>
              </a:spcBef>
              <a:spcAft>
                <a:spcPts val="600"/>
              </a:spcAft>
            </a:pPr>
            <a:r>
              <a:rPr lang="en-US" sz="2200" dirty="0"/>
              <a:t>OAIS-IF interfaces can work in parallel with existing archive interfaces.  </a:t>
            </a:r>
          </a:p>
          <a:p>
            <a:pPr>
              <a:lnSpc>
                <a:spcPct val="110000"/>
              </a:lnSpc>
              <a:spcBef>
                <a:spcPts val="600"/>
              </a:spcBef>
              <a:spcAft>
                <a:spcPts val="600"/>
              </a:spcAft>
            </a:pPr>
            <a:r>
              <a:rPr lang="en-US" sz="2200" dirty="0"/>
              <a:t>OAIS-IF will be made up of a set of interfacing standards, not specifying the underlying functionality of the software, except as needed to enable the interface.  </a:t>
            </a:r>
          </a:p>
          <a:p>
            <a:pPr>
              <a:lnSpc>
                <a:spcPct val="110000"/>
              </a:lnSpc>
              <a:spcBef>
                <a:spcPts val="600"/>
              </a:spcBef>
              <a:spcAft>
                <a:spcPts val="600"/>
              </a:spcAft>
            </a:pPr>
            <a:r>
              <a:rPr lang="en-US" sz="2200" dirty="0"/>
              <a:t>We expect to define protocols and Application Programming Interfaces (APIs) which can be used to create software </a:t>
            </a:r>
            <a:r>
              <a:rPr lang="en-US" sz="2200" b="1" i="1" dirty="0"/>
              <a:t>adapters</a:t>
            </a:r>
            <a:r>
              <a:rPr lang="en-US" sz="2200" dirty="0"/>
              <a:t> to enable interoperability.</a:t>
            </a:r>
          </a:p>
          <a:p>
            <a:pPr>
              <a:lnSpc>
                <a:spcPct val="110000"/>
              </a:lnSpc>
              <a:spcBef>
                <a:spcPts val="600"/>
              </a:spcBef>
              <a:spcAft>
                <a:spcPts val="600"/>
              </a:spcAft>
            </a:pPr>
            <a:r>
              <a:rPr lang="en-US" sz="2200" dirty="0"/>
              <a:t>We are developing OAIS-IF using UML models, which should be made available for archive developers building software to the standard.  </a:t>
            </a:r>
          </a:p>
          <a:p>
            <a:pPr>
              <a:lnSpc>
                <a:spcPct val="110000"/>
              </a:lnSpc>
              <a:spcBef>
                <a:spcPts val="600"/>
              </a:spcBef>
              <a:spcAft>
                <a:spcPts val="600"/>
              </a:spcAft>
            </a:pPr>
            <a:r>
              <a:rPr lang="en-US" sz="2200" dirty="0"/>
              <a:t> CCSDS Requires two independently developed prototypes before a standard can be approved, and we hope that those will be available as references for archive developers, also.  </a:t>
            </a:r>
            <a:endParaRPr lang="en-GB" sz="2200" dirty="0"/>
          </a:p>
        </p:txBody>
      </p:sp>
      <p:sp>
        <p:nvSpPr>
          <p:cNvPr id="4" name="Slide Number Placeholder 3">
            <a:extLst>
              <a:ext uri="{FF2B5EF4-FFF2-40B4-BE49-F238E27FC236}">
                <a16:creationId xmlns:a16="http://schemas.microsoft.com/office/drawing/2014/main" id="{1575F339-4B14-4956-BCE4-3584A4E9FC4D}"/>
              </a:ext>
            </a:extLst>
          </p:cNvPr>
          <p:cNvSpPr>
            <a:spLocks noGrp="1"/>
          </p:cNvSpPr>
          <p:nvPr>
            <p:ph type="sldNum" sz="quarter" idx="10"/>
          </p:nvPr>
        </p:nvSpPr>
        <p:spPr/>
        <p:txBody>
          <a:bodyPr/>
          <a:lstStyle/>
          <a:p>
            <a:pPr>
              <a:defRPr/>
            </a:pPr>
            <a:fld id="{C6DE6701-7125-43E0-8268-7390181182C0}" type="slidenum">
              <a:rPr lang="en-US" smtClean="0"/>
              <a:pPr>
                <a:defRPr/>
              </a:pPr>
              <a:t>6</a:t>
            </a:fld>
            <a:endParaRPr lang="en-US" dirty="0"/>
          </a:p>
        </p:txBody>
      </p:sp>
    </p:spTree>
    <p:extLst>
      <p:ext uri="{BB962C8B-B14F-4D97-AF65-F5344CB8AC3E}">
        <p14:creationId xmlns:p14="http://schemas.microsoft.com/office/powerpoint/2010/main" val="721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B9B8-CD7C-4652-850F-F76350877568}"/>
              </a:ext>
            </a:extLst>
          </p:cNvPr>
          <p:cNvSpPr>
            <a:spLocks noGrp="1"/>
          </p:cNvSpPr>
          <p:nvPr>
            <p:ph type="title"/>
          </p:nvPr>
        </p:nvSpPr>
        <p:spPr/>
        <p:txBody>
          <a:bodyPr/>
          <a:lstStyle/>
          <a:p>
            <a:r>
              <a:rPr lang="en-US" dirty="0"/>
              <a:t>Interoperability for OAIS-IF</a:t>
            </a:r>
          </a:p>
        </p:txBody>
      </p:sp>
      <p:sp>
        <p:nvSpPr>
          <p:cNvPr id="3" name="Content Placeholder 2">
            <a:extLst>
              <a:ext uri="{FF2B5EF4-FFF2-40B4-BE49-F238E27FC236}">
                <a16:creationId xmlns:a16="http://schemas.microsoft.com/office/drawing/2014/main" id="{22E148C6-1277-43BC-8112-9A8FA49502F5}"/>
              </a:ext>
            </a:extLst>
          </p:cNvPr>
          <p:cNvSpPr>
            <a:spLocks noGrp="1"/>
          </p:cNvSpPr>
          <p:nvPr>
            <p:ph idx="1"/>
          </p:nvPr>
        </p:nvSpPr>
        <p:spPr>
          <a:xfrm>
            <a:off x="609600" y="990600"/>
            <a:ext cx="10972800" cy="5483226"/>
          </a:xfrm>
        </p:spPr>
        <p:txBody>
          <a:bodyPr>
            <a:normAutofit/>
          </a:bodyPr>
          <a:lstStyle/>
          <a:p>
            <a:r>
              <a:rPr lang="en-US" dirty="0"/>
              <a:t>There are many definitions of interoperability</a:t>
            </a:r>
          </a:p>
          <a:p>
            <a:r>
              <a:rPr lang="en-US" dirty="0"/>
              <a:t>For our purposes, we plan to provide archival interoperability for:</a:t>
            </a:r>
          </a:p>
          <a:p>
            <a:pPr marL="804863" lvl="1" indent="-457200">
              <a:buFont typeface="+mj-lt"/>
              <a:buAutoNum type="arabicPeriod"/>
            </a:pPr>
            <a:r>
              <a:rPr lang="en-US" dirty="0"/>
              <a:t>Users’ (Producers’ and Consumers’) access to archives</a:t>
            </a:r>
          </a:p>
          <a:p>
            <a:pPr marL="804863" lvl="1" indent="-457200">
              <a:buFont typeface="+mj-lt"/>
              <a:buAutoNum type="arabicPeriod"/>
            </a:pPr>
            <a:r>
              <a:rPr lang="en-US" dirty="0"/>
              <a:t>Archive-to-archive interoperability (assuming usage of the Users’ interfaces)</a:t>
            </a:r>
          </a:p>
          <a:p>
            <a:pPr marL="347663"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D3AA52C2-C133-4F80-A7EA-15666436262A}"/>
              </a:ext>
            </a:extLst>
          </p:cNvPr>
          <p:cNvSpPr>
            <a:spLocks noGrp="1"/>
          </p:cNvSpPr>
          <p:nvPr>
            <p:ph type="sldNum" sz="quarter" idx="10"/>
          </p:nvPr>
        </p:nvSpPr>
        <p:spPr/>
        <p:txBody>
          <a:bodyPr/>
          <a:lstStyle/>
          <a:p>
            <a:pPr>
              <a:defRPr/>
            </a:pPr>
            <a:fld id="{C6DE6701-7125-43E0-8268-7390181182C0}" type="slidenum">
              <a:rPr lang="en-US" smtClean="0"/>
              <a:pPr>
                <a:defRPr/>
              </a:pPr>
              <a:t>7</a:t>
            </a:fld>
            <a:endParaRPr lang="en-US" dirty="0"/>
          </a:p>
        </p:txBody>
      </p:sp>
      <p:sp>
        <p:nvSpPr>
          <p:cNvPr id="21" name="Arrow: Down 20">
            <a:extLst>
              <a:ext uri="{FF2B5EF4-FFF2-40B4-BE49-F238E27FC236}">
                <a16:creationId xmlns:a16="http://schemas.microsoft.com/office/drawing/2014/main" id="{089EF14A-8A9B-453E-9B9E-7603A11FBE81}"/>
              </a:ext>
            </a:extLst>
          </p:cNvPr>
          <p:cNvSpPr/>
          <p:nvPr/>
        </p:nvSpPr>
        <p:spPr bwMode="auto">
          <a:xfrm>
            <a:off x="2822575" y="3429000"/>
            <a:ext cx="508000" cy="1663700"/>
          </a:xfrm>
          <a:prstGeom prst="downArrow">
            <a:avLst/>
          </a:prstGeom>
          <a:solidFill>
            <a:srgbClr val="92D050">
              <a:alpha val="50196"/>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2" name="Arrow: Down 21">
            <a:extLst>
              <a:ext uri="{FF2B5EF4-FFF2-40B4-BE49-F238E27FC236}">
                <a16:creationId xmlns:a16="http://schemas.microsoft.com/office/drawing/2014/main" id="{6E004A23-10E9-49C1-AB78-B849A729E378}"/>
              </a:ext>
            </a:extLst>
          </p:cNvPr>
          <p:cNvSpPr/>
          <p:nvPr/>
        </p:nvSpPr>
        <p:spPr bwMode="auto">
          <a:xfrm rot="18638783">
            <a:off x="3766065" y="2977867"/>
            <a:ext cx="508000" cy="2545449"/>
          </a:xfrm>
          <a:prstGeom prst="downArrow">
            <a:avLst/>
          </a:prstGeom>
          <a:solidFill>
            <a:srgbClr val="92D050">
              <a:alpha val="50196"/>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3" name="Arrow: Down 22">
            <a:extLst>
              <a:ext uri="{FF2B5EF4-FFF2-40B4-BE49-F238E27FC236}">
                <a16:creationId xmlns:a16="http://schemas.microsoft.com/office/drawing/2014/main" id="{C4B751D5-3D66-4FE7-BF25-2E08D4AD3B56}"/>
              </a:ext>
            </a:extLst>
          </p:cNvPr>
          <p:cNvSpPr/>
          <p:nvPr/>
        </p:nvSpPr>
        <p:spPr bwMode="auto">
          <a:xfrm rot="17283775">
            <a:off x="5411359" y="1740601"/>
            <a:ext cx="508000" cy="5146161"/>
          </a:xfrm>
          <a:prstGeom prst="downArrow">
            <a:avLst/>
          </a:prstGeom>
          <a:solidFill>
            <a:srgbClr val="92D050">
              <a:alpha val="50196"/>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5" name="Arrow: Down 24">
            <a:extLst>
              <a:ext uri="{FF2B5EF4-FFF2-40B4-BE49-F238E27FC236}">
                <a16:creationId xmlns:a16="http://schemas.microsoft.com/office/drawing/2014/main" id="{412500BE-C0D9-4811-8CB3-0E0324EB87EF}"/>
              </a:ext>
            </a:extLst>
          </p:cNvPr>
          <p:cNvSpPr/>
          <p:nvPr/>
        </p:nvSpPr>
        <p:spPr bwMode="auto">
          <a:xfrm rot="15156122">
            <a:off x="5443556" y="1922666"/>
            <a:ext cx="508000" cy="4827238"/>
          </a:xfrm>
          <a:prstGeom prst="downArrow">
            <a:avLst/>
          </a:prstGeom>
          <a:solidFill>
            <a:srgbClr val="92D050">
              <a:alpha val="50196"/>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6" name="Arrow: Down 25">
            <a:extLst>
              <a:ext uri="{FF2B5EF4-FFF2-40B4-BE49-F238E27FC236}">
                <a16:creationId xmlns:a16="http://schemas.microsoft.com/office/drawing/2014/main" id="{4CDF9624-6D96-47EB-85DB-0F3EE36E922B}"/>
              </a:ext>
            </a:extLst>
          </p:cNvPr>
          <p:cNvSpPr/>
          <p:nvPr/>
        </p:nvSpPr>
        <p:spPr bwMode="auto">
          <a:xfrm rot="13457562">
            <a:off x="7383156" y="3368810"/>
            <a:ext cx="508000" cy="2127656"/>
          </a:xfrm>
          <a:prstGeom prst="downArrow">
            <a:avLst/>
          </a:prstGeom>
          <a:solidFill>
            <a:srgbClr val="92D050">
              <a:alpha val="50196"/>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7" name="Arrow: Down 26">
            <a:extLst>
              <a:ext uri="{FF2B5EF4-FFF2-40B4-BE49-F238E27FC236}">
                <a16:creationId xmlns:a16="http://schemas.microsoft.com/office/drawing/2014/main" id="{39B23059-7006-401E-BAFF-6C1CCDC0A935}"/>
              </a:ext>
            </a:extLst>
          </p:cNvPr>
          <p:cNvSpPr/>
          <p:nvPr/>
        </p:nvSpPr>
        <p:spPr bwMode="auto">
          <a:xfrm rot="10800000">
            <a:off x="8705360" y="3606800"/>
            <a:ext cx="508000" cy="1485900"/>
          </a:xfrm>
          <a:prstGeom prst="downArrow">
            <a:avLst/>
          </a:prstGeom>
          <a:solidFill>
            <a:srgbClr val="92D050">
              <a:alpha val="50196"/>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nvGrpSpPr>
          <p:cNvPr id="29" name="Group 28">
            <a:extLst>
              <a:ext uri="{FF2B5EF4-FFF2-40B4-BE49-F238E27FC236}">
                <a16:creationId xmlns:a16="http://schemas.microsoft.com/office/drawing/2014/main" id="{8ECB0615-F5C9-487D-894A-287B3D58DBCC}"/>
              </a:ext>
            </a:extLst>
          </p:cNvPr>
          <p:cNvGrpSpPr/>
          <p:nvPr/>
        </p:nvGrpSpPr>
        <p:grpSpPr>
          <a:xfrm>
            <a:off x="3535643" y="4045695"/>
            <a:ext cx="5251513" cy="1062784"/>
            <a:chOff x="3498723" y="4020096"/>
            <a:chExt cx="5251513" cy="1062784"/>
          </a:xfrm>
        </p:grpSpPr>
        <p:sp>
          <p:nvSpPr>
            <p:cNvPr id="24" name="Arrow: U-Turn 23">
              <a:extLst>
                <a:ext uri="{FF2B5EF4-FFF2-40B4-BE49-F238E27FC236}">
                  <a16:creationId xmlns:a16="http://schemas.microsoft.com/office/drawing/2014/main" id="{F2764C67-28BB-4895-9736-64D5A165FBDC}"/>
                </a:ext>
              </a:extLst>
            </p:cNvPr>
            <p:cNvSpPr/>
            <p:nvPr/>
          </p:nvSpPr>
          <p:spPr bwMode="auto">
            <a:xfrm>
              <a:off x="6448909" y="4020096"/>
              <a:ext cx="2301327" cy="1054100"/>
            </a:xfrm>
            <a:prstGeom prst="uturnArrow">
              <a:avLst>
                <a:gd name="adj1" fmla="val 25000"/>
                <a:gd name="adj2" fmla="val 25000"/>
                <a:gd name="adj3" fmla="val 25000"/>
                <a:gd name="adj4" fmla="val 43750"/>
                <a:gd name="adj5" fmla="val 100000"/>
              </a:avLst>
            </a:prstGeom>
            <a:solidFill>
              <a:srgbClr val="FF9933">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8" name="Arrow: U-Turn 27">
              <a:extLst>
                <a:ext uri="{FF2B5EF4-FFF2-40B4-BE49-F238E27FC236}">
                  <a16:creationId xmlns:a16="http://schemas.microsoft.com/office/drawing/2014/main" id="{C57F861D-3904-4DB9-929F-D145E41E0E3E}"/>
                </a:ext>
              </a:extLst>
            </p:cNvPr>
            <p:cNvSpPr/>
            <p:nvPr/>
          </p:nvSpPr>
          <p:spPr bwMode="auto">
            <a:xfrm>
              <a:off x="3498723" y="4028780"/>
              <a:ext cx="2301327" cy="1054100"/>
            </a:xfrm>
            <a:prstGeom prst="uturnArrow">
              <a:avLst>
                <a:gd name="adj1" fmla="val 25000"/>
                <a:gd name="adj2" fmla="val 25000"/>
                <a:gd name="adj3" fmla="val 25000"/>
                <a:gd name="adj4" fmla="val 43750"/>
                <a:gd name="adj5" fmla="val 100000"/>
              </a:avLst>
            </a:prstGeom>
            <a:solidFill>
              <a:srgbClr val="FF9933">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nvGrpSpPr>
          <p:cNvPr id="11" name="Group 10">
            <a:extLst>
              <a:ext uri="{FF2B5EF4-FFF2-40B4-BE49-F238E27FC236}">
                <a16:creationId xmlns:a16="http://schemas.microsoft.com/office/drawing/2014/main" id="{EDC880BF-D416-495C-9DDF-711F2060F138}"/>
              </a:ext>
            </a:extLst>
          </p:cNvPr>
          <p:cNvGrpSpPr/>
          <p:nvPr/>
        </p:nvGrpSpPr>
        <p:grpSpPr>
          <a:xfrm>
            <a:off x="1981199" y="5080000"/>
            <a:ext cx="2247900" cy="1116014"/>
            <a:chOff x="1981200" y="4775200"/>
            <a:chExt cx="2247900" cy="1420814"/>
          </a:xfrm>
        </p:grpSpPr>
        <p:sp>
          <p:nvSpPr>
            <p:cNvPr id="7" name="Rectangle 6">
              <a:extLst>
                <a:ext uri="{FF2B5EF4-FFF2-40B4-BE49-F238E27FC236}">
                  <a16:creationId xmlns:a16="http://schemas.microsoft.com/office/drawing/2014/main" id="{E8351A2E-9C2F-4CC6-8DF7-EC5D7308524C}"/>
                </a:ext>
              </a:extLst>
            </p:cNvPr>
            <p:cNvSpPr/>
            <p:nvPr/>
          </p:nvSpPr>
          <p:spPr bwMode="auto">
            <a:xfrm>
              <a:off x="1981200" y="5180014"/>
              <a:ext cx="2247900" cy="1016000"/>
            </a:xfrm>
            <a:prstGeom prst="rect">
              <a:avLst/>
            </a:prstGeom>
            <a:solidFill>
              <a:srgbClr val="00CCFF"/>
            </a:solidFill>
            <a:ln w="38100">
              <a:noFill/>
              <a:round/>
              <a:headEnd/>
              <a:tailEnd/>
            </a:ln>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latin typeface="+mn-lt"/>
                </a:rPr>
                <a:t>Archive 1</a:t>
              </a:r>
            </a:p>
          </p:txBody>
        </p:sp>
        <p:sp>
          <p:nvSpPr>
            <p:cNvPr id="10" name="Rectangle 9">
              <a:extLst>
                <a:ext uri="{FF2B5EF4-FFF2-40B4-BE49-F238E27FC236}">
                  <a16:creationId xmlns:a16="http://schemas.microsoft.com/office/drawing/2014/main" id="{59D9904A-B562-4A16-8419-38D2DA361782}"/>
                </a:ext>
              </a:extLst>
            </p:cNvPr>
            <p:cNvSpPr/>
            <p:nvPr/>
          </p:nvSpPr>
          <p:spPr bwMode="auto">
            <a:xfrm>
              <a:off x="1981200" y="4775200"/>
              <a:ext cx="2247900" cy="404814"/>
            </a:xfrm>
            <a:prstGeom prst="rect">
              <a:avLst/>
            </a:prstGeom>
            <a:solidFill>
              <a:srgbClr val="FF9933"/>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a:latin typeface="+mn-lt"/>
                </a:rPr>
                <a:t>Interfaces</a:t>
              </a:r>
            </a:p>
          </p:txBody>
        </p:sp>
      </p:grpSp>
      <p:grpSp>
        <p:nvGrpSpPr>
          <p:cNvPr id="12" name="Group 11">
            <a:extLst>
              <a:ext uri="{FF2B5EF4-FFF2-40B4-BE49-F238E27FC236}">
                <a16:creationId xmlns:a16="http://schemas.microsoft.com/office/drawing/2014/main" id="{A7C515BA-52D9-40F7-8D33-092B8C58E4D8}"/>
              </a:ext>
            </a:extLst>
          </p:cNvPr>
          <p:cNvGrpSpPr/>
          <p:nvPr/>
        </p:nvGrpSpPr>
        <p:grpSpPr>
          <a:xfrm>
            <a:off x="4972050" y="5092700"/>
            <a:ext cx="2247900" cy="1116014"/>
            <a:chOff x="1981200" y="4775200"/>
            <a:chExt cx="2247900" cy="1420814"/>
          </a:xfrm>
        </p:grpSpPr>
        <p:sp>
          <p:nvSpPr>
            <p:cNvPr id="13" name="Rectangle 12">
              <a:extLst>
                <a:ext uri="{FF2B5EF4-FFF2-40B4-BE49-F238E27FC236}">
                  <a16:creationId xmlns:a16="http://schemas.microsoft.com/office/drawing/2014/main" id="{7804820C-0A4E-4268-A8E0-8C42D2836DF5}"/>
                </a:ext>
              </a:extLst>
            </p:cNvPr>
            <p:cNvSpPr/>
            <p:nvPr/>
          </p:nvSpPr>
          <p:spPr bwMode="auto">
            <a:xfrm>
              <a:off x="1981200" y="5180014"/>
              <a:ext cx="2247900" cy="1016000"/>
            </a:xfrm>
            <a:prstGeom prst="rect">
              <a:avLst/>
            </a:prstGeom>
            <a:solidFill>
              <a:srgbClr val="00CCFF"/>
            </a:solidFill>
            <a:ln w="38100">
              <a:noFill/>
              <a:round/>
              <a:headEnd/>
              <a:tailEnd/>
            </a:ln>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latin typeface="+mn-lt"/>
                </a:rPr>
                <a:t>Archive 2</a:t>
              </a:r>
            </a:p>
          </p:txBody>
        </p:sp>
        <p:sp>
          <p:nvSpPr>
            <p:cNvPr id="14" name="Rectangle 13">
              <a:extLst>
                <a:ext uri="{FF2B5EF4-FFF2-40B4-BE49-F238E27FC236}">
                  <a16:creationId xmlns:a16="http://schemas.microsoft.com/office/drawing/2014/main" id="{7A0CF427-DE8F-41C4-8322-355C5FB1352D}"/>
                </a:ext>
              </a:extLst>
            </p:cNvPr>
            <p:cNvSpPr/>
            <p:nvPr/>
          </p:nvSpPr>
          <p:spPr bwMode="auto">
            <a:xfrm>
              <a:off x="1981200" y="4775200"/>
              <a:ext cx="2247900" cy="404814"/>
            </a:xfrm>
            <a:prstGeom prst="rect">
              <a:avLst/>
            </a:prstGeom>
            <a:solidFill>
              <a:srgbClr val="FF9933"/>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a:latin typeface="+mn-lt"/>
                </a:rPr>
                <a:t>Interfaces</a:t>
              </a:r>
            </a:p>
          </p:txBody>
        </p:sp>
      </p:grpSp>
      <p:grpSp>
        <p:nvGrpSpPr>
          <p:cNvPr id="15" name="Group 14">
            <a:extLst>
              <a:ext uri="{FF2B5EF4-FFF2-40B4-BE49-F238E27FC236}">
                <a16:creationId xmlns:a16="http://schemas.microsoft.com/office/drawing/2014/main" id="{C8168782-8281-4013-9641-9684CF074FE9}"/>
              </a:ext>
            </a:extLst>
          </p:cNvPr>
          <p:cNvGrpSpPr/>
          <p:nvPr/>
        </p:nvGrpSpPr>
        <p:grpSpPr>
          <a:xfrm>
            <a:off x="7962710" y="5080000"/>
            <a:ext cx="2247900" cy="1116014"/>
            <a:chOff x="1981200" y="4775200"/>
            <a:chExt cx="2247900" cy="1420814"/>
          </a:xfrm>
        </p:grpSpPr>
        <p:sp>
          <p:nvSpPr>
            <p:cNvPr id="16" name="Rectangle 15">
              <a:extLst>
                <a:ext uri="{FF2B5EF4-FFF2-40B4-BE49-F238E27FC236}">
                  <a16:creationId xmlns:a16="http://schemas.microsoft.com/office/drawing/2014/main" id="{80FF9E05-69B1-417B-A94B-29F625DB1CDE}"/>
                </a:ext>
              </a:extLst>
            </p:cNvPr>
            <p:cNvSpPr/>
            <p:nvPr/>
          </p:nvSpPr>
          <p:spPr bwMode="auto">
            <a:xfrm>
              <a:off x="1981200" y="5180014"/>
              <a:ext cx="2247900" cy="1016000"/>
            </a:xfrm>
            <a:prstGeom prst="rect">
              <a:avLst/>
            </a:prstGeom>
            <a:solidFill>
              <a:srgbClr val="00CCFF"/>
            </a:solidFill>
            <a:ln w="38100">
              <a:noFill/>
              <a:round/>
              <a:headEnd/>
              <a:tailEnd/>
            </a:ln>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latin typeface="+mn-lt"/>
                </a:rPr>
                <a:t>Archive 3</a:t>
              </a:r>
            </a:p>
          </p:txBody>
        </p:sp>
        <p:sp>
          <p:nvSpPr>
            <p:cNvPr id="17" name="Rectangle 16">
              <a:extLst>
                <a:ext uri="{FF2B5EF4-FFF2-40B4-BE49-F238E27FC236}">
                  <a16:creationId xmlns:a16="http://schemas.microsoft.com/office/drawing/2014/main" id="{2F950B14-FA6E-4C41-9AE5-0797E5252FCE}"/>
                </a:ext>
              </a:extLst>
            </p:cNvPr>
            <p:cNvSpPr/>
            <p:nvPr/>
          </p:nvSpPr>
          <p:spPr bwMode="auto">
            <a:xfrm>
              <a:off x="1981200" y="4775200"/>
              <a:ext cx="2247900" cy="404814"/>
            </a:xfrm>
            <a:prstGeom prst="rect">
              <a:avLst/>
            </a:prstGeom>
            <a:solidFill>
              <a:srgbClr val="FF9933"/>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a:latin typeface="+mn-lt"/>
                </a:rPr>
                <a:t>Interfaces</a:t>
              </a:r>
            </a:p>
          </p:txBody>
        </p:sp>
      </p:grpSp>
      <p:grpSp>
        <p:nvGrpSpPr>
          <p:cNvPr id="6" name="Group 5">
            <a:extLst>
              <a:ext uri="{FF2B5EF4-FFF2-40B4-BE49-F238E27FC236}">
                <a16:creationId xmlns:a16="http://schemas.microsoft.com/office/drawing/2014/main" id="{1F2BE555-8EE5-7546-09B3-2602F2351E6A}"/>
              </a:ext>
            </a:extLst>
          </p:cNvPr>
          <p:cNvGrpSpPr/>
          <p:nvPr/>
        </p:nvGrpSpPr>
        <p:grpSpPr>
          <a:xfrm>
            <a:off x="1981199" y="2769234"/>
            <a:ext cx="2247900" cy="865254"/>
            <a:chOff x="1981198" y="2761925"/>
            <a:chExt cx="2247900" cy="865254"/>
          </a:xfrm>
        </p:grpSpPr>
        <p:sp>
          <p:nvSpPr>
            <p:cNvPr id="20" name="Rectangle 19">
              <a:extLst>
                <a:ext uri="{FF2B5EF4-FFF2-40B4-BE49-F238E27FC236}">
                  <a16:creationId xmlns:a16="http://schemas.microsoft.com/office/drawing/2014/main" id="{078E71D7-D2E5-47DF-8735-3C3065F21422}"/>
                </a:ext>
              </a:extLst>
            </p:cNvPr>
            <p:cNvSpPr/>
            <p:nvPr/>
          </p:nvSpPr>
          <p:spPr bwMode="auto">
            <a:xfrm>
              <a:off x="1981198" y="2761925"/>
              <a:ext cx="2247900" cy="596900"/>
            </a:xfrm>
            <a:prstGeom prst="rect">
              <a:avLst/>
            </a:prstGeom>
            <a:solidFill>
              <a:srgbClr val="4B71FD"/>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latin typeface="+mn-lt"/>
                </a:rPr>
                <a:t>Producers</a:t>
              </a:r>
            </a:p>
          </p:txBody>
        </p:sp>
        <p:sp>
          <p:nvSpPr>
            <p:cNvPr id="5" name="Rectangle 4">
              <a:extLst>
                <a:ext uri="{FF2B5EF4-FFF2-40B4-BE49-F238E27FC236}">
                  <a16:creationId xmlns:a16="http://schemas.microsoft.com/office/drawing/2014/main" id="{5BACB004-737A-8105-9971-77076E45F997}"/>
                </a:ext>
              </a:extLst>
            </p:cNvPr>
            <p:cNvSpPr/>
            <p:nvPr/>
          </p:nvSpPr>
          <p:spPr bwMode="auto">
            <a:xfrm>
              <a:off x="1981198" y="3309208"/>
              <a:ext cx="2247900" cy="317971"/>
            </a:xfrm>
            <a:prstGeom prst="rect">
              <a:avLst/>
            </a:prstGeom>
            <a:solidFill>
              <a:srgbClr val="92D050"/>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a:latin typeface="+mn-lt"/>
                </a:rPr>
                <a:t>Interfaces</a:t>
              </a:r>
            </a:p>
          </p:txBody>
        </p:sp>
      </p:grpSp>
      <p:grpSp>
        <p:nvGrpSpPr>
          <p:cNvPr id="9" name="Group 8">
            <a:extLst>
              <a:ext uri="{FF2B5EF4-FFF2-40B4-BE49-F238E27FC236}">
                <a16:creationId xmlns:a16="http://schemas.microsoft.com/office/drawing/2014/main" id="{C8A2F852-8259-BD7D-AA51-31C8BBD8B5E6}"/>
              </a:ext>
            </a:extLst>
          </p:cNvPr>
          <p:cNvGrpSpPr/>
          <p:nvPr/>
        </p:nvGrpSpPr>
        <p:grpSpPr>
          <a:xfrm>
            <a:off x="7962710" y="2761925"/>
            <a:ext cx="2247900" cy="879873"/>
            <a:chOff x="7962519" y="2761925"/>
            <a:chExt cx="2247900" cy="879873"/>
          </a:xfrm>
        </p:grpSpPr>
        <p:sp>
          <p:nvSpPr>
            <p:cNvPr id="19" name="Rectangle 18">
              <a:extLst>
                <a:ext uri="{FF2B5EF4-FFF2-40B4-BE49-F238E27FC236}">
                  <a16:creationId xmlns:a16="http://schemas.microsoft.com/office/drawing/2014/main" id="{A1844D82-145E-46AA-A292-61CE46E85D86}"/>
                </a:ext>
              </a:extLst>
            </p:cNvPr>
            <p:cNvSpPr/>
            <p:nvPr/>
          </p:nvSpPr>
          <p:spPr bwMode="auto">
            <a:xfrm>
              <a:off x="7962519" y="2761925"/>
              <a:ext cx="2247900" cy="596900"/>
            </a:xfrm>
            <a:prstGeom prst="rect">
              <a:avLst/>
            </a:prstGeom>
            <a:solidFill>
              <a:srgbClr val="4B71FD"/>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latin typeface="+mn-lt"/>
                </a:rPr>
                <a:t>Consumers</a:t>
              </a:r>
            </a:p>
          </p:txBody>
        </p:sp>
        <p:sp>
          <p:nvSpPr>
            <p:cNvPr id="8" name="Rectangle 7">
              <a:extLst>
                <a:ext uri="{FF2B5EF4-FFF2-40B4-BE49-F238E27FC236}">
                  <a16:creationId xmlns:a16="http://schemas.microsoft.com/office/drawing/2014/main" id="{39F6387A-D250-3710-02A6-533118CEDF9E}"/>
                </a:ext>
              </a:extLst>
            </p:cNvPr>
            <p:cNvSpPr/>
            <p:nvPr/>
          </p:nvSpPr>
          <p:spPr bwMode="auto">
            <a:xfrm>
              <a:off x="7962519" y="3323827"/>
              <a:ext cx="2247900" cy="317971"/>
            </a:xfrm>
            <a:prstGeom prst="rect">
              <a:avLst/>
            </a:prstGeom>
            <a:solidFill>
              <a:srgbClr val="92D050"/>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a:latin typeface="+mn-lt"/>
                </a:rPr>
                <a:t>Interfaces</a:t>
              </a:r>
            </a:p>
          </p:txBody>
        </p:sp>
      </p:grpSp>
    </p:spTree>
    <p:custDataLst>
      <p:tags r:id="rId1"/>
    </p:custDataLst>
    <p:extLst>
      <p:ext uri="{BB962C8B-B14F-4D97-AF65-F5344CB8AC3E}">
        <p14:creationId xmlns:p14="http://schemas.microsoft.com/office/powerpoint/2010/main" val="16685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A8F826C-BF16-4F87-9481-575682798F51}"/>
              </a:ext>
            </a:extLst>
          </p:cNvPr>
          <p:cNvSpPr/>
          <p:nvPr/>
        </p:nvSpPr>
        <p:spPr bwMode="auto">
          <a:xfrm>
            <a:off x="228600" y="2948772"/>
            <a:ext cx="6046737" cy="1086787"/>
          </a:xfrm>
          <a:prstGeom prst="rect">
            <a:avLst/>
          </a:prstGeom>
          <a:solidFill>
            <a:schemeClr val="accent1">
              <a:lumMod val="60000"/>
              <a:lumOff val="40000"/>
            </a:scheme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2000" b="1" dirty="0">
                <a:solidFill>
                  <a:srgbClr val="000000"/>
                </a:solidFill>
                <a:latin typeface="Arial"/>
              </a:rPr>
              <a:t>Transferring whatever  the archive </a:t>
            </a:r>
          </a:p>
          <a:p>
            <a:pPr lvl="0"/>
            <a:r>
              <a:rPr lang="en-US" sz="2000" b="1" dirty="0">
                <a:solidFill>
                  <a:srgbClr val="000000"/>
                </a:solidFill>
                <a:latin typeface="Arial"/>
              </a:rPr>
              <a:t>sends, usually simple files – relies </a:t>
            </a:r>
          </a:p>
          <a:p>
            <a:pPr lvl="0"/>
            <a:r>
              <a:rPr lang="en-US" sz="2000" b="1" dirty="0">
                <a:solidFill>
                  <a:srgbClr val="000000"/>
                </a:solidFill>
                <a:latin typeface="Arial"/>
              </a:rPr>
              <a:t>on client having appropriate s/w</a:t>
            </a:r>
            <a:endParaRPr lang="en-GB" sz="2000" b="1" dirty="0">
              <a:solidFill>
                <a:srgbClr val="000000"/>
              </a:solidFill>
              <a:latin typeface="Arial"/>
            </a:endParaRPr>
          </a:p>
        </p:txBody>
      </p:sp>
      <p:sp>
        <p:nvSpPr>
          <p:cNvPr id="2" name="Title 1">
            <a:extLst>
              <a:ext uri="{FF2B5EF4-FFF2-40B4-BE49-F238E27FC236}">
                <a16:creationId xmlns:a16="http://schemas.microsoft.com/office/drawing/2014/main" id="{A1393EE0-A025-4C2C-977B-A5772A81F540}"/>
              </a:ext>
            </a:extLst>
          </p:cNvPr>
          <p:cNvSpPr>
            <a:spLocks noGrp="1"/>
          </p:cNvSpPr>
          <p:nvPr>
            <p:ph type="title"/>
          </p:nvPr>
        </p:nvSpPr>
        <p:spPr>
          <a:xfrm>
            <a:off x="524080" y="63016"/>
            <a:ext cx="10972800" cy="563562"/>
          </a:xfrm>
        </p:spPr>
        <p:txBody>
          <a:bodyPr/>
          <a:lstStyle/>
          <a:p>
            <a:r>
              <a:rPr lang="en-US" sz="3600" dirty="0"/>
              <a:t>Current situation</a:t>
            </a:r>
            <a:endParaRPr lang="en-GB" sz="3600" dirty="0"/>
          </a:p>
        </p:txBody>
      </p:sp>
      <p:sp>
        <p:nvSpPr>
          <p:cNvPr id="3" name="Slide Number Placeholder 2">
            <a:extLst>
              <a:ext uri="{FF2B5EF4-FFF2-40B4-BE49-F238E27FC236}">
                <a16:creationId xmlns:a16="http://schemas.microsoft.com/office/drawing/2014/main" id="{5A5A766F-A512-43A6-ACCF-3FA75A035365}"/>
              </a:ext>
            </a:extLst>
          </p:cNvPr>
          <p:cNvSpPr>
            <a:spLocks noGrp="1"/>
          </p:cNvSpPr>
          <p:nvPr>
            <p:ph type="sldNum" sz="quarter" idx="10"/>
          </p:nvPr>
        </p:nvSpPr>
        <p:spPr/>
        <p:txBody>
          <a:bodyPr/>
          <a:lstStyle/>
          <a:p>
            <a:pPr>
              <a:defRPr/>
            </a:pPr>
            <a:fld id="{C246DBB5-1FC3-4A7F-A21A-11B4D61A50B2}" type="slidenum">
              <a:rPr lang="en-US" sz="1050" smtClean="0"/>
              <a:pPr>
                <a:defRPr/>
              </a:pPr>
              <a:t>8</a:t>
            </a:fld>
            <a:endParaRPr lang="en-US" sz="1050" dirty="0"/>
          </a:p>
        </p:txBody>
      </p:sp>
      <p:pic>
        <p:nvPicPr>
          <p:cNvPr id="12" name="Picture 11" descr="A picture containing person, electronics, hand&#10;&#10;Description automatically generated">
            <a:extLst>
              <a:ext uri="{FF2B5EF4-FFF2-40B4-BE49-F238E27FC236}">
                <a16:creationId xmlns:a16="http://schemas.microsoft.com/office/drawing/2014/main" id="{6D61A1B7-760B-4121-A9B6-6B64989BED0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6934" y="1015142"/>
            <a:ext cx="915825" cy="552471"/>
          </a:xfrm>
          <a:prstGeom prst="rect">
            <a:avLst/>
          </a:prstGeom>
        </p:spPr>
      </p:pic>
      <p:pic>
        <p:nvPicPr>
          <p:cNvPr id="6" name="Picture 5" descr="A picture containing text, electronics, computer&#10;&#10;Description automatically generated">
            <a:extLst>
              <a:ext uri="{FF2B5EF4-FFF2-40B4-BE49-F238E27FC236}">
                <a16:creationId xmlns:a16="http://schemas.microsoft.com/office/drawing/2014/main" id="{700C4C77-FCE2-4A64-AF5B-5B05C9AF048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11251" y="687075"/>
            <a:ext cx="1086786" cy="965701"/>
          </a:xfrm>
          <a:prstGeom prst="rect">
            <a:avLst/>
          </a:prstGeom>
        </p:spPr>
      </p:pic>
      <p:pic>
        <p:nvPicPr>
          <p:cNvPr id="9" name="Picture 8" descr="A computer on a desk&#10;&#10;Description automatically generated with medium confidence">
            <a:extLst>
              <a:ext uri="{FF2B5EF4-FFF2-40B4-BE49-F238E27FC236}">
                <a16:creationId xmlns:a16="http://schemas.microsoft.com/office/drawing/2014/main" id="{770EF717-40C3-4E94-8DCF-8EAE1B097F77}"/>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88010" y="856252"/>
            <a:ext cx="1007990" cy="755993"/>
          </a:xfrm>
          <a:prstGeom prst="rect">
            <a:avLst/>
          </a:prstGeom>
        </p:spPr>
      </p:pic>
      <p:grpSp>
        <p:nvGrpSpPr>
          <p:cNvPr id="25" name="Group 24">
            <a:extLst>
              <a:ext uri="{FF2B5EF4-FFF2-40B4-BE49-F238E27FC236}">
                <a16:creationId xmlns:a16="http://schemas.microsoft.com/office/drawing/2014/main" id="{81A26312-D48E-47BF-A89B-6055734F0FCA}"/>
              </a:ext>
            </a:extLst>
          </p:cNvPr>
          <p:cNvGrpSpPr/>
          <p:nvPr/>
        </p:nvGrpSpPr>
        <p:grpSpPr>
          <a:xfrm>
            <a:off x="1214846" y="2358184"/>
            <a:ext cx="5554089" cy="3297990"/>
            <a:chOff x="1214846" y="2358184"/>
            <a:chExt cx="5554089" cy="3297990"/>
          </a:xfrm>
        </p:grpSpPr>
        <p:cxnSp>
          <p:nvCxnSpPr>
            <p:cNvPr id="67" name="Straight Connector 66">
              <a:extLst>
                <a:ext uri="{FF2B5EF4-FFF2-40B4-BE49-F238E27FC236}">
                  <a16:creationId xmlns:a16="http://schemas.microsoft.com/office/drawing/2014/main" id="{BF707B98-A8EC-4A50-8381-68185E8580F9}"/>
                </a:ext>
              </a:extLst>
            </p:cNvPr>
            <p:cNvCxnSpPr>
              <a:cxnSpLocks/>
            </p:cNvCxnSpPr>
            <p:nvPr/>
          </p:nvCxnSpPr>
          <p:spPr bwMode="auto">
            <a:xfrm flipH="1">
              <a:off x="1286397" y="2643447"/>
              <a:ext cx="3599733" cy="0"/>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70" name="Straight Connector 69">
              <a:extLst>
                <a:ext uri="{FF2B5EF4-FFF2-40B4-BE49-F238E27FC236}">
                  <a16:creationId xmlns:a16="http://schemas.microsoft.com/office/drawing/2014/main" id="{79D0638E-DA2A-4CAF-8E9D-9AD8F85DF4BA}"/>
                </a:ext>
              </a:extLst>
            </p:cNvPr>
            <p:cNvCxnSpPr>
              <a:cxnSpLocks/>
            </p:cNvCxnSpPr>
            <p:nvPr/>
          </p:nvCxnSpPr>
          <p:spPr bwMode="auto">
            <a:xfrm flipV="1">
              <a:off x="1286394" y="2358184"/>
              <a:ext cx="1" cy="296356"/>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74" name="Straight Connector 73">
              <a:extLst>
                <a:ext uri="{FF2B5EF4-FFF2-40B4-BE49-F238E27FC236}">
                  <a16:creationId xmlns:a16="http://schemas.microsoft.com/office/drawing/2014/main" id="{F99B2C3E-1746-40AF-91FE-3218E055EF50}"/>
                </a:ext>
              </a:extLst>
            </p:cNvPr>
            <p:cNvCxnSpPr>
              <a:cxnSpLocks/>
            </p:cNvCxnSpPr>
            <p:nvPr/>
          </p:nvCxnSpPr>
          <p:spPr bwMode="auto">
            <a:xfrm>
              <a:off x="4886130" y="2654540"/>
              <a:ext cx="0" cy="3001634"/>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78" name="Straight Connector 77">
              <a:extLst>
                <a:ext uri="{FF2B5EF4-FFF2-40B4-BE49-F238E27FC236}">
                  <a16:creationId xmlns:a16="http://schemas.microsoft.com/office/drawing/2014/main" id="{3450A32C-7C0D-4AD8-AE70-FD1441C0B030}"/>
                </a:ext>
              </a:extLst>
            </p:cNvPr>
            <p:cNvCxnSpPr>
              <a:cxnSpLocks/>
            </p:cNvCxnSpPr>
            <p:nvPr/>
          </p:nvCxnSpPr>
          <p:spPr bwMode="auto">
            <a:xfrm>
              <a:off x="1214846" y="4487949"/>
              <a:ext cx="5554089" cy="23372"/>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87" name="Straight Connector 86">
              <a:extLst>
                <a:ext uri="{FF2B5EF4-FFF2-40B4-BE49-F238E27FC236}">
                  <a16:creationId xmlns:a16="http://schemas.microsoft.com/office/drawing/2014/main" id="{F9D98592-BB8F-4007-9E43-8AC2CE0762CF}"/>
                </a:ext>
              </a:extLst>
            </p:cNvPr>
            <p:cNvCxnSpPr>
              <a:cxnSpLocks/>
            </p:cNvCxnSpPr>
            <p:nvPr/>
          </p:nvCxnSpPr>
          <p:spPr bwMode="auto">
            <a:xfrm>
              <a:off x="1227991" y="4487942"/>
              <a:ext cx="0" cy="1168232"/>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90" name="Straight Connector 89">
              <a:extLst>
                <a:ext uri="{FF2B5EF4-FFF2-40B4-BE49-F238E27FC236}">
                  <a16:creationId xmlns:a16="http://schemas.microsoft.com/office/drawing/2014/main" id="{7824C53C-697C-4A0B-8922-3902AFE91ED1}"/>
                </a:ext>
              </a:extLst>
            </p:cNvPr>
            <p:cNvCxnSpPr>
              <a:cxnSpLocks/>
            </p:cNvCxnSpPr>
            <p:nvPr/>
          </p:nvCxnSpPr>
          <p:spPr bwMode="auto">
            <a:xfrm>
              <a:off x="6761892" y="4499816"/>
              <a:ext cx="0" cy="1156358"/>
            </a:xfrm>
            <a:prstGeom prst="line">
              <a:avLst/>
            </a:prstGeom>
            <a:solidFill>
              <a:schemeClr val="accent1"/>
            </a:solidFill>
            <a:ln w="57150" cap="flat" cmpd="sng" algn="ctr">
              <a:solidFill>
                <a:schemeClr val="accent1"/>
              </a:solidFill>
              <a:prstDash val="solid"/>
              <a:round/>
              <a:headEnd type="none" w="sm" len="sm"/>
              <a:tailEnd type="none" w="sm" len="sm"/>
            </a:ln>
            <a:effectLst/>
          </p:spPr>
        </p:cxnSp>
      </p:grpSp>
      <p:grpSp>
        <p:nvGrpSpPr>
          <p:cNvPr id="26" name="Group 25">
            <a:extLst>
              <a:ext uri="{FF2B5EF4-FFF2-40B4-BE49-F238E27FC236}">
                <a16:creationId xmlns:a16="http://schemas.microsoft.com/office/drawing/2014/main" id="{E1536317-E6FE-4257-9DDD-D62D472CB6B1}"/>
              </a:ext>
            </a:extLst>
          </p:cNvPr>
          <p:cNvGrpSpPr/>
          <p:nvPr/>
        </p:nvGrpSpPr>
        <p:grpSpPr>
          <a:xfrm>
            <a:off x="5443937" y="2358184"/>
            <a:ext cx="3812732" cy="3297990"/>
            <a:chOff x="5443937" y="2358184"/>
            <a:chExt cx="3812732" cy="3297990"/>
          </a:xfrm>
        </p:grpSpPr>
        <p:cxnSp>
          <p:nvCxnSpPr>
            <p:cNvPr id="92" name="Straight Connector 91">
              <a:extLst>
                <a:ext uri="{FF2B5EF4-FFF2-40B4-BE49-F238E27FC236}">
                  <a16:creationId xmlns:a16="http://schemas.microsoft.com/office/drawing/2014/main" id="{A7423860-58DD-4CC5-B43B-E37A2DCDE259}"/>
                </a:ext>
              </a:extLst>
            </p:cNvPr>
            <p:cNvCxnSpPr>
              <a:cxnSpLocks/>
            </p:cNvCxnSpPr>
            <p:nvPr/>
          </p:nvCxnSpPr>
          <p:spPr bwMode="auto">
            <a:xfrm>
              <a:off x="5443942" y="2358184"/>
              <a:ext cx="0" cy="3297990"/>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93" name="Straight Connector 92">
              <a:extLst>
                <a:ext uri="{FF2B5EF4-FFF2-40B4-BE49-F238E27FC236}">
                  <a16:creationId xmlns:a16="http://schemas.microsoft.com/office/drawing/2014/main" id="{9754A8C3-6C42-46E6-A966-2A67F3279B35}"/>
                </a:ext>
              </a:extLst>
            </p:cNvPr>
            <p:cNvCxnSpPr>
              <a:cxnSpLocks/>
            </p:cNvCxnSpPr>
            <p:nvPr/>
          </p:nvCxnSpPr>
          <p:spPr bwMode="auto">
            <a:xfrm>
              <a:off x="5443937" y="4347454"/>
              <a:ext cx="3812732" cy="35995"/>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97" name="Straight Connector 96">
              <a:extLst>
                <a:ext uri="{FF2B5EF4-FFF2-40B4-BE49-F238E27FC236}">
                  <a16:creationId xmlns:a16="http://schemas.microsoft.com/office/drawing/2014/main" id="{B0369498-1DF8-4EBD-8C3A-38742FEA7F80}"/>
                </a:ext>
              </a:extLst>
            </p:cNvPr>
            <p:cNvCxnSpPr>
              <a:cxnSpLocks/>
            </p:cNvCxnSpPr>
            <p:nvPr/>
          </p:nvCxnSpPr>
          <p:spPr bwMode="auto">
            <a:xfrm>
              <a:off x="7092913" y="4383449"/>
              <a:ext cx="0" cy="1179151"/>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0" name="Straight Connector 99">
              <a:extLst>
                <a:ext uri="{FF2B5EF4-FFF2-40B4-BE49-F238E27FC236}">
                  <a16:creationId xmlns:a16="http://schemas.microsoft.com/office/drawing/2014/main" id="{BB6A2D2D-677C-4143-94BE-D85231798FB6}"/>
                </a:ext>
              </a:extLst>
            </p:cNvPr>
            <p:cNvCxnSpPr>
              <a:cxnSpLocks/>
            </p:cNvCxnSpPr>
            <p:nvPr/>
          </p:nvCxnSpPr>
          <p:spPr bwMode="auto">
            <a:xfrm>
              <a:off x="9225824" y="4383449"/>
              <a:ext cx="0" cy="1272725"/>
            </a:xfrm>
            <a:prstGeom prst="line">
              <a:avLst/>
            </a:prstGeom>
            <a:solidFill>
              <a:schemeClr val="accent1"/>
            </a:solidFill>
            <a:ln w="57150" cap="flat" cmpd="sng" algn="ctr">
              <a:solidFill>
                <a:schemeClr val="accent1"/>
              </a:solidFill>
              <a:prstDash val="solid"/>
              <a:round/>
              <a:headEnd type="none" w="sm" len="sm"/>
              <a:tailEnd type="none" w="sm" len="sm"/>
            </a:ln>
            <a:effectLst/>
          </p:spPr>
        </p:cxnSp>
      </p:grpSp>
      <p:grpSp>
        <p:nvGrpSpPr>
          <p:cNvPr id="28" name="Group 27">
            <a:extLst>
              <a:ext uri="{FF2B5EF4-FFF2-40B4-BE49-F238E27FC236}">
                <a16:creationId xmlns:a16="http://schemas.microsoft.com/office/drawing/2014/main" id="{D6920A03-40DF-4854-84D4-E00D95893BCE}"/>
              </a:ext>
            </a:extLst>
          </p:cNvPr>
          <p:cNvGrpSpPr/>
          <p:nvPr/>
        </p:nvGrpSpPr>
        <p:grpSpPr>
          <a:xfrm>
            <a:off x="5913912" y="2348102"/>
            <a:ext cx="5107119" cy="3430398"/>
            <a:chOff x="5913912" y="2348102"/>
            <a:chExt cx="5107119" cy="3430398"/>
          </a:xfrm>
        </p:grpSpPr>
        <p:cxnSp>
          <p:nvCxnSpPr>
            <p:cNvPr id="101" name="Straight Connector 100">
              <a:extLst>
                <a:ext uri="{FF2B5EF4-FFF2-40B4-BE49-F238E27FC236}">
                  <a16:creationId xmlns:a16="http://schemas.microsoft.com/office/drawing/2014/main" id="{7C635480-178A-493E-9886-3632400E603F}"/>
                </a:ext>
              </a:extLst>
            </p:cNvPr>
            <p:cNvCxnSpPr>
              <a:cxnSpLocks/>
            </p:cNvCxnSpPr>
            <p:nvPr/>
          </p:nvCxnSpPr>
          <p:spPr bwMode="auto">
            <a:xfrm flipH="1">
              <a:off x="5913912" y="2654540"/>
              <a:ext cx="4157119" cy="0"/>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2" name="Straight Connector 101">
              <a:extLst>
                <a:ext uri="{FF2B5EF4-FFF2-40B4-BE49-F238E27FC236}">
                  <a16:creationId xmlns:a16="http://schemas.microsoft.com/office/drawing/2014/main" id="{4ED30C24-873E-43B2-BA19-014F66046E41}"/>
                </a:ext>
              </a:extLst>
            </p:cNvPr>
            <p:cNvCxnSpPr>
              <a:cxnSpLocks/>
            </p:cNvCxnSpPr>
            <p:nvPr/>
          </p:nvCxnSpPr>
          <p:spPr bwMode="auto">
            <a:xfrm flipV="1">
              <a:off x="10071030" y="2348102"/>
              <a:ext cx="1" cy="296356"/>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4" name="Straight Connector 103">
              <a:extLst>
                <a:ext uri="{FF2B5EF4-FFF2-40B4-BE49-F238E27FC236}">
                  <a16:creationId xmlns:a16="http://schemas.microsoft.com/office/drawing/2014/main" id="{6F6A4B1F-BA4A-419C-A7B8-4545D9F6850F}"/>
                </a:ext>
              </a:extLst>
            </p:cNvPr>
            <p:cNvCxnSpPr>
              <a:cxnSpLocks/>
            </p:cNvCxnSpPr>
            <p:nvPr/>
          </p:nvCxnSpPr>
          <p:spPr bwMode="auto">
            <a:xfrm>
              <a:off x="5913912" y="2654540"/>
              <a:ext cx="0" cy="1525574"/>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075E9969-DF2A-42CB-BC2A-70905FEEB179}"/>
                </a:ext>
              </a:extLst>
            </p:cNvPr>
            <p:cNvCxnSpPr>
              <a:cxnSpLocks/>
            </p:cNvCxnSpPr>
            <p:nvPr/>
          </p:nvCxnSpPr>
          <p:spPr bwMode="auto">
            <a:xfrm>
              <a:off x="5913912" y="4181396"/>
              <a:ext cx="5107119" cy="48216"/>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11" name="Straight Connector 110">
              <a:extLst>
                <a:ext uri="{FF2B5EF4-FFF2-40B4-BE49-F238E27FC236}">
                  <a16:creationId xmlns:a16="http://schemas.microsoft.com/office/drawing/2014/main" id="{5256B58A-5A30-41C0-AD56-B3794CECAC88}"/>
                </a:ext>
              </a:extLst>
            </p:cNvPr>
            <p:cNvCxnSpPr>
              <a:cxnSpLocks/>
            </p:cNvCxnSpPr>
            <p:nvPr/>
          </p:nvCxnSpPr>
          <p:spPr bwMode="auto">
            <a:xfrm>
              <a:off x="7589698" y="4210936"/>
              <a:ext cx="0" cy="1351664"/>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15" name="Straight Connector 114">
              <a:extLst>
                <a:ext uri="{FF2B5EF4-FFF2-40B4-BE49-F238E27FC236}">
                  <a16:creationId xmlns:a16="http://schemas.microsoft.com/office/drawing/2014/main" id="{15D1A98A-E27F-4BEC-8AC1-9735D3EE41FE}"/>
                </a:ext>
              </a:extLst>
            </p:cNvPr>
            <p:cNvCxnSpPr>
              <a:cxnSpLocks/>
            </p:cNvCxnSpPr>
            <p:nvPr/>
          </p:nvCxnSpPr>
          <p:spPr bwMode="auto">
            <a:xfrm>
              <a:off x="9624845" y="4229612"/>
              <a:ext cx="0" cy="1548888"/>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16" name="Straight Connector 115">
              <a:extLst>
                <a:ext uri="{FF2B5EF4-FFF2-40B4-BE49-F238E27FC236}">
                  <a16:creationId xmlns:a16="http://schemas.microsoft.com/office/drawing/2014/main" id="{16D61EF8-326E-4451-BA15-CA223B3ED64B}"/>
                </a:ext>
              </a:extLst>
            </p:cNvPr>
            <p:cNvCxnSpPr>
              <a:cxnSpLocks/>
            </p:cNvCxnSpPr>
            <p:nvPr/>
          </p:nvCxnSpPr>
          <p:spPr bwMode="auto">
            <a:xfrm>
              <a:off x="11021031" y="4205504"/>
              <a:ext cx="0" cy="1572996"/>
            </a:xfrm>
            <a:prstGeom prst="line">
              <a:avLst/>
            </a:prstGeom>
            <a:solidFill>
              <a:schemeClr val="accent1"/>
            </a:solidFill>
            <a:ln w="57150" cap="flat" cmpd="sng" algn="ctr">
              <a:solidFill>
                <a:schemeClr val="accent1"/>
              </a:solidFill>
              <a:prstDash val="solid"/>
              <a:round/>
              <a:headEnd type="none" w="sm" len="sm"/>
              <a:tailEnd type="none" w="sm" len="sm"/>
            </a:ln>
            <a:effectLst/>
          </p:spPr>
        </p:cxnSp>
      </p:grpSp>
      <p:sp>
        <p:nvSpPr>
          <p:cNvPr id="34" name="TextBox 33">
            <a:extLst>
              <a:ext uri="{FF2B5EF4-FFF2-40B4-BE49-F238E27FC236}">
                <a16:creationId xmlns:a16="http://schemas.microsoft.com/office/drawing/2014/main" id="{6E72FF21-984F-4105-AEB2-888334796A55}"/>
              </a:ext>
            </a:extLst>
          </p:cNvPr>
          <p:cNvSpPr txBox="1"/>
          <p:nvPr/>
        </p:nvSpPr>
        <p:spPr bwMode="auto">
          <a:xfrm>
            <a:off x="524079" y="1818689"/>
            <a:ext cx="2713075" cy="584775"/>
          </a:xfrm>
          <a:prstGeom prst="rect">
            <a:avLst/>
          </a:prstGeom>
          <a:noFill/>
          <a:ln w="12700">
            <a:noFill/>
            <a:miter lim="800000"/>
            <a:headEnd type="none" w="sm" len="sm"/>
            <a:tailEnd type="none" w="sm" len="sm"/>
          </a:ln>
        </p:spPr>
        <p:txBody>
          <a:bodyPr wrap="square" rtlCol="0">
            <a:spAutoFit/>
          </a:bodyPr>
          <a:lstStyle/>
          <a:p>
            <a:r>
              <a:rPr lang="en-US" sz="1600" b="1" dirty="0">
                <a:solidFill>
                  <a:srgbClr val="0033CC"/>
                </a:solidFill>
                <a:latin typeface="Arial" charset="0"/>
              </a:rPr>
              <a:t>Needs separate software for each type of data</a:t>
            </a:r>
            <a:endParaRPr lang="en-GB" sz="1600" b="1" dirty="0">
              <a:solidFill>
                <a:srgbClr val="0033CC"/>
              </a:solidFill>
              <a:latin typeface="Arial" charset="0"/>
            </a:endParaRPr>
          </a:p>
        </p:txBody>
      </p:sp>
      <p:sp>
        <p:nvSpPr>
          <p:cNvPr id="57" name="TextBox 56">
            <a:extLst>
              <a:ext uri="{FF2B5EF4-FFF2-40B4-BE49-F238E27FC236}">
                <a16:creationId xmlns:a16="http://schemas.microsoft.com/office/drawing/2014/main" id="{40547D22-9B75-4C24-B20D-D513EF55ECC3}"/>
              </a:ext>
            </a:extLst>
          </p:cNvPr>
          <p:cNvSpPr txBox="1"/>
          <p:nvPr/>
        </p:nvSpPr>
        <p:spPr bwMode="auto">
          <a:xfrm>
            <a:off x="4426580" y="1790897"/>
            <a:ext cx="2713075" cy="584775"/>
          </a:xfrm>
          <a:prstGeom prst="rect">
            <a:avLst/>
          </a:prstGeom>
          <a:noFill/>
          <a:ln w="12700">
            <a:noFill/>
            <a:miter lim="800000"/>
            <a:headEnd type="none" w="sm" len="sm"/>
            <a:tailEnd type="none" w="sm" len="sm"/>
          </a:ln>
        </p:spPr>
        <p:txBody>
          <a:bodyPr wrap="square" rtlCol="0">
            <a:spAutoFit/>
          </a:bodyPr>
          <a:lstStyle/>
          <a:p>
            <a:r>
              <a:rPr lang="en-US" sz="1600" b="1" dirty="0">
                <a:solidFill>
                  <a:srgbClr val="0033CC"/>
                </a:solidFill>
                <a:latin typeface="Arial" charset="0"/>
              </a:rPr>
              <a:t>Needs separate software for each type of data</a:t>
            </a:r>
            <a:endParaRPr lang="en-GB" sz="1600" b="1" dirty="0">
              <a:solidFill>
                <a:srgbClr val="0033CC"/>
              </a:solidFill>
              <a:latin typeface="Arial" charset="0"/>
            </a:endParaRPr>
          </a:p>
        </p:txBody>
      </p:sp>
      <p:sp>
        <p:nvSpPr>
          <p:cNvPr id="58" name="TextBox 57">
            <a:extLst>
              <a:ext uri="{FF2B5EF4-FFF2-40B4-BE49-F238E27FC236}">
                <a16:creationId xmlns:a16="http://schemas.microsoft.com/office/drawing/2014/main" id="{E404B55C-4C32-4340-BB30-8306845EC986}"/>
              </a:ext>
            </a:extLst>
          </p:cNvPr>
          <p:cNvSpPr txBox="1"/>
          <p:nvPr/>
        </p:nvSpPr>
        <p:spPr bwMode="auto">
          <a:xfrm>
            <a:off x="8714492" y="1784248"/>
            <a:ext cx="2713075" cy="584775"/>
          </a:xfrm>
          <a:prstGeom prst="rect">
            <a:avLst/>
          </a:prstGeom>
          <a:noFill/>
          <a:ln w="12700">
            <a:noFill/>
            <a:miter lim="800000"/>
            <a:headEnd type="none" w="sm" len="sm"/>
            <a:tailEnd type="none" w="sm" len="sm"/>
          </a:ln>
        </p:spPr>
        <p:txBody>
          <a:bodyPr wrap="square" rtlCol="0">
            <a:spAutoFit/>
          </a:bodyPr>
          <a:lstStyle/>
          <a:p>
            <a:r>
              <a:rPr lang="en-US" sz="1600" b="1" dirty="0">
                <a:solidFill>
                  <a:srgbClr val="0033CC"/>
                </a:solidFill>
                <a:latin typeface="Arial" charset="0"/>
              </a:rPr>
              <a:t>Needs separate software for each type of data</a:t>
            </a:r>
            <a:endParaRPr lang="en-GB" sz="1600" b="1" dirty="0">
              <a:solidFill>
                <a:srgbClr val="0033CC"/>
              </a:solidFill>
              <a:latin typeface="Arial" charset="0"/>
            </a:endParaRPr>
          </a:p>
        </p:txBody>
      </p:sp>
      <p:pic>
        <p:nvPicPr>
          <p:cNvPr id="27" name="Picture 26">
            <a:extLst>
              <a:ext uri="{FF2B5EF4-FFF2-40B4-BE49-F238E27FC236}">
                <a16:creationId xmlns:a16="http://schemas.microsoft.com/office/drawing/2014/main" id="{A1C38647-6D63-41D7-8F45-B6526D222F8B}"/>
              </a:ext>
            </a:extLst>
          </p:cNvPr>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826190" y="5379117"/>
            <a:ext cx="960058" cy="1200075"/>
          </a:xfrm>
          <a:prstGeom prst="rect">
            <a:avLst/>
          </a:prstGeom>
        </p:spPr>
      </p:pic>
      <p:pic>
        <p:nvPicPr>
          <p:cNvPr id="21" name="Picture 20">
            <a:extLst>
              <a:ext uri="{FF2B5EF4-FFF2-40B4-BE49-F238E27FC236}">
                <a16:creationId xmlns:a16="http://schemas.microsoft.com/office/drawing/2014/main" id="{1FCF7CE8-181F-4364-B82B-C29AF77AF94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619407" y="5434753"/>
            <a:ext cx="1196743" cy="1200075"/>
          </a:xfrm>
          <a:prstGeom prst="rect">
            <a:avLst/>
          </a:prstGeom>
        </p:spPr>
      </p:pic>
      <p:pic>
        <p:nvPicPr>
          <p:cNvPr id="24" name="Picture 23">
            <a:extLst>
              <a:ext uri="{FF2B5EF4-FFF2-40B4-BE49-F238E27FC236}">
                <a16:creationId xmlns:a16="http://schemas.microsoft.com/office/drawing/2014/main" id="{01EEDC03-080D-4882-B361-79B2FC57AD63}"/>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0726341" y="5656174"/>
            <a:ext cx="960060" cy="768048"/>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F481E2E-F071-49BC-8E89-AABA11AFBBAE}"/>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4496733" y="5369628"/>
            <a:ext cx="1235233" cy="1200075"/>
          </a:xfrm>
          <a:prstGeom prst="rect">
            <a:avLst/>
          </a:prstGeom>
        </p:spPr>
      </p:pic>
      <p:pic>
        <p:nvPicPr>
          <p:cNvPr id="30" name="Picture 29" descr="A picture containing building, outdoor, city&#10;&#10;Description automatically generated">
            <a:extLst>
              <a:ext uri="{FF2B5EF4-FFF2-40B4-BE49-F238E27FC236}">
                <a16:creationId xmlns:a16="http://schemas.microsoft.com/office/drawing/2014/main" id="{E9491D40-6B85-4E84-8CDE-3698520732CF}"/>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500631" y="5389638"/>
            <a:ext cx="1605452" cy="1200075"/>
          </a:xfrm>
          <a:prstGeom prst="rect">
            <a:avLst/>
          </a:prstGeom>
        </p:spPr>
      </p:pic>
      <p:grpSp>
        <p:nvGrpSpPr>
          <p:cNvPr id="23" name="Group 22">
            <a:extLst>
              <a:ext uri="{FF2B5EF4-FFF2-40B4-BE49-F238E27FC236}">
                <a16:creationId xmlns:a16="http://schemas.microsoft.com/office/drawing/2014/main" id="{A3E01CBF-0A5B-4B57-B14C-9B69DB8DD0EE}"/>
              </a:ext>
            </a:extLst>
          </p:cNvPr>
          <p:cNvGrpSpPr/>
          <p:nvPr/>
        </p:nvGrpSpPr>
        <p:grpSpPr>
          <a:xfrm>
            <a:off x="713169" y="1485675"/>
            <a:ext cx="1003354" cy="372875"/>
            <a:chOff x="1801923" y="1313413"/>
            <a:chExt cx="1314160" cy="477484"/>
          </a:xfrm>
        </p:grpSpPr>
        <p:sp>
          <p:nvSpPr>
            <p:cNvPr id="19" name="Oval 18">
              <a:extLst>
                <a:ext uri="{FF2B5EF4-FFF2-40B4-BE49-F238E27FC236}">
                  <a16:creationId xmlns:a16="http://schemas.microsoft.com/office/drawing/2014/main" id="{FC4DB4ED-F6A9-4727-86EF-6CDBE3979E32}"/>
                </a:ext>
              </a:extLst>
            </p:cNvPr>
            <p:cNvSpPr/>
            <p:nvPr/>
          </p:nvSpPr>
          <p:spPr bwMode="auto">
            <a:xfrm>
              <a:off x="1801923" y="1336571"/>
              <a:ext cx="451104" cy="451104"/>
            </a:xfrm>
            <a:prstGeom prst="ellipse">
              <a:avLst/>
            </a:prstGeom>
            <a:solidFill>
              <a:srgbClr val="FF9900">
                <a:alpha val="51765"/>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0" name="Isosceles Triangle 19">
              <a:extLst>
                <a:ext uri="{FF2B5EF4-FFF2-40B4-BE49-F238E27FC236}">
                  <a16:creationId xmlns:a16="http://schemas.microsoft.com/office/drawing/2014/main" id="{CF10D291-1C62-4C2F-9943-C9FD6806EAD7}"/>
                </a:ext>
              </a:extLst>
            </p:cNvPr>
            <p:cNvSpPr/>
            <p:nvPr/>
          </p:nvSpPr>
          <p:spPr bwMode="auto">
            <a:xfrm>
              <a:off x="2211154" y="1313413"/>
              <a:ext cx="438043" cy="470414"/>
            </a:xfrm>
            <a:prstGeom prst="triangle">
              <a:avLst/>
            </a:prstGeom>
            <a:solidFill>
              <a:srgbClr val="00B05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2" name="Rectangle 21">
              <a:extLst>
                <a:ext uri="{FF2B5EF4-FFF2-40B4-BE49-F238E27FC236}">
                  <a16:creationId xmlns:a16="http://schemas.microsoft.com/office/drawing/2014/main" id="{2179D3F4-5E79-4FFB-8712-35C91C1A9BEC}"/>
                </a:ext>
              </a:extLst>
            </p:cNvPr>
            <p:cNvSpPr/>
            <p:nvPr/>
          </p:nvSpPr>
          <p:spPr bwMode="auto">
            <a:xfrm>
              <a:off x="2691070" y="1366299"/>
              <a:ext cx="425013" cy="424598"/>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nvGrpSpPr>
          <p:cNvPr id="35" name="Group 34">
            <a:extLst>
              <a:ext uri="{FF2B5EF4-FFF2-40B4-BE49-F238E27FC236}">
                <a16:creationId xmlns:a16="http://schemas.microsoft.com/office/drawing/2014/main" id="{9E054023-6577-4D8B-A2B2-15DEF3A53FDD}"/>
              </a:ext>
            </a:extLst>
          </p:cNvPr>
          <p:cNvGrpSpPr/>
          <p:nvPr/>
        </p:nvGrpSpPr>
        <p:grpSpPr>
          <a:xfrm>
            <a:off x="1350474" y="4641237"/>
            <a:ext cx="10146406" cy="744810"/>
            <a:chOff x="1350474" y="4641237"/>
            <a:chExt cx="10146406" cy="744810"/>
          </a:xfrm>
        </p:grpSpPr>
        <p:sp>
          <p:nvSpPr>
            <p:cNvPr id="69" name="Oval 68">
              <a:extLst>
                <a:ext uri="{FF2B5EF4-FFF2-40B4-BE49-F238E27FC236}">
                  <a16:creationId xmlns:a16="http://schemas.microsoft.com/office/drawing/2014/main" id="{C6D30485-D0B1-4EFF-A9BD-FD5C3838CA91}"/>
                </a:ext>
              </a:extLst>
            </p:cNvPr>
            <p:cNvSpPr/>
            <p:nvPr/>
          </p:nvSpPr>
          <p:spPr bwMode="auto">
            <a:xfrm>
              <a:off x="1350474" y="4963711"/>
              <a:ext cx="344415" cy="352274"/>
            </a:xfrm>
            <a:prstGeom prst="ellipse">
              <a:avLst/>
            </a:prstGeom>
            <a:solidFill>
              <a:srgbClr val="FF99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1" name="Isosceles Triangle 70">
              <a:extLst>
                <a:ext uri="{FF2B5EF4-FFF2-40B4-BE49-F238E27FC236}">
                  <a16:creationId xmlns:a16="http://schemas.microsoft.com/office/drawing/2014/main" id="{D5E44E4A-8DB1-4E54-968C-DDFF981B7A3C}"/>
                </a:ext>
              </a:extLst>
            </p:cNvPr>
            <p:cNvSpPr/>
            <p:nvPr/>
          </p:nvSpPr>
          <p:spPr bwMode="auto">
            <a:xfrm>
              <a:off x="4997812" y="4902638"/>
              <a:ext cx="334443" cy="367354"/>
            </a:xfrm>
            <a:prstGeom prst="triangle">
              <a:avLst/>
            </a:prstGeom>
            <a:solidFill>
              <a:srgbClr val="00B05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2" name="Rectangle 71">
              <a:extLst>
                <a:ext uri="{FF2B5EF4-FFF2-40B4-BE49-F238E27FC236}">
                  <a16:creationId xmlns:a16="http://schemas.microsoft.com/office/drawing/2014/main" id="{136745F2-029D-4C47-8FCF-9F3343D36AD2}"/>
                </a:ext>
              </a:extLst>
            </p:cNvPr>
            <p:cNvSpPr/>
            <p:nvPr/>
          </p:nvSpPr>
          <p:spPr bwMode="auto">
            <a:xfrm>
              <a:off x="7173046" y="5038153"/>
              <a:ext cx="324495" cy="331575"/>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9" name="Rectangle 28">
              <a:extLst>
                <a:ext uri="{FF2B5EF4-FFF2-40B4-BE49-F238E27FC236}">
                  <a16:creationId xmlns:a16="http://schemas.microsoft.com/office/drawing/2014/main" id="{04901A72-08F8-4602-9648-F5358468D02C}"/>
                </a:ext>
              </a:extLst>
            </p:cNvPr>
            <p:cNvSpPr/>
            <p:nvPr/>
          </p:nvSpPr>
          <p:spPr bwMode="auto">
            <a:xfrm rot="18783052">
              <a:off x="9244187" y="5067977"/>
              <a:ext cx="321536" cy="314604"/>
            </a:xfrm>
            <a:prstGeom prst="rect">
              <a:avLst/>
            </a:prstGeom>
            <a:solidFill>
              <a:srgbClr val="9933FF">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31" name="Rectangle: Rounded Corners 30">
              <a:extLst>
                <a:ext uri="{FF2B5EF4-FFF2-40B4-BE49-F238E27FC236}">
                  <a16:creationId xmlns:a16="http://schemas.microsoft.com/office/drawing/2014/main" id="{74495C76-68F9-4149-8286-B4446AB69C1D}"/>
                </a:ext>
              </a:extLst>
            </p:cNvPr>
            <p:cNvSpPr/>
            <p:nvPr/>
          </p:nvSpPr>
          <p:spPr bwMode="auto">
            <a:xfrm>
              <a:off x="11114290" y="4641237"/>
              <a:ext cx="382590" cy="331787"/>
            </a:xfrm>
            <a:prstGeom prst="roundRect">
              <a:avLst>
                <a:gd name="adj" fmla="val 33385"/>
              </a:avLst>
            </a:prstGeom>
            <a:solidFill>
              <a:srgbClr val="00CCFF">
                <a:alpha val="51765"/>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nvGrpSpPr>
          <p:cNvPr id="32" name="Group 31">
            <a:extLst>
              <a:ext uri="{FF2B5EF4-FFF2-40B4-BE49-F238E27FC236}">
                <a16:creationId xmlns:a16="http://schemas.microsoft.com/office/drawing/2014/main" id="{F81610D7-FDAA-473D-AA6B-61E91798DA35}"/>
              </a:ext>
            </a:extLst>
          </p:cNvPr>
          <p:cNvGrpSpPr/>
          <p:nvPr/>
        </p:nvGrpSpPr>
        <p:grpSpPr>
          <a:xfrm>
            <a:off x="4997812" y="1478386"/>
            <a:ext cx="1199003" cy="388973"/>
            <a:chOff x="4997812" y="1478386"/>
            <a:chExt cx="1199003" cy="388973"/>
          </a:xfrm>
        </p:grpSpPr>
        <p:sp>
          <p:nvSpPr>
            <p:cNvPr id="61" name="Isosceles Triangle 60">
              <a:extLst>
                <a:ext uri="{FF2B5EF4-FFF2-40B4-BE49-F238E27FC236}">
                  <a16:creationId xmlns:a16="http://schemas.microsoft.com/office/drawing/2014/main" id="{A8A25FF7-BCF2-4AE4-AB7E-4773A3C1E54E}"/>
                </a:ext>
              </a:extLst>
            </p:cNvPr>
            <p:cNvSpPr/>
            <p:nvPr/>
          </p:nvSpPr>
          <p:spPr bwMode="auto">
            <a:xfrm>
              <a:off x="4997812" y="1478386"/>
              <a:ext cx="334443" cy="367354"/>
            </a:xfrm>
            <a:prstGeom prst="triangle">
              <a:avLst/>
            </a:prstGeom>
            <a:solidFill>
              <a:srgbClr val="00B05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62" name="Rectangle 61">
              <a:extLst>
                <a:ext uri="{FF2B5EF4-FFF2-40B4-BE49-F238E27FC236}">
                  <a16:creationId xmlns:a16="http://schemas.microsoft.com/office/drawing/2014/main" id="{BE9FBD91-2B4F-4803-BD1C-1AC747817A34}"/>
                </a:ext>
              </a:extLst>
            </p:cNvPr>
            <p:cNvSpPr/>
            <p:nvPr/>
          </p:nvSpPr>
          <p:spPr bwMode="auto">
            <a:xfrm>
              <a:off x="5429757" y="1535784"/>
              <a:ext cx="324495" cy="331575"/>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5" name="Rectangle 74">
              <a:extLst>
                <a:ext uri="{FF2B5EF4-FFF2-40B4-BE49-F238E27FC236}">
                  <a16:creationId xmlns:a16="http://schemas.microsoft.com/office/drawing/2014/main" id="{1BFE25BD-172F-45CE-860E-FEFB2CEFEB85}"/>
                </a:ext>
              </a:extLst>
            </p:cNvPr>
            <p:cNvSpPr/>
            <p:nvPr/>
          </p:nvSpPr>
          <p:spPr bwMode="auto">
            <a:xfrm rot="18783052">
              <a:off x="5878745" y="1548928"/>
              <a:ext cx="321536" cy="314604"/>
            </a:xfrm>
            <a:prstGeom prst="rect">
              <a:avLst/>
            </a:prstGeom>
            <a:solidFill>
              <a:srgbClr val="9933FF">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nvGrpSpPr>
          <p:cNvPr id="33" name="Group 32">
            <a:extLst>
              <a:ext uri="{FF2B5EF4-FFF2-40B4-BE49-F238E27FC236}">
                <a16:creationId xmlns:a16="http://schemas.microsoft.com/office/drawing/2014/main" id="{6426FE09-9F63-4D4D-A0A1-D55C89F05B2F}"/>
              </a:ext>
            </a:extLst>
          </p:cNvPr>
          <p:cNvGrpSpPr/>
          <p:nvPr/>
        </p:nvGrpSpPr>
        <p:grpSpPr>
          <a:xfrm>
            <a:off x="9462597" y="1506688"/>
            <a:ext cx="1181753" cy="340509"/>
            <a:chOff x="9462597" y="1506688"/>
            <a:chExt cx="1181753" cy="340509"/>
          </a:xfrm>
        </p:grpSpPr>
        <p:sp>
          <p:nvSpPr>
            <p:cNvPr id="66" name="Rectangle 65">
              <a:extLst>
                <a:ext uri="{FF2B5EF4-FFF2-40B4-BE49-F238E27FC236}">
                  <a16:creationId xmlns:a16="http://schemas.microsoft.com/office/drawing/2014/main" id="{EC2EA0F3-6F33-4FC8-8050-6C91099363E8}"/>
                </a:ext>
              </a:extLst>
            </p:cNvPr>
            <p:cNvSpPr/>
            <p:nvPr/>
          </p:nvSpPr>
          <p:spPr bwMode="auto">
            <a:xfrm>
              <a:off x="9462597" y="1510784"/>
              <a:ext cx="324495" cy="331575"/>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6" name="Rectangle 75">
              <a:extLst>
                <a:ext uri="{FF2B5EF4-FFF2-40B4-BE49-F238E27FC236}">
                  <a16:creationId xmlns:a16="http://schemas.microsoft.com/office/drawing/2014/main" id="{0D52E9AF-9963-4854-87C0-59E555E40456}"/>
                </a:ext>
              </a:extLst>
            </p:cNvPr>
            <p:cNvSpPr/>
            <p:nvPr/>
          </p:nvSpPr>
          <p:spPr bwMode="auto">
            <a:xfrm rot="18783052">
              <a:off x="9839494" y="1510154"/>
              <a:ext cx="321536" cy="314604"/>
            </a:xfrm>
            <a:prstGeom prst="rect">
              <a:avLst/>
            </a:prstGeom>
            <a:solidFill>
              <a:srgbClr val="9933FF">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7" name="Rectangle: Rounded Corners 76">
              <a:extLst>
                <a:ext uri="{FF2B5EF4-FFF2-40B4-BE49-F238E27FC236}">
                  <a16:creationId xmlns:a16="http://schemas.microsoft.com/office/drawing/2014/main" id="{65D5BB52-561D-4FA8-AF55-7C83BF50B82C}"/>
                </a:ext>
              </a:extLst>
            </p:cNvPr>
            <p:cNvSpPr/>
            <p:nvPr/>
          </p:nvSpPr>
          <p:spPr bwMode="auto">
            <a:xfrm>
              <a:off x="10261760" y="1515410"/>
              <a:ext cx="382590" cy="331787"/>
            </a:xfrm>
            <a:prstGeom prst="roundRect">
              <a:avLst>
                <a:gd name="adj" fmla="val 33385"/>
              </a:avLst>
            </a:prstGeom>
            <a:solidFill>
              <a:srgbClr val="00CCFF">
                <a:alpha val="51765"/>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spTree>
    <p:custDataLst>
      <p:tags r:id="rId1"/>
    </p:custDataLst>
    <p:extLst>
      <p:ext uri="{BB962C8B-B14F-4D97-AF65-F5344CB8AC3E}">
        <p14:creationId xmlns:p14="http://schemas.microsoft.com/office/powerpoint/2010/main" val="37676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22"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A073272-9E32-49B7-A5F6-AA8A469063D0}"/>
              </a:ext>
            </a:extLst>
          </p:cNvPr>
          <p:cNvSpPr/>
          <p:nvPr/>
        </p:nvSpPr>
        <p:spPr bwMode="auto">
          <a:xfrm>
            <a:off x="228600" y="2937679"/>
            <a:ext cx="6046737" cy="1086787"/>
          </a:xfrm>
          <a:prstGeom prst="rect">
            <a:avLst/>
          </a:prstGeom>
          <a:solidFill>
            <a:schemeClr val="accent1">
              <a:lumMod val="60000"/>
              <a:lumOff val="40000"/>
            </a:scheme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2000" b="1" dirty="0">
                <a:solidFill>
                  <a:srgbClr val="000000"/>
                </a:solidFill>
                <a:latin typeface="Arial"/>
              </a:rPr>
              <a:t>Transferring whatever  the archive </a:t>
            </a:r>
          </a:p>
          <a:p>
            <a:pPr lvl="0"/>
            <a:r>
              <a:rPr lang="en-US" sz="2000" b="1" dirty="0">
                <a:solidFill>
                  <a:srgbClr val="000000"/>
                </a:solidFill>
                <a:latin typeface="Arial"/>
              </a:rPr>
              <a:t>sends, usually simple files – relies </a:t>
            </a:r>
          </a:p>
          <a:p>
            <a:pPr lvl="0"/>
            <a:r>
              <a:rPr lang="en-US" sz="2000" b="1" dirty="0">
                <a:solidFill>
                  <a:srgbClr val="000000"/>
                </a:solidFill>
                <a:latin typeface="Arial"/>
              </a:rPr>
              <a:t>on client having appropriate s/w</a:t>
            </a:r>
            <a:endParaRPr lang="en-GB" sz="2000" b="1" dirty="0">
              <a:solidFill>
                <a:srgbClr val="000000"/>
              </a:solidFill>
              <a:latin typeface="Arial"/>
            </a:endParaRPr>
          </a:p>
        </p:txBody>
      </p:sp>
      <p:grpSp>
        <p:nvGrpSpPr>
          <p:cNvPr id="7" name="Group 6">
            <a:extLst>
              <a:ext uri="{FF2B5EF4-FFF2-40B4-BE49-F238E27FC236}">
                <a16:creationId xmlns:a16="http://schemas.microsoft.com/office/drawing/2014/main" id="{BB294845-74E0-4FA0-8A51-69ADCEBC43BE}"/>
              </a:ext>
            </a:extLst>
          </p:cNvPr>
          <p:cNvGrpSpPr/>
          <p:nvPr/>
        </p:nvGrpSpPr>
        <p:grpSpPr>
          <a:xfrm>
            <a:off x="713169" y="1478386"/>
            <a:ext cx="9931181" cy="388973"/>
            <a:chOff x="713169" y="1478386"/>
            <a:chExt cx="9931181" cy="388973"/>
          </a:xfrm>
        </p:grpSpPr>
        <p:grpSp>
          <p:nvGrpSpPr>
            <p:cNvPr id="49" name="Group 48">
              <a:extLst>
                <a:ext uri="{FF2B5EF4-FFF2-40B4-BE49-F238E27FC236}">
                  <a16:creationId xmlns:a16="http://schemas.microsoft.com/office/drawing/2014/main" id="{D864CA5E-274E-4E4F-9F0C-241418C84486}"/>
                </a:ext>
              </a:extLst>
            </p:cNvPr>
            <p:cNvGrpSpPr/>
            <p:nvPr/>
          </p:nvGrpSpPr>
          <p:grpSpPr>
            <a:xfrm>
              <a:off x="713169" y="1485675"/>
              <a:ext cx="1003354" cy="372875"/>
              <a:chOff x="1801923" y="1313413"/>
              <a:chExt cx="1314160" cy="477484"/>
            </a:xfrm>
          </p:grpSpPr>
          <p:sp>
            <p:nvSpPr>
              <p:cNvPr id="50" name="Oval 49">
                <a:extLst>
                  <a:ext uri="{FF2B5EF4-FFF2-40B4-BE49-F238E27FC236}">
                    <a16:creationId xmlns:a16="http://schemas.microsoft.com/office/drawing/2014/main" id="{C2ABB125-2648-495E-A13D-A2E8CC5DE668}"/>
                  </a:ext>
                </a:extLst>
              </p:cNvPr>
              <p:cNvSpPr/>
              <p:nvPr/>
            </p:nvSpPr>
            <p:spPr bwMode="auto">
              <a:xfrm>
                <a:off x="1801923" y="1336571"/>
                <a:ext cx="451104" cy="451104"/>
              </a:xfrm>
              <a:prstGeom prst="ellipse">
                <a:avLst/>
              </a:prstGeom>
              <a:solidFill>
                <a:srgbClr val="FF9900">
                  <a:alpha val="51765"/>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51" name="Isosceles Triangle 50">
                <a:extLst>
                  <a:ext uri="{FF2B5EF4-FFF2-40B4-BE49-F238E27FC236}">
                    <a16:creationId xmlns:a16="http://schemas.microsoft.com/office/drawing/2014/main" id="{AA52D0FC-3134-4A43-9007-7B930A762BEF}"/>
                  </a:ext>
                </a:extLst>
              </p:cNvPr>
              <p:cNvSpPr/>
              <p:nvPr/>
            </p:nvSpPr>
            <p:spPr bwMode="auto">
              <a:xfrm>
                <a:off x="2211154" y="1313413"/>
                <a:ext cx="438043" cy="470414"/>
              </a:xfrm>
              <a:prstGeom prst="triangle">
                <a:avLst/>
              </a:prstGeom>
              <a:solidFill>
                <a:srgbClr val="00B05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52" name="Rectangle 51">
                <a:extLst>
                  <a:ext uri="{FF2B5EF4-FFF2-40B4-BE49-F238E27FC236}">
                    <a16:creationId xmlns:a16="http://schemas.microsoft.com/office/drawing/2014/main" id="{86D08913-FB49-468D-816E-B6C4E03185D6}"/>
                  </a:ext>
                </a:extLst>
              </p:cNvPr>
              <p:cNvSpPr/>
              <p:nvPr/>
            </p:nvSpPr>
            <p:spPr bwMode="auto">
              <a:xfrm>
                <a:off x="2691070" y="1366299"/>
                <a:ext cx="425013" cy="424598"/>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nvGrpSpPr>
            <p:cNvPr id="53" name="Group 52">
              <a:extLst>
                <a:ext uri="{FF2B5EF4-FFF2-40B4-BE49-F238E27FC236}">
                  <a16:creationId xmlns:a16="http://schemas.microsoft.com/office/drawing/2014/main" id="{10697C7C-9025-4084-8326-358EB8771EE0}"/>
                </a:ext>
              </a:extLst>
            </p:cNvPr>
            <p:cNvGrpSpPr/>
            <p:nvPr/>
          </p:nvGrpSpPr>
          <p:grpSpPr>
            <a:xfrm>
              <a:off x="4997812" y="1478386"/>
              <a:ext cx="1199003" cy="388973"/>
              <a:chOff x="4997812" y="1478386"/>
              <a:chExt cx="1199003" cy="388973"/>
            </a:xfrm>
          </p:grpSpPr>
          <p:sp>
            <p:nvSpPr>
              <p:cNvPr id="54" name="Isosceles Triangle 53">
                <a:extLst>
                  <a:ext uri="{FF2B5EF4-FFF2-40B4-BE49-F238E27FC236}">
                    <a16:creationId xmlns:a16="http://schemas.microsoft.com/office/drawing/2014/main" id="{20070699-0FE2-497A-95E6-B8276DC4E1EA}"/>
                  </a:ext>
                </a:extLst>
              </p:cNvPr>
              <p:cNvSpPr/>
              <p:nvPr/>
            </p:nvSpPr>
            <p:spPr bwMode="auto">
              <a:xfrm>
                <a:off x="4997812" y="1478386"/>
                <a:ext cx="334443" cy="367354"/>
              </a:xfrm>
              <a:prstGeom prst="triangle">
                <a:avLst/>
              </a:prstGeom>
              <a:solidFill>
                <a:srgbClr val="00B05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55" name="Rectangle 54">
                <a:extLst>
                  <a:ext uri="{FF2B5EF4-FFF2-40B4-BE49-F238E27FC236}">
                    <a16:creationId xmlns:a16="http://schemas.microsoft.com/office/drawing/2014/main" id="{B466E8A2-DDF3-453B-ACBC-9A42F093F849}"/>
                  </a:ext>
                </a:extLst>
              </p:cNvPr>
              <p:cNvSpPr/>
              <p:nvPr/>
            </p:nvSpPr>
            <p:spPr bwMode="auto">
              <a:xfrm>
                <a:off x="5429757" y="1535784"/>
                <a:ext cx="324495" cy="331575"/>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56" name="Rectangle 55">
                <a:extLst>
                  <a:ext uri="{FF2B5EF4-FFF2-40B4-BE49-F238E27FC236}">
                    <a16:creationId xmlns:a16="http://schemas.microsoft.com/office/drawing/2014/main" id="{58EB61A2-387C-4B22-9EB8-33F81AE06B55}"/>
                  </a:ext>
                </a:extLst>
              </p:cNvPr>
              <p:cNvSpPr/>
              <p:nvPr/>
            </p:nvSpPr>
            <p:spPr bwMode="auto">
              <a:xfrm rot="18783052">
                <a:off x="5878745" y="1548928"/>
                <a:ext cx="321536" cy="314604"/>
              </a:xfrm>
              <a:prstGeom prst="rect">
                <a:avLst/>
              </a:prstGeom>
              <a:solidFill>
                <a:srgbClr val="9933FF">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nvGrpSpPr>
            <p:cNvPr id="57" name="Group 56">
              <a:extLst>
                <a:ext uri="{FF2B5EF4-FFF2-40B4-BE49-F238E27FC236}">
                  <a16:creationId xmlns:a16="http://schemas.microsoft.com/office/drawing/2014/main" id="{452B60BE-1F83-4E8E-9201-96C2F360CBE3}"/>
                </a:ext>
              </a:extLst>
            </p:cNvPr>
            <p:cNvGrpSpPr/>
            <p:nvPr/>
          </p:nvGrpSpPr>
          <p:grpSpPr>
            <a:xfrm>
              <a:off x="9462597" y="1506688"/>
              <a:ext cx="1181753" cy="340509"/>
              <a:chOff x="9462597" y="1506688"/>
              <a:chExt cx="1181753" cy="340509"/>
            </a:xfrm>
          </p:grpSpPr>
          <p:sp>
            <p:nvSpPr>
              <p:cNvPr id="58" name="Rectangle 57">
                <a:extLst>
                  <a:ext uri="{FF2B5EF4-FFF2-40B4-BE49-F238E27FC236}">
                    <a16:creationId xmlns:a16="http://schemas.microsoft.com/office/drawing/2014/main" id="{E7872555-5232-4526-B5D7-BB5956FCEEE8}"/>
                  </a:ext>
                </a:extLst>
              </p:cNvPr>
              <p:cNvSpPr/>
              <p:nvPr/>
            </p:nvSpPr>
            <p:spPr bwMode="auto">
              <a:xfrm>
                <a:off x="9462597" y="1510784"/>
                <a:ext cx="324495" cy="331575"/>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59" name="Rectangle 58">
                <a:extLst>
                  <a:ext uri="{FF2B5EF4-FFF2-40B4-BE49-F238E27FC236}">
                    <a16:creationId xmlns:a16="http://schemas.microsoft.com/office/drawing/2014/main" id="{F62E8488-7ED3-4A9C-AFED-39375867927D}"/>
                  </a:ext>
                </a:extLst>
              </p:cNvPr>
              <p:cNvSpPr/>
              <p:nvPr/>
            </p:nvSpPr>
            <p:spPr bwMode="auto">
              <a:xfrm rot="18783052">
                <a:off x="9839494" y="1510154"/>
                <a:ext cx="321536" cy="314604"/>
              </a:xfrm>
              <a:prstGeom prst="rect">
                <a:avLst/>
              </a:prstGeom>
              <a:solidFill>
                <a:srgbClr val="9933FF">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60" name="Rectangle: Rounded Corners 59">
                <a:extLst>
                  <a:ext uri="{FF2B5EF4-FFF2-40B4-BE49-F238E27FC236}">
                    <a16:creationId xmlns:a16="http://schemas.microsoft.com/office/drawing/2014/main" id="{FC13BBC5-D0DE-46BF-A4AC-CDF3EA19CE66}"/>
                  </a:ext>
                </a:extLst>
              </p:cNvPr>
              <p:cNvSpPr/>
              <p:nvPr/>
            </p:nvSpPr>
            <p:spPr bwMode="auto">
              <a:xfrm>
                <a:off x="10261760" y="1515410"/>
                <a:ext cx="382590" cy="331787"/>
              </a:xfrm>
              <a:prstGeom prst="roundRect">
                <a:avLst>
                  <a:gd name="adj" fmla="val 33385"/>
                </a:avLst>
              </a:prstGeom>
              <a:solidFill>
                <a:srgbClr val="00CCFF">
                  <a:alpha val="51765"/>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grpSp>
      <p:grpSp>
        <p:nvGrpSpPr>
          <p:cNvPr id="62" name="Group 61">
            <a:extLst>
              <a:ext uri="{FF2B5EF4-FFF2-40B4-BE49-F238E27FC236}">
                <a16:creationId xmlns:a16="http://schemas.microsoft.com/office/drawing/2014/main" id="{8C0A8C91-833A-4969-9478-1B6025FFA398}"/>
              </a:ext>
            </a:extLst>
          </p:cNvPr>
          <p:cNvGrpSpPr/>
          <p:nvPr/>
        </p:nvGrpSpPr>
        <p:grpSpPr>
          <a:xfrm>
            <a:off x="1350474" y="4902638"/>
            <a:ext cx="10209744" cy="579240"/>
            <a:chOff x="1350474" y="4902638"/>
            <a:chExt cx="10209744" cy="579240"/>
          </a:xfrm>
        </p:grpSpPr>
        <p:sp>
          <p:nvSpPr>
            <p:cNvPr id="63" name="Oval 62">
              <a:extLst>
                <a:ext uri="{FF2B5EF4-FFF2-40B4-BE49-F238E27FC236}">
                  <a16:creationId xmlns:a16="http://schemas.microsoft.com/office/drawing/2014/main" id="{8E0C65C8-6717-48DC-81CB-00B03F257DA0}"/>
                </a:ext>
              </a:extLst>
            </p:cNvPr>
            <p:cNvSpPr/>
            <p:nvPr/>
          </p:nvSpPr>
          <p:spPr bwMode="auto">
            <a:xfrm>
              <a:off x="1350474" y="4963711"/>
              <a:ext cx="344415" cy="352274"/>
            </a:xfrm>
            <a:prstGeom prst="ellipse">
              <a:avLst/>
            </a:prstGeom>
            <a:solidFill>
              <a:srgbClr val="FF99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64" name="Isosceles Triangle 63">
              <a:extLst>
                <a:ext uri="{FF2B5EF4-FFF2-40B4-BE49-F238E27FC236}">
                  <a16:creationId xmlns:a16="http://schemas.microsoft.com/office/drawing/2014/main" id="{2DB082BB-F940-4E1B-B5DE-73C71390B3AE}"/>
                </a:ext>
              </a:extLst>
            </p:cNvPr>
            <p:cNvSpPr/>
            <p:nvPr/>
          </p:nvSpPr>
          <p:spPr bwMode="auto">
            <a:xfrm>
              <a:off x="4997812" y="4902638"/>
              <a:ext cx="334443" cy="367354"/>
            </a:xfrm>
            <a:prstGeom prst="triangle">
              <a:avLst/>
            </a:prstGeom>
            <a:solidFill>
              <a:srgbClr val="00B05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65" name="Rectangle 64">
              <a:extLst>
                <a:ext uri="{FF2B5EF4-FFF2-40B4-BE49-F238E27FC236}">
                  <a16:creationId xmlns:a16="http://schemas.microsoft.com/office/drawing/2014/main" id="{4AFE960A-6F24-4122-BFED-655C211FD00E}"/>
                </a:ext>
              </a:extLst>
            </p:cNvPr>
            <p:cNvSpPr/>
            <p:nvPr/>
          </p:nvSpPr>
          <p:spPr bwMode="auto">
            <a:xfrm>
              <a:off x="7173046" y="5038153"/>
              <a:ext cx="324495" cy="331575"/>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66" name="Rectangle 65">
              <a:extLst>
                <a:ext uri="{FF2B5EF4-FFF2-40B4-BE49-F238E27FC236}">
                  <a16:creationId xmlns:a16="http://schemas.microsoft.com/office/drawing/2014/main" id="{C8E51D30-74A2-478F-B032-490A9CDC4254}"/>
                </a:ext>
              </a:extLst>
            </p:cNvPr>
            <p:cNvSpPr/>
            <p:nvPr/>
          </p:nvSpPr>
          <p:spPr bwMode="auto">
            <a:xfrm rot="18783052">
              <a:off x="9244187" y="5067977"/>
              <a:ext cx="321536" cy="314604"/>
            </a:xfrm>
            <a:prstGeom prst="rect">
              <a:avLst/>
            </a:prstGeom>
            <a:solidFill>
              <a:srgbClr val="9933FF">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68" name="Rectangle: Rounded Corners 67">
              <a:extLst>
                <a:ext uri="{FF2B5EF4-FFF2-40B4-BE49-F238E27FC236}">
                  <a16:creationId xmlns:a16="http://schemas.microsoft.com/office/drawing/2014/main" id="{80623425-DECF-4BB9-BE47-2241FBFB268F}"/>
                </a:ext>
              </a:extLst>
            </p:cNvPr>
            <p:cNvSpPr/>
            <p:nvPr/>
          </p:nvSpPr>
          <p:spPr bwMode="auto">
            <a:xfrm>
              <a:off x="11177628" y="5150091"/>
              <a:ext cx="382590" cy="331787"/>
            </a:xfrm>
            <a:prstGeom prst="roundRect">
              <a:avLst>
                <a:gd name="adj" fmla="val 33385"/>
              </a:avLst>
            </a:prstGeom>
            <a:solidFill>
              <a:srgbClr val="00CCFF">
                <a:alpha val="51765"/>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grpSp>
      <p:sp>
        <p:nvSpPr>
          <p:cNvPr id="41" name="Rectangle 40">
            <a:extLst>
              <a:ext uri="{FF2B5EF4-FFF2-40B4-BE49-F238E27FC236}">
                <a16:creationId xmlns:a16="http://schemas.microsoft.com/office/drawing/2014/main" id="{3C0BA82F-E0D2-4F82-B8AB-70614D1405F0}"/>
              </a:ext>
            </a:extLst>
          </p:cNvPr>
          <p:cNvSpPr/>
          <p:nvPr/>
        </p:nvSpPr>
        <p:spPr bwMode="auto">
          <a:xfrm>
            <a:off x="228600" y="2948772"/>
            <a:ext cx="6046737" cy="1086787"/>
          </a:xfrm>
          <a:prstGeom prst="rect">
            <a:avLst/>
          </a:prstGeom>
          <a:solidFill>
            <a:schemeClr val="accent1">
              <a:lumMod val="60000"/>
              <a:lumOff val="40000"/>
            </a:scheme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dirty="0">
                <a:latin typeface="+mj-lt"/>
              </a:rPr>
              <a:t>Transferring Information Packages in</a:t>
            </a:r>
          </a:p>
          <a:p>
            <a:r>
              <a:rPr lang="en-US" sz="2000" b="1" dirty="0">
                <a:latin typeface="+mj-lt"/>
              </a:rPr>
              <a:t>a standard way allows development</a:t>
            </a:r>
          </a:p>
          <a:p>
            <a:r>
              <a:rPr lang="en-US" sz="2000" b="1" dirty="0">
                <a:latin typeface="+mj-lt"/>
              </a:rPr>
              <a:t>of </a:t>
            </a:r>
            <a:r>
              <a:rPr lang="en-US" sz="2000" b="1" i="1" u="sng" dirty="0">
                <a:latin typeface="+mj-lt"/>
              </a:rPr>
              <a:t>common</a:t>
            </a:r>
            <a:r>
              <a:rPr lang="en-US" sz="2000" b="1" dirty="0">
                <a:latin typeface="+mj-lt"/>
              </a:rPr>
              <a:t> adapters across nodes</a:t>
            </a:r>
            <a:endParaRPr lang="en-GB" sz="2000" b="1" dirty="0">
              <a:latin typeface="+mj-lt"/>
            </a:endParaRPr>
          </a:p>
        </p:txBody>
      </p:sp>
      <p:sp>
        <p:nvSpPr>
          <p:cNvPr id="2" name="Title 1">
            <a:extLst>
              <a:ext uri="{FF2B5EF4-FFF2-40B4-BE49-F238E27FC236}">
                <a16:creationId xmlns:a16="http://schemas.microsoft.com/office/drawing/2014/main" id="{A1393EE0-A025-4C2C-977B-A5772A81F540}"/>
              </a:ext>
            </a:extLst>
          </p:cNvPr>
          <p:cNvSpPr>
            <a:spLocks noGrp="1"/>
          </p:cNvSpPr>
          <p:nvPr>
            <p:ph type="title"/>
          </p:nvPr>
        </p:nvSpPr>
        <p:spPr>
          <a:xfrm>
            <a:off x="524080" y="63016"/>
            <a:ext cx="10972800" cy="563562"/>
          </a:xfrm>
        </p:spPr>
        <p:txBody>
          <a:bodyPr/>
          <a:lstStyle/>
          <a:p>
            <a:r>
              <a:rPr lang="en-US" sz="3600" dirty="0"/>
              <a:t>Our vision for OAIS-IF</a:t>
            </a:r>
            <a:endParaRPr lang="en-GB" sz="3600" dirty="0"/>
          </a:p>
        </p:txBody>
      </p:sp>
      <p:grpSp>
        <p:nvGrpSpPr>
          <p:cNvPr id="8" name="Group 7">
            <a:extLst>
              <a:ext uri="{FF2B5EF4-FFF2-40B4-BE49-F238E27FC236}">
                <a16:creationId xmlns:a16="http://schemas.microsoft.com/office/drawing/2014/main" id="{B922DE3F-7931-4CD2-883F-F0D88B6B1244}"/>
              </a:ext>
            </a:extLst>
          </p:cNvPr>
          <p:cNvGrpSpPr/>
          <p:nvPr/>
        </p:nvGrpSpPr>
        <p:grpSpPr>
          <a:xfrm>
            <a:off x="480414" y="1652776"/>
            <a:ext cx="10540617" cy="717283"/>
            <a:chOff x="480414" y="1652776"/>
            <a:chExt cx="10540617" cy="717283"/>
          </a:xfrm>
        </p:grpSpPr>
        <p:sp>
          <p:nvSpPr>
            <p:cNvPr id="14" name="Rectangle 13">
              <a:extLst>
                <a:ext uri="{FF2B5EF4-FFF2-40B4-BE49-F238E27FC236}">
                  <a16:creationId xmlns:a16="http://schemas.microsoft.com/office/drawing/2014/main" id="{1414D03D-5C7B-4E8D-977D-ED4EEEFF48B5}"/>
                </a:ext>
              </a:extLst>
            </p:cNvPr>
            <p:cNvSpPr/>
            <p:nvPr/>
          </p:nvSpPr>
          <p:spPr bwMode="auto">
            <a:xfrm>
              <a:off x="480414" y="1652776"/>
              <a:ext cx="1611961" cy="717283"/>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User 1 </a:t>
              </a:r>
            </a:p>
            <a:p>
              <a:pPr algn="ctr"/>
              <a:r>
                <a:rPr lang="en-US" sz="1800" b="1" dirty="0">
                  <a:latin typeface="+mj-lt"/>
                </a:rPr>
                <a:t>s/w adapter</a:t>
              </a:r>
              <a:endParaRPr lang="en-GB" sz="1800" b="1" dirty="0">
                <a:latin typeface="+mj-lt"/>
              </a:endParaRPr>
            </a:p>
          </p:txBody>
        </p:sp>
        <p:sp>
          <p:nvSpPr>
            <p:cNvPr id="15" name="Rectangle 14">
              <a:extLst>
                <a:ext uri="{FF2B5EF4-FFF2-40B4-BE49-F238E27FC236}">
                  <a16:creationId xmlns:a16="http://schemas.microsoft.com/office/drawing/2014/main" id="{B173CEE8-2F75-4CF9-90E7-1A77B0AE6CC6}"/>
                </a:ext>
              </a:extLst>
            </p:cNvPr>
            <p:cNvSpPr/>
            <p:nvPr/>
          </p:nvSpPr>
          <p:spPr bwMode="auto">
            <a:xfrm>
              <a:off x="9409070" y="1652776"/>
              <a:ext cx="1611961" cy="717283"/>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User 3 </a:t>
              </a:r>
            </a:p>
            <a:p>
              <a:pPr algn="ctr"/>
              <a:r>
                <a:rPr lang="en-US" sz="1800" b="1" dirty="0">
                  <a:latin typeface="+mj-lt"/>
                </a:rPr>
                <a:t>s/w adapter</a:t>
              </a:r>
              <a:endParaRPr lang="en-GB" sz="1800" b="1" dirty="0">
                <a:latin typeface="+mj-lt"/>
              </a:endParaRPr>
            </a:p>
          </p:txBody>
        </p:sp>
        <p:sp>
          <p:nvSpPr>
            <p:cNvPr id="16" name="Rectangle 15">
              <a:extLst>
                <a:ext uri="{FF2B5EF4-FFF2-40B4-BE49-F238E27FC236}">
                  <a16:creationId xmlns:a16="http://schemas.microsoft.com/office/drawing/2014/main" id="{EDC190B7-2752-4062-9440-21AD3F24B97B}"/>
                </a:ext>
              </a:extLst>
            </p:cNvPr>
            <p:cNvSpPr/>
            <p:nvPr/>
          </p:nvSpPr>
          <p:spPr bwMode="auto">
            <a:xfrm>
              <a:off x="4985829" y="1652776"/>
              <a:ext cx="1611961" cy="717283"/>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User 2</a:t>
              </a:r>
            </a:p>
            <a:p>
              <a:pPr algn="ctr"/>
              <a:r>
                <a:rPr lang="en-US" sz="1800" b="1" dirty="0">
                  <a:latin typeface="+mj-lt"/>
                </a:rPr>
                <a:t>s/w adapter</a:t>
              </a:r>
              <a:endParaRPr lang="en-GB" sz="1800" b="1" dirty="0">
                <a:latin typeface="+mj-lt"/>
              </a:endParaRPr>
            </a:p>
          </p:txBody>
        </p:sp>
      </p:grpSp>
      <p:pic>
        <p:nvPicPr>
          <p:cNvPr id="30" name="Picture 29" descr="A picture containing building, outdoor, city&#10;&#10;Description automatically generated">
            <a:extLst>
              <a:ext uri="{FF2B5EF4-FFF2-40B4-BE49-F238E27FC236}">
                <a16:creationId xmlns:a16="http://schemas.microsoft.com/office/drawing/2014/main" id="{E9491D40-6B85-4E84-8CDE-3698520732C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0631" y="5389638"/>
            <a:ext cx="1605452" cy="1200075"/>
          </a:xfrm>
          <a:prstGeom prst="rect">
            <a:avLst/>
          </a:prstGeom>
        </p:spPr>
      </p:pic>
      <p:pic>
        <p:nvPicPr>
          <p:cNvPr id="21" name="Picture 20">
            <a:extLst>
              <a:ext uri="{FF2B5EF4-FFF2-40B4-BE49-F238E27FC236}">
                <a16:creationId xmlns:a16="http://schemas.microsoft.com/office/drawing/2014/main" id="{1FCF7CE8-181F-4364-B82B-C29AF77AF94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16093" y="5434753"/>
            <a:ext cx="900056" cy="1200075"/>
          </a:xfrm>
          <a:prstGeom prst="rect">
            <a:avLst/>
          </a:prstGeom>
        </p:spPr>
      </p:pic>
      <p:pic>
        <p:nvPicPr>
          <p:cNvPr id="27" name="Picture 26">
            <a:extLst>
              <a:ext uri="{FF2B5EF4-FFF2-40B4-BE49-F238E27FC236}">
                <a16:creationId xmlns:a16="http://schemas.microsoft.com/office/drawing/2014/main" id="{A1C38647-6D63-41D7-8F45-B6526D222F8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26190" y="5379117"/>
            <a:ext cx="799269" cy="1200075"/>
          </a:xfrm>
          <a:prstGeom prst="rect">
            <a:avLst/>
          </a:prstGeom>
        </p:spPr>
      </p:pic>
      <p:pic>
        <p:nvPicPr>
          <p:cNvPr id="24" name="Picture 23">
            <a:extLst>
              <a:ext uri="{FF2B5EF4-FFF2-40B4-BE49-F238E27FC236}">
                <a16:creationId xmlns:a16="http://schemas.microsoft.com/office/drawing/2014/main" id="{01EEDC03-080D-4882-B361-79B2FC57AD6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726341" y="5656174"/>
            <a:ext cx="960060" cy="768048"/>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F481E2E-F071-49BC-8E89-AABA11AFBBAE}"/>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496733" y="5369628"/>
            <a:ext cx="1235233" cy="1200075"/>
          </a:xfrm>
          <a:prstGeom prst="rect">
            <a:avLst/>
          </a:prstGeom>
        </p:spPr>
      </p:pic>
      <p:sp>
        <p:nvSpPr>
          <p:cNvPr id="5" name="TextBox 4">
            <a:extLst>
              <a:ext uri="{FF2B5EF4-FFF2-40B4-BE49-F238E27FC236}">
                <a16:creationId xmlns:a16="http://schemas.microsoft.com/office/drawing/2014/main" id="{66AC4660-6E74-4784-A9E7-1CDE2D92A708}"/>
              </a:ext>
            </a:extLst>
          </p:cNvPr>
          <p:cNvSpPr txBox="1"/>
          <p:nvPr/>
        </p:nvSpPr>
        <p:spPr bwMode="auto">
          <a:xfrm>
            <a:off x="6597790" y="2983102"/>
            <a:ext cx="5229222" cy="923330"/>
          </a:xfrm>
          <a:prstGeom prst="rect">
            <a:avLst/>
          </a:prstGeom>
          <a:noFill/>
          <a:ln w="12700">
            <a:noFill/>
            <a:miter lim="800000"/>
            <a:headEnd type="none" w="sm" len="sm"/>
            <a:tailEnd type="none" w="sm" len="sm"/>
          </a:ln>
        </p:spPr>
        <p:txBody>
          <a:bodyPr wrap="square" rtlCol="0">
            <a:spAutoFit/>
          </a:bodyPr>
          <a:lstStyle/>
          <a:p>
            <a:r>
              <a:rPr lang="en-US" sz="1800" b="1" dirty="0">
                <a:solidFill>
                  <a:srgbClr val="0033CC"/>
                </a:solidFill>
                <a:latin typeface="Arial" charset="0"/>
              </a:rPr>
              <a:t>Users always need some “adapters” in order to be able to use new SW without modifying their existing SW.  </a:t>
            </a:r>
          </a:p>
        </p:txBody>
      </p:sp>
      <p:cxnSp>
        <p:nvCxnSpPr>
          <p:cNvPr id="67" name="Straight Connector 66">
            <a:extLst>
              <a:ext uri="{FF2B5EF4-FFF2-40B4-BE49-F238E27FC236}">
                <a16:creationId xmlns:a16="http://schemas.microsoft.com/office/drawing/2014/main" id="{BF707B98-A8EC-4A50-8381-68185E8580F9}"/>
              </a:ext>
            </a:extLst>
          </p:cNvPr>
          <p:cNvCxnSpPr>
            <a:cxnSpLocks/>
          </p:cNvCxnSpPr>
          <p:nvPr/>
        </p:nvCxnSpPr>
        <p:spPr bwMode="auto">
          <a:xfrm flipH="1">
            <a:off x="1286397" y="2643447"/>
            <a:ext cx="3599733" cy="0"/>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70" name="Straight Connector 69">
            <a:extLst>
              <a:ext uri="{FF2B5EF4-FFF2-40B4-BE49-F238E27FC236}">
                <a16:creationId xmlns:a16="http://schemas.microsoft.com/office/drawing/2014/main" id="{79D0638E-DA2A-4CAF-8E9D-9AD8F85DF4BA}"/>
              </a:ext>
            </a:extLst>
          </p:cNvPr>
          <p:cNvCxnSpPr>
            <a:cxnSpLocks/>
          </p:cNvCxnSpPr>
          <p:nvPr/>
        </p:nvCxnSpPr>
        <p:spPr bwMode="auto">
          <a:xfrm flipV="1">
            <a:off x="1286394" y="2358184"/>
            <a:ext cx="1" cy="296356"/>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74" name="Straight Connector 73">
            <a:extLst>
              <a:ext uri="{FF2B5EF4-FFF2-40B4-BE49-F238E27FC236}">
                <a16:creationId xmlns:a16="http://schemas.microsoft.com/office/drawing/2014/main" id="{F99B2C3E-1746-40AF-91FE-3218E055EF50}"/>
              </a:ext>
            </a:extLst>
          </p:cNvPr>
          <p:cNvCxnSpPr>
            <a:cxnSpLocks/>
          </p:cNvCxnSpPr>
          <p:nvPr/>
        </p:nvCxnSpPr>
        <p:spPr bwMode="auto">
          <a:xfrm>
            <a:off x="4886130" y="2654540"/>
            <a:ext cx="0" cy="2130173"/>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78" name="Straight Connector 77">
            <a:extLst>
              <a:ext uri="{FF2B5EF4-FFF2-40B4-BE49-F238E27FC236}">
                <a16:creationId xmlns:a16="http://schemas.microsoft.com/office/drawing/2014/main" id="{3450A32C-7C0D-4AD8-AE70-FD1441C0B030}"/>
              </a:ext>
            </a:extLst>
          </p:cNvPr>
          <p:cNvCxnSpPr>
            <a:cxnSpLocks/>
          </p:cNvCxnSpPr>
          <p:nvPr/>
        </p:nvCxnSpPr>
        <p:spPr bwMode="auto">
          <a:xfrm>
            <a:off x="1214846" y="4487949"/>
            <a:ext cx="5554089" cy="23372"/>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87" name="Straight Connector 86">
            <a:extLst>
              <a:ext uri="{FF2B5EF4-FFF2-40B4-BE49-F238E27FC236}">
                <a16:creationId xmlns:a16="http://schemas.microsoft.com/office/drawing/2014/main" id="{F9D98592-BB8F-4007-9E43-8AC2CE0762CF}"/>
              </a:ext>
            </a:extLst>
          </p:cNvPr>
          <p:cNvCxnSpPr>
            <a:cxnSpLocks/>
          </p:cNvCxnSpPr>
          <p:nvPr/>
        </p:nvCxnSpPr>
        <p:spPr bwMode="auto">
          <a:xfrm>
            <a:off x="1227991" y="4487942"/>
            <a:ext cx="0" cy="296771"/>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90" name="Straight Connector 89">
            <a:extLst>
              <a:ext uri="{FF2B5EF4-FFF2-40B4-BE49-F238E27FC236}">
                <a16:creationId xmlns:a16="http://schemas.microsoft.com/office/drawing/2014/main" id="{7824C53C-697C-4A0B-8922-3902AFE91ED1}"/>
              </a:ext>
            </a:extLst>
          </p:cNvPr>
          <p:cNvCxnSpPr>
            <a:cxnSpLocks/>
          </p:cNvCxnSpPr>
          <p:nvPr/>
        </p:nvCxnSpPr>
        <p:spPr bwMode="auto">
          <a:xfrm>
            <a:off x="6761892" y="4499816"/>
            <a:ext cx="0" cy="296771"/>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92" name="Straight Connector 91">
            <a:extLst>
              <a:ext uri="{FF2B5EF4-FFF2-40B4-BE49-F238E27FC236}">
                <a16:creationId xmlns:a16="http://schemas.microsoft.com/office/drawing/2014/main" id="{A7423860-58DD-4CC5-B43B-E37A2DCDE259}"/>
              </a:ext>
            </a:extLst>
          </p:cNvPr>
          <p:cNvCxnSpPr>
            <a:cxnSpLocks/>
          </p:cNvCxnSpPr>
          <p:nvPr/>
        </p:nvCxnSpPr>
        <p:spPr bwMode="auto">
          <a:xfrm>
            <a:off x="5443942" y="2358184"/>
            <a:ext cx="0" cy="2405176"/>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93" name="Straight Connector 92">
            <a:extLst>
              <a:ext uri="{FF2B5EF4-FFF2-40B4-BE49-F238E27FC236}">
                <a16:creationId xmlns:a16="http://schemas.microsoft.com/office/drawing/2014/main" id="{9754A8C3-6C42-46E6-A966-2A67F3279B35}"/>
              </a:ext>
            </a:extLst>
          </p:cNvPr>
          <p:cNvCxnSpPr>
            <a:cxnSpLocks/>
          </p:cNvCxnSpPr>
          <p:nvPr/>
        </p:nvCxnSpPr>
        <p:spPr bwMode="auto">
          <a:xfrm>
            <a:off x="5443937" y="4347454"/>
            <a:ext cx="3812732" cy="35995"/>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97" name="Straight Connector 96">
            <a:extLst>
              <a:ext uri="{FF2B5EF4-FFF2-40B4-BE49-F238E27FC236}">
                <a16:creationId xmlns:a16="http://schemas.microsoft.com/office/drawing/2014/main" id="{B0369498-1DF8-4EBD-8C3A-38742FEA7F80}"/>
              </a:ext>
            </a:extLst>
          </p:cNvPr>
          <p:cNvCxnSpPr>
            <a:cxnSpLocks/>
          </p:cNvCxnSpPr>
          <p:nvPr/>
        </p:nvCxnSpPr>
        <p:spPr bwMode="auto">
          <a:xfrm>
            <a:off x="7092913" y="4383449"/>
            <a:ext cx="0" cy="379911"/>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0" name="Straight Connector 99">
            <a:extLst>
              <a:ext uri="{FF2B5EF4-FFF2-40B4-BE49-F238E27FC236}">
                <a16:creationId xmlns:a16="http://schemas.microsoft.com/office/drawing/2014/main" id="{BB6A2D2D-677C-4143-94BE-D85231798FB6}"/>
              </a:ext>
            </a:extLst>
          </p:cNvPr>
          <p:cNvCxnSpPr>
            <a:cxnSpLocks/>
          </p:cNvCxnSpPr>
          <p:nvPr/>
        </p:nvCxnSpPr>
        <p:spPr bwMode="auto">
          <a:xfrm>
            <a:off x="9225824" y="4383449"/>
            <a:ext cx="0" cy="401264"/>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1" name="Straight Connector 100">
            <a:extLst>
              <a:ext uri="{FF2B5EF4-FFF2-40B4-BE49-F238E27FC236}">
                <a16:creationId xmlns:a16="http://schemas.microsoft.com/office/drawing/2014/main" id="{7C635480-178A-493E-9886-3632400E603F}"/>
              </a:ext>
            </a:extLst>
          </p:cNvPr>
          <p:cNvCxnSpPr>
            <a:cxnSpLocks/>
          </p:cNvCxnSpPr>
          <p:nvPr/>
        </p:nvCxnSpPr>
        <p:spPr bwMode="auto">
          <a:xfrm flipH="1">
            <a:off x="5913912" y="2654540"/>
            <a:ext cx="4157119" cy="0"/>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2" name="Straight Connector 101">
            <a:extLst>
              <a:ext uri="{FF2B5EF4-FFF2-40B4-BE49-F238E27FC236}">
                <a16:creationId xmlns:a16="http://schemas.microsoft.com/office/drawing/2014/main" id="{4ED30C24-873E-43B2-BA19-014F66046E41}"/>
              </a:ext>
            </a:extLst>
          </p:cNvPr>
          <p:cNvCxnSpPr>
            <a:cxnSpLocks/>
          </p:cNvCxnSpPr>
          <p:nvPr/>
        </p:nvCxnSpPr>
        <p:spPr bwMode="auto">
          <a:xfrm flipV="1">
            <a:off x="10071030" y="2348102"/>
            <a:ext cx="1" cy="296356"/>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4" name="Straight Connector 103">
            <a:extLst>
              <a:ext uri="{FF2B5EF4-FFF2-40B4-BE49-F238E27FC236}">
                <a16:creationId xmlns:a16="http://schemas.microsoft.com/office/drawing/2014/main" id="{6F6A4B1F-BA4A-419C-A7B8-4545D9F6850F}"/>
              </a:ext>
            </a:extLst>
          </p:cNvPr>
          <p:cNvCxnSpPr>
            <a:cxnSpLocks/>
          </p:cNvCxnSpPr>
          <p:nvPr/>
        </p:nvCxnSpPr>
        <p:spPr bwMode="auto">
          <a:xfrm>
            <a:off x="5913912" y="2654540"/>
            <a:ext cx="0" cy="1525574"/>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075E9969-DF2A-42CB-BC2A-70905FEEB179}"/>
              </a:ext>
            </a:extLst>
          </p:cNvPr>
          <p:cNvCxnSpPr>
            <a:cxnSpLocks/>
          </p:cNvCxnSpPr>
          <p:nvPr/>
        </p:nvCxnSpPr>
        <p:spPr bwMode="auto">
          <a:xfrm>
            <a:off x="5913912" y="4181396"/>
            <a:ext cx="5107119" cy="48216"/>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11" name="Straight Connector 110">
            <a:extLst>
              <a:ext uri="{FF2B5EF4-FFF2-40B4-BE49-F238E27FC236}">
                <a16:creationId xmlns:a16="http://schemas.microsoft.com/office/drawing/2014/main" id="{5256B58A-5A30-41C0-AD56-B3794CECAC88}"/>
              </a:ext>
            </a:extLst>
          </p:cNvPr>
          <p:cNvCxnSpPr>
            <a:cxnSpLocks/>
          </p:cNvCxnSpPr>
          <p:nvPr/>
        </p:nvCxnSpPr>
        <p:spPr bwMode="auto">
          <a:xfrm>
            <a:off x="7589698" y="4210936"/>
            <a:ext cx="0" cy="585651"/>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15" name="Straight Connector 114">
            <a:extLst>
              <a:ext uri="{FF2B5EF4-FFF2-40B4-BE49-F238E27FC236}">
                <a16:creationId xmlns:a16="http://schemas.microsoft.com/office/drawing/2014/main" id="{15D1A98A-E27F-4BEC-8AC1-9735D3EE41FE}"/>
              </a:ext>
            </a:extLst>
          </p:cNvPr>
          <p:cNvCxnSpPr>
            <a:cxnSpLocks/>
          </p:cNvCxnSpPr>
          <p:nvPr/>
        </p:nvCxnSpPr>
        <p:spPr bwMode="auto">
          <a:xfrm>
            <a:off x="9624845" y="4229612"/>
            <a:ext cx="0" cy="585651"/>
          </a:xfrm>
          <a:prstGeom prst="line">
            <a:avLst/>
          </a:prstGeom>
          <a:solidFill>
            <a:schemeClr val="accent1"/>
          </a:solidFill>
          <a:ln w="57150" cap="flat" cmpd="sng" algn="ctr">
            <a:solidFill>
              <a:schemeClr val="accent1"/>
            </a:solidFill>
            <a:prstDash val="solid"/>
            <a:round/>
            <a:headEnd type="none" w="sm" len="sm"/>
            <a:tailEnd type="none" w="sm" len="sm"/>
          </a:ln>
          <a:effectLst/>
        </p:spPr>
      </p:cxnSp>
      <p:cxnSp>
        <p:nvCxnSpPr>
          <p:cNvPr id="116" name="Straight Connector 115">
            <a:extLst>
              <a:ext uri="{FF2B5EF4-FFF2-40B4-BE49-F238E27FC236}">
                <a16:creationId xmlns:a16="http://schemas.microsoft.com/office/drawing/2014/main" id="{16D61EF8-326E-4451-BA15-CA223B3ED64B}"/>
              </a:ext>
            </a:extLst>
          </p:cNvPr>
          <p:cNvCxnSpPr>
            <a:cxnSpLocks/>
          </p:cNvCxnSpPr>
          <p:nvPr/>
        </p:nvCxnSpPr>
        <p:spPr bwMode="auto">
          <a:xfrm>
            <a:off x="11021031" y="4205504"/>
            <a:ext cx="0" cy="585651"/>
          </a:xfrm>
          <a:prstGeom prst="line">
            <a:avLst/>
          </a:prstGeom>
          <a:solidFill>
            <a:schemeClr val="accent1"/>
          </a:solidFill>
          <a:ln w="57150" cap="flat" cmpd="sng" algn="ctr">
            <a:solidFill>
              <a:schemeClr val="accent1"/>
            </a:solidFill>
            <a:prstDash val="solid"/>
            <a:round/>
            <a:headEnd type="none" w="sm" len="sm"/>
            <a:tailEnd type="none" w="sm" len="sm"/>
          </a:ln>
          <a:effectLst/>
        </p:spPr>
      </p:cxnSp>
      <p:pic>
        <p:nvPicPr>
          <p:cNvPr id="46" name="Picture 45" descr="A picture containing person, electronics, hand&#10;&#10;Description automatically generated">
            <a:extLst>
              <a:ext uri="{FF2B5EF4-FFF2-40B4-BE49-F238E27FC236}">
                <a16:creationId xmlns:a16="http://schemas.microsoft.com/office/drawing/2014/main" id="{731DEFEE-70A4-40E9-8235-2CABE37980C0}"/>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56934" y="1015142"/>
            <a:ext cx="915825" cy="552471"/>
          </a:xfrm>
          <a:prstGeom prst="rect">
            <a:avLst/>
          </a:prstGeom>
        </p:spPr>
      </p:pic>
      <p:pic>
        <p:nvPicPr>
          <p:cNvPr id="47" name="Picture 46" descr="A picture containing text, electronics, computer&#10;&#10;Description automatically generated">
            <a:extLst>
              <a:ext uri="{FF2B5EF4-FFF2-40B4-BE49-F238E27FC236}">
                <a16:creationId xmlns:a16="http://schemas.microsoft.com/office/drawing/2014/main" id="{8F3E56DD-5E15-4EE1-976D-DD3CB4602FA1}"/>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9511251" y="687075"/>
            <a:ext cx="1086786" cy="965701"/>
          </a:xfrm>
          <a:prstGeom prst="rect">
            <a:avLst/>
          </a:prstGeom>
        </p:spPr>
      </p:pic>
      <p:pic>
        <p:nvPicPr>
          <p:cNvPr id="48" name="Picture 47" descr="A computer on a desk&#10;&#10;Description automatically generated with medium confidence">
            <a:extLst>
              <a:ext uri="{FF2B5EF4-FFF2-40B4-BE49-F238E27FC236}">
                <a16:creationId xmlns:a16="http://schemas.microsoft.com/office/drawing/2014/main" id="{98977269-9E3E-46CD-9C68-D452B4519893}"/>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088010" y="856252"/>
            <a:ext cx="1007990" cy="755993"/>
          </a:xfrm>
          <a:prstGeom prst="rect">
            <a:avLst/>
          </a:prstGeom>
        </p:spPr>
      </p:pic>
      <p:grpSp>
        <p:nvGrpSpPr>
          <p:cNvPr id="10" name="Group 9">
            <a:extLst>
              <a:ext uri="{FF2B5EF4-FFF2-40B4-BE49-F238E27FC236}">
                <a16:creationId xmlns:a16="http://schemas.microsoft.com/office/drawing/2014/main" id="{F53EAA3B-25F7-4F70-9D88-14B48BF239E1}"/>
              </a:ext>
            </a:extLst>
          </p:cNvPr>
          <p:cNvGrpSpPr/>
          <p:nvPr/>
        </p:nvGrpSpPr>
        <p:grpSpPr>
          <a:xfrm>
            <a:off x="480414" y="4757851"/>
            <a:ext cx="11544473" cy="590424"/>
            <a:chOff x="480414" y="4757851"/>
            <a:chExt cx="11544473" cy="590424"/>
          </a:xfrm>
        </p:grpSpPr>
        <p:sp>
          <p:nvSpPr>
            <p:cNvPr id="35" name="Rectangle 34">
              <a:extLst>
                <a:ext uri="{FF2B5EF4-FFF2-40B4-BE49-F238E27FC236}">
                  <a16:creationId xmlns:a16="http://schemas.microsoft.com/office/drawing/2014/main" id="{C140B24C-87BA-46E4-A866-AF7DF5DE6675}"/>
                </a:ext>
              </a:extLst>
            </p:cNvPr>
            <p:cNvSpPr/>
            <p:nvPr/>
          </p:nvSpPr>
          <p:spPr bwMode="auto">
            <a:xfrm>
              <a:off x="480414" y="4784713"/>
              <a:ext cx="1611961" cy="540190"/>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Archive  1</a:t>
              </a:r>
            </a:p>
            <a:p>
              <a:pPr algn="ctr"/>
              <a:r>
                <a:rPr lang="en-US" sz="1800" b="1" dirty="0">
                  <a:latin typeface="+mj-lt"/>
                </a:rPr>
                <a:t>s/w adapter</a:t>
              </a:r>
              <a:endParaRPr lang="en-GB" sz="1800" b="1" dirty="0">
                <a:latin typeface="+mj-lt"/>
              </a:endParaRPr>
            </a:p>
          </p:txBody>
        </p:sp>
        <p:sp>
          <p:nvSpPr>
            <p:cNvPr id="37" name="Rectangle 36">
              <a:extLst>
                <a:ext uri="{FF2B5EF4-FFF2-40B4-BE49-F238E27FC236}">
                  <a16:creationId xmlns:a16="http://schemas.microsoft.com/office/drawing/2014/main" id="{08F50000-E3A4-406B-AD17-FB526FB426EE}"/>
                </a:ext>
              </a:extLst>
            </p:cNvPr>
            <p:cNvSpPr/>
            <p:nvPr/>
          </p:nvSpPr>
          <p:spPr bwMode="auto">
            <a:xfrm>
              <a:off x="6424604" y="4784713"/>
              <a:ext cx="1611961" cy="563562"/>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Archive 3</a:t>
              </a:r>
            </a:p>
            <a:p>
              <a:pPr algn="ctr"/>
              <a:r>
                <a:rPr lang="en-US" sz="1800" b="1" dirty="0">
                  <a:latin typeface="+mj-lt"/>
                </a:rPr>
                <a:t>s/w adapter</a:t>
              </a:r>
              <a:endParaRPr lang="en-GB" sz="1800" b="1" dirty="0">
                <a:latin typeface="+mj-lt"/>
              </a:endParaRPr>
            </a:p>
          </p:txBody>
        </p:sp>
        <p:sp>
          <p:nvSpPr>
            <p:cNvPr id="38" name="Rectangle 37">
              <a:extLst>
                <a:ext uri="{FF2B5EF4-FFF2-40B4-BE49-F238E27FC236}">
                  <a16:creationId xmlns:a16="http://schemas.microsoft.com/office/drawing/2014/main" id="{CFC21F35-DCAF-4E50-A51A-5276DCEC3F6A}"/>
                </a:ext>
              </a:extLst>
            </p:cNvPr>
            <p:cNvSpPr/>
            <p:nvPr/>
          </p:nvSpPr>
          <p:spPr bwMode="auto">
            <a:xfrm>
              <a:off x="8450689" y="4784713"/>
              <a:ext cx="1611961" cy="563562"/>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Archive 4</a:t>
              </a:r>
            </a:p>
            <a:p>
              <a:pPr algn="ctr"/>
              <a:r>
                <a:rPr lang="en-US" sz="1800" b="1" dirty="0">
                  <a:latin typeface="+mj-lt"/>
                </a:rPr>
                <a:t>s/w adapter</a:t>
              </a:r>
              <a:endParaRPr lang="en-GB" sz="1800" b="1" dirty="0">
                <a:latin typeface="+mj-lt"/>
              </a:endParaRPr>
            </a:p>
          </p:txBody>
        </p:sp>
        <p:sp>
          <p:nvSpPr>
            <p:cNvPr id="39" name="Rectangle 38">
              <a:extLst>
                <a:ext uri="{FF2B5EF4-FFF2-40B4-BE49-F238E27FC236}">
                  <a16:creationId xmlns:a16="http://schemas.microsoft.com/office/drawing/2014/main" id="{228CFE95-FD7A-48A9-9AEE-56A426ABE0E2}"/>
                </a:ext>
              </a:extLst>
            </p:cNvPr>
            <p:cNvSpPr/>
            <p:nvPr/>
          </p:nvSpPr>
          <p:spPr bwMode="auto">
            <a:xfrm>
              <a:off x="10412926" y="4757851"/>
              <a:ext cx="1611961" cy="563562"/>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Archive 5</a:t>
              </a:r>
            </a:p>
            <a:p>
              <a:pPr algn="ctr"/>
              <a:r>
                <a:rPr lang="en-US" sz="1800" b="1" dirty="0">
                  <a:latin typeface="+mj-lt"/>
                </a:rPr>
                <a:t>s/w adapter</a:t>
              </a:r>
              <a:endParaRPr lang="en-GB" sz="1800" b="1" dirty="0">
                <a:latin typeface="+mj-lt"/>
              </a:endParaRPr>
            </a:p>
          </p:txBody>
        </p:sp>
        <p:sp>
          <p:nvSpPr>
            <p:cNvPr id="40" name="Rectangle 39">
              <a:extLst>
                <a:ext uri="{FF2B5EF4-FFF2-40B4-BE49-F238E27FC236}">
                  <a16:creationId xmlns:a16="http://schemas.microsoft.com/office/drawing/2014/main" id="{84ABEC68-65B0-42D2-85A5-EEBF8F873BB4}"/>
                </a:ext>
              </a:extLst>
            </p:cNvPr>
            <p:cNvSpPr/>
            <p:nvPr/>
          </p:nvSpPr>
          <p:spPr bwMode="auto">
            <a:xfrm>
              <a:off x="4398519" y="4784713"/>
              <a:ext cx="1611961" cy="563562"/>
            </a:xfrm>
            <a:prstGeom prst="rect">
              <a:avLst/>
            </a:prstGeom>
            <a:solidFill>
              <a:srgbClr val="FF0000">
                <a:alpha val="52000"/>
              </a:srgbClr>
            </a:solidFill>
            <a:ln w="381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mj-lt"/>
                </a:rPr>
                <a:t>Archive 2 s/w adapter</a:t>
              </a:r>
              <a:endParaRPr lang="en-GB" sz="1800" b="1" dirty="0">
                <a:latin typeface="+mj-lt"/>
              </a:endParaRPr>
            </a:p>
          </p:txBody>
        </p:sp>
      </p:grpSp>
    </p:spTree>
    <p:custDataLst>
      <p:tags r:id="rId1"/>
    </p:custDataLst>
    <p:extLst>
      <p:ext uri="{BB962C8B-B14F-4D97-AF65-F5344CB8AC3E}">
        <p14:creationId xmlns:p14="http://schemas.microsoft.com/office/powerpoint/2010/main" val="177312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62"/>
                                        </p:tgtEl>
                                        <p:attrNameLst>
                                          <p:attrName>ppt_x</p:attrName>
                                        </p:attrNameLst>
                                      </p:cBhvr>
                                      <p:tavLst>
                                        <p:tav tm="0">
                                          <p:val>
                                            <p:strVal val="ppt_x"/>
                                          </p:val>
                                        </p:tav>
                                        <p:tav tm="100000">
                                          <p:val>
                                            <p:strVal val="1+ppt_w/2"/>
                                          </p:val>
                                        </p:tav>
                                      </p:tavLst>
                                    </p:anim>
                                    <p:anim calcmode="lin" valueType="num">
                                      <p:cBhvr additive="base">
                                        <p:cTn id="11" dur="500"/>
                                        <p:tgtEl>
                                          <p:spTgt spid="62"/>
                                        </p:tgtEl>
                                        <p:attrNameLst>
                                          <p:attrName>ppt_y</p:attrName>
                                        </p:attrNameLst>
                                      </p:cBhvr>
                                      <p:tavLst>
                                        <p:tav tm="0">
                                          <p:val>
                                            <p:strVal val="ppt_y"/>
                                          </p:val>
                                        </p:tav>
                                        <p:tav tm="100000">
                                          <p:val>
                                            <p:strVal val="ppt_y"/>
                                          </p:val>
                                        </p:tav>
                                      </p:tavLst>
                                    </p:anim>
                                    <p:set>
                                      <p:cBhvr>
                                        <p:cTn id="12" dur="1" fill="hold">
                                          <p:stCondLst>
                                            <p:cond delay="499"/>
                                          </p:stCondLst>
                                        </p:cTn>
                                        <p:tgtEl>
                                          <p:spTgt spid="62"/>
                                        </p:tgtEl>
                                        <p:attrNameLst>
                                          <p:attrName>style.visibility</p:attrName>
                                        </p:attrNameLst>
                                      </p:cBhvr>
                                      <p:to>
                                        <p:strVal val="hidden"/>
                                      </p:to>
                                    </p:set>
                                  </p:childTnLst>
                                </p:cTn>
                              </p:par>
                              <p:par>
                                <p:cTn id="13" presetID="2" presetClass="exit" presetSubtype="2" fill="hold" grpId="0" nodeType="withEffect">
                                  <p:stCondLst>
                                    <p:cond delay="0"/>
                                  </p:stCondLst>
                                  <p:childTnLst>
                                    <p:anim calcmode="lin" valueType="num">
                                      <p:cBhvr additive="base">
                                        <p:cTn id="14" dur="500"/>
                                        <p:tgtEl>
                                          <p:spTgt spid="69"/>
                                        </p:tgtEl>
                                        <p:attrNameLst>
                                          <p:attrName>ppt_x</p:attrName>
                                        </p:attrNameLst>
                                      </p:cBhvr>
                                      <p:tavLst>
                                        <p:tav tm="0">
                                          <p:val>
                                            <p:strVal val="ppt_x"/>
                                          </p:val>
                                        </p:tav>
                                        <p:tav tm="100000">
                                          <p:val>
                                            <p:strVal val="1+ppt_w/2"/>
                                          </p:val>
                                        </p:tav>
                                      </p:tavLst>
                                    </p:anim>
                                    <p:anim calcmode="lin" valueType="num">
                                      <p:cBhvr additive="base">
                                        <p:cTn id="15" dur="500"/>
                                        <p:tgtEl>
                                          <p:spTgt spid="69"/>
                                        </p:tgtEl>
                                        <p:attrNameLst>
                                          <p:attrName>ppt_y</p:attrName>
                                        </p:attrNameLst>
                                      </p:cBhvr>
                                      <p:tavLst>
                                        <p:tav tm="0">
                                          <p:val>
                                            <p:strVal val="ppt_y"/>
                                          </p:val>
                                        </p:tav>
                                        <p:tav tm="100000">
                                          <p:val>
                                            <p:strVal val="ppt_y"/>
                                          </p:val>
                                        </p:tav>
                                      </p:tavLst>
                                    </p:anim>
                                    <p:set>
                                      <p:cBhvr>
                                        <p:cTn id="16" dur="1" fill="hold">
                                          <p:stCondLst>
                                            <p:cond delay="499"/>
                                          </p:stCondLst>
                                        </p:cTn>
                                        <p:tgtEl>
                                          <p:spTgt spid="69"/>
                                        </p:tgtEl>
                                        <p:attrNameLst>
                                          <p:attrName>style.visibility</p:attrName>
                                        </p:attrNameLst>
                                      </p:cBhvr>
                                      <p:to>
                                        <p:strVal val="hidden"/>
                                      </p:to>
                                    </p:se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1"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7|6.8"/>
</p:tagLst>
</file>

<file path=ppt/tags/tag2.xml><?xml version="1.0" encoding="utf-8"?>
<p:tagLst xmlns:a="http://schemas.openxmlformats.org/drawingml/2006/main" xmlns:r="http://schemas.openxmlformats.org/officeDocument/2006/relationships" xmlns:p="http://schemas.openxmlformats.org/presentationml/2006/main">
  <p:tag name="TIMING" val="|25.5|7.9|4.5|9.5"/>
</p:tagLst>
</file>

<file path=ppt/tags/tag3.xml><?xml version="1.0" encoding="utf-8"?>
<p:tagLst xmlns:a="http://schemas.openxmlformats.org/drawingml/2006/main" xmlns:r="http://schemas.openxmlformats.org/officeDocument/2006/relationships" xmlns:p="http://schemas.openxmlformats.org/presentationml/2006/main">
  <p:tag name="TIMING" val="|50.1"/>
</p:tagLst>
</file>

<file path=ppt/tags/tag4.xml><?xml version="1.0" encoding="utf-8"?>
<p:tagLst xmlns:a="http://schemas.openxmlformats.org/drawingml/2006/main" xmlns:r="http://schemas.openxmlformats.org/officeDocument/2006/relationships" xmlns:p="http://schemas.openxmlformats.org/presentationml/2006/main">
  <p:tag name="TIMING" val="|12.2|11.1|26.6|14.1|8.5|19.4|22.7|8.3|29.7|34.4|29|11.2"/>
</p:tagLst>
</file>

<file path=ppt/tags/tag5.xml><?xml version="1.0" encoding="utf-8"?>
<p:tagLst xmlns:a="http://schemas.openxmlformats.org/drawingml/2006/main" xmlns:r="http://schemas.openxmlformats.org/officeDocument/2006/relationships" xmlns:p="http://schemas.openxmlformats.org/presentationml/2006/main">
  <p:tag name="TIMING" val="|7.2|6.9|51.5|30.9|40.4"/>
</p:tagLst>
</file>

<file path=ppt/theme/theme1.xml><?xml version="1.0" encoding="utf-8"?>
<a:theme xmlns:a="http://schemas.openxmlformats.org/drawingml/2006/main" name="Blank">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alpha val="52000"/>
          </a:srgbClr>
        </a:solidFill>
        <a:ln w="38100">
          <a:noFill/>
          <a:round/>
          <a:headEnd/>
          <a:tailEnd/>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smtClean="0">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mal.potx" id="{935DECC2-4FF5-49C9-96C8-76B19F921323}" vid="{CD57C4AB-659B-4C77-9AC8-3AF292381BB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102340</TotalTime>
  <Pages>51</Pages>
  <Words>4100</Words>
  <Application>Microsoft Office PowerPoint</Application>
  <PresentationFormat>Widescreen</PresentationFormat>
  <Paragraphs>684</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Comic Sans MS</vt:lpstr>
      <vt:lpstr>Times New Roman</vt:lpstr>
      <vt:lpstr>Calibri</vt:lpstr>
      <vt:lpstr>Arial Narrow</vt:lpstr>
      <vt:lpstr>Wingdings</vt:lpstr>
      <vt:lpstr>Wingdings 2</vt:lpstr>
      <vt:lpstr>Arial</vt:lpstr>
      <vt:lpstr>Blank</vt:lpstr>
      <vt:lpstr>Development of New Standards for  OAIS Interoperability  SpaceOps 2023 March 6-10, Dubai UAE</vt:lpstr>
      <vt:lpstr>Intro to CCSDS and the DAI Working Group</vt:lpstr>
      <vt:lpstr>CCSDS Overview - End-to-End Architecture</vt:lpstr>
      <vt:lpstr>New Direction for the DAI WG</vt:lpstr>
      <vt:lpstr>The Digital Preservation Problem Statement for Space Missions</vt:lpstr>
      <vt:lpstr>OAIS-IF Development Plans and Constraints</vt:lpstr>
      <vt:lpstr>Interoperability for OAIS-IF</vt:lpstr>
      <vt:lpstr>Current situation</vt:lpstr>
      <vt:lpstr>Our vision for OAIS-IF</vt:lpstr>
      <vt:lpstr>PowerPoint Presentation</vt:lpstr>
      <vt:lpstr>PowerPoint Presentation</vt:lpstr>
      <vt:lpstr>PowerPoint Presentation</vt:lpstr>
      <vt:lpstr>DAI WG Document Tree</vt:lpstr>
      <vt:lpstr>OAIS-IF Development Approach</vt:lpstr>
      <vt:lpstr>Key Conclusions</vt:lpstr>
      <vt:lpstr>PowerPoint Presentation</vt:lpstr>
      <vt:lpstr>PowerPoint Presentation</vt:lpstr>
      <vt:lpstr>Example of OAIS functions</vt:lpstr>
      <vt:lpstr>DAI WG Standards and User/Archive Process Flow</vt:lpstr>
      <vt:lpstr>Architecture Change Mapping from 2020 to 2021 versions </vt:lpstr>
      <vt:lpstr>Acronym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CCSDS Overview</dc:subject>
  <dc:creator>Mike Kearney</dc:creator>
  <cp:lastModifiedBy>Mike Kearney</cp:lastModifiedBy>
  <cp:revision>210</cp:revision>
  <cp:lastPrinted>2017-09-03T13:10:25Z</cp:lastPrinted>
  <dcterms:created xsi:type="dcterms:W3CDTF">2016-11-10T10:57:54Z</dcterms:created>
  <dcterms:modified xsi:type="dcterms:W3CDTF">2023-01-20T20:22:37Z</dcterms:modified>
</cp:coreProperties>
</file>