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A632B-6708-4A74-B081-A7766D6A7615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4F487-72F6-457C-AE4C-7E23D1DB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11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785708" y="11118007"/>
            <a:ext cx="2892905" cy="58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785708" y="11118007"/>
            <a:ext cx="2892905" cy="58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2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785708" y="11118007"/>
            <a:ext cx="2892905" cy="58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2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61975" y="877888"/>
            <a:ext cx="7802563" cy="4389437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903" y="5559004"/>
            <a:ext cx="4898808" cy="5266831"/>
          </a:xfrm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01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ABB27-2C4F-6849-2F77-9C9F4EA90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7E6C8-FDDF-9C39-6340-857C983F1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D5EE0-4C0F-917F-4554-1795F023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BBA98-596E-9B47-1BB4-B0CE6BB9A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4767F-4F80-4226-E869-BB0282AC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0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D280-27B2-49AF-72D1-5ECCE728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BAE45-E6A6-4C10-CCA7-200CDEF41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31F65-0277-2CA5-7F8B-63CDBC93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CFB7A-089D-9FA7-B695-2ADBC74D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02A6A-6402-64B2-1659-3996B5C0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9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081F5F-9E7F-12C1-378C-655DAFBAD6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9E74F-CCC7-033F-8C2F-EBD6F2798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7BFFE-AF0D-3B44-C87F-26093225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524D8-30E2-5EF0-E8B0-5A70AD62E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5755B-3C41-AF0F-1C97-BDF6E2EF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9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83412"/>
            <a:ext cx="10972800" cy="54058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81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A913-0D48-AF73-7F81-80CCBB92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B9DAD-2A13-0A7E-3D3E-81EFE109D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15BF7-8A38-6A1B-247B-E2143AE4A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22DAB-899E-38D3-788D-AB5E526C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BA601-DCDD-7D03-A3DA-0FA105A0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1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3612-DD09-F833-AACB-C4461FAC8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03E23-7296-37AC-A859-DC3FD0033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7FCD7-45C8-05E8-18CB-991420D3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6655C-037D-2EEB-85F6-02B93C9FA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46E09-4FBB-24FE-D03F-8D099DC4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9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E03F0-1064-F626-132D-809228F2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D218E-666D-B2D8-72AB-18FF3A115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D6B50-B65D-50AB-9D3B-1E8594CCB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E5873-1014-05AF-F6CB-7856CF74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4C840-8F42-47B2-7B28-2EFCEF7A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8F4DB-B755-35C5-DB52-8C2CEA86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3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40C4-7664-FA86-CD8D-6A53D8A0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0E137-C269-2EB2-FF05-B99642F78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284A3-2023-5B21-E0C9-D375D6BBA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C006D-D7FC-13AD-5F9A-7F13DD757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1CAF1-0B16-449E-3B4A-FF34B3A15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50056-900B-3BCB-DBF8-B76003BF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D6EED-39ED-6871-A23E-4A776DBC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78ED0-E333-E34B-5ED2-2BEBA03B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56DFD-523B-612F-1816-38D74CD9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2E96FC-5BDE-F5B6-20AB-6696BB4F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7DA62-04B8-313C-D1BC-F9189938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D73E4-2AFF-3F9A-870E-AF321820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0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3BBA9-31E9-B578-55C2-6237BB479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24888-AF22-BB98-E35A-3E7EDEEA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5A85D-41F4-62CD-F965-9C4C3961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9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65E9-7E24-E9A5-0264-4465C894C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1EA89-B2D6-2BFB-0EB1-4B15E1E55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2B7FB-6DC0-8B58-56DD-27CC56B0C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DD903-199C-54E1-D1D3-3A00D58C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82D23-8B74-8910-0BBA-A3F2AB9B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37B2F-71CE-36CB-65F0-822B4B77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7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F216-327C-6BDB-9488-DBC276B8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9698B6-6092-2E01-F1E6-471956714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E37EE-C59C-A5AB-BAE8-060D4964F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7EDDF-1828-1B0C-9E62-9095046E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33704-E197-7A9C-8CB9-D1F81DB3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BDC5E-F769-B0BD-C2E0-45AAD620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CFB2C-A18F-8952-62D7-DAD5E5EB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6B728-614F-781C-D0D8-375636704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0442B-584C-0FBE-E679-1D8092539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28F94-D1FE-4961-AF36-7F3D94D9F84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FAC11-2366-BDFB-52D6-2A14C5CE1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665FA-D697-1AD3-EA93-27D1E8192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C0CD-1E27-41EB-88EF-F8347584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2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453E-1227-9555-B42D-F08674235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96409-FDE3-804F-CAA5-E580E0CFE9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8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/>
          </p:cNvSpPr>
          <p:nvPr/>
        </p:nvSpPr>
        <p:spPr bwMode="auto">
          <a:xfrm>
            <a:off x="1948260" y="126170"/>
            <a:ext cx="798824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Upcoming New Work Items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356F7B34-AF39-4811-B05D-40E87F025254}"/>
              </a:ext>
            </a:extLst>
          </p:cNvPr>
          <p:cNvSpPr>
            <a:spLocks/>
          </p:cNvSpPr>
          <p:nvPr/>
        </p:nvSpPr>
        <p:spPr bwMode="auto">
          <a:xfrm>
            <a:off x="1104857" y="838611"/>
            <a:ext cx="9675046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To be updated when OAIS-IF related projects </a:t>
            </a:r>
            <a:r>
              <a:rPr lang="en-US" sz="2800" b="1" dirty="0" err="1"/>
              <a:t>finalised</a:t>
            </a:r>
            <a:endParaRPr lang="en-US" sz="2800" b="1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A95EDBB-4F5C-AC1D-FB9B-8A9A9CE6F3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081850"/>
              </p:ext>
            </p:extLst>
          </p:nvPr>
        </p:nvGraphicFramePr>
        <p:xfrm>
          <a:off x="654428" y="1246176"/>
          <a:ext cx="10883144" cy="523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7030880" imgH="6419761" progId="Excel.Sheet.12">
                  <p:embed/>
                </p:oleObj>
              </mc:Choice>
              <mc:Fallback>
                <p:oleObj name="Worksheet" r:id="rId3" imgW="17030880" imgH="64197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428" y="1246176"/>
                        <a:ext cx="10883144" cy="523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06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Microsoft Excel Worksheet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Garrett</dc:creator>
  <cp:lastModifiedBy>John Garrett</cp:lastModifiedBy>
  <cp:revision>1</cp:revision>
  <dcterms:created xsi:type="dcterms:W3CDTF">2022-10-21T04:20:47Z</dcterms:created>
  <dcterms:modified xsi:type="dcterms:W3CDTF">2022-10-21T04:22:10Z</dcterms:modified>
</cp:coreProperties>
</file>