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7"/>
  </p:notesMasterIdLst>
  <p:sldIdLst>
    <p:sldId id="256" r:id="rId3"/>
    <p:sldId id="817" r:id="rId4"/>
    <p:sldId id="819" r:id="rId5"/>
    <p:sldId id="8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0033CC"/>
    <a:srgbClr val="FFFFCC"/>
    <a:srgbClr val="CCFFFF"/>
    <a:srgbClr val="FF99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95E5F-F04D-4047-9DAB-58A68C1E1A7A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55C8-8204-40E1-B729-C743B24FE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3D04-37E2-4EBD-AA72-359B4750C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CD84D-DFC2-4555-BFEB-2EAF603D4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32DE6-E230-4FB9-9C9A-5AB3964D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6DE4-6428-4F50-8479-497AE971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52E67-CEAA-4C41-B05C-CCD375B5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86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402F-3C05-4BC3-B722-C5AD8B53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86C0B-73D5-4B13-91D4-6AB964ED8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4C155-D9D1-4BF3-86E5-DEF8B51E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E0E67-EB1A-431F-9DC4-EE1FA163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0D0F9-62D3-46FE-BE38-16454580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9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0EBF4-F117-41EA-A82F-4436CFDED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B030A-106E-49A6-92BE-EB0E44E93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3D12E-724B-4579-9445-652C48FB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74C58-3A69-4FA2-B0AE-ED965000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8B08-7DD1-4A3F-AA17-32A27F36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1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56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>
            <a:normAutofit/>
          </a:bodyPr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sz="2400"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"/>
              <a:defRPr sz="2200" b="0"/>
            </a:lvl2pPr>
            <a:lvl3pPr marL="914400" indent="-231775">
              <a:lnSpc>
                <a:spcPct val="100000"/>
              </a:lnSpc>
              <a:spcBef>
                <a:spcPts val="0"/>
              </a:spcBef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lnSpc>
                <a:spcPct val="100000"/>
              </a:lnSpc>
              <a:spcBef>
                <a:spcPts val="0"/>
              </a:spcBef>
              <a:buFont typeface="Wingdings 2" panose="05020102010507070707" pitchFamily="18" charset="2"/>
              <a:buChar char="ç"/>
              <a:defRPr sz="16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4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08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35563"/>
          </a:xfrm>
          <a:prstGeom prst="rect">
            <a:avLst/>
          </a:prstGeom>
        </p:spPr>
        <p:txBody>
          <a:bodyPr/>
          <a:lstStyle>
            <a:lvl1pPr marL="230188" marR="0" indent="-230188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" panose="05000000000000000000" pitchFamily="2" charset="2"/>
              <a:buChar char="ª"/>
              <a:tabLst/>
              <a:defRPr lang="en-US" sz="24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marR="0" indent="-2222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 lang="en-US" sz="22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 2" panose="05020102010507070707" pitchFamily="18" charset="2"/>
              <a:buChar char="ö"/>
              <a:tabLst/>
              <a:defRPr lang="en-US" sz="20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" panose="05000000000000000000" pitchFamily="2" charset="2"/>
              <a:buChar char="t"/>
              <a:tabLst/>
              <a:defRPr lang="en-US" sz="18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marR="0" indent="-220663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 2" panose="05020102010507070707" pitchFamily="18" charset="2"/>
              <a:buChar char="ç"/>
              <a:tabLst/>
              <a:defRPr lang="en-US" sz="1600" b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9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609600" y="2216361"/>
            <a:ext cx="5384800" cy="390980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6196927" y="2216360"/>
            <a:ext cx="5384800" cy="3915858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96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2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77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771836" y="990600"/>
            <a:ext cx="6906781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2014-DFF2-46E5-9338-E00E4FDB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E2C7C-B28B-4CDE-AA0D-064AAE04F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2611-473D-4E8B-9540-D05FA272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BAD0A-F541-4391-89C7-1F0DF2CE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0AB4B-5574-4480-8352-251B38D8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99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83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11065653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1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37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1"/>
            <a:ext cx="109728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8A85-B916-4CDA-A829-D9D58748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2D276-B4AE-410C-8C29-C8FC915B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B8675-6485-45D1-A9BD-C5203A8F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D4777-238D-4379-B47D-927339AF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5F45C-97D5-4FD6-9759-4C7148F6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8AD5-78DC-4F91-A148-F5B43DA5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CCB9-A766-496E-8111-4C553BD40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4C14D-D4D6-42A8-8983-8AA4B5DC6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95737-B53A-483B-9C16-AB5431DF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E2422-DE5E-4B72-963A-52E2EADD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BD1A7-72FF-4F81-844E-E411EB60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9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0CF34-7C2F-44BC-8510-DEA44180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7A754-46DD-439F-83BB-9D08CE07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6D64C-D27E-4947-BE5B-2910531A9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BDB39-AD5E-4048-999D-3FABA3C33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DE8E9-215A-4B53-B456-772849AD4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5D29A-86B6-487F-B9F1-5F2112B3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F823C-3A9D-46BE-9958-51A610F2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430AB-7938-49D0-81FD-AC3DC467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86B5-7D73-4037-9810-F6E99290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75A77-247B-4BAB-8569-408C3270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F725B-AB9B-4BAC-AE75-B1922CB7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C7AFA-6310-4781-B7CC-60F4F816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7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6FD3C-3E56-4E26-A690-63CF9C6C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27AC0-9968-4A99-8722-46C3729B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93F76-F9A0-4A04-95F7-4AFCABC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1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4BF5-94EF-4E08-BF8C-A444B2BC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CD24-7FD2-4767-AB2D-6B0CF96AC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7CA71-A787-472D-9604-F74BBB5BD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6F3D0-6D4C-482E-A106-1CB5354E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EBCB-AA53-4EDF-A776-FDC15BC8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2A7BA-CA73-4D5A-8C44-599F0C1B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4568-F137-45CD-8B23-C45B3334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50923-31DD-4E81-828B-F0F452B41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B8D22-74B0-4C79-A0AE-124242DD7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58DA5-8F29-432B-8D05-158ABB50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F9418-BBE0-4FD6-A6FC-1F3FC152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50D70-06AE-4872-9AFB-CD54D41D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DB856-D1EF-4027-B2BF-CE9F18F9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5CE07-670B-412E-AA4E-716EE3F20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1336-F67F-4DE5-9164-8DACE8BFA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85AA-27EB-463A-BD31-07C7286C2E9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3C02F-47A8-4EC9-97CA-A1940DD88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B7FEA-8281-4282-B720-2F208AE87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21D2-1370-4957-99CB-D253B483E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1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EF729-CCA3-65B2-B374-7EB359A6B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1724025"/>
            <a:ext cx="86010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2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0B89-8A63-FDB6-5FC9-83CA98A0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1AD778-344E-0BF1-99B1-E8B362D327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E7A5F2-0D39-92DD-1FB7-C23E20799177}"/>
              </a:ext>
            </a:extLst>
          </p:cNvPr>
          <p:cNvSpPr/>
          <p:nvPr/>
        </p:nvSpPr>
        <p:spPr bwMode="auto">
          <a:xfrm>
            <a:off x="1073019" y="894961"/>
            <a:ext cx="2640565" cy="46653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Archive S/W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F191A-A259-6A5C-14C3-34D13BA41014}"/>
              </a:ext>
            </a:extLst>
          </p:cNvPr>
          <p:cNvSpPr/>
          <p:nvPr/>
        </p:nvSpPr>
        <p:spPr bwMode="auto">
          <a:xfrm>
            <a:off x="1073019" y="1560544"/>
            <a:ext cx="2640565" cy="46653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E1263-8339-60CF-B4DD-6258B5BFD1A4}"/>
              </a:ext>
            </a:extLst>
          </p:cNvPr>
          <p:cNvSpPr/>
          <p:nvPr/>
        </p:nvSpPr>
        <p:spPr bwMode="auto">
          <a:xfrm>
            <a:off x="1073019" y="2226127"/>
            <a:ext cx="2640565" cy="1067578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12AA57-E272-6271-6C0F-373BC11500D1}"/>
              </a:ext>
            </a:extLst>
          </p:cNvPr>
          <p:cNvSpPr/>
          <p:nvPr/>
        </p:nvSpPr>
        <p:spPr bwMode="auto">
          <a:xfrm>
            <a:off x="1156996" y="2692658"/>
            <a:ext cx="821094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JSON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CDF34-9930-3F6C-9CB9-55661DB73F0F}"/>
              </a:ext>
            </a:extLst>
          </p:cNvPr>
          <p:cNvSpPr/>
          <p:nvPr/>
        </p:nvSpPr>
        <p:spPr bwMode="auto">
          <a:xfrm>
            <a:off x="2062067" y="2692657"/>
            <a:ext cx="1586201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Serialisation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i/f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770913-E943-CE60-80B1-7A93D352CB3D}"/>
              </a:ext>
            </a:extLst>
          </p:cNvPr>
          <p:cNvSpPr/>
          <p:nvPr/>
        </p:nvSpPr>
        <p:spPr bwMode="auto">
          <a:xfrm>
            <a:off x="1073018" y="3564295"/>
            <a:ext cx="9647855" cy="46653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Times New Roman" pitchFamily="18" charset="0"/>
              </a:rPr>
              <a:t>Communications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793164-5033-A2A5-184E-F1392A8D33FC}"/>
              </a:ext>
            </a:extLst>
          </p:cNvPr>
          <p:cNvSpPr/>
          <p:nvPr/>
        </p:nvSpPr>
        <p:spPr bwMode="auto">
          <a:xfrm>
            <a:off x="7616889" y="899140"/>
            <a:ext cx="2640565" cy="46653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User S/W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FCB1AE-2FA7-4D9A-AD0E-E251F0BEE143}"/>
              </a:ext>
            </a:extLst>
          </p:cNvPr>
          <p:cNvSpPr/>
          <p:nvPr/>
        </p:nvSpPr>
        <p:spPr bwMode="auto">
          <a:xfrm>
            <a:off x="7616889" y="1564723"/>
            <a:ext cx="2640565" cy="466531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727CF8-E5E9-A138-C13D-18ADCE3BDD08}"/>
              </a:ext>
            </a:extLst>
          </p:cNvPr>
          <p:cNvSpPr/>
          <p:nvPr/>
        </p:nvSpPr>
        <p:spPr bwMode="auto">
          <a:xfrm>
            <a:off x="1156996" y="2992759"/>
            <a:ext cx="821094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HTTP/REST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085F2-86AE-1EEF-C74E-0366153303CF}"/>
              </a:ext>
            </a:extLst>
          </p:cNvPr>
          <p:cNvSpPr/>
          <p:nvPr/>
        </p:nvSpPr>
        <p:spPr bwMode="auto">
          <a:xfrm>
            <a:off x="2062067" y="2990036"/>
            <a:ext cx="1586201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Times New Roman" pitchFamily="18" charset="0"/>
              </a:rPr>
              <a:t>Protocol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i/f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0FE446-C563-A74F-887E-BE82E971FD75}"/>
              </a:ext>
            </a:extLst>
          </p:cNvPr>
          <p:cNvSpPr/>
          <p:nvPr/>
        </p:nvSpPr>
        <p:spPr bwMode="auto">
          <a:xfrm>
            <a:off x="7616889" y="2226127"/>
            <a:ext cx="2640565" cy="1067578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itchFamily="18" charset="0"/>
              </a:rPr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7E84CC-E3C8-62B2-706F-9EA387612172}"/>
              </a:ext>
            </a:extLst>
          </p:cNvPr>
          <p:cNvSpPr/>
          <p:nvPr/>
        </p:nvSpPr>
        <p:spPr bwMode="auto">
          <a:xfrm>
            <a:off x="7700866" y="2692658"/>
            <a:ext cx="821094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JSON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360C68-DF28-C995-3B01-EB536D2C7724}"/>
              </a:ext>
            </a:extLst>
          </p:cNvPr>
          <p:cNvSpPr/>
          <p:nvPr/>
        </p:nvSpPr>
        <p:spPr bwMode="auto">
          <a:xfrm>
            <a:off x="8605937" y="2692657"/>
            <a:ext cx="1586201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Serialisation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i/f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5C75AA-0DA6-59D2-06EF-15989F652A1A}"/>
              </a:ext>
            </a:extLst>
          </p:cNvPr>
          <p:cNvSpPr/>
          <p:nvPr/>
        </p:nvSpPr>
        <p:spPr bwMode="auto">
          <a:xfrm>
            <a:off x="7700866" y="2992759"/>
            <a:ext cx="821094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HTTP/REST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C7391-D556-8111-F907-206ADA6A843F}"/>
              </a:ext>
            </a:extLst>
          </p:cNvPr>
          <p:cNvSpPr/>
          <p:nvPr/>
        </p:nvSpPr>
        <p:spPr bwMode="auto">
          <a:xfrm>
            <a:off x="8605937" y="2990036"/>
            <a:ext cx="1586201" cy="255815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Times New Roman" pitchFamily="18" charset="0"/>
              </a:rPr>
              <a:t>Protocol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i/f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2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0B89-8A63-FDB6-5FC9-83CA98A0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Minimum suggested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1AD778-344E-0BF1-99B1-E8B362D327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E7A5F2-0D39-92DD-1FB7-C23E20799177}"/>
              </a:ext>
            </a:extLst>
          </p:cNvPr>
          <p:cNvSpPr/>
          <p:nvPr/>
        </p:nvSpPr>
        <p:spPr bwMode="auto">
          <a:xfrm>
            <a:off x="1073019" y="1901724"/>
            <a:ext cx="2640565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Consumer/Producer S/W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F191A-A259-6A5C-14C3-34D13BA41014}"/>
              </a:ext>
            </a:extLst>
          </p:cNvPr>
          <p:cNvSpPr/>
          <p:nvPr/>
        </p:nvSpPr>
        <p:spPr bwMode="auto">
          <a:xfrm>
            <a:off x="1073019" y="2567307"/>
            <a:ext cx="2640565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User </a:t>
            </a:r>
            <a:r>
              <a:rPr lang="en-US" dirty="0"/>
              <a:t>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E1263-8339-60CF-B4DD-6258B5BFD1A4}"/>
              </a:ext>
            </a:extLst>
          </p:cNvPr>
          <p:cNvSpPr/>
          <p:nvPr/>
        </p:nvSpPr>
        <p:spPr bwMode="auto">
          <a:xfrm>
            <a:off x="1073019" y="3232890"/>
            <a:ext cx="2640565" cy="1067578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12AA57-E272-6271-6C0F-373BC11500D1}"/>
              </a:ext>
            </a:extLst>
          </p:cNvPr>
          <p:cNvSpPr/>
          <p:nvPr/>
        </p:nvSpPr>
        <p:spPr bwMode="auto">
          <a:xfrm>
            <a:off x="1156996" y="3699421"/>
            <a:ext cx="821094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JSON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CDF34-9930-3F6C-9CB9-55661DB73F0F}"/>
              </a:ext>
            </a:extLst>
          </p:cNvPr>
          <p:cNvSpPr/>
          <p:nvPr/>
        </p:nvSpPr>
        <p:spPr bwMode="auto">
          <a:xfrm>
            <a:off x="2062067" y="3699420"/>
            <a:ext cx="1586201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Serialisation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i/f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770913-E943-CE60-80B1-7A93D352CB3D}"/>
              </a:ext>
            </a:extLst>
          </p:cNvPr>
          <p:cNvSpPr/>
          <p:nvPr/>
        </p:nvSpPr>
        <p:spPr bwMode="auto">
          <a:xfrm>
            <a:off x="1073018" y="4571058"/>
            <a:ext cx="9647855" cy="466531"/>
          </a:xfrm>
          <a:prstGeom prst="rect">
            <a:avLst/>
          </a:prstGeom>
          <a:solidFill>
            <a:srgbClr val="CC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Communications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793164-5033-A2A5-184E-F1392A8D33FC}"/>
              </a:ext>
            </a:extLst>
          </p:cNvPr>
          <p:cNvSpPr/>
          <p:nvPr/>
        </p:nvSpPr>
        <p:spPr bwMode="auto">
          <a:xfrm>
            <a:off x="7616889" y="1905903"/>
            <a:ext cx="2718602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Archive S/W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FCB1AE-2FA7-4D9A-AD0E-E251F0BEE143}"/>
              </a:ext>
            </a:extLst>
          </p:cNvPr>
          <p:cNvSpPr/>
          <p:nvPr/>
        </p:nvSpPr>
        <p:spPr bwMode="auto">
          <a:xfrm>
            <a:off x="7616889" y="2571486"/>
            <a:ext cx="2718602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Archive</a:t>
            </a:r>
            <a:r>
              <a:rPr lang="en-US" dirty="0"/>
              <a:t> 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727CF8-E5E9-A138-C13D-18ADCE3BDD08}"/>
              </a:ext>
            </a:extLst>
          </p:cNvPr>
          <p:cNvSpPr/>
          <p:nvPr/>
        </p:nvSpPr>
        <p:spPr bwMode="auto">
          <a:xfrm>
            <a:off x="1156996" y="3999522"/>
            <a:ext cx="821094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HTTP/REST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085F2-86AE-1EEF-C74E-0366153303CF}"/>
              </a:ext>
            </a:extLst>
          </p:cNvPr>
          <p:cNvSpPr/>
          <p:nvPr/>
        </p:nvSpPr>
        <p:spPr bwMode="auto">
          <a:xfrm>
            <a:off x="2062067" y="3996799"/>
            <a:ext cx="1586201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Protocol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i/f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0FE446-C563-A74F-887E-BE82E971FD75}"/>
              </a:ext>
            </a:extLst>
          </p:cNvPr>
          <p:cNvSpPr/>
          <p:nvPr/>
        </p:nvSpPr>
        <p:spPr bwMode="auto">
          <a:xfrm>
            <a:off x="7616889" y="3232890"/>
            <a:ext cx="2718602" cy="1067578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7E84CC-E3C8-62B2-706F-9EA387612172}"/>
              </a:ext>
            </a:extLst>
          </p:cNvPr>
          <p:cNvSpPr/>
          <p:nvPr/>
        </p:nvSpPr>
        <p:spPr bwMode="auto">
          <a:xfrm>
            <a:off x="7700866" y="3699421"/>
            <a:ext cx="821094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JSON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360C68-DF28-C995-3B01-EB536D2C7724}"/>
              </a:ext>
            </a:extLst>
          </p:cNvPr>
          <p:cNvSpPr/>
          <p:nvPr/>
        </p:nvSpPr>
        <p:spPr bwMode="auto">
          <a:xfrm>
            <a:off x="8605937" y="3699420"/>
            <a:ext cx="1586201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Serialisation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i/f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5C75AA-0DA6-59D2-06EF-15989F652A1A}"/>
              </a:ext>
            </a:extLst>
          </p:cNvPr>
          <p:cNvSpPr/>
          <p:nvPr/>
        </p:nvSpPr>
        <p:spPr bwMode="auto">
          <a:xfrm>
            <a:off x="7700866" y="3999522"/>
            <a:ext cx="821094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HTTP/REST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C7391-D556-8111-F907-206ADA6A843F}"/>
              </a:ext>
            </a:extLst>
          </p:cNvPr>
          <p:cNvSpPr/>
          <p:nvPr/>
        </p:nvSpPr>
        <p:spPr bwMode="auto">
          <a:xfrm>
            <a:off x="8605937" y="3996799"/>
            <a:ext cx="1586201" cy="25581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Protocol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i/f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id="{3F405830-1C16-4CC2-1E99-F416A02A626D}"/>
              </a:ext>
            </a:extLst>
          </p:cNvPr>
          <p:cNvSpPr/>
          <p:nvPr/>
        </p:nvSpPr>
        <p:spPr bwMode="auto">
          <a:xfrm rot="10800000">
            <a:off x="4008579" y="1901723"/>
            <a:ext cx="3408220" cy="2363589"/>
          </a:xfrm>
          <a:prstGeom prst="uturnArrow">
            <a:avLst>
              <a:gd name="adj1" fmla="val 12886"/>
              <a:gd name="adj2" fmla="val 14254"/>
              <a:gd name="adj3" fmla="val 18356"/>
              <a:gd name="adj4" fmla="val 43750"/>
              <a:gd name="adj5" fmla="val 100000"/>
            </a:avLst>
          </a:prstGeom>
          <a:solidFill>
            <a:srgbClr val="FFFF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rrow: U-Turn 23">
            <a:extLst>
              <a:ext uri="{FF2B5EF4-FFF2-40B4-BE49-F238E27FC236}">
                <a16:creationId xmlns:a16="http://schemas.microsoft.com/office/drawing/2014/main" id="{94A6EAA1-734A-CEBD-0242-FE777308BBDC}"/>
              </a:ext>
            </a:extLst>
          </p:cNvPr>
          <p:cNvSpPr/>
          <p:nvPr/>
        </p:nvSpPr>
        <p:spPr bwMode="auto">
          <a:xfrm rot="10800000" flipH="1">
            <a:off x="4820908" y="1901722"/>
            <a:ext cx="2152074" cy="1797698"/>
          </a:xfrm>
          <a:prstGeom prst="uturnArrow">
            <a:avLst>
              <a:gd name="adj1" fmla="val 18738"/>
              <a:gd name="adj2" fmla="val 21271"/>
              <a:gd name="adj3" fmla="val 20601"/>
              <a:gd name="adj4" fmla="val 43750"/>
              <a:gd name="adj5" fmla="val 100000"/>
            </a:avLst>
          </a:prstGeom>
          <a:solidFill>
            <a:srgbClr val="FFFFCC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B7800C-419E-5428-DD22-DE4272B681F5}"/>
              </a:ext>
            </a:extLst>
          </p:cNvPr>
          <p:cNvSpPr txBox="1"/>
          <p:nvPr/>
        </p:nvSpPr>
        <p:spPr bwMode="auto">
          <a:xfrm>
            <a:off x="5043987" y="1612538"/>
            <a:ext cx="17059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OAIS</a:t>
            </a:r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 Info Objects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D5566F-FCA8-3F27-51B5-889FB35A68A5}"/>
              </a:ext>
            </a:extLst>
          </p:cNvPr>
          <p:cNvSpPr txBox="1"/>
          <p:nvPr/>
        </p:nvSpPr>
        <p:spPr bwMode="auto">
          <a:xfrm>
            <a:off x="5068827" y="3322224"/>
            <a:ext cx="141737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Archive</a:t>
            </a:r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 Ingest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1AADA3-C1F3-C3F8-A600-AE2F68CDD4CF}"/>
              </a:ext>
            </a:extLst>
          </p:cNvPr>
          <p:cNvSpPr txBox="1"/>
          <p:nvPr/>
        </p:nvSpPr>
        <p:spPr bwMode="auto">
          <a:xfrm>
            <a:off x="5150708" y="3935747"/>
            <a:ext cx="1253613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User</a:t>
            </a:r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 Access</a:t>
            </a:r>
          </a:p>
        </p:txBody>
      </p:sp>
    </p:spTree>
    <p:extLst>
      <p:ext uri="{BB962C8B-B14F-4D97-AF65-F5344CB8AC3E}">
        <p14:creationId xmlns:p14="http://schemas.microsoft.com/office/powerpoint/2010/main" val="156795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0B89-8A63-FDB6-5FC9-83CA98A0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suggested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1AD778-344E-0BF1-99B1-E8B362D327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770913-E943-CE60-80B1-7A93D352CB3D}"/>
              </a:ext>
            </a:extLst>
          </p:cNvPr>
          <p:cNvSpPr/>
          <p:nvPr/>
        </p:nvSpPr>
        <p:spPr bwMode="auto">
          <a:xfrm>
            <a:off x="1272073" y="4571058"/>
            <a:ext cx="9647855" cy="1249430"/>
          </a:xfrm>
          <a:prstGeom prst="rect">
            <a:avLst/>
          </a:prstGeom>
          <a:solidFill>
            <a:srgbClr val="CC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Communications 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E7A5F2-0D39-92DD-1FB7-C23E20799177}"/>
              </a:ext>
            </a:extLst>
          </p:cNvPr>
          <p:cNvSpPr/>
          <p:nvPr/>
        </p:nvSpPr>
        <p:spPr bwMode="auto">
          <a:xfrm>
            <a:off x="1464764" y="1765204"/>
            <a:ext cx="3372218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Consumer/Producer S/W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F191A-A259-6A5C-14C3-34D13BA41014}"/>
              </a:ext>
            </a:extLst>
          </p:cNvPr>
          <p:cNvSpPr/>
          <p:nvPr/>
        </p:nvSpPr>
        <p:spPr bwMode="auto">
          <a:xfrm>
            <a:off x="1474376" y="2499139"/>
            <a:ext cx="3372218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User </a:t>
            </a:r>
            <a:r>
              <a:rPr lang="en-US" dirty="0"/>
              <a:t>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E1263-8339-60CF-B4DD-6258B5BFD1A4}"/>
              </a:ext>
            </a:extLst>
          </p:cNvPr>
          <p:cNvSpPr/>
          <p:nvPr/>
        </p:nvSpPr>
        <p:spPr bwMode="auto">
          <a:xfrm>
            <a:off x="1464764" y="3232890"/>
            <a:ext cx="3372218" cy="1067578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793164-5033-A2A5-184E-F1392A8D33FC}"/>
              </a:ext>
            </a:extLst>
          </p:cNvPr>
          <p:cNvSpPr/>
          <p:nvPr/>
        </p:nvSpPr>
        <p:spPr bwMode="auto">
          <a:xfrm>
            <a:off x="7098914" y="1777840"/>
            <a:ext cx="3372218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Archive S/W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FCB1AE-2FA7-4D9A-AD0E-E251F0BEE143}"/>
              </a:ext>
            </a:extLst>
          </p:cNvPr>
          <p:cNvSpPr/>
          <p:nvPr/>
        </p:nvSpPr>
        <p:spPr bwMode="auto">
          <a:xfrm>
            <a:off x="7110727" y="2492809"/>
            <a:ext cx="3372218" cy="466531"/>
          </a:xfrm>
          <a:prstGeom prst="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Archive</a:t>
            </a:r>
            <a:r>
              <a:rPr lang="en-US" dirty="0"/>
              <a:t> Specific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0FE446-C563-A74F-887E-BE82E971FD75}"/>
              </a:ext>
            </a:extLst>
          </p:cNvPr>
          <p:cNvSpPr/>
          <p:nvPr/>
        </p:nvSpPr>
        <p:spPr bwMode="auto">
          <a:xfrm>
            <a:off x="7108182" y="3232890"/>
            <a:ext cx="3372218" cy="1067578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Generic Adapter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89C625-F031-95A9-EB6D-07DCF239E029}"/>
              </a:ext>
            </a:extLst>
          </p:cNvPr>
          <p:cNvSpPr/>
          <p:nvPr/>
        </p:nvSpPr>
        <p:spPr bwMode="auto">
          <a:xfrm>
            <a:off x="1464764" y="3824700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*JSON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I/F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250E21-5B5E-AA1E-7E53-3106B4525185}"/>
              </a:ext>
            </a:extLst>
          </p:cNvPr>
          <p:cNvSpPr/>
          <p:nvPr/>
        </p:nvSpPr>
        <p:spPr bwMode="auto">
          <a:xfrm>
            <a:off x="2309091" y="3827327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**HTTP/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REST I/F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82C8EF-C34A-23E0-CB68-5790A50FF06E}"/>
              </a:ext>
            </a:extLst>
          </p:cNvPr>
          <p:cNvSpPr/>
          <p:nvPr/>
        </p:nvSpPr>
        <p:spPr bwMode="auto">
          <a:xfrm>
            <a:off x="3153418" y="3827327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**Serialization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I/F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3E2F59-BFD3-6065-9132-828E9B9583D8}"/>
              </a:ext>
            </a:extLst>
          </p:cNvPr>
          <p:cNvSpPr/>
          <p:nvPr/>
        </p:nvSpPr>
        <p:spPr bwMode="auto">
          <a:xfrm>
            <a:off x="3992655" y="3827327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**Protocol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I/F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62BFE4-26EC-F683-6816-A3E47267EC86}"/>
              </a:ext>
            </a:extLst>
          </p:cNvPr>
          <p:cNvSpPr txBox="1"/>
          <p:nvPr/>
        </p:nvSpPr>
        <p:spPr bwMode="auto">
          <a:xfrm>
            <a:off x="4810493" y="3888275"/>
            <a:ext cx="2228495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050" dirty="0">
                <a:latin typeface="Arial" charset="0"/>
              </a:rPr>
              <a:t>*Default language binding</a:t>
            </a:r>
          </a:p>
          <a:p>
            <a:pPr algn="l"/>
            <a:r>
              <a:rPr lang="en-US" sz="1050" dirty="0">
                <a:latin typeface="Arial" charset="0"/>
              </a:rPr>
              <a:t>**Optional language bindings TBS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E3B0EDD-8481-3EDF-9E65-19843F566CAB}"/>
              </a:ext>
            </a:extLst>
          </p:cNvPr>
          <p:cNvSpPr/>
          <p:nvPr/>
        </p:nvSpPr>
        <p:spPr bwMode="auto">
          <a:xfrm>
            <a:off x="7108182" y="3836745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*JSON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I/F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8E2DE0-2AD9-022A-9965-2330FBB69B48}"/>
              </a:ext>
            </a:extLst>
          </p:cNvPr>
          <p:cNvSpPr/>
          <p:nvPr/>
        </p:nvSpPr>
        <p:spPr bwMode="auto">
          <a:xfrm>
            <a:off x="7952509" y="3839372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**HTTP/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/>
              <a:t>REST I/F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27FE23-47DE-A02C-F45E-351595E0BD15}"/>
              </a:ext>
            </a:extLst>
          </p:cNvPr>
          <p:cNvSpPr/>
          <p:nvPr/>
        </p:nvSpPr>
        <p:spPr bwMode="auto">
          <a:xfrm>
            <a:off x="8796836" y="3839372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**Serialization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I/F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B603E18-8253-60B0-BD15-D882260636CD}"/>
              </a:ext>
            </a:extLst>
          </p:cNvPr>
          <p:cNvSpPr/>
          <p:nvPr/>
        </p:nvSpPr>
        <p:spPr bwMode="auto">
          <a:xfrm>
            <a:off x="9636073" y="3839372"/>
            <a:ext cx="844327" cy="466531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**Protocol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/>
              <a:t>I/F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A597D2-01D4-94C4-93CA-9FFEB0061450}"/>
              </a:ext>
            </a:extLst>
          </p:cNvPr>
          <p:cNvSpPr txBox="1"/>
          <p:nvPr/>
        </p:nvSpPr>
        <p:spPr bwMode="auto">
          <a:xfrm>
            <a:off x="6816232" y="900995"/>
            <a:ext cx="182453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Archive</a:t>
            </a:r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 Ingest flow</a:t>
            </a:r>
          </a:p>
          <a:p>
            <a:pPr algn="l"/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(JSON example)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B5243F-2963-D8F7-3A02-6031A285C6E6}"/>
              </a:ext>
            </a:extLst>
          </p:cNvPr>
          <p:cNvSpPr txBox="1"/>
          <p:nvPr/>
        </p:nvSpPr>
        <p:spPr bwMode="auto">
          <a:xfrm>
            <a:off x="2200331" y="893511"/>
            <a:ext cx="166077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User</a:t>
            </a:r>
            <a:r>
              <a:rPr lang="en-US" sz="1400" b="1" dirty="0">
                <a:solidFill>
                  <a:srgbClr val="3399FF"/>
                </a:solidFill>
                <a:latin typeface="Arial" charset="0"/>
              </a:rPr>
              <a:t> Access flow</a:t>
            </a:r>
          </a:p>
          <a:p>
            <a:pPr algn="l"/>
            <a:r>
              <a:rPr lang="en-US" sz="1400" b="1" dirty="0">
                <a:solidFill>
                  <a:srgbClr val="3399FF"/>
                </a:solidFill>
                <a:latin typeface="Arial" charset="0"/>
              </a:rPr>
              <a:t>(HTTP example)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CE6DA14-E48F-68D9-AAE5-49FB18477E73}"/>
              </a:ext>
            </a:extLst>
          </p:cNvPr>
          <p:cNvSpPr/>
          <p:nvPr/>
        </p:nvSpPr>
        <p:spPr bwMode="auto">
          <a:xfrm>
            <a:off x="1455496" y="4323795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4D1C74-A12D-A6FD-8EC9-7E5383E05872}"/>
              </a:ext>
            </a:extLst>
          </p:cNvPr>
          <p:cNvSpPr/>
          <p:nvPr/>
        </p:nvSpPr>
        <p:spPr bwMode="auto">
          <a:xfrm>
            <a:off x="1469742" y="2985369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4C4EB6D-6B66-CDBF-9EEE-4C274AC3AD5F}"/>
              </a:ext>
            </a:extLst>
          </p:cNvPr>
          <p:cNvSpPr/>
          <p:nvPr/>
        </p:nvSpPr>
        <p:spPr bwMode="auto">
          <a:xfrm>
            <a:off x="1469742" y="2248017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CB8D2A-4F6B-D770-7AA9-19AF770E4F9A}"/>
              </a:ext>
            </a:extLst>
          </p:cNvPr>
          <p:cNvSpPr/>
          <p:nvPr/>
        </p:nvSpPr>
        <p:spPr bwMode="auto">
          <a:xfrm>
            <a:off x="7103548" y="4315936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FAA6CAA-4982-69D3-D275-B6D4FE68E9BB}"/>
              </a:ext>
            </a:extLst>
          </p:cNvPr>
          <p:cNvSpPr/>
          <p:nvPr/>
        </p:nvSpPr>
        <p:spPr bwMode="auto">
          <a:xfrm>
            <a:off x="7098914" y="2978906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E40F63-7CF3-4ED5-7448-CCBA62E2F3BE}"/>
              </a:ext>
            </a:extLst>
          </p:cNvPr>
          <p:cNvSpPr/>
          <p:nvPr/>
        </p:nvSpPr>
        <p:spPr bwMode="auto">
          <a:xfrm>
            <a:off x="7098914" y="2260399"/>
            <a:ext cx="3381486" cy="237348"/>
          </a:xfrm>
          <a:prstGeom prst="rect">
            <a:avLst/>
          </a:pr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Interface 3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265920B-76F7-4A5A-5730-5FC8017B4411}"/>
              </a:ext>
            </a:extLst>
          </p:cNvPr>
          <p:cNvCxnSpPr/>
          <p:nvPr/>
        </p:nvCxnSpPr>
        <p:spPr bwMode="auto">
          <a:xfrm>
            <a:off x="4919871" y="2366691"/>
            <a:ext cx="8955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F152BE3-3E31-8F9C-EEDE-E7A8DFEB0908}"/>
              </a:ext>
            </a:extLst>
          </p:cNvPr>
          <p:cNvSpPr/>
          <p:nvPr/>
        </p:nvSpPr>
        <p:spPr bwMode="auto">
          <a:xfrm flipH="1">
            <a:off x="2440173" y="1431699"/>
            <a:ext cx="6283939" cy="3466028"/>
          </a:xfrm>
          <a:custGeom>
            <a:avLst/>
            <a:gdLst>
              <a:gd name="connsiteX0" fmla="*/ 51645 w 6079845"/>
              <a:gd name="connsiteY0" fmla="*/ 567974 h 4618833"/>
              <a:gd name="connsiteX1" fmla="*/ 51645 w 6079845"/>
              <a:gd name="connsiteY1" fmla="*/ 4046670 h 4618833"/>
              <a:gd name="connsiteX2" fmla="*/ 588358 w 6079845"/>
              <a:gd name="connsiteY2" fmla="*/ 4334905 h 4618833"/>
              <a:gd name="connsiteX3" fmla="*/ 5349201 w 6079845"/>
              <a:gd name="connsiteY3" fmla="*/ 4324965 h 4618833"/>
              <a:gd name="connsiteX4" fmla="*/ 5985306 w 6079845"/>
              <a:gd name="connsiteY4" fmla="*/ 548096 h 4618833"/>
              <a:gd name="connsiteX5" fmla="*/ 6064819 w 6079845"/>
              <a:gd name="connsiteY5" fmla="*/ 100835 h 4618833"/>
              <a:gd name="connsiteX0" fmla="*/ 138635 w 6166835"/>
              <a:gd name="connsiteY0" fmla="*/ 567974 h 4618833"/>
              <a:gd name="connsiteX1" fmla="*/ 138635 w 6166835"/>
              <a:gd name="connsiteY1" fmla="*/ 4046670 h 4618833"/>
              <a:gd name="connsiteX2" fmla="*/ 675348 w 6166835"/>
              <a:gd name="connsiteY2" fmla="*/ 4334905 h 4618833"/>
              <a:gd name="connsiteX3" fmla="*/ 5436191 w 6166835"/>
              <a:gd name="connsiteY3" fmla="*/ 4324965 h 4618833"/>
              <a:gd name="connsiteX4" fmla="*/ 6072296 w 6166835"/>
              <a:gd name="connsiteY4" fmla="*/ 548096 h 4618833"/>
              <a:gd name="connsiteX5" fmla="*/ 6151809 w 6166835"/>
              <a:gd name="connsiteY5" fmla="*/ 100835 h 4618833"/>
              <a:gd name="connsiteX0" fmla="*/ 138635 w 6166835"/>
              <a:gd name="connsiteY0" fmla="*/ 567974 h 4618833"/>
              <a:gd name="connsiteX1" fmla="*/ 138635 w 6166835"/>
              <a:gd name="connsiteY1" fmla="*/ 4046670 h 4618833"/>
              <a:gd name="connsiteX2" fmla="*/ 675348 w 6166835"/>
              <a:gd name="connsiteY2" fmla="*/ 4334905 h 4618833"/>
              <a:gd name="connsiteX3" fmla="*/ 5436191 w 6166835"/>
              <a:gd name="connsiteY3" fmla="*/ 4324965 h 4618833"/>
              <a:gd name="connsiteX4" fmla="*/ 6072296 w 6166835"/>
              <a:gd name="connsiteY4" fmla="*/ 548096 h 4618833"/>
              <a:gd name="connsiteX5" fmla="*/ 6151809 w 6166835"/>
              <a:gd name="connsiteY5" fmla="*/ 100835 h 4618833"/>
              <a:gd name="connsiteX0" fmla="*/ 138635 w 6166835"/>
              <a:gd name="connsiteY0" fmla="*/ 567974 h 4686773"/>
              <a:gd name="connsiteX1" fmla="*/ 138635 w 6166835"/>
              <a:gd name="connsiteY1" fmla="*/ 4046670 h 4686773"/>
              <a:gd name="connsiteX2" fmla="*/ 675348 w 6166835"/>
              <a:gd name="connsiteY2" fmla="*/ 4334905 h 4686773"/>
              <a:gd name="connsiteX3" fmla="*/ 5436191 w 6166835"/>
              <a:gd name="connsiteY3" fmla="*/ 4324965 h 4686773"/>
              <a:gd name="connsiteX4" fmla="*/ 6072296 w 6166835"/>
              <a:gd name="connsiteY4" fmla="*/ 548096 h 4686773"/>
              <a:gd name="connsiteX5" fmla="*/ 6151809 w 6166835"/>
              <a:gd name="connsiteY5" fmla="*/ 100835 h 4686773"/>
              <a:gd name="connsiteX0" fmla="*/ 78085 w 6106285"/>
              <a:gd name="connsiteY0" fmla="*/ 567974 h 4795020"/>
              <a:gd name="connsiteX1" fmla="*/ 78085 w 6106285"/>
              <a:gd name="connsiteY1" fmla="*/ 4046670 h 4795020"/>
              <a:gd name="connsiteX2" fmla="*/ 982546 w 6106285"/>
              <a:gd name="connsiteY2" fmla="*/ 4543626 h 4795020"/>
              <a:gd name="connsiteX3" fmla="*/ 5375641 w 6106285"/>
              <a:gd name="connsiteY3" fmla="*/ 4324965 h 4795020"/>
              <a:gd name="connsiteX4" fmla="*/ 6011746 w 6106285"/>
              <a:gd name="connsiteY4" fmla="*/ 548096 h 4795020"/>
              <a:gd name="connsiteX5" fmla="*/ 6091259 w 6106285"/>
              <a:gd name="connsiteY5" fmla="*/ 100835 h 4795020"/>
              <a:gd name="connsiteX0" fmla="*/ 78085 w 6106285"/>
              <a:gd name="connsiteY0" fmla="*/ 567974 h 4699013"/>
              <a:gd name="connsiteX1" fmla="*/ 78085 w 6106285"/>
              <a:gd name="connsiteY1" fmla="*/ 4046670 h 4699013"/>
              <a:gd name="connsiteX2" fmla="*/ 982546 w 6106285"/>
              <a:gd name="connsiteY2" fmla="*/ 4543626 h 4699013"/>
              <a:gd name="connsiteX3" fmla="*/ 5375641 w 6106285"/>
              <a:gd name="connsiteY3" fmla="*/ 4324965 h 4699013"/>
              <a:gd name="connsiteX4" fmla="*/ 6011746 w 6106285"/>
              <a:gd name="connsiteY4" fmla="*/ 548096 h 4699013"/>
              <a:gd name="connsiteX5" fmla="*/ 6091259 w 6106285"/>
              <a:gd name="connsiteY5" fmla="*/ 100835 h 4699013"/>
              <a:gd name="connsiteX0" fmla="*/ 195875 w 6224075"/>
              <a:gd name="connsiteY0" fmla="*/ 567974 h 4713465"/>
              <a:gd name="connsiteX1" fmla="*/ 195875 w 6224075"/>
              <a:gd name="connsiteY1" fmla="*/ 4046670 h 4713465"/>
              <a:gd name="connsiteX2" fmla="*/ 2700536 w 6224075"/>
              <a:gd name="connsiteY2" fmla="*/ 4573443 h 4713465"/>
              <a:gd name="connsiteX3" fmla="*/ 5493431 w 6224075"/>
              <a:gd name="connsiteY3" fmla="*/ 4324965 h 4713465"/>
              <a:gd name="connsiteX4" fmla="*/ 6129536 w 6224075"/>
              <a:gd name="connsiteY4" fmla="*/ 548096 h 4713465"/>
              <a:gd name="connsiteX5" fmla="*/ 6209049 w 6224075"/>
              <a:gd name="connsiteY5" fmla="*/ 100835 h 4713465"/>
              <a:gd name="connsiteX0" fmla="*/ 123039 w 6151239"/>
              <a:gd name="connsiteY0" fmla="*/ 567974 h 4710143"/>
              <a:gd name="connsiteX1" fmla="*/ 232369 w 6151239"/>
              <a:gd name="connsiteY1" fmla="*/ 4225574 h 4710143"/>
              <a:gd name="connsiteX2" fmla="*/ 2627700 w 6151239"/>
              <a:gd name="connsiteY2" fmla="*/ 4573443 h 4710143"/>
              <a:gd name="connsiteX3" fmla="*/ 5420595 w 6151239"/>
              <a:gd name="connsiteY3" fmla="*/ 4324965 h 4710143"/>
              <a:gd name="connsiteX4" fmla="*/ 6056700 w 6151239"/>
              <a:gd name="connsiteY4" fmla="*/ 548096 h 4710143"/>
              <a:gd name="connsiteX5" fmla="*/ 6136213 w 6151239"/>
              <a:gd name="connsiteY5" fmla="*/ 100835 h 4710143"/>
              <a:gd name="connsiteX0" fmla="*/ 24675 w 6052875"/>
              <a:gd name="connsiteY0" fmla="*/ 567974 h 4710143"/>
              <a:gd name="connsiteX1" fmla="*/ 134005 w 6052875"/>
              <a:gd name="connsiteY1" fmla="*/ 4225574 h 4710143"/>
              <a:gd name="connsiteX2" fmla="*/ 2529336 w 6052875"/>
              <a:gd name="connsiteY2" fmla="*/ 4573443 h 4710143"/>
              <a:gd name="connsiteX3" fmla="*/ 5322231 w 6052875"/>
              <a:gd name="connsiteY3" fmla="*/ 4324965 h 4710143"/>
              <a:gd name="connsiteX4" fmla="*/ 5958336 w 6052875"/>
              <a:gd name="connsiteY4" fmla="*/ 548096 h 4710143"/>
              <a:gd name="connsiteX5" fmla="*/ 6037849 w 6052875"/>
              <a:gd name="connsiteY5" fmla="*/ 100835 h 4710143"/>
              <a:gd name="connsiteX0" fmla="*/ 91105 w 6119305"/>
              <a:gd name="connsiteY0" fmla="*/ 567974 h 4698224"/>
              <a:gd name="connsiteX1" fmla="*/ 71226 w 6119305"/>
              <a:gd name="connsiteY1" fmla="*/ 4444234 h 4698224"/>
              <a:gd name="connsiteX2" fmla="*/ 2595766 w 6119305"/>
              <a:gd name="connsiteY2" fmla="*/ 4573443 h 4698224"/>
              <a:gd name="connsiteX3" fmla="*/ 5388661 w 6119305"/>
              <a:gd name="connsiteY3" fmla="*/ 4324965 h 4698224"/>
              <a:gd name="connsiteX4" fmla="*/ 6024766 w 6119305"/>
              <a:gd name="connsiteY4" fmla="*/ 548096 h 4698224"/>
              <a:gd name="connsiteX5" fmla="*/ 6104279 w 6119305"/>
              <a:gd name="connsiteY5" fmla="*/ 100835 h 4698224"/>
              <a:gd name="connsiteX0" fmla="*/ 230132 w 6258332"/>
              <a:gd name="connsiteY0" fmla="*/ 567974 h 4760688"/>
              <a:gd name="connsiteX1" fmla="*/ 210253 w 6258332"/>
              <a:gd name="connsiteY1" fmla="*/ 4444234 h 4760688"/>
              <a:gd name="connsiteX2" fmla="*/ 3003150 w 6258332"/>
              <a:gd name="connsiteY2" fmla="*/ 4513808 h 4760688"/>
              <a:gd name="connsiteX3" fmla="*/ 5527688 w 6258332"/>
              <a:gd name="connsiteY3" fmla="*/ 4324965 h 4760688"/>
              <a:gd name="connsiteX4" fmla="*/ 6163793 w 6258332"/>
              <a:gd name="connsiteY4" fmla="*/ 548096 h 4760688"/>
              <a:gd name="connsiteX5" fmla="*/ 6243306 w 6258332"/>
              <a:gd name="connsiteY5" fmla="*/ 100835 h 4760688"/>
              <a:gd name="connsiteX0" fmla="*/ 230132 w 6258332"/>
              <a:gd name="connsiteY0" fmla="*/ 567974 h 4750850"/>
              <a:gd name="connsiteX1" fmla="*/ 210253 w 6258332"/>
              <a:gd name="connsiteY1" fmla="*/ 4444234 h 4750850"/>
              <a:gd name="connsiteX2" fmla="*/ 3003150 w 6258332"/>
              <a:gd name="connsiteY2" fmla="*/ 4513808 h 4750850"/>
              <a:gd name="connsiteX3" fmla="*/ 5527688 w 6258332"/>
              <a:gd name="connsiteY3" fmla="*/ 4324965 h 4750850"/>
              <a:gd name="connsiteX4" fmla="*/ 6163793 w 6258332"/>
              <a:gd name="connsiteY4" fmla="*/ 548096 h 4750850"/>
              <a:gd name="connsiteX5" fmla="*/ 6243306 w 6258332"/>
              <a:gd name="connsiteY5" fmla="*/ 100835 h 4750850"/>
              <a:gd name="connsiteX0" fmla="*/ 230132 w 6258332"/>
              <a:gd name="connsiteY0" fmla="*/ 567974 h 4746095"/>
              <a:gd name="connsiteX1" fmla="*/ 210253 w 6258332"/>
              <a:gd name="connsiteY1" fmla="*/ 4444234 h 4746095"/>
              <a:gd name="connsiteX2" fmla="*/ 3003150 w 6258332"/>
              <a:gd name="connsiteY2" fmla="*/ 4513808 h 4746095"/>
              <a:gd name="connsiteX3" fmla="*/ 5527688 w 6258332"/>
              <a:gd name="connsiteY3" fmla="*/ 4324965 h 4746095"/>
              <a:gd name="connsiteX4" fmla="*/ 6163793 w 6258332"/>
              <a:gd name="connsiteY4" fmla="*/ 548096 h 4746095"/>
              <a:gd name="connsiteX5" fmla="*/ 6243306 w 6258332"/>
              <a:gd name="connsiteY5" fmla="*/ 100835 h 4746095"/>
              <a:gd name="connsiteX0" fmla="*/ 154581 w 6182781"/>
              <a:gd name="connsiteY0" fmla="*/ 567974 h 4775497"/>
              <a:gd name="connsiteX1" fmla="*/ 244032 w 6182781"/>
              <a:gd name="connsiteY1" fmla="*/ 4464112 h 4775497"/>
              <a:gd name="connsiteX2" fmla="*/ 2927599 w 6182781"/>
              <a:gd name="connsiteY2" fmla="*/ 4513808 h 4775497"/>
              <a:gd name="connsiteX3" fmla="*/ 5452137 w 6182781"/>
              <a:gd name="connsiteY3" fmla="*/ 4324965 h 4775497"/>
              <a:gd name="connsiteX4" fmla="*/ 6088242 w 6182781"/>
              <a:gd name="connsiteY4" fmla="*/ 548096 h 4775497"/>
              <a:gd name="connsiteX5" fmla="*/ 6167755 w 6182781"/>
              <a:gd name="connsiteY5" fmla="*/ 100835 h 4775497"/>
              <a:gd name="connsiteX0" fmla="*/ 41670 w 6069870"/>
              <a:gd name="connsiteY0" fmla="*/ 567974 h 4670313"/>
              <a:gd name="connsiteX1" fmla="*/ 131121 w 6069870"/>
              <a:gd name="connsiteY1" fmla="*/ 4464112 h 4670313"/>
              <a:gd name="connsiteX2" fmla="*/ 2814688 w 6069870"/>
              <a:gd name="connsiteY2" fmla="*/ 4513808 h 4670313"/>
              <a:gd name="connsiteX3" fmla="*/ 5339226 w 6069870"/>
              <a:gd name="connsiteY3" fmla="*/ 4324965 h 4670313"/>
              <a:gd name="connsiteX4" fmla="*/ 5975331 w 6069870"/>
              <a:gd name="connsiteY4" fmla="*/ 548096 h 4670313"/>
              <a:gd name="connsiteX5" fmla="*/ 6054844 w 6069870"/>
              <a:gd name="connsiteY5" fmla="*/ 100835 h 4670313"/>
              <a:gd name="connsiteX0" fmla="*/ 41670 w 6069870"/>
              <a:gd name="connsiteY0" fmla="*/ 567974 h 4705319"/>
              <a:gd name="connsiteX1" fmla="*/ 131121 w 6069870"/>
              <a:gd name="connsiteY1" fmla="*/ 4464112 h 4705319"/>
              <a:gd name="connsiteX2" fmla="*/ 2814688 w 6069870"/>
              <a:gd name="connsiteY2" fmla="*/ 4513808 h 4705319"/>
              <a:gd name="connsiteX3" fmla="*/ 5657278 w 6069870"/>
              <a:gd name="connsiteY3" fmla="*/ 4374660 h 4705319"/>
              <a:gd name="connsiteX4" fmla="*/ 5975331 w 6069870"/>
              <a:gd name="connsiteY4" fmla="*/ 548096 h 4705319"/>
              <a:gd name="connsiteX5" fmla="*/ 6054844 w 6069870"/>
              <a:gd name="connsiteY5" fmla="*/ 100835 h 4705319"/>
              <a:gd name="connsiteX0" fmla="*/ 41670 w 6069870"/>
              <a:gd name="connsiteY0" fmla="*/ 567974 h 4585373"/>
              <a:gd name="connsiteX1" fmla="*/ 131121 w 6069870"/>
              <a:gd name="connsiteY1" fmla="*/ 4464112 h 4585373"/>
              <a:gd name="connsiteX2" fmla="*/ 2814688 w 6069870"/>
              <a:gd name="connsiteY2" fmla="*/ 4513808 h 4585373"/>
              <a:gd name="connsiteX3" fmla="*/ 5657278 w 6069870"/>
              <a:gd name="connsiteY3" fmla="*/ 4374660 h 4585373"/>
              <a:gd name="connsiteX4" fmla="*/ 5975331 w 6069870"/>
              <a:gd name="connsiteY4" fmla="*/ 548096 h 4585373"/>
              <a:gd name="connsiteX5" fmla="*/ 6054844 w 6069870"/>
              <a:gd name="connsiteY5" fmla="*/ 100835 h 4585373"/>
              <a:gd name="connsiteX0" fmla="*/ 41670 w 6069870"/>
              <a:gd name="connsiteY0" fmla="*/ 567974 h 4595607"/>
              <a:gd name="connsiteX1" fmla="*/ 131121 w 6069870"/>
              <a:gd name="connsiteY1" fmla="*/ 4464112 h 4595607"/>
              <a:gd name="connsiteX2" fmla="*/ 2814688 w 6069870"/>
              <a:gd name="connsiteY2" fmla="*/ 4513808 h 4595607"/>
              <a:gd name="connsiteX3" fmla="*/ 5836182 w 6069870"/>
              <a:gd name="connsiteY3" fmla="*/ 4464112 h 4595607"/>
              <a:gd name="connsiteX4" fmla="*/ 5975331 w 6069870"/>
              <a:gd name="connsiteY4" fmla="*/ 548096 h 4595607"/>
              <a:gd name="connsiteX5" fmla="*/ 6054844 w 6069870"/>
              <a:gd name="connsiteY5" fmla="*/ 100835 h 4595607"/>
              <a:gd name="connsiteX0" fmla="*/ 41670 w 5975331"/>
              <a:gd name="connsiteY0" fmla="*/ 19878 h 4047511"/>
              <a:gd name="connsiteX1" fmla="*/ 131121 w 5975331"/>
              <a:gd name="connsiteY1" fmla="*/ 3916016 h 4047511"/>
              <a:gd name="connsiteX2" fmla="*/ 2814688 w 5975331"/>
              <a:gd name="connsiteY2" fmla="*/ 3965712 h 4047511"/>
              <a:gd name="connsiteX3" fmla="*/ 5836182 w 5975331"/>
              <a:gd name="connsiteY3" fmla="*/ 3916016 h 4047511"/>
              <a:gd name="connsiteX4" fmla="*/ 5975331 w 5975331"/>
              <a:gd name="connsiteY4" fmla="*/ 0 h 4047511"/>
              <a:gd name="connsiteX0" fmla="*/ 41670 w 6088064"/>
              <a:gd name="connsiteY0" fmla="*/ 218661 h 4436713"/>
              <a:gd name="connsiteX1" fmla="*/ 131121 w 6088064"/>
              <a:gd name="connsiteY1" fmla="*/ 4114799 h 4436713"/>
              <a:gd name="connsiteX2" fmla="*/ 2814688 w 6088064"/>
              <a:gd name="connsiteY2" fmla="*/ 4164495 h 4436713"/>
              <a:gd name="connsiteX3" fmla="*/ 5836182 w 6088064"/>
              <a:gd name="connsiteY3" fmla="*/ 4114799 h 4436713"/>
              <a:gd name="connsiteX4" fmla="*/ 5995209 w 6088064"/>
              <a:gd name="connsiteY4" fmla="*/ 0 h 4436713"/>
              <a:gd name="connsiteX0" fmla="*/ 41670 w 6121471"/>
              <a:gd name="connsiteY0" fmla="*/ 218661 h 4436713"/>
              <a:gd name="connsiteX1" fmla="*/ 131121 w 6121471"/>
              <a:gd name="connsiteY1" fmla="*/ 4114799 h 4436713"/>
              <a:gd name="connsiteX2" fmla="*/ 2814688 w 6121471"/>
              <a:gd name="connsiteY2" fmla="*/ 4164495 h 4436713"/>
              <a:gd name="connsiteX3" fmla="*/ 5836182 w 6121471"/>
              <a:gd name="connsiteY3" fmla="*/ 4114799 h 4436713"/>
              <a:gd name="connsiteX4" fmla="*/ 5995209 w 6121471"/>
              <a:gd name="connsiteY4" fmla="*/ 0 h 4436713"/>
              <a:gd name="connsiteX0" fmla="*/ 41670 w 6153587"/>
              <a:gd name="connsiteY0" fmla="*/ 218661 h 4363367"/>
              <a:gd name="connsiteX1" fmla="*/ 131121 w 6153587"/>
              <a:gd name="connsiteY1" fmla="*/ 4114799 h 4363367"/>
              <a:gd name="connsiteX2" fmla="*/ 2814688 w 6153587"/>
              <a:gd name="connsiteY2" fmla="*/ 4164495 h 4363367"/>
              <a:gd name="connsiteX3" fmla="*/ 5885878 w 6153587"/>
              <a:gd name="connsiteY3" fmla="*/ 4015407 h 4363367"/>
              <a:gd name="connsiteX4" fmla="*/ 5995209 w 6153587"/>
              <a:gd name="connsiteY4" fmla="*/ 0 h 4363367"/>
              <a:gd name="connsiteX0" fmla="*/ 41670 w 6043328"/>
              <a:gd name="connsiteY0" fmla="*/ 218661 h 4236543"/>
              <a:gd name="connsiteX1" fmla="*/ 131121 w 6043328"/>
              <a:gd name="connsiteY1" fmla="*/ 4114799 h 4236543"/>
              <a:gd name="connsiteX2" fmla="*/ 2814688 w 6043328"/>
              <a:gd name="connsiteY2" fmla="*/ 4164495 h 4236543"/>
              <a:gd name="connsiteX3" fmla="*/ 5885878 w 6043328"/>
              <a:gd name="connsiteY3" fmla="*/ 4015407 h 4236543"/>
              <a:gd name="connsiteX4" fmla="*/ 5995209 w 6043328"/>
              <a:gd name="connsiteY4" fmla="*/ 0 h 4236543"/>
              <a:gd name="connsiteX0" fmla="*/ 41670 w 6000824"/>
              <a:gd name="connsiteY0" fmla="*/ 218661 h 4236543"/>
              <a:gd name="connsiteX1" fmla="*/ 131121 w 6000824"/>
              <a:gd name="connsiteY1" fmla="*/ 4114799 h 4236543"/>
              <a:gd name="connsiteX2" fmla="*/ 2814688 w 6000824"/>
              <a:gd name="connsiteY2" fmla="*/ 4164495 h 4236543"/>
              <a:gd name="connsiteX3" fmla="*/ 5885878 w 6000824"/>
              <a:gd name="connsiteY3" fmla="*/ 4015407 h 4236543"/>
              <a:gd name="connsiteX4" fmla="*/ 5995209 w 6000824"/>
              <a:gd name="connsiteY4" fmla="*/ 0 h 4236543"/>
              <a:gd name="connsiteX0" fmla="*/ 41670 w 6035287"/>
              <a:gd name="connsiteY0" fmla="*/ 218661 h 4233682"/>
              <a:gd name="connsiteX1" fmla="*/ 131121 w 6035287"/>
              <a:gd name="connsiteY1" fmla="*/ 4114799 h 4233682"/>
              <a:gd name="connsiteX2" fmla="*/ 2814688 w 6035287"/>
              <a:gd name="connsiteY2" fmla="*/ 4164495 h 4233682"/>
              <a:gd name="connsiteX3" fmla="*/ 5955452 w 6035287"/>
              <a:gd name="connsiteY3" fmla="*/ 4075042 h 4233682"/>
              <a:gd name="connsiteX4" fmla="*/ 5995209 w 6035287"/>
              <a:gd name="connsiteY4" fmla="*/ 0 h 4233682"/>
              <a:gd name="connsiteX0" fmla="*/ 66484 w 6060101"/>
              <a:gd name="connsiteY0" fmla="*/ 218661 h 4183773"/>
              <a:gd name="connsiteX1" fmla="*/ 107497 w 6060101"/>
              <a:gd name="connsiteY1" fmla="*/ 4005469 h 4183773"/>
              <a:gd name="connsiteX2" fmla="*/ 2839502 w 6060101"/>
              <a:gd name="connsiteY2" fmla="*/ 4164495 h 4183773"/>
              <a:gd name="connsiteX3" fmla="*/ 5980266 w 6060101"/>
              <a:gd name="connsiteY3" fmla="*/ 4075042 h 4183773"/>
              <a:gd name="connsiteX4" fmla="*/ 6020023 w 6060101"/>
              <a:gd name="connsiteY4" fmla="*/ 0 h 4183773"/>
              <a:gd name="connsiteX0" fmla="*/ 47094 w 6040711"/>
              <a:gd name="connsiteY0" fmla="*/ 218661 h 4183773"/>
              <a:gd name="connsiteX1" fmla="*/ 88107 w 6040711"/>
              <a:gd name="connsiteY1" fmla="*/ 4005469 h 4183773"/>
              <a:gd name="connsiteX2" fmla="*/ 2820112 w 6040711"/>
              <a:gd name="connsiteY2" fmla="*/ 4164495 h 4183773"/>
              <a:gd name="connsiteX3" fmla="*/ 5960876 w 6040711"/>
              <a:gd name="connsiteY3" fmla="*/ 4075042 h 4183773"/>
              <a:gd name="connsiteX4" fmla="*/ 6000633 w 6040711"/>
              <a:gd name="connsiteY4" fmla="*/ 0 h 4183773"/>
              <a:gd name="connsiteX0" fmla="*/ 63741 w 6057358"/>
              <a:gd name="connsiteY0" fmla="*/ 218661 h 4195339"/>
              <a:gd name="connsiteX1" fmla="*/ 75692 w 6057358"/>
              <a:gd name="connsiteY1" fmla="*/ 4094921 h 4195339"/>
              <a:gd name="connsiteX2" fmla="*/ 2836759 w 6057358"/>
              <a:gd name="connsiteY2" fmla="*/ 4164495 h 4195339"/>
              <a:gd name="connsiteX3" fmla="*/ 5977523 w 6057358"/>
              <a:gd name="connsiteY3" fmla="*/ 4075042 h 4195339"/>
              <a:gd name="connsiteX4" fmla="*/ 6017280 w 6057358"/>
              <a:gd name="connsiteY4" fmla="*/ 0 h 4195339"/>
              <a:gd name="connsiteX0" fmla="*/ 183081 w 6215447"/>
              <a:gd name="connsiteY0" fmla="*/ 69574 h 4418217"/>
              <a:gd name="connsiteX1" fmla="*/ 233781 w 6215447"/>
              <a:gd name="connsiteY1" fmla="*/ 4094921 h 4418217"/>
              <a:gd name="connsiteX2" fmla="*/ 2994848 w 6215447"/>
              <a:gd name="connsiteY2" fmla="*/ 4164495 h 4418217"/>
              <a:gd name="connsiteX3" fmla="*/ 6135612 w 6215447"/>
              <a:gd name="connsiteY3" fmla="*/ 4075042 h 4418217"/>
              <a:gd name="connsiteX4" fmla="*/ 6175369 w 6215447"/>
              <a:gd name="connsiteY4" fmla="*/ 0 h 4418217"/>
              <a:gd name="connsiteX0" fmla="*/ 54754 w 6087120"/>
              <a:gd name="connsiteY0" fmla="*/ 69574 h 4217942"/>
              <a:gd name="connsiteX1" fmla="*/ 105454 w 6087120"/>
              <a:gd name="connsiteY1" fmla="*/ 4094921 h 4217942"/>
              <a:gd name="connsiteX2" fmla="*/ 2866521 w 6087120"/>
              <a:gd name="connsiteY2" fmla="*/ 4164495 h 4217942"/>
              <a:gd name="connsiteX3" fmla="*/ 6007285 w 6087120"/>
              <a:gd name="connsiteY3" fmla="*/ 4075042 h 4217942"/>
              <a:gd name="connsiteX4" fmla="*/ 6047042 w 6087120"/>
              <a:gd name="connsiteY4" fmla="*/ 0 h 4217942"/>
              <a:gd name="connsiteX0" fmla="*/ 49701 w 6082067"/>
              <a:gd name="connsiteY0" fmla="*/ 69574 h 4283421"/>
              <a:gd name="connsiteX1" fmla="*/ 110089 w 6082067"/>
              <a:gd name="connsiteY1" fmla="*/ 4184374 h 4283421"/>
              <a:gd name="connsiteX2" fmla="*/ 2861468 w 6082067"/>
              <a:gd name="connsiteY2" fmla="*/ 4164495 h 4283421"/>
              <a:gd name="connsiteX3" fmla="*/ 6002232 w 6082067"/>
              <a:gd name="connsiteY3" fmla="*/ 4075042 h 4283421"/>
              <a:gd name="connsiteX4" fmla="*/ 6041989 w 6082067"/>
              <a:gd name="connsiteY4" fmla="*/ 0 h 4283421"/>
              <a:gd name="connsiteX0" fmla="*/ 29810 w 6062176"/>
              <a:gd name="connsiteY0" fmla="*/ 69574 h 4270172"/>
              <a:gd name="connsiteX1" fmla="*/ 90198 w 6062176"/>
              <a:gd name="connsiteY1" fmla="*/ 4184374 h 4270172"/>
              <a:gd name="connsiteX2" fmla="*/ 2841577 w 6062176"/>
              <a:gd name="connsiteY2" fmla="*/ 4164495 h 4270172"/>
              <a:gd name="connsiteX3" fmla="*/ 5982341 w 6062176"/>
              <a:gd name="connsiteY3" fmla="*/ 4075042 h 4270172"/>
              <a:gd name="connsiteX4" fmla="*/ 6022098 w 6062176"/>
              <a:gd name="connsiteY4" fmla="*/ 0 h 4270172"/>
              <a:gd name="connsiteX0" fmla="*/ 29810 w 6062176"/>
              <a:gd name="connsiteY0" fmla="*/ 69574 h 4243679"/>
              <a:gd name="connsiteX1" fmla="*/ 90198 w 6062176"/>
              <a:gd name="connsiteY1" fmla="*/ 4184374 h 4243679"/>
              <a:gd name="connsiteX2" fmla="*/ 2841577 w 6062176"/>
              <a:gd name="connsiteY2" fmla="*/ 4164495 h 4243679"/>
              <a:gd name="connsiteX3" fmla="*/ 5982341 w 6062176"/>
              <a:gd name="connsiteY3" fmla="*/ 4075042 h 4243679"/>
              <a:gd name="connsiteX4" fmla="*/ 6022098 w 6062176"/>
              <a:gd name="connsiteY4" fmla="*/ 0 h 4243679"/>
              <a:gd name="connsiteX0" fmla="*/ 26538 w 6058904"/>
              <a:gd name="connsiteY0" fmla="*/ 69574 h 4172133"/>
              <a:gd name="connsiteX1" fmla="*/ 96614 w 6058904"/>
              <a:gd name="connsiteY1" fmla="*/ 4075044 h 4172133"/>
              <a:gd name="connsiteX2" fmla="*/ 2838305 w 6058904"/>
              <a:gd name="connsiteY2" fmla="*/ 4164495 h 4172133"/>
              <a:gd name="connsiteX3" fmla="*/ 5979069 w 6058904"/>
              <a:gd name="connsiteY3" fmla="*/ 4075042 h 4172133"/>
              <a:gd name="connsiteX4" fmla="*/ 6018826 w 6058904"/>
              <a:gd name="connsiteY4" fmla="*/ 0 h 417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8904" h="4172133">
                <a:moveTo>
                  <a:pt x="26538" y="69574"/>
                </a:moveTo>
                <a:cubicBezTo>
                  <a:pt x="-18188" y="1495011"/>
                  <a:pt x="-13579" y="3939210"/>
                  <a:pt x="96614" y="4075044"/>
                </a:cubicBezTo>
                <a:cubicBezTo>
                  <a:pt x="206807" y="4210878"/>
                  <a:pt x="1857896" y="4164495"/>
                  <a:pt x="2838305" y="4164495"/>
                </a:cubicBezTo>
                <a:cubicBezTo>
                  <a:pt x="3818714" y="4164495"/>
                  <a:pt x="4932148" y="4104860"/>
                  <a:pt x="5979069" y="4075042"/>
                </a:cubicBezTo>
                <a:cubicBezTo>
                  <a:pt x="6131469" y="3917672"/>
                  <a:pt x="6018825" y="753718"/>
                  <a:pt x="6018826" y="0"/>
                </a:cubicBezTo>
              </a:path>
            </a:pathLst>
          </a:custGeom>
          <a:noFill/>
          <a:ln w="57150" cap="flat" cmpd="sng" algn="ctr">
            <a:solidFill>
              <a:srgbClr val="3399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6FA3DF3-CE26-42E9-16F0-25EE465F855B}"/>
              </a:ext>
            </a:extLst>
          </p:cNvPr>
          <p:cNvSpPr/>
          <p:nvPr/>
        </p:nvSpPr>
        <p:spPr bwMode="auto">
          <a:xfrm>
            <a:off x="1595848" y="1401762"/>
            <a:ext cx="6216309" cy="3873724"/>
          </a:xfrm>
          <a:custGeom>
            <a:avLst/>
            <a:gdLst>
              <a:gd name="connsiteX0" fmla="*/ 51645 w 6079845"/>
              <a:gd name="connsiteY0" fmla="*/ 567974 h 4618833"/>
              <a:gd name="connsiteX1" fmla="*/ 51645 w 6079845"/>
              <a:gd name="connsiteY1" fmla="*/ 4046670 h 4618833"/>
              <a:gd name="connsiteX2" fmla="*/ 588358 w 6079845"/>
              <a:gd name="connsiteY2" fmla="*/ 4334905 h 4618833"/>
              <a:gd name="connsiteX3" fmla="*/ 5349201 w 6079845"/>
              <a:gd name="connsiteY3" fmla="*/ 4324965 h 4618833"/>
              <a:gd name="connsiteX4" fmla="*/ 5985306 w 6079845"/>
              <a:gd name="connsiteY4" fmla="*/ 548096 h 4618833"/>
              <a:gd name="connsiteX5" fmla="*/ 6064819 w 6079845"/>
              <a:gd name="connsiteY5" fmla="*/ 100835 h 4618833"/>
              <a:gd name="connsiteX0" fmla="*/ 138635 w 6166835"/>
              <a:gd name="connsiteY0" fmla="*/ 567974 h 4618833"/>
              <a:gd name="connsiteX1" fmla="*/ 138635 w 6166835"/>
              <a:gd name="connsiteY1" fmla="*/ 4046670 h 4618833"/>
              <a:gd name="connsiteX2" fmla="*/ 675348 w 6166835"/>
              <a:gd name="connsiteY2" fmla="*/ 4334905 h 4618833"/>
              <a:gd name="connsiteX3" fmla="*/ 5436191 w 6166835"/>
              <a:gd name="connsiteY3" fmla="*/ 4324965 h 4618833"/>
              <a:gd name="connsiteX4" fmla="*/ 6072296 w 6166835"/>
              <a:gd name="connsiteY4" fmla="*/ 548096 h 4618833"/>
              <a:gd name="connsiteX5" fmla="*/ 6151809 w 6166835"/>
              <a:gd name="connsiteY5" fmla="*/ 100835 h 4618833"/>
              <a:gd name="connsiteX0" fmla="*/ 138635 w 6166835"/>
              <a:gd name="connsiteY0" fmla="*/ 567974 h 4618833"/>
              <a:gd name="connsiteX1" fmla="*/ 138635 w 6166835"/>
              <a:gd name="connsiteY1" fmla="*/ 4046670 h 4618833"/>
              <a:gd name="connsiteX2" fmla="*/ 675348 w 6166835"/>
              <a:gd name="connsiteY2" fmla="*/ 4334905 h 4618833"/>
              <a:gd name="connsiteX3" fmla="*/ 5436191 w 6166835"/>
              <a:gd name="connsiteY3" fmla="*/ 4324965 h 4618833"/>
              <a:gd name="connsiteX4" fmla="*/ 6072296 w 6166835"/>
              <a:gd name="connsiteY4" fmla="*/ 548096 h 4618833"/>
              <a:gd name="connsiteX5" fmla="*/ 6151809 w 6166835"/>
              <a:gd name="connsiteY5" fmla="*/ 100835 h 4618833"/>
              <a:gd name="connsiteX0" fmla="*/ 138635 w 6166835"/>
              <a:gd name="connsiteY0" fmla="*/ 567974 h 4686773"/>
              <a:gd name="connsiteX1" fmla="*/ 138635 w 6166835"/>
              <a:gd name="connsiteY1" fmla="*/ 4046670 h 4686773"/>
              <a:gd name="connsiteX2" fmla="*/ 675348 w 6166835"/>
              <a:gd name="connsiteY2" fmla="*/ 4334905 h 4686773"/>
              <a:gd name="connsiteX3" fmla="*/ 5436191 w 6166835"/>
              <a:gd name="connsiteY3" fmla="*/ 4324965 h 4686773"/>
              <a:gd name="connsiteX4" fmla="*/ 6072296 w 6166835"/>
              <a:gd name="connsiteY4" fmla="*/ 548096 h 4686773"/>
              <a:gd name="connsiteX5" fmla="*/ 6151809 w 6166835"/>
              <a:gd name="connsiteY5" fmla="*/ 100835 h 4686773"/>
              <a:gd name="connsiteX0" fmla="*/ 78085 w 6106285"/>
              <a:gd name="connsiteY0" fmla="*/ 567974 h 4795020"/>
              <a:gd name="connsiteX1" fmla="*/ 78085 w 6106285"/>
              <a:gd name="connsiteY1" fmla="*/ 4046670 h 4795020"/>
              <a:gd name="connsiteX2" fmla="*/ 982546 w 6106285"/>
              <a:gd name="connsiteY2" fmla="*/ 4543626 h 4795020"/>
              <a:gd name="connsiteX3" fmla="*/ 5375641 w 6106285"/>
              <a:gd name="connsiteY3" fmla="*/ 4324965 h 4795020"/>
              <a:gd name="connsiteX4" fmla="*/ 6011746 w 6106285"/>
              <a:gd name="connsiteY4" fmla="*/ 548096 h 4795020"/>
              <a:gd name="connsiteX5" fmla="*/ 6091259 w 6106285"/>
              <a:gd name="connsiteY5" fmla="*/ 100835 h 4795020"/>
              <a:gd name="connsiteX0" fmla="*/ 78085 w 6106285"/>
              <a:gd name="connsiteY0" fmla="*/ 567974 h 4699013"/>
              <a:gd name="connsiteX1" fmla="*/ 78085 w 6106285"/>
              <a:gd name="connsiteY1" fmla="*/ 4046670 h 4699013"/>
              <a:gd name="connsiteX2" fmla="*/ 982546 w 6106285"/>
              <a:gd name="connsiteY2" fmla="*/ 4543626 h 4699013"/>
              <a:gd name="connsiteX3" fmla="*/ 5375641 w 6106285"/>
              <a:gd name="connsiteY3" fmla="*/ 4324965 h 4699013"/>
              <a:gd name="connsiteX4" fmla="*/ 6011746 w 6106285"/>
              <a:gd name="connsiteY4" fmla="*/ 548096 h 4699013"/>
              <a:gd name="connsiteX5" fmla="*/ 6091259 w 6106285"/>
              <a:gd name="connsiteY5" fmla="*/ 100835 h 4699013"/>
              <a:gd name="connsiteX0" fmla="*/ 195875 w 6224075"/>
              <a:gd name="connsiteY0" fmla="*/ 567974 h 4713465"/>
              <a:gd name="connsiteX1" fmla="*/ 195875 w 6224075"/>
              <a:gd name="connsiteY1" fmla="*/ 4046670 h 4713465"/>
              <a:gd name="connsiteX2" fmla="*/ 2700536 w 6224075"/>
              <a:gd name="connsiteY2" fmla="*/ 4573443 h 4713465"/>
              <a:gd name="connsiteX3" fmla="*/ 5493431 w 6224075"/>
              <a:gd name="connsiteY3" fmla="*/ 4324965 h 4713465"/>
              <a:gd name="connsiteX4" fmla="*/ 6129536 w 6224075"/>
              <a:gd name="connsiteY4" fmla="*/ 548096 h 4713465"/>
              <a:gd name="connsiteX5" fmla="*/ 6209049 w 6224075"/>
              <a:gd name="connsiteY5" fmla="*/ 100835 h 4713465"/>
              <a:gd name="connsiteX0" fmla="*/ 123039 w 6151239"/>
              <a:gd name="connsiteY0" fmla="*/ 567974 h 4710143"/>
              <a:gd name="connsiteX1" fmla="*/ 232369 w 6151239"/>
              <a:gd name="connsiteY1" fmla="*/ 4225574 h 4710143"/>
              <a:gd name="connsiteX2" fmla="*/ 2627700 w 6151239"/>
              <a:gd name="connsiteY2" fmla="*/ 4573443 h 4710143"/>
              <a:gd name="connsiteX3" fmla="*/ 5420595 w 6151239"/>
              <a:gd name="connsiteY3" fmla="*/ 4324965 h 4710143"/>
              <a:gd name="connsiteX4" fmla="*/ 6056700 w 6151239"/>
              <a:gd name="connsiteY4" fmla="*/ 548096 h 4710143"/>
              <a:gd name="connsiteX5" fmla="*/ 6136213 w 6151239"/>
              <a:gd name="connsiteY5" fmla="*/ 100835 h 4710143"/>
              <a:gd name="connsiteX0" fmla="*/ 24675 w 6052875"/>
              <a:gd name="connsiteY0" fmla="*/ 567974 h 4710143"/>
              <a:gd name="connsiteX1" fmla="*/ 134005 w 6052875"/>
              <a:gd name="connsiteY1" fmla="*/ 4225574 h 4710143"/>
              <a:gd name="connsiteX2" fmla="*/ 2529336 w 6052875"/>
              <a:gd name="connsiteY2" fmla="*/ 4573443 h 4710143"/>
              <a:gd name="connsiteX3" fmla="*/ 5322231 w 6052875"/>
              <a:gd name="connsiteY3" fmla="*/ 4324965 h 4710143"/>
              <a:gd name="connsiteX4" fmla="*/ 5958336 w 6052875"/>
              <a:gd name="connsiteY4" fmla="*/ 548096 h 4710143"/>
              <a:gd name="connsiteX5" fmla="*/ 6037849 w 6052875"/>
              <a:gd name="connsiteY5" fmla="*/ 100835 h 4710143"/>
              <a:gd name="connsiteX0" fmla="*/ 91105 w 6119305"/>
              <a:gd name="connsiteY0" fmla="*/ 567974 h 4698224"/>
              <a:gd name="connsiteX1" fmla="*/ 71226 w 6119305"/>
              <a:gd name="connsiteY1" fmla="*/ 4444234 h 4698224"/>
              <a:gd name="connsiteX2" fmla="*/ 2595766 w 6119305"/>
              <a:gd name="connsiteY2" fmla="*/ 4573443 h 4698224"/>
              <a:gd name="connsiteX3" fmla="*/ 5388661 w 6119305"/>
              <a:gd name="connsiteY3" fmla="*/ 4324965 h 4698224"/>
              <a:gd name="connsiteX4" fmla="*/ 6024766 w 6119305"/>
              <a:gd name="connsiteY4" fmla="*/ 548096 h 4698224"/>
              <a:gd name="connsiteX5" fmla="*/ 6104279 w 6119305"/>
              <a:gd name="connsiteY5" fmla="*/ 100835 h 4698224"/>
              <a:gd name="connsiteX0" fmla="*/ 230132 w 6258332"/>
              <a:gd name="connsiteY0" fmla="*/ 567974 h 4760688"/>
              <a:gd name="connsiteX1" fmla="*/ 210253 w 6258332"/>
              <a:gd name="connsiteY1" fmla="*/ 4444234 h 4760688"/>
              <a:gd name="connsiteX2" fmla="*/ 3003150 w 6258332"/>
              <a:gd name="connsiteY2" fmla="*/ 4513808 h 4760688"/>
              <a:gd name="connsiteX3" fmla="*/ 5527688 w 6258332"/>
              <a:gd name="connsiteY3" fmla="*/ 4324965 h 4760688"/>
              <a:gd name="connsiteX4" fmla="*/ 6163793 w 6258332"/>
              <a:gd name="connsiteY4" fmla="*/ 548096 h 4760688"/>
              <a:gd name="connsiteX5" fmla="*/ 6243306 w 6258332"/>
              <a:gd name="connsiteY5" fmla="*/ 100835 h 4760688"/>
              <a:gd name="connsiteX0" fmla="*/ 230132 w 6258332"/>
              <a:gd name="connsiteY0" fmla="*/ 567974 h 4750850"/>
              <a:gd name="connsiteX1" fmla="*/ 210253 w 6258332"/>
              <a:gd name="connsiteY1" fmla="*/ 4444234 h 4750850"/>
              <a:gd name="connsiteX2" fmla="*/ 3003150 w 6258332"/>
              <a:gd name="connsiteY2" fmla="*/ 4513808 h 4750850"/>
              <a:gd name="connsiteX3" fmla="*/ 5527688 w 6258332"/>
              <a:gd name="connsiteY3" fmla="*/ 4324965 h 4750850"/>
              <a:gd name="connsiteX4" fmla="*/ 6163793 w 6258332"/>
              <a:gd name="connsiteY4" fmla="*/ 548096 h 4750850"/>
              <a:gd name="connsiteX5" fmla="*/ 6243306 w 6258332"/>
              <a:gd name="connsiteY5" fmla="*/ 100835 h 4750850"/>
              <a:gd name="connsiteX0" fmla="*/ 230132 w 6258332"/>
              <a:gd name="connsiteY0" fmla="*/ 567974 h 4746095"/>
              <a:gd name="connsiteX1" fmla="*/ 210253 w 6258332"/>
              <a:gd name="connsiteY1" fmla="*/ 4444234 h 4746095"/>
              <a:gd name="connsiteX2" fmla="*/ 3003150 w 6258332"/>
              <a:gd name="connsiteY2" fmla="*/ 4513808 h 4746095"/>
              <a:gd name="connsiteX3" fmla="*/ 5527688 w 6258332"/>
              <a:gd name="connsiteY3" fmla="*/ 4324965 h 4746095"/>
              <a:gd name="connsiteX4" fmla="*/ 6163793 w 6258332"/>
              <a:gd name="connsiteY4" fmla="*/ 548096 h 4746095"/>
              <a:gd name="connsiteX5" fmla="*/ 6243306 w 6258332"/>
              <a:gd name="connsiteY5" fmla="*/ 100835 h 4746095"/>
              <a:gd name="connsiteX0" fmla="*/ 154581 w 6182781"/>
              <a:gd name="connsiteY0" fmla="*/ 567974 h 4775497"/>
              <a:gd name="connsiteX1" fmla="*/ 244032 w 6182781"/>
              <a:gd name="connsiteY1" fmla="*/ 4464112 h 4775497"/>
              <a:gd name="connsiteX2" fmla="*/ 2927599 w 6182781"/>
              <a:gd name="connsiteY2" fmla="*/ 4513808 h 4775497"/>
              <a:gd name="connsiteX3" fmla="*/ 5452137 w 6182781"/>
              <a:gd name="connsiteY3" fmla="*/ 4324965 h 4775497"/>
              <a:gd name="connsiteX4" fmla="*/ 6088242 w 6182781"/>
              <a:gd name="connsiteY4" fmla="*/ 548096 h 4775497"/>
              <a:gd name="connsiteX5" fmla="*/ 6167755 w 6182781"/>
              <a:gd name="connsiteY5" fmla="*/ 100835 h 4775497"/>
              <a:gd name="connsiteX0" fmla="*/ 41670 w 6069870"/>
              <a:gd name="connsiteY0" fmla="*/ 567974 h 4670313"/>
              <a:gd name="connsiteX1" fmla="*/ 131121 w 6069870"/>
              <a:gd name="connsiteY1" fmla="*/ 4464112 h 4670313"/>
              <a:gd name="connsiteX2" fmla="*/ 2814688 w 6069870"/>
              <a:gd name="connsiteY2" fmla="*/ 4513808 h 4670313"/>
              <a:gd name="connsiteX3" fmla="*/ 5339226 w 6069870"/>
              <a:gd name="connsiteY3" fmla="*/ 4324965 h 4670313"/>
              <a:gd name="connsiteX4" fmla="*/ 5975331 w 6069870"/>
              <a:gd name="connsiteY4" fmla="*/ 548096 h 4670313"/>
              <a:gd name="connsiteX5" fmla="*/ 6054844 w 6069870"/>
              <a:gd name="connsiteY5" fmla="*/ 100835 h 4670313"/>
              <a:gd name="connsiteX0" fmla="*/ 41670 w 6069870"/>
              <a:gd name="connsiteY0" fmla="*/ 567974 h 4705319"/>
              <a:gd name="connsiteX1" fmla="*/ 131121 w 6069870"/>
              <a:gd name="connsiteY1" fmla="*/ 4464112 h 4705319"/>
              <a:gd name="connsiteX2" fmla="*/ 2814688 w 6069870"/>
              <a:gd name="connsiteY2" fmla="*/ 4513808 h 4705319"/>
              <a:gd name="connsiteX3" fmla="*/ 5657278 w 6069870"/>
              <a:gd name="connsiteY3" fmla="*/ 4374660 h 4705319"/>
              <a:gd name="connsiteX4" fmla="*/ 5975331 w 6069870"/>
              <a:gd name="connsiteY4" fmla="*/ 548096 h 4705319"/>
              <a:gd name="connsiteX5" fmla="*/ 6054844 w 6069870"/>
              <a:gd name="connsiteY5" fmla="*/ 100835 h 4705319"/>
              <a:gd name="connsiteX0" fmla="*/ 41670 w 6069870"/>
              <a:gd name="connsiteY0" fmla="*/ 567974 h 4585373"/>
              <a:gd name="connsiteX1" fmla="*/ 131121 w 6069870"/>
              <a:gd name="connsiteY1" fmla="*/ 4464112 h 4585373"/>
              <a:gd name="connsiteX2" fmla="*/ 2814688 w 6069870"/>
              <a:gd name="connsiteY2" fmla="*/ 4513808 h 4585373"/>
              <a:gd name="connsiteX3" fmla="*/ 5657278 w 6069870"/>
              <a:gd name="connsiteY3" fmla="*/ 4374660 h 4585373"/>
              <a:gd name="connsiteX4" fmla="*/ 5975331 w 6069870"/>
              <a:gd name="connsiteY4" fmla="*/ 548096 h 4585373"/>
              <a:gd name="connsiteX5" fmla="*/ 6054844 w 6069870"/>
              <a:gd name="connsiteY5" fmla="*/ 100835 h 4585373"/>
              <a:gd name="connsiteX0" fmla="*/ 41670 w 6069870"/>
              <a:gd name="connsiteY0" fmla="*/ 567974 h 4595607"/>
              <a:gd name="connsiteX1" fmla="*/ 131121 w 6069870"/>
              <a:gd name="connsiteY1" fmla="*/ 4464112 h 4595607"/>
              <a:gd name="connsiteX2" fmla="*/ 2814688 w 6069870"/>
              <a:gd name="connsiteY2" fmla="*/ 4513808 h 4595607"/>
              <a:gd name="connsiteX3" fmla="*/ 5836182 w 6069870"/>
              <a:gd name="connsiteY3" fmla="*/ 4464112 h 4595607"/>
              <a:gd name="connsiteX4" fmla="*/ 5975331 w 6069870"/>
              <a:gd name="connsiteY4" fmla="*/ 548096 h 4595607"/>
              <a:gd name="connsiteX5" fmla="*/ 6054844 w 6069870"/>
              <a:gd name="connsiteY5" fmla="*/ 100835 h 4595607"/>
              <a:gd name="connsiteX0" fmla="*/ 41670 w 5975331"/>
              <a:gd name="connsiteY0" fmla="*/ 19878 h 4047511"/>
              <a:gd name="connsiteX1" fmla="*/ 131121 w 5975331"/>
              <a:gd name="connsiteY1" fmla="*/ 3916016 h 4047511"/>
              <a:gd name="connsiteX2" fmla="*/ 2814688 w 5975331"/>
              <a:gd name="connsiteY2" fmla="*/ 3965712 h 4047511"/>
              <a:gd name="connsiteX3" fmla="*/ 5836182 w 5975331"/>
              <a:gd name="connsiteY3" fmla="*/ 3916016 h 4047511"/>
              <a:gd name="connsiteX4" fmla="*/ 5975331 w 5975331"/>
              <a:gd name="connsiteY4" fmla="*/ 0 h 4047511"/>
              <a:gd name="connsiteX0" fmla="*/ 41670 w 6088064"/>
              <a:gd name="connsiteY0" fmla="*/ 218661 h 4436713"/>
              <a:gd name="connsiteX1" fmla="*/ 131121 w 6088064"/>
              <a:gd name="connsiteY1" fmla="*/ 4114799 h 4436713"/>
              <a:gd name="connsiteX2" fmla="*/ 2814688 w 6088064"/>
              <a:gd name="connsiteY2" fmla="*/ 4164495 h 4436713"/>
              <a:gd name="connsiteX3" fmla="*/ 5836182 w 6088064"/>
              <a:gd name="connsiteY3" fmla="*/ 4114799 h 4436713"/>
              <a:gd name="connsiteX4" fmla="*/ 5995209 w 6088064"/>
              <a:gd name="connsiteY4" fmla="*/ 0 h 4436713"/>
              <a:gd name="connsiteX0" fmla="*/ 41670 w 6121471"/>
              <a:gd name="connsiteY0" fmla="*/ 218661 h 4436713"/>
              <a:gd name="connsiteX1" fmla="*/ 131121 w 6121471"/>
              <a:gd name="connsiteY1" fmla="*/ 4114799 h 4436713"/>
              <a:gd name="connsiteX2" fmla="*/ 2814688 w 6121471"/>
              <a:gd name="connsiteY2" fmla="*/ 4164495 h 4436713"/>
              <a:gd name="connsiteX3" fmla="*/ 5836182 w 6121471"/>
              <a:gd name="connsiteY3" fmla="*/ 4114799 h 4436713"/>
              <a:gd name="connsiteX4" fmla="*/ 5995209 w 6121471"/>
              <a:gd name="connsiteY4" fmla="*/ 0 h 4436713"/>
              <a:gd name="connsiteX0" fmla="*/ 41670 w 6153587"/>
              <a:gd name="connsiteY0" fmla="*/ 218661 h 4363367"/>
              <a:gd name="connsiteX1" fmla="*/ 131121 w 6153587"/>
              <a:gd name="connsiteY1" fmla="*/ 4114799 h 4363367"/>
              <a:gd name="connsiteX2" fmla="*/ 2814688 w 6153587"/>
              <a:gd name="connsiteY2" fmla="*/ 4164495 h 4363367"/>
              <a:gd name="connsiteX3" fmla="*/ 5885878 w 6153587"/>
              <a:gd name="connsiteY3" fmla="*/ 4015407 h 4363367"/>
              <a:gd name="connsiteX4" fmla="*/ 5995209 w 6153587"/>
              <a:gd name="connsiteY4" fmla="*/ 0 h 4363367"/>
              <a:gd name="connsiteX0" fmla="*/ 41670 w 6043328"/>
              <a:gd name="connsiteY0" fmla="*/ 218661 h 4236543"/>
              <a:gd name="connsiteX1" fmla="*/ 131121 w 6043328"/>
              <a:gd name="connsiteY1" fmla="*/ 4114799 h 4236543"/>
              <a:gd name="connsiteX2" fmla="*/ 2814688 w 6043328"/>
              <a:gd name="connsiteY2" fmla="*/ 4164495 h 4236543"/>
              <a:gd name="connsiteX3" fmla="*/ 5885878 w 6043328"/>
              <a:gd name="connsiteY3" fmla="*/ 4015407 h 4236543"/>
              <a:gd name="connsiteX4" fmla="*/ 5995209 w 6043328"/>
              <a:gd name="connsiteY4" fmla="*/ 0 h 4236543"/>
              <a:gd name="connsiteX0" fmla="*/ 41670 w 6000824"/>
              <a:gd name="connsiteY0" fmla="*/ 218661 h 4236543"/>
              <a:gd name="connsiteX1" fmla="*/ 131121 w 6000824"/>
              <a:gd name="connsiteY1" fmla="*/ 4114799 h 4236543"/>
              <a:gd name="connsiteX2" fmla="*/ 2814688 w 6000824"/>
              <a:gd name="connsiteY2" fmla="*/ 4164495 h 4236543"/>
              <a:gd name="connsiteX3" fmla="*/ 5885878 w 6000824"/>
              <a:gd name="connsiteY3" fmla="*/ 4015407 h 4236543"/>
              <a:gd name="connsiteX4" fmla="*/ 5995209 w 6000824"/>
              <a:gd name="connsiteY4" fmla="*/ 0 h 4236543"/>
              <a:gd name="connsiteX0" fmla="*/ 41670 w 6035287"/>
              <a:gd name="connsiteY0" fmla="*/ 218661 h 4233682"/>
              <a:gd name="connsiteX1" fmla="*/ 131121 w 6035287"/>
              <a:gd name="connsiteY1" fmla="*/ 4114799 h 4233682"/>
              <a:gd name="connsiteX2" fmla="*/ 2814688 w 6035287"/>
              <a:gd name="connsiteY2" fmla="*/ 4164495 h 4233682"/>
              <a:gd name="connsiteX3" fmla="*/ 5955452 w 6035287"/>
              <a:gd name="connsiteY3" fmla="*/ 4075042 h 4233682"/>
              <a:gd name="connsiteX4" fmla="*/ 5995209 w 6035287"/>
              <a:gd name="connsiteY4" fmla="*/ 0 h 4233682"/>
              <a:gd name="connsiteX0" fmla="*/ 66484 w 6060101"/>
              <a:gd name="connsiteY0" fmla="*/ 218661 h 4183773"/>
              <a:gd name="connsiteX1" fmla="*/ 107497 w 6060101"/>
              <a:gd name="connsiteY1" fmla="*/ 4005469 h 4183773"/>
              <a:gd name="connsiteX2" fmla="*/ 2839502 w 6060101"/>
              <a:gd name="connsiteY2" fmla="*/ 4164495 h 4183773"/>
              <a:gd name="connsiteX3" fmla="*/ 5980266 w 6060101"/>
              <a:gd name="connsiteY3" fmla="*/ 4075042 h 4183773"/>
              <a:gd name="connsiteX4" fmla="*/ 6020023 w 6060101"/>
              <a:gd name="connsiteY4" fmla="*/ 0 h 4183773"/>
              <a:gd name="connsiteX0" fmla="*/ 47094 w 6040711"/>
              <a:gd name="connsiteY0" fmla="*/ 218661 h 4183773"/>
              <a:gd name="connsiteX1" fmla="*/ 88107 w 6040711"/>
              <a:gd name="connsiteY1" fmla="*/ 4005469 h 4183773"/>
              <a:gd name="connsiteX2" fmla="*/ 2820112 w 6040711"/>
              <a:gd name="connsiteY2" fmla="*/ 4164495 h 4183773"/>
              <a:gd name="connsiteX3" fmla="*/ 5960876 w 6040711"/>
              <a:gd name="connsiteY3" fmla="*/ 4075042 h 4183773"/>
              <a:gd name="connsiteX4" fmla="*/ 6000633 w 6040711"/>
              <a:gd name="connsiteY4" fmla="*/ 0 h 4183773"/>
              <a:gd name="connsiteX0" fmla="*/ 63741 w 6057358"/>
              <a:gd name="connsiteY0" fmla="*/ 218661 h 4195339"/>
              <a:gd name="connsiteX1" fmla="*/ 75692 w 6057358"/>
              <a:gd name="connsiteY1" fmla="*/ 4094921 h 4195339"/>
              <a:gd name="connsiteX2" fmla="*/ 2836759 w 6057358"/>
              <a:gd name="connsiteY2" fmla="*/ 4164495 h 4195339"/>
              <a:gd name="connsiteX3" fmla="*/ 5977523 w 6057358"/>
              <a:gd name="connsiteY3" fmla="*/ 4075042 h 4195339"/>
              <a:gd name="connsiteX4" fmla="*/ 6017280 w 6057358"/>
              <a:gd name="connsiteY4" fmla="*/ 0 h 4195339"/>
              <a:gd name="connsiteX0" fmla="*/ 183081 w 6215447"/>
              <a:gd name="connsiteY0" fmla="*/ 69574 h 4418217"/>
              <a:gd name="connsiteX1" fmla="*/ 233781 w 6215447"/>
              <a:gd name="connsiteY1" fmla="*/ 4094921 h 4418217"/>
              <a:gd name="connsiteX2" fmla="*/ 2994848 w 6215447"/>
              <a:gd name="connsiteY2" fmla="*/ 4164495 h 4418217"/>
              <a:gd name="connsiteX3" fmla="*/ 6135612 w 6215447"/>
              <a:gd name="connsiteY3" fmla="*/ 4075042 h 4418217"/>
              <a:gd name="connsiteX4" fmla="*/ 6175369 w 6215447"/>
              <a:gd name="connsiteY4" fmla="*/ 0 h 4418217"/>
              <a:gd name="connsiteX0" fmla="*/ 54754 w 6087120"/>
              <a:gd name="connsiteY0" fmla="*/ 69574 h 4217942"/>
              <a:gd name="connsiteX1" fmla="*/ 105454 w 6087120"/>
              <a:gd name="connsiteY1" fmla="*/ 4094921 h 4217942"/>
              <a:gd name="connsiteX2" fmla="*/ 2866521 w 6087120"/>
              <a:gd name="connsiteY2" fmla="*/ 4164495 h 4217942"/>
              <a:gd name="connsiteX3" fmla="*/ 6007285 w 6087120"/>
              <a:gd name="connsiteY3" fmla="*/ 4075042 h 4217942"/>
              <a:gd name="connsiteX4" fmla="*/ 6047042 w 6087120"/>
              <a:gd name="connsiteY4" fmla="*/ 0 h 4217942"/>
              <a:gd name="connsiteX0" fmla="*/ 49701 w 6082067"/>
              <a:gd name="connsiteY0" fmla="*/ 69574 h 4283421"/>
              <a:gd name="connsiteX1" fmla="*/ 110089 w 6082067"/>
              <a:gd name="connsiteY1" fmla="*/ 4184374 h 4283421"/>
              <a:gd name="connsiteX2" fmla="*/ 2861468 w 6082067"/>
              <a:gd name="connsiteY2" fmla="*/ 4164495 h 4283421"/>
              <a:gd name="connsiteX3" fmla="*/ 6002232 w 6082067"/>
              <a:gd name="connsiteY3" fmla="*/ 4075042 h 4283421"/>
              <a:gd name="connsiteX4" fmla="*/ 6041989 w 6082067"/>
              <a:gd name="connsiteY4" fmla="*/ 0 h 4283421"/>
              <a:gd name="connsiteX0" fmla="*/ 29810 w 6062176"/>
              <a:gd name="connsiteY0" fmla="*/ 69574 h 4270172"/>
              <a:gd name="connsiteX1" fmla="*/ 90198 w 6062176"/>
              <a:gd name="connsiteY1" fmla="*/ 4184374 h 4270172"/>
              <a:gd name="connsiteX2" fmla="*/ 2841577 w 6062176"/>
              <a:gd name="connsiteY2" fmla="*/ 4164495 h 4270172"/>
              <a:gd name="connsiteX3" fmla="*/ 5982341 w 6062176"/>
              <a:gd name="connsiteY3" fmla="*/ 4075042 h 4270172"/>
              <a:gd name="connsiteX4" fmla="*/ 6022098 w 6062176"/>
              <a:gd name="connsiteY4" fmla="*/ 0 h 4270172"/>
              <a:gd name="connsiteX0" fmla="*/ 29810 w 6062176"/>
              <a:gd name="connsiteY0" fmla="*/ 69574 h 4243679"/>
              <a:gd name="connsiteX1" fmla="*/ 90198 w 6062176"/>
              <a:gd name="connsiteY1" fmla="*/ 4184374 h 4243679"/>
              <a:gd name="connsiteX2" fmla="*/ 2841577 w 6062176"/>
              <a:gd name="connsiteY2" fmla="*/ 4164495 h 4243679"/>
              <a:gd name="connsiteX3" fmla="*/ 5982341 w 6062176"/>
              <a:gd name="connsiteY3" fmla="*/ 4075042 h 4243679"/>
              <a:gd name="connsiteX4" fmla="*/ 6022098 w 6062176"/>
              <a:gd name="connsiteY4" fmla="*/ 0 h 4243679"/>
              <a:gd name="connsiteX0" fmla="*/ 26538 w 6058904"/>
              <a:gd name="connsiteY0" fmla="*/ 69574 h 4172133"/>
              <a:gd name="connsiteX1" fmla="*/ 96614 w 6058904"/>
              <a:gd name="connsiteY1" fmla="*/ 4075044 h 4172133"/>
              <a:gd name="connsiteX2" fmla="*/ 2838305 w 6058904"/>
              <a:gd name="connsiteY2" fmla="*/ 4164495 h 4172133"/>
              <a:gd name="connsiteX3" fmla="*/ 5979069 w 6058904"/>
              <a:gd name="connsiteY3" fmla="*/ 4075042 h 4172133"/>
              <a:gd name="connsiteX4" fmla="*/ 6018826 w 6058904"/>
              <a:gd name="connsiteY4" fmla="*/ 0 h 417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8904" h="4172133">
                <a:moveTo>
                  <a:pt x="26538" y="69574"/>
                </a:moveTo>
                <a:cubicBezTo>
                  <a:pt x="-18188" y="1495011"/>
                  <a:pt x="-13579" y="3939210"/>
                  <a:pt x="96614" y="4075044"/>
                </a:cubicBezTo>
                <a:cubicBezTo>
                  <a:pt x="206807" y="4210878"/>
                  <a:pt x="1857896" y="4164495"/>
                  <a:pt x="2838305" y="4164495"/>
                </a:cubicBezTo>
                <a:cubicBezTo>
                  <a:pt x="3818714" y="4164495"/>
                  <a:pt x="4932148" y="4104860"/>
                  <a:pt x="5979069" y="4075042"/>
                </a:cubicBezTo>
                <a:cubicBezTo>
                  <a:pt x="6131469" y="3917672"/>
                  <a:pt x="6018825" y="753718"/>
                  <a:pt x="6018826" y="0"/>
                </a:cubicBezTo>
              </a:path>
            </a:pathLst>
          </a:custGeom>
          <a:noFill/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DC2C7E-403F-D03D-B07B-93DCA567AD09}"/>
              </a:ext>
            </a:extLst>
          </p:cNvPr>
          <p:cNvSpPr txBox="1"/>
          <p:nvPr/>
        </p:nvSpPr>
        <p:spPr bwMode="auto">
          <a:xfrm>
            <a:off x="4810493" y="2143160"/>
            <a:ext cx="104227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b="1" dirty="0">
                <a:solidFill>
                  <a:srgbClr val="3399FF"/>
                </a:solidFill>
                <a:latin typeface="Arial" charset="0"/>
              </a:rPr>
              <a:t>User SW</a:t>
            </a:r>
          </a:p>
          <a:p>
            <a:pPr algn="l"/>
            <a:r>
              <a:rPr lang="en-US" sz="1200" b="1" dirty="0">
                <a:solidFill>
                  <a:srgbClr val="3399FF"/>
                </a:solidFill>
                <a:latin typeface="Arial" charset="0"/>
              </a:rPr>
              <a:t>OAIS-IF SW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B77F982-1F53-3621-99D7-258B294FCA80}"/>
              </a:ext>
            </a:extLst>
          </p:cNvPr>
          <p:cNvCxnSpPr/>
          <p:nvPr/>
        </p:nvCxnSpPr>
        <p:spPr bwMode="auto">
          <a:xfrm>
            <a:off x="6163474" y="2371937"/>
            <a:ext cx="8955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6C73348-4055-C649-C8F2-9059C4ACB173}"/>
              </a:ext>
            </a:extLst>
          </p:cNvPr>
          <p:cNvSpPr txBox="1"/>
          <p:nvPr/>
        </p:nvSpPr>
        <p:spPr bwMode="auto">
          <a:xfrm>
            <a:off x="6083913" y="2148406"/>
            <a:ext cx="104227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rgbClr val="3399FF"/>
                </a:solidFill>
                <a:latin typeface="Arial" charset="0"/>
              </a:rPr>
              <a:t>Archive SW</a:t>
            </a:r>
          </a:p>
          <a:p>
            <a:pPr algn="r"/>
            <a:r>
              <a:rPr lang="en-US" sz="1200" b="1" dirty="0">
                <a:solidFill>
                  <a:srgbClr val="3399FF"/>
                </a:solidFill>
                <a:latin typeface="Arial" charset="0"/>
              </a:rPr>
              <a:t>OAIS-IF SW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968322-B76D-03A3-39B9-EEB39467459B}"/>
              </a:ext>
            </a:extLst>
          </p:cNvPr>
          <p:cNvSpPr txBox="1"/>
          <p:nvPr/>
        </p:nvSpPr>
        <p:spPr bwMode="auto">
          <a:xfrm>
            <a:off x="4195360" y="915964"/>
            <a:ext cx="2363147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Data Flow is </a:t>
            </a:r>
          </a:p>
          <a:p>
            <a:pPr algn="l"/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OAIS Information Objects</a:t>
            </a:r>
          </a:p>
        </p:txBody>
      </p:sp>
    </p:spTree>
    <p:extLst>
      <p:ext uri="{BB962C8B-B14F-4D97-AF65-F5344CB8AC3E}">
        <p14:creationId xmlns:p14="http://schemas.microsoft.com/office/powerpoint/2010/main" val="16984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none" rtlCol="0">
        <a:spAutoFit/>
      </a:bodyPr>
      <a:lstStyle>
        <a:defPPr algn="l">
          <a:defRPr sz="14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rmal.potx" id="{935DECC2-4FF5-49C9-96C8-76B19F921323}" vid="{CD57C4AB-659B-4C77-9AC8-3AF292381BB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216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Blank</vt:lpstr>
      <vt:lpstr>PowerPoint Presentation</vt:lpstr>
      <vt:lpstr>PowerPoint Presentation</vt:lpstr>
      <vt:lpstr>Minimum suggested changes</vt:lpstr>
      <vt:lpstr>Additional suggested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Giaretta</dc:creator>
  <cp:lastModifiedBy>Mike Kearney</cp:lastModifiedBy>
  <cp:revision>86</cp:revision>
  <dcterms:created xsi:type="dcterms:W3CDTF">2021-01-03T18:05:18Z</dcterms:created>
  <dcterms:modified xsi:type="dcterms:W3CDTF">2022-05-31T16:50:25Z</dcterms:modified>
</cp:coreProperties>
</file>