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5"/>
  </p:notesMasterIdLst>
  <p:handoutMasterIdLst>
    <p:handoutMasterId r:id="rId6"/>
  </p:handoutMasterIdLst>
  <p:sldIdLst>
    <p:sldId id="811" r:id="rId2"/>
    <p:sldId id="817" r:id="rId3"/>
    <p:sldId id="736" r:id="rId4"/>
  </p:sldIdLst>
  <p:sldSz cx="12192000" cy="6858000"/>
  <p:notesSz cx="6797675" cy="9926638"/>
  <p:embeddedFontLst>
    <p:embeddedFont>
      <p:font typeface="Arial Narrow" panose="020B060602020203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Comic Sans MS" panose="030F0702030302020204" pitchFamily="66" charset="0"/>
      <p:regular r:id="rId15"/>
      <p:bold r:id="rId16"/>
      <p:italic r:id="rId17"/>
      <p:boldItalic r:id="rId18"/>
    </p:embeddedFont>
    <p:embeddedFont>
      <p:font typeface="Wingdings 2" panose="05020102010507070707" pitchFamily="18" charset="2"/>
      <p:regular r:id="rId1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iaretta" initials="DG" lastIdx="2" clrIdx="0">
    <p:extLst>
      <p:ext uri="{19B8F6BF-5375-455C-9EA6-DF929625EA0E}">
        <p15:presenceInfo xmlns:p15="http://schemas.microsoft.com/office/powerpoint/2012/main" userId="79115d8075fd30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FFFF"/>
    <a:srgbClr val="66CCFF"/>
    <a:srgbClr val="FF6600"/>
    <a:srgbClr val="C0D2FE"/>
    <a:srgbClr val="FF66FF"/>
    <a:srgbClr val="FFFF00"/>
    <a:srgbClr val="FF9933"/>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6139" autoAdjust="0"/>
  </p:normalViewPr>
  <p:slideViewPr>
    <p:cSldViewPr snapToGrid="0">
      <p:cViewPr varScale="1">
        <p:scale>
          <a:sx n="100" d="100"/>
          <a:sy n="100" d="100"/>
        </p:scale>
        <p:origin x="864" y="78"/>
      </p:cViewPr>
      <p:guideLst>
        <p:guide orient="horz" pos="792"/>
        <p:guide pos="3840"/>
      </p:guideLst>
    </p:cSldViewPr>
  </p:slideViewPr>
  <p:outlineViewPr>
    <p:cViewPr>
      <p:scale>
        <a:sx n="33" d="100"/>
        <a:sy n="33" d="100"/>
      </p:scale>
      <p:origin x="0" y="-11936"/>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35" d="100"/>
          <a:sy n="35" d="100"/>
        </p:scale>
        <p:origin x="-1494"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4479" cy="497317"/>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3853197" y="1"/>
            <a:ext cx="2944479" cy="497317"/>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1" y="9429322"/>
            <a:ext cx="2944479" cy="497316"/>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853197" y="9429322"/>
            <a:ext cx="2944479" cy="497316"/>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8E551F7D-F2EA-44ED-8DE8-7BEC7C1714EB}" type="slidenum">
              <a:rPr lang="en-US"/>
              <a:pPr>
                <a:defRPr/>
              </a:pPr>
              <a:t>‹#›</a:t>
            </a:fld>
            <a:endParaRPr lang="en-US" dirty="0"/>
          </a:p>
        </p:txBody>
      </p:sp>
    </p:spTree>
    <p:extLst>
      <p:ext uri="{BB962C8B-B14F-4D97-AF65-F5344CB8AC3E}">
        <p14:creationId xmlns:p14="http://schemas.microsoft.com/office/powerpoint/2010/main" val="138521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44479" cy="497317"/>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853197" y="1"/>
            <a:ext cx="2944479" cy="497317"/>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 y="9429322"/>
            <a:ext cx="2944479" cy="497316"/>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853197" y="9429322"/>
            <a:ext cx="2944479" cy="497316"/>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A56C0865-1E04-4EDC-8E8D-E93BEE8F9F18}" type="slidenum">
              <a:rPr lang="en-US"/>
              <a:pPr>
                <a:defRPr/>
              </a:pPr>
              <a:t>‹#›</a:t>
            </a:fld>
            <a:endParaRPr lang="en-US" dirty="0"/>
          </a:p>
        </p:txBody>
      </p:sp>
      <p:sp>
        <p:nvSpPr>
          <p:cNvPr id="2054" name="Rectangle 6"/>
          <p:cNvSpPr>
            <a:spLocks noGrp="1" noChangeArrowheads="1"/>
          </p:cNvSpPr>
          <p:nvPr>
            <p:ph type="body" sz="quarter" idx="3"/>
          </p:nvPr>
        </p:nvSpPr>
        <p:spPr bwMode="auto">
          <a:xfrm>
            <a:off x="907243" y="4715483"/>
            <a:ext cx="4983191" cy="4469284"/>
          </a:xfrm>
          <a:prstGeom prst="rect">
            <a:avLst/>
          </a:prstGeom>
          <a:noFill/>
          <a:ln w="9525">
            <a:noFill/>
            <a:miter lim="800000"/>
            <a:headEnd/>
            <a:tailEnd/>
          </a:ln>
          <a:effectLst/>
        </p:spPr>
        <p:txBody>
          <a:bodyPr vert="horz" wrap="square" lIns="91837" tIns="45114" rIns="91837" bIns="45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1" name="Rectangle 7"/>
          <p:cNvSpPr>
            <a:spLocks noGrp="1" noRot="1" noChangeAspect="1" noChangeArrowheads="1" noTextEdit="1"/>
          </p:cNvSpPr>
          <p:nvPr>
            <p:ph type="sldImg" idx="2"/>
          </p:nvPr>
        </p:nvSpPr>
        <p:spPr bwMode="auto">
          <a:xfrm>
            <a:off x="109538" y="750888"/>
            <a:ext cx="6589712" cy="37084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50451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1</a:t>
            </a:fld>
            <a:endParaRPr lang="en-US" dirty="0"/>
          </a:p>
        </p:txBody>
      </p:sp>
    </p:spTree>
    <p:extLst>
      <p:ext uri="{BB962C8B-B14F-4D97-AF65-F5344CB8AC3E}">
        <p14:creationId xmlns:p14="http://schemas.microsoft.com/office/powerpoint/2010/main" val="305414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6C0865-1E04-4EDC-8E8D-E93BEE8F9F18}" type="slidenum">
              <a:rPr lang="en-US" smtClean="0"/>
              <a:pPr>
                <a:defRPr/>
              </a:pPr>
              <a:t>2</a:t>
            </a:fld>
            <a:endParaRPr lang="en-US" dirty="0"/>
          </a:p>
        </p:txBody>
      </p:sp>
    </p:spTree>
    <p:extLst>
      <p:ext uri="{BB962C8B-B14F-4D97-AF65-F5344CB8AC3E}">
        <p14:creationId xmlns:p14="http://schemas.microsoft.com/office/powerpoint/2010/main" val="365942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3263"/>
            <a:ext cx="6173787"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a:t>
            </a:fld>
            <a:endParaRPr lang="en-US"/>
          </a:p>
        </p:txBody>
      </p:sp>
    </p:spTree>
    <p:extLst>
      <p:ext uri="{BB962C8B-B14F-4D97-AF65-F5344CB8AC3E}">
        <p14:creationId xmlns:p14="http://schemas.microsoft.com/office/powerpoint/2010/main" val="69278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accent1">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a:pPr>
                <a:defRPr/>
              </a:pPr>
              <a:t>‹#›</a:t>
            </a:fld>
            <a:endParaRPr lang="en-US" dirty="0"/>
          </a:p>
        </p:txBody>
      </p:sp>
      <p:sp>
        <p:nvSpPr>
          <p:cNvPr id="4" name="Content Placeholder 2"/>
          <p:cNvSpPr>
            <a:spLocks noGrp="1"/>
          </p:cNvSpPr>
          <p:nvPr>
            <p:ph sz="half" idx="1"/>
          </p:nvPr>
        </p:nvSpPr>
        <p:spPr>
          <a:xfrm>
            <a:off x="609600" y="990600"/>
            <a:ext cx="11065653"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SmartArt Placeholder 2"/>
          <p:cNvSpPr>
            <a:spLocks noGrp="1"/>
          </p:cNvSpPr>
          <p:nvPr>
            <p:ph type="dgm" idx="1"/>
          </p:nvPr>
        </p:nvSpPr>
        <p:spPr>
          <a:xfrm>
            <a:off x="609600" y="990600"/>
            <a:ext cx="10972800" cy="5135563"/>
          </a:xfrm>
          <a:prstGeom prst="rect">
            <a:avLst/>
          </a:prstGeom>
        </p:spPr>
        <p:txBody>
          <a:bodyPr/>
          <a:lstStyle/>
          <a:p>
            <a:pPr lvl="0"/>
            <a:r>
              <a:rPr lang="en-US" noProof="0" dirty="0"/>
              <a:t>Click icon to add SmartArt graphic</a:t>
            </a:r>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Table Placeholder 2"/>
          <p:cNvSpPr>
            <a:spLocks noGrp="1"/>
          </p:cNvSpPr>
          <p:nvPr>
            <p:ph type="tbl" idx="1"/>
          </p:nvPr>
        </p:nvSpPr>
        <p:spPr>
          <a:xfrm>
            <a:off x="609600" y="914401"/>
            <a:ext cx="10972800" cy="5211763"/>
          </a:xfrm>
          <a:prstGeom prst="rect">
            <a:avLst/>
          </a:prstGeom>
        </p:spPr>
        <p:txBody>
          <a:bodyPr/>
          <a:lstStyle/>
          <a:p>
            <a:pPr lvl="0"/>
            <a:r>
              <a:rPr lang="en-US" noProof="0" dirty="0"/>
              <a:t>Click icon to add table</a:t>
            </a:r>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a:xfrm>
            <a:off x="609600" y="990600"/>
            <a:ext cx="10972800" cy="5135563"/>
          </a:xfrm>
          <a:prstGeom prst="rect">
            <a:avLst/>
          </a:prstGeom>
        </p:spPr>
        <p:txBody>
          <a:bodyPr>
            <a:normAutofit/>
          </a:bodyPr>
          <a:lstStyle>
            <a:lvl1pPr marL="346075" indent="-346075">
              <a:lnSpc>
                <a:spcPct val="100000"/>
              </a:lnSpc>
              <a:spcBef>
                <a:spcPts val="0"/>
              </a:spcBef>
              <a:buFont typeface="Wingdings" pitchFamily="2" charset="2"/>
              <a:buChar char=""/>
              <a:defRPr sz="2400" b="0"/>
            </a:lvl1pPr>
            <a:lvl2pPr marL="684213" indent="-336550">
              <a:lnSpc>
                <a:spcPct val="100000"/>
              </a:lnSpc>
              <a:spcBef>
                <a:spcPts val="0"/>
              </a:spcBef>
              <a:buSzPct val="80000"/>
              <a:buFont typeface="Wingdings" panose="05000000000000000000" pitchFamily="2" charset="2"/>
              <a:buChar char=""/>
              <a:defRPr sz="2200" b="0"/>
            </a:lvl2pPr>
            <a:lvl3pPr marL="914400" indent="-231775">
              <a:lnSpc>
                <a:spcPct val="100000"/>
              </a:lnSpc>
              <a:spcBef>
                <a:spcPts val="0"/>
              </a:spcBef>
              <a:buSzPct val="100000"/>
              <a:buFont typeface="Wingdings 2" panose="05020102010507070707" pitchFamily="18" charset="2"/>
              <a:buChar char="ö"/>
              <a:defRPr sz="2000" b="0"/>
            </a:lvl3pPr>
            <a:lvl4pPr marL="1260475" indent="-231775">
              <a:lnSpc>
                <a:spcPct val="100000"/>
              </a:lnSpc>
              <a:spcBef>
                <a:spcPts val="0"/>
              </a:spcBef>
              <a:buSzPct val="80000"/>
              <a:buFont typeface="Wingdings" panose="05000000000000000000" pitchFamily="2" charset="2"/>
              <a:buChar char="t"/>
              <a:defRPr sz="1800" b="0"/>
            </a:lvl4pPr>
            <a:lvl5pPr marL="1597025" indent="-220663">
              <a:lnSpc>
                <a:spcPct val="100000"/>
              </a:lnSpc>
              <a:spcBef>
                <a:spcPts val="0"/>
              </a:spcBef>
              <a:buFont typeface="Wingdings 2" panose="05020102010507070707" pitchFamily="18" charset="2"/>
              <a:buChar char="ç"/>
              <a:defRPr sz="16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a:prstGeom prst="rect">
            <a:avLst/>
          </a:prstGeom>
        </p:spPr>
        <p:txBody>
          <a:bodyPr/>
          <a:lstStyle>
            <a:lvl1pPr marL="0" indent="0">
              <a:buNone/>
              <a:defRPr lang="en-US" sz="4000" dirty="0" smtClean="0">
                <a:solidFill>
                  <a:schemeClr val="accent1">
                    <a:lumMod val="50000"/>
                  </a:schemeClr>
                </a:solidFill>
                <a:latin typeface="+mj-lt"/>
                <a:ea typeface="+mj-ea"/>
                <a:cs typeface="+mj-cs"/>
              </a:defRPr>
            </a:lvl1pPr>
          </a:lstStyle>
          <a:p>
            <a:pPr lvl="0" algn="ctr">
              <a:lnSpc>
                <a:spcPct val="90000"/>
              </a:lnSpc>
              <a:spcBef>
                <a:spcPct val="0"/>
              </a:spcBef>
              <a:spcAft>
                <a:spcPct val="0"/>
              </a:spcAft>
            </a:pPr>
            <a:r>
              <a:rPr lang="en-US"/>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7EC8AFD7-58B7-4D4F-84B0-658BD2B813A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Content Placeholder 2"/>
          <p:cNvSpPr>
            <a:spLocks noGrp="1"/>
          </p:cNvSpPr>
          <p:nvPr>
            <p:ph sz="half" idx="1"/>
          </p:nvPr>
        </p:nvSpPr>
        <p:spPr>
          <a:xfrm>
            <a:off x="609600" y="990600"/>
            <a:ext cx="538480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90600"/>
            <a:ext cx="5384800" cy="5135563"/>
          </a:xfrm>
          <a:prstGeom prst="rect">
            <a:avLst/>
          </a:prstGeom>
        </p:spPr>
        <p:txBody>
          <a:bodyPr/>
          <a:lstStyle>
            <a:lvl1pPr marL="230188" marR="0" indent="-230188" algn="l" defTabSz="914400" rtl="0" eaLnBrk="1" fontAlgn="base" latinLnBrk="0" hangingPunct="1">
              <a:lnSpc>
                <a:spcPct val="80000"/>
              </a:lnSpc>
              <a:spcBef>
                <a:spcPct val="10000"/>
              </a:spcBef>
              <a:spcAft>
                <a:spcPct val="10000"/>
              </a:spcAft>
              <a:buClrTx/>
              <a:buSzPct val="125000"/>
              <a:buFont typeface="Wingdings" panose="05000000000000000000" pitchFamily="2" charset="2"/>
              <a:buChar char="ª"/>
              <a:tabLst/>
              <a:defRPr lang="en-US" sz="2400" b="0" noProof="0" dirty="0" smtClean="0">
                <a:solidFill>
                  <a:schemeClr val="tx1"/>
                </a:solidFill>
                <a:latin typeface="+mn-lt"/>
                <a:ea typeface="+mn-ea"/>
                <a:cs typeface="+mn-cs"/>
              </a:defRPr>
            </a:lvl1pPr>
            <a:lvl2pPr marL="568325" marR="0" indent="-222250" algn="l" defTabSz="914400" rtl="0" eaLnBrk="1" fontAlgn="base" latinLnBrk="0" hangingPunct="1">
              <a:lnSpc>
                <a:spcPct val="80000"/>
              </a:lnSpc>
              <a:spcBef>
                <a:spcPct val="10000"/>
              </a:spcBef>
              <a:spcAft>
                <a:spcPct val="10000"/>
              </a:spcAft>
              <a:buClrTx/>
              <a:buSzPct val="80000"/>
              <a:buFont typeface="Wingdings" panose="05000000000000000000" pitchFamily="2" charset="2"/>
              <a:buChar char="u"/>
              <a:tabLst/>
              <a:defRPr lang="en-US" sz="2200" b="0" noProof="0" dirty="0" smtClean="0">
                <a:solidFill>
                  <a:schemeClr val="tx1"/>
                </a:solidFill>
                <a:latin typeface="+mn-lt"/>
                <a:ea typeface="+mn-ea"/>
                <a:cs typeface="+mn-cs"/>
              </a:defRPr>
            </a:lvl2pPr>
            <a:lvl3pPr marL="914400" marR="0" indent="-231775" algn="l" defTabSz="914400" rtl="0" eaLnBrk="1" fontAlgn="base" latinLnBrk="0" hangingPunct="1">
              <a:lnSpc>
                <a:spcPct val="80000"/>
              </a:lnSpc>
              <a:spcBef>
                <a:spcPct val="10000"/>
              </a:spcBef>
              <a:spcAft>
                <a:spcPct val="10000"/>
              </a:spcAft>
              <a:buClrTx/>
              <a:buSzPct val="100000"/>
              <a:buFont typeface="Wingdings 2" panose="05020102010507070707" pitchFamily="18" charset="2"/>
              <a:buChar char="ö"/>
              <a:tabLst/>
              <a:defRPr lang="en-US" sz="2000" b="0" noProof="0" dirty="0" smtClean="0">
                <a:solidFill>
                  <a:schemeClr val="tx1"/>
                </a:solidFill>
                <a:latin typeface="+mn-lt"/>
                <a:ea typeface="+mn-ea"/>
                <a:cs typeface="+mn-cs"/>
              </a:defRPr>
            </a:lvl3pPr>
            <a:lvl4pPr marL="1260475" marR="0" indent="-231775" algn="l" defTabSz="914400" rtl="0" eaLnBrk="1" fontAlgn="base" latinLnBrk="0" hangingPunct="1">
              <a:lnSpc>
                <a:spcPct val="80000"/>
              </a:lnSpc>
              <a:spcBef>
                <a:spcPct val="10000"/>
              </a:spcBef>
              <a:spcAft>
                <a:spcPct val="10000"/>
              </a:spcAft>
              <a:buClrTx/>
              <a:buSzPct val="100000"/>
              <a:buFont typeface="Wingdings" panose="05000000000000000000" pitchFamily="2" charset="2"/>
              <a:buChar char="t"/>
              <a:tabLst/>
              <a:defRPr lang="en-US" sz="1800" b="0" noProof="0" dirty="0" smtClean="0">
                <a:solidFill>
                  <a:schemeClr val="tx1"/>
                </a:solidFill>
                <a:latin typeface="+mn-lt"/>
                <a:ea typeface="+mn-ea"/>
                <a:cs typeface="+mn-cs"/>
              </a:defRPr>
            </a:lvl4pPr>
            <a:lvl5pPr marL="1597025" marR="0" indent="-220663" algn="l" defTabSz="914400" rtl="0" eaLnBrk="1" fontAlgn="base" latinLnBrk="0" hangingPunct="1">
              <a:lnSpc>
                <a:spcPct val="80000"/>
              </a:lnSpc>
              <a:spcBef>
                <a:spcPct val="10000"/>
              </a:spcBef>
              <a:spcAft>
                <a:spcPct val="10000"/>
              </a:spcAft>
              <a:buClrTx/>
              <a:buSzPct val="125000"/>
              <a:buFont typeface="Wingdings 2" panose="05020102010507070707" pitchFamily="18" charset="2"/>
              <a:buChar char="ç"/>
              <a:tabLst/>
              <a:defRPr lang="en-US" sz="1600" b="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a:pPr>
                <a:defRPr/>
              </a:pPr>
              <a:t>‹#›</a:t>
            </a:fld>
            <a:endParaRPr lang="en-US" dirty="0"/>
          </a:p>
        </p:txBody>
      </p:sp>
      <p:sp>
        <p:nvSpPr>
          <p:cNvPr id="8" name="Content Placeholder 2"/>
          <p:cNvSpPr>
            <a:spLocks noGrp="1"/>
          </p:cNvSpPr>
          <p:nvPr>
            <p:ph sz="half" idx="11"/>
          </p:nvPr>
        </p:nvSpPr>
        <p:spPr>
          <a:xfrm>
            <a:off x="609600" y="2216361"/>
            <a:ext cx="5384800" cy="390980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2"/>
          </p:nvPr>
        </p:nvSpPr>
        <p:spPr>
          <a:xfrm>
            <a:off x="6196927" y="2216360"/>
            <a:ext cx="5384800" cy="3915858"/>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a:prstGeom prst="rect">
            <a:avLst/>
          </a:prstGeom>
        </p:spPr>
        <p:txBody>
          <a:bodyPr/>
          <a:lstStyle>
            <a:lvl1pPr algn="l">
              <a:defRPr>
                <a:solidFill>
                  <a:schemeClr val="accent1">
                    <a:lumMod val="50000"/>
                  </a:schemeClr>
                </a:solidFill>
              </a:defRPr>
            </a:lvl1pPr>
          </a:lstStyle>
          <a:p>
            <a:r>
              <a:rPr lang="en-US"/>
              <a:t>Click to edit Master title style</a:t>
            </a:r>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a:pPr>
                <a:defRPr/>
              </a:pPr>
              <a:t>‹#›</a:t>
            </a:fld>
            <a:endParaRPr lang="en-US" dirty="0"/>
          </a:p>
        </p:txBody>
      </p:sp>
      <p:sp>
        <p:nvSpPr>
          <p:cNvPr id="6" name="Content Placeholder 2"/>
          <p:cNvSpPr>
            <a:spLocks noGrp="1"/>
          </p:cNvSpPr>
          <p:nvPr>
            <p:ph sz="half" idx="1"/>
          </p:nvPr>
        </p:nvSpPr>
        <p:spPr>
          <a:xfrm>
            <a:off x="4771836" y="990600"/>
            <a:ext cx="6906781"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649818" y="838200"/>
            <a:ext cx="10991849" cy="0"/>
          </a:xfrm>
          <a:prstGeom prst="line">
            <a:avLst/>
          </a:prstGeom>
          <a:noFill/>
          <a:ln w="1651">
            <a:solidFill>
              <a:srgbClr val="333399"/>
            </a:solidFill>
            <a:round/>
            <a:headEnd/>
            <a:tailEnd/>
          </a:ln>
        </p:spPr>
        <p:txBody>
          <a:bodyPr/>
          <a:lstStyle/>
          <a:p>
            <a:pPr>
              <a:defRPr/>
            </a:pPr>
            <a:endParaRPr lang="en-US" sz="2400" dirty="0"/>
          </a:p>
        </p:txBody>
      </p:sp>
      <p:sp>
        <p:nvSpPr>
          <p:cNvPr id="540648" name="Rectangle 2024"/>
          <p:cNvSpPr>
            <a:spLocks noGrp="1" noChangeArrowheads="1"/>
          </p:cNvSpPr>
          <p:nvPr>
            <p:ph type="sldNum" sz="quarter" idx="4"/>
          </p:nvPr>
        </p:nvSpPr>
        <p:spPr bwMode="auto">
          <a:xfrm>
            <a:off x="9042400" y="6473826"/>
            <a:ext cx="28448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1531F4F6-67AC-4E70-9FDD-B4038FE54F88}" type="slidenum">
              <a:rPr lang="en-US"/>
              <a:pPr>
                <a:defRPr/>
              </a:pPr>
              <a:t>‹#›</a:t>
            </a:fld>
            <a:endParaRPr lang="en-US" dirty="0"/>
          </a:p>
        </p:txBody>
      </p:sp>
      <p:sp>
        <p:nvSpPr>
          <p:cNvPr id="5" name="AutoShape 7"/>
          <p:cNvSpPr>
            <a:spLocks noChangeArrowheads="1"/>
          </p:cNvSpPr>
          <p:nvPr/>
        </p:nvSpPr>
        <p:spPr bwMode="auto">
          <a:xfrm>
            <a:off x="222251" y="580231"/>
            <a:ext cx="859367" cy="517525"/>
          </a:xfrm>
          <a:prstGeom prst="star4">
            <a:avLst>
              <a:gd name="adj" fmla="val 10648"/>
            </a:avLst>
          </a:prstGeom>
          <a:solidFill>
            <a:srgbClr val="000066"/>
          </a:solidFill>
          <a:ln w="9525">
            <a:noFill/>
            <a:miter lim="800000"/>
            <a:headEnd/>
            <a:tailEnd/>
          </a:ln>
          <a:effectLst>
            <a:outerShdw dist="35921" dir="2700000" algn="ctr" rotWithShape="0">
              <a:schemeClr val="tx1">
                <a:alpha val="50000"/>
              </a:schemeClr>
            </a:outerShdw>
          </a:effectLst>
        </p:spPr>
        <p:txBody>
          <a:bodyPr wrap="none" lIns="45720" rIns="45720" anchor="ctr"/>
          <a:lstStyle/>
          <a:p>
            <a:pPr>
              <a:defRPr/>
            </a:pPr>
            <a:endParaRPr lang="en-US" sz="2400" dirty="0">
              <a:latin typeface="Arial" charset="0"/>
            </a:endParaRPr>
          </a:p>
        </p:txBody>
      </p:sp>
      <p:pic>
        <p:nvPicPr>
          <p:cNvPr id="6" name="Picture 5" descr="ccsdslogo-letters-4color-grad.png (772Ã24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83741" y="74750"/>
            <a:ext cx="1707717" cy="29863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hdr="0" ftr="0" dt="0"/>
  <p:txStyles>
    <p:title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p:titleStyle>
    <p:bodyStyle>
      <a:lvl1pPr marL="230188" indent="-230188" algn="l" rtl="0" eaLnBrk="1" fontAlgn="base" hangingPunct="1">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1" fontAlgn="base" hangingPunct="1">
        <a:lnSpc>
          <a:spcPct val="80000"/>
        </a:lnSpc>
        <a:spcBef>
          <a:spcPct val="10000"/>
        </a:spcBef>
        <a:spcAft>
          <a:spcPct val="10000"/>
        </a:spcAft>
        <a:buSzPct val="125000"/>
        <a:buChar char="•"/>
        <a:defRPr sz="2200" b="1">
          <a:solidFill>
            <a:schemeClr val="tx1"/>
          </a:solidFill>
          <a:latin typeface="+mn-lt"/>
        </a:defRPr>
      </a:lvl2pPr>
      <a:lvl3pPr marL="914400" indent="-231775" algn="l" rtl="0" eaLnBrk="1" fontAlgn="base" hangingPunct="1">
        <a:lnSpc>
          <a:spcPct val="80000"/>
        </a:lnSpc>
        <a:spcBef>
          <a:spcPct val="10000"/>
        </a:spcBef>
        <a:spcAft>
          <a:spcPct val="10000"/>
        </a:spcAft>
        <a:buSzPct val="125000"/>
        <a:buChar char="-"/>
        <a:defRPr sz="2400" b="1">
          <a:solidFill>
            <a:schemeClr val="tx1"/>
          </a:solidFill>
          <a:latin typeface="+mn-lt"/>
        </a:defRPr>
      </a:lvl3pPr>
      <a:lvl4pPr marL="1260475" indent="-231775" algn="l" rtl="0" eaLnBrk="1" fontAlgn="base" hangingPunct="1">
        <a:lnSpc>
          <a:spcPct val="80000"/>
        </a:lnSpc>
        <a:spcBef>
          <a:spcPct val="10000"/>
        </a:spcBef>
        <a:spcAft>
          <a:spcPct val="10000"/>
        </a:spcAft>
        <a:buSzPct val="125000"/>
        <a:buChar char="-"/>
        <a:defRPr sz="2000" b="1">
          <a:solidFill>
            <a:schemeClr val="tx1"/>
          </a:solidFill>
          <a:latin typeface="+mn-lt"/>
        </a:defRPr>
      </a:lvl4pPr>
      <a:lvl5pPr marL="1597025" indent="-220663" algn="l" rtl="0" eaLnBrk="1" fontAlgn="base" hangingPunct="1">
        <a:lnSpc>
          <a:spcPct val="80000"/>
        </a:lnSpc>
        <a:spcBef>
          <a:spcPct val="10000"/>
        </a:spcBef>
        <a:spcAft>
          <a:spcPct val="10000"/>
        </a:spcAft>
        <a:buSzPct val="125000"/>
        <a:buChar char="•"/>
        <a:defRPr sz="2000" b="1">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23039F-4439-4C67-AA23-27F0522BF69A}"/>
              </a:ext>
            </a:extLst>
          </p:cNvPr>
          <p:cNvSpPr/>
          <p:nvPr/>
        </p:nvSpPr>
        <p:spPr>
          <a:xfrm>
            <a:off x="1320476" y="3525790"/>
            <a:ext cx="10264959" cy="618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2" name="Left Brace 31">
            <a:extLst>
              <a:ext uri="{FF2B5EF4-FFF2-40B4-BE49-F238E27FC236}">
                <a16:creationId xmlns:a16="http://schemas.microsoft.com/office/drawing/2014/main" id="{90958A4F-426B-4A01-8A03-53CC242A683B}"/>
              </a:ext>
            </a:extLst>
          </p:cNvPr>
          <p:cNvSpPr/>
          <p:nvPr/>
        </p:nvSpPr>
        <p:spPr>
          <a:xfrm>
            <a:off x="1779631" y="4660641"/>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48C8C07D-504E-4AB7-9157-9B0DEA0E4341}"/>
              </a:ext>
            </a:extLst>
          </p:cNvPr>
          <p:cNvSpPr txBox="1"/>
          <p:nvPr/>
        </p:nvSpPr>
        <p:spPr>
          <a:xfrm rot="16200000">
            <a:off x="707711" y="5106045"/>
            <a:ext cx="1755609"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Archive Systems</a:t>
            </a:r>
          </a:p>
        </p:txBody>
      </p:sp>
      <p:sp>
        <p:nvSpPr>
          <p:cNvPr id="62" name="Left Brace 61">
            <a:extLst>
              <a:ext uri="{FF2B5EF4-FFF2-40B4-BE49-F238E27FC236}">
                <a16:creationId xmlns:a16="http://schemas.microsoft.com/office/drawing/2014/main" id="{6C5B02D5-70A5-4EAB-A8F1-D878F43BAC47}"/>
              </a:ext>
            </a:extLst>
          </p:cNvPr>
          <p:cNvSpPr/>
          <p:nvPr/>
        </p:nvSpPr>
        <p:spPr>
          <a:xfrm>
            <a:off x="1835248" y="1395338"/>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988D224-664D-4C80-9245-41089E3414F1}"/>
              </a:ext>
            </a:extLst>
          </p:cNvPr>
          <p:cNvSpPr txBox="1"/>
          <p:nvPr/>
        </p:nvSpPr>
        <p:spPr>
          <a:xfrm rot="16200000">
            <a:off x="917215" y="1840742"/>
            <a:ext cx="1447832"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User Systems</a:t>
            </a:r>
          </a:p>
        </p:txBody>
      </p:sp>
      <p:sp>
        <p:nvSpPr>
          <p:cNvPr id="47" name="TextBox 46">
            <a:extLst>
              <a:ext uri="{FF2B5EF4-FFF2-40B4-BE49-F238E27FC236}">
                <a16:creationId xmlns:a16="http://schemas.microsoft.com/office/drawing/2014/main" id="{B793CE2D-6A51-4062-9EF9-2F48FCA76F9D}"/>
              </a:ext>
            </a:extLst>
          </p:cNvPr>
          <p:cNvSpPr txBox="1"/>
          <p:nvPr/>
        </p:nvSpPr>
        <p:spPr>
          <a:xfrm>
            <a:off x="809739" y="264266"/>
            <a:ext cx="10609086" cy="438582"/>
          </a:xfrm>
          <a:prstGeom prst="rect">
            <a:avLst/>
          </a:prstGeom>
        </p:spPr>
        <p:txBody>
          <a:bodyPr/>
          <a:lstStyle>
            <a:lvl1pPr eaLnBrk="1" hangingPunct="1">
              <a:lnSpc>
                <a:spcPct val="90000"/>
              </a:lnSpc>
              <a:defRPr sz="2500" b="1">
                <a:solidFill>
                  <a:schemeClr val="accent1">
                    <a:lumMod val="50000"/>
                  </a:schemeClr>
                </a:solidFill>
                <a:latin typeface="+mj-lt"/>
                <a:ea typeface="+mj-ea"/>
                <a:cs typeface="+mj-cs"/>
              </a:defRPr>
            </a:lvl1pPr>
            <a:lvl2pPr algn="ctr" eaLnBrk="1" hangingPunct="1">
              <a:lnSpc>
                <a:spcPct val="90000"/>
              </a:lnSpc>
              <a:defRPr sz="2500" b="1">
                <a:solidFill>
                  <a:schemeClr val="hlink"/>
                </a:solidFill>
                <a:latin typeface="Arial" charset="0"/>
              </a:defRPr>
            </a:lvl2pPr>
            <a:lvl3pPr algn="ctr" eaLnBrk="1" hangingPunct="1">
              <a:lnSpc>
                <a:spcPct val="90000"/>
              </a:lnSpc>
              <a:defRPr sz="2500" b="1">
                <a:solidFill>
                  <a:schemeClr val="hlink"/>
                </a:solidFill>
                <a:latin typeface="Arial" charset="0"/>
              </a:defRPr>
            </a:lvl3pPr>
            <a:lvl4pPr algn="ctr" eaLnBrk="1" hangingPunct="1">
              <a:lnSpc>
                <a:spcPct val="90000"/>
              </a:lnSpc>
              <a:defRPr sz="2500" b="1">
                <a:solidFill>
                  <a:schemeClr val="hlink"/>
                </a:solidFill>
                <a:latin typeface="Arial" charset="0"/>
              </a:defRPr>
            </a:lvl4pPr>
            <a:lvl5pPr algn="ctr" eaLnBrk="1" hangingPunct="1">
              <a:lnSpc>
                <a:spcPct val="90000"/>
              </a:lnSpc>
              <a:defRPr sz="2500" b="1">
                <a:solidFill>
                  <a:schemeClr val="hlink"/>
                </a:solidFill>
                <a:latin typeface="Arial" charset="0"/>
              </a:defRPr>
            </a:lvl5pPr>
            <a:lvl6pPr marL="457200" algn="ctr" fontAlgn="base">
              <a:lnSpc>
                <a:spcPct val="90000"/>
              </a:lnSpc>
              <a:spcBef>
                <a:spcPct val="0"/>
              </a:spcBef>
              <a:spcAft>
                <a:spcPct val="0"/>
              </a:spcAft>
              <a:defRPr sz="2500" b="1">
                <a:solidFill>
                  <a:schemeClr val="hlink"/>
                </a:solidFill>
                <a:latin typeface="Arial" charset="0"/>
              </a:defRPr>
            </a:lvl6pPr>
            <a:lvl7pPr marL="914400" algn="ctr" fontAlgn="base">
              <a:lnSpc>
                <a:spcPct val="90000"/>
              </a:lnSpc>
              <a:spcBef>
                <a:spcPct val="0"/>
              </a:spcBef>
              <a:spcAft>
                <a:spcPct val="0"/>
              </a:spcAft>
              <a:defRPr sz="2500" b="1">
                <a:solidFill>
                  <a:schemeClr val="hlink"/>
                </a:solidFill>
                <a:latin typeface="Arial" charset="0"/>
              </a:defRPr>
            </a:lvl7pPr>
            <a:lvl8pPr marL="1371600" algn="ctr" fontAlgn="base">
              <a:lnSpc>
                <a:spcPct val="90000"/>
              </a:lnSpc>
              <a:spcBef>
                <a:spcPct val="0"/>
              </a:spcBef>
              <a:spcAft>
                <a:spcPct val="0"/>
              </a:spcAft>
              <a:defRPr sz="2500" b="1">
                <a:solidFill>
                  <a:schemeClr val="hlink"/>
                </a:solidFill>
                <a:latin typeface="Arial" charset="0"/>
              </a:defRPr>
            </a:lvl8pPr>
            <a:lvl9pPr marL="1828800" algn="ctr" fontAlgn="base">
              <a:lnSpc>
                <a:spcPct val="90000"/>
              </a:lnSpc>
              <a:spcBef>
                <a:spcPct val="0"/>
              </a:spcBef>
              <a:spcAft>
                <a:spcPct val="0"/>
              </a:spcAft>
              <a:defRPr sz="2500" b="1">
                <a:solidFill>
                  <a:schemeClr val="hlink"/>
                </a:solidFill>
                <a:latin typeface="Arial" charset="0"/>
              </a:defRPr>
            </a:lvl9pPr>
          </a:lstStyle>
          <a:p>
            <a:r>
              <a:rPr lang="en-US" dirty="0"/>
              <a:t>OAIS-IF Architecture Concept – Consolidated deployment options</a:t>
            </a:r>
          </a:p>
        </p:txBody>
      </p:sp>
      <p:cxnSp>
        <p:nvCxnSpPr>
          <p:cNvPr id="52" name="Straight Arrow Connector 51">
            <a:extLst>
              <a:ext uri="{FF2B5EF4-FFF2-40B4-BE49-F238E27FC236}">
                <a16:creationId xmlns:a16="http://schemas.microsoft.com/office/drawing/2014/main" id="{7DB160FA-58B8-46B5-A495-BE048B731831}"/>
              </a:ext>
            </a:extLst>
          </p:cNvPr>
          <p:cNvCxnSpPr>
            <a:cxnSpLocks/>
          </p:cNvCxnSpPr>
          <p:nvPr/>
        </p:nvCxnSpPr>
        <p:spPr>
          <a:xfrm>
            <a:off x="1267335" y="3157477"/>
            <a:ext cx="1013202" cy="138210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DBA5AFE-A506-47E2-A944-D443E9EAF764}"/>
              </a:ext>
            </a:extLst>
          </p:cNvPr>
          <p:cNvCxnSpPr>
            <a:cxnSpLocks/>
          </p:cNvCxnSpPr>
          <p:nvPr/>
        </p:nvCxnSpPr>
        <p:spPr>
          <a:xfrm flipV="1">
            <a:off x="1267335" y="3013772"/>
            <a:ext cx="827342" cy="12529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038E63F-8CB2-41DC-8848-8A2B217A7147}"/>
              </a:ext>
            </a:extLst>
          </p:cNvPr>
          <p:cNvSpPr txBox="1"/>
          <p:nvPr/>
        </p:nvSpPr>
        <p:spPr>
          <a:xfrm>
            <a:off x="306612" y="2999895"/>
            <a:ext cx="1422249"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Same interface</a:t>
            </a:r>
          </a:p>
        </p:txBody>
      </p:sp>
      <p:sp>
        <p:nvSpPr>
          <p:cNvPr id="110" name="TextBox 109">
            <a:extLst>
              <a:ext uri="{FF2B5EF4-FFF2-40B4-BE49-F238E27FC236}">
                <a16:creationId xmlns:a16="http://schemas.microsoft.com/office/drawing/2014/main" id="{4908F9B7-DCDC-46B4-B3C5-B6C7CBB19798}"/>
              </a:ext>
            </a:extLst>
          </p:cNvPr>
          <p:cNvSpPr txBox="1"/>
          <p:nvPr/>
        </p:nvSpPr>
        <p:spPr>
          <a:xfrm>
            <a:off x="306612" y="870001"/>
            <a:ext cx="11218639"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Deployment            Baseline		          Consolidated adapters	     Native Spec. Adapter	   Native Adapters</a:t>
            </a:r>
          </a:p>
          <a:p>
            <a:r>
              <a:rPr lang="en-US" sz="1800" dirty="0">
                <a:latin typeface="Calibri" panose="020F0502020204030204" pitchFamily="34" charset="0"/>
                <a:cs typeface="Calibri" panose="020F0502020204030204" pitchFamily="34" charset="0"/>
              </a:rPr>
              <a:t>Options:  </a:t>
            </a:r>
          </a:p>
        </p:txBody>
      </p:sp>
      <p:grpSp>
        <p:nvGrpSpPr>
          <p:cNvPr id="9" name="Group 8">
            <a:extLst>
              <a:ext uri="{FF2B5EF4-FFF2-40B4-BE49-F238E27FC236}">
                <a16:creationId xmlns:a16="http://schemas.microsoft.com/office/drawing/2014/main" id="{9DEC21D6-282D-4F8F-A239-C9162DEB5C47}"/>
              </a:ext>
            </a:extLst>
          </p:cNvPr>
          <p:cNvGrpSpPr/>
          <p:nvPr/>
        </p:nvGrpSpPr>
        <p:grpSpPr>
          <a:xfrm>
            <a:off x="2063429" y="1431897"/>
            <a:ext cx="2225686" cy="4681811"/>
            <a:chOff x="2063429" y="1431897"/>
            <a:chExt cx="2225686" cy="4681811"/>
          </a:xfrm>
        </p:grpSpPr>
        <p:cxnSp>
          <p:nvCxnSpPr>
            <p:cNvPr id="64" name="Straight Connector 63">
              <a:extLst>
                <a:ext uri="{FF2B5EF4-FFF2-40B4-BE49-F238E27FC236}">
                  <a16:creationId xmlns:a16="http://schemas.microsoft.com/office/drawing/2014/main" id="{BF64EE69-259E-4031-A7AF-82F1186CD41E}"/>
                </a:ext>
              </a:extLst>
            </p:cNvPr>
            <p:cNvCxnSpPr>
              <a:cxnSpLocks/>
              <a:stCxn id="16" idx="2"/>
              <a:endCxn id="20" idx="0"/>
            </p:cNvCxnSpPr>
            <p:nvPr/>
          </p:nvCxnSpPr>
          <p:spPr>
            <a:xfrm>
              <a:off x="3058649" y="1784450"/>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a16="http://schemas.microsoft.com/office/drawing/2014/main" id="{4452F91F-A189-4621-BFE1-F153DF797968}"/>
                </a:ext>
              </a:extLst>
            </p:cNvPr>
            <p:cNvSpPr/>
            <p:nvPr/>
          </p:nvSpPr>
          <p:spPr>
            <a:xfrm>
              <a:off x="2063430" y="1431897"/>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7" name="Rectangle 16">
              <a:extLst>
                <a:ext uri="{FF2B5EF4-FFF2-40B4-BE49-F238E27FC236}">
                  <a16:creationId xmlns:a16="http://schemas.microsoft.com/office/drawing/2014/main" id="{D99B4068-40BA-4392-8A68-4245571EC1FA}"/>
                </a:ext>
              </a:extLst>
            </p:cNvPr>
            <p:cNvSpPr/>
            <p:nvPr/>
          </p:nvSpPr>
          <p:spPr>
            <a:xfrm>
              <a:off x="2063429" y="1990697"/>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Specific</a:t>
              </a:r>
              <a:r>
                <a:rPr lang="en-US" sz="1200" dirty="0">
                  <a:solidFill>
                    <a:schemeClr val="tx1"/>
                  </a:solidFill>
                </a:rPr>
                <a:t> Adapter</a:t>
              </a:r>
            </a:p>
          </p:txBody>
        </p:sp>
        <p:sp>
          <p:nvSpPr>
            <p:cNvPr id="18" name="Rectangle 17">
              <a:extLst>
                <a:ext uri="{FF2B5EF4-FFF2-40B4-BE49-F238E27FC236}">
                  <a16:creationId xmlns:a16="http://schemas.microsoft.com/office/drawing/2014/main" id="{84D8EEA9-6255-40EC-9797-ADB9672D6321}"/>
                </a:ext>
              </a:extLst>
            </p:cNvPr>
            <p:cNvSpPr/>
            <p:nvPr/>
          </p:nvSpPr>
          <p:spPr>
            <a:xfrm>
              <a:off x="2063429" y="2512026"/>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Generic</a:t>
              </a:r>
              <a:r>
                <a:rPr lang="en-US" sz="1200" dirty="0">
                  <a:solidFill>
                    <a:schemeClr val="tx1"/>
                  </a:solidFill>
                </a:rPr>
                <a:t> Adapter</a:t>
              </a:r>
            </a:p>
          </p:txBody>
        </p:sp>
        <p:sp>
          <p:nvSpPr>
            <p:cNvPr id="20" name="Rectangle 19">
              <a:extLst>
                <a:ext uri="{FF2B5EF4-FFF2-40B4-BE49-F238E27FC236}">
                  <a16:creationId xmlns:a16="http://schemas.microsoft.com/office/drawing/2014/main" id="{8A1C75BF-001A-4934-9486-97B5B7B7E8EE}"/>
                </a:ext>
              </a:extLst>
            </p:cNvPr>
            <p:cNvSpPr/>
            <p:nvPr/>
          </p:nvSpPr>
          <p:spPr>
            <a:xfrm>
              <a:off x="2063430" y="5761155"/>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21" name="Rectangle 20">
              <a:extLst>
                <a:ext uri="{FF2B5EF4-FFF2-40B4-BE49-F238E27FC236}">
                  <a16:creationId xmlns:a16="http://schemas.microsoft.com/office/drawing/2014/main" id="{790759B4-9449-4C78-A368-5D23CEAB3ACA}"/>
                </a:ext>
              </a:extLst>
            </p:cNvPr>
            <p:cNvSpPr/>
            <p:nvPr/>
          </p:nvSpPr>
          <p:spPr>
            <a:xfrm>
              <a:off x="2063429" y="4701824"/>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Generic</a:t>
              </a:r>
              <a:r>
                <a:rPr lang="en-US" sz="1200" dirty="0">
                  <a:solidFill>
                    <a:schemeClr val="tx1"/>
                  </a:solidFill>
                </a:rPr>
                <a:t> Adapter</a:t>
              </a:r>
            </a:p>
          </p:txBody>
        </p:sp>
        <p:sp>
          <p:nvSpPr>
            <p:cNvPr id="22" name="Rectangle 21">
              <a:extLst>
                <a:ext uri="{FF2B5EF4-FFF2-40B4-BE49-F238E27FC236}">
                  <a16:creationId xmlns:a16="http://schemas.microsoft.com/office/drawing/2014/main" id="{894099FD-4A1C-4333-9C49-9287A2B8111B}"/>
                </a:ext>
              </a:extLst>
            </p:cNvPr>
            <p:cNvSpPr/>
            <p:nvPr/>
          </p:nvSpPr>
          <p:spPr>
            <a:xfrm>
              <a:off x="2063429" y="5223153"/>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Specific</a:t>
              </a:r>
              <a:r>
                <a:rPr lang="en-US" sz="1200" dirty="0">
                  <a:solidFill>
                    <a:schemeClr val="tx1"/>
                  </a:solidFill>
                </a:rPr>
                <a:t> Adapter</a:t>
              </a:r>
            </a:p>
          </p:txBody>
        </p:sp>
        <p:cxnSp>
          <p:nvCxnSpPr>
            <p:cNvPr id="54" name="Straight Connector 53">
              <a:extLst>
                <a:ext uri="{FF2B5EF4-FFF2-40B4-BE49-F238E27FC236}">
                  <a16:creationId xmlns:a16="http://schemas.microsoft.com/office/drawing/2014/main" id="{32DEAE08-72CF-47B7-B0AB-3D924462BAE5}"/>
                </a:ext>
              </a:extLst>
            </p:cNvPr>
            <p:cNvCxnSpPr>
              <a:cxnSpLocks/>
            </p:cNvCxnSpPr>
            <p:nvPr/>
          </p:nvCxnSpPr>
          <p:spPr>
            <a:xfrm>
              <a:off x="3060358" y="3128061"/>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a:extLst>
                <a:ext uri="{FF2B5EF4-FFF2-40B4-BE49-F238E27FC236}">
                  <a16:creationId xmlns:a16="http://schemas.microsoft.com/office/drawing/2014/main" id="{C4BBC62A-1797-4CA0-9999-20A9026989C5}"/>
                </a:ext>
              </a:extLst>
            </p:cNvPr>
            <p:cNvCxnSpPr>
              <a:cxnSpLocks/>
            </p:cNvCxnSpPr>
            <p:nvPr/>
          </p:nvCxnSpPr>
          <p:spPr>
            <a:xfrm>
              <a:off x="3060520" y="2855305"/>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a:extLst>
                <a:ext uri="{FF2B5EF4-FFF2-40B4-BE49-F238E27FC236}">
                  <a16:creationId xmlns:a16="http://schemas.microsoft.com/office/drawing/2014/main" id="{1D90A349-34AA-4CC9-8380-90BB89F9B16A}"/>
                </a:ext>
              </a:extLst>
            </p:cNvPr>
            <p:cNvCxnSpPr>
              <a:cxnSpLocks/>
            </p:cNvCxnSpPr>
            <p:nvPr/>
          </p:nvCxnSpPr>
          <p:spPr>
            <a:xfrm>
              <a:off x="3058649" y="411936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111" name="Group 110">
              <a:extLst>
                <a:ext uri="{FF2B5EF4-FFF2-40B4-BE49-F238E27FC236}">
                  <a16:creationId xmlns:a16="http://schemas.microsoft.com/office/drawing/2014/main" id="{04B98848-63BB-40FD-8BF0-4060A7CBF626}"/>
                </a:ext>
              </a:extLst>
            </p:cNvPr>
            <p:cNvGrpSpPr/>
            <p:nvPr/>
          </p:nvGrpSpPr>
          <p:grpSpPr>
            <a:xfrm>
              <a:off x="2063429" y="2276206"/>
              <a:ext cx="2190597" cy="307947"/>
              <a:chOff x="2063429" y="2276206"/>
              <a:chExt cx="2190597" cy="307947"/>
            </a:xfrm>
          </p:grpSpPr>
          <p:sp>
            <p:nvSpPr>
              <p:cNvPr id="112" name="Freeform: Shape 111">
                <a:extLst>
                  <a:ext uri="{FF2B5EF4-FFF2-40B4-BE49-F238E27FC236}">
                    <a16:creationId xmlns:a16="http://schemas.microsoft.com/office/drawing/2014/main" id="{82199B35-DBB1-4C58-A4A5-DD0C17CBCA92}"/>
                  </a:ext>
                </a:extLst>
              </p:cNvPr>
              <p:cNvSpPr/>
              <p:nvPr/>
            </p:nvSpPr>
            <p:spPr>
              <a:xfrm>
                <a:off x="2063429"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3147DB2-68FA-4348-9DBE-D15AFB22C75E}"/>
                  </a:ext>
                </a:extLst>
              </p:cNvPr>
              <p:cNvSpPr/>
              <p:nvPr/>
            </p:nvSpPr>
            <p:spPr bwMode="auto">
              <a:xfrm>
                <a:off x="3962059" y="227620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grpSp>
          <p:nvGrpSpPr>
            <p:cNvPr id="114" name="Group 113">
              <a:extLst>
                <a:ext uri="{FF2B5EF4-FFF2-40B4-BE49-F238E27FC236}">
                  <a16:creationId xmlns:a16="http://schemas.microsoft.com/office/drawing/2014/main" id="{A787C0AE-2BFD-4613-A134-C56A06A36BFE}"/>
                </a:ext>
              </a:extLst>
            </p:cNvPr>
            <p:cNvGrpSpPr/>
            <p:nvPr/>
          </p:nvGrpSpPr>
          <p:grpSpPr>
            <a:xfrm>
              <a:off x="2123350" y="2838994"/>
              <a:ext cx="2150504" cy="307947"/>
              <a:chOff x="2123350" y="2838994"/>
              <a:chExt cx="2150504" cy="307947"/>
            </a:xfrm>
          </p:grpSpPr>
          <p:sp>
            <p:nvSpPr>
              <p:cNvPr id="115" name="Freeform: Shape 114">
                <a:extLst>
                  <a:ext uri="{FF2B5EF4-FFF2-40B4-BE49-F238E27FC236}">
                    <a16:creationId xmlns:a16="http://schemas.microsoft.com/office/drawing/2014/main" id="{5C404473-AC4A-44C7-A166-DA24713CD70C}"/>
                  </a:ext>
                </a:extLst>
              </p:cNvPr>
              <p:cNvSpPr/>
              <p:nvPr/>
            </p:nvSpPr>
            <p:spPr>
              <a:xfrm>
                <a:off x="212335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40E80107-DBBC-4CF8-BA6F-FAD03400736E}"/>
                  </a:ext>
                </a:extLst>
              </p:cNvPr>
              <p:cNvSpPr/>
              <p:nvPr/>
            </p:nvSpPr>
            <p:spPr bwMode="auto">
              <a:xfrm>
                <a:off x="3981887" y="2838994"/>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nvGrpSpPr>
            <p:cNvPr id="117" name="Group 116">
              <a:extLst>
                <a:ext uri="{FF2B5EF4-FFF2-40B4-BE49-F238E27FC236}">
                  <a16:creationId xmlns:a16="http://schemas.microsoft.com/office/drawing/2014/main" id="{634B6694-DE30-4D1D-AB80-6DB9E7492362}"/>
                </a:ext>
              </a:extLst>
            </p:cNvPr>
            <p:cNvGrpSpPr/>
            <p:nvPr/>
          </p:nvGrpSpPr>
          <p:grpSpPr>
            <a:xfrm>
              <a:off x="2114404" y="4964616"/>
              <a:ext cx="2174711" cy="307947"/>
              <a:chOff x="2114404" y="4964616"/>
              <a:chExt cx="2174711" cy="307947"/>
            </a:xfrm>
          </p:grpSpPr>
          <p:sp>
            <p:nvSpPr>
              <p:cNvPr id="118" name="Freeform: Shape 117">
                <a:extLst>
                  <a:ext uri="{FF2B5EF4-FFF2-40B4-BE49-F238E27FC236}">
                    <a16:creationId xmlns:a16="http://schemas.microsoft.com/office/drawing/2014/main" id="{980FF6FE-E626-437A-A257-2DFB2E5A155F}"/>
                  </a:ext>
                </a:extLst>
              </p:cNvPr>
              <p:cNvSpPr/>
              <p:nvPr/>
            </p:nvSpPr>
            <p:spPr>
              <a:xfrm>
                <a:off x="2114404"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C1F73ADF-509C-48CB-A3EE-ABC1FF6F8DC8}"/>
                  </a:ext>
                </a:extLst>
              </p:cNvPr>
              <p:cNvSpPr/>
              <p:nvPr/>
            </p:nvSpPr>
            <p:spPr bwMode="auto">
              <a:xfrm>
                <a:off x="3997148" y="496461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3</a:t>
                </a:r>
              </a:p>
            </p:txBody>
          </p:sp>
        </p:grpSp>
        <p:grpSp>
          <p:nvGrpSpPr>
            <p:cNvPr id="120" name="Group 119">
              <a:extLst>
                <a:ext uri="{FF2B5EF4-FFF2-40B4-BE49-F238E27FC236}">
                  <a16:creationId xmlns:a16="http://schemas.microsoft.com/office/drawing/2014/main" id="{4EBC6B56-31B7-4DA4-95B6-10EAD14D3135}"/>
                </a:ext>
              </a:extLst>
            </p:cNvPr>
            <p:cNvGrpSpPr/>
            <p:nvPr/>
          </p:nvGrpSpPr>
          <p:grpSpPr>
            <a:xfrm>
              <a:off x="2114405" y="4400728"/>
              <a:ext cx="2150494" cy="307947"/>
              <a:chOff x="2114405" y="4400728"/>
              <a:chExt cx="2150494" cy="307947"/>
            </a:xfrm>
          </p:grpSpPr>
          <p:sp>
            <p:nvSpPr>
              <p:cNvPr id="121" name="Freeform: Shape 120">
                <a:extLst>
                  <a:ext uri="{FF2B5EF4-FFF2-40B4-BE49-F238E27FC236}">
                    <a16:creationId xmlns:a16="http://schemas.microsoft.com/office/drawing/2014/main" id="{C201A191-6948-400D-8605-D0C0339C2E63}"/>
                  </a:ext>
                </a:extLst>
              </p:cNvPr>
              <p:cNvSpPr/>
              <p:nvPr/>
            </p:nvSpPr>
            <p:spPr>
              <a:xfrm>
                <a:off x="2114405"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720E9B9E-7AC1-43A1-ABDC-52A4A3CC1802}"/>
                  </a:ext>
                </a:extLst>
              </p:cNvPr>
              <p:cNvSpPr/>
              <p:nvPr/>
            </p:nvSpPr>
            <p:spPr bwMode="auto">
              <a:xfrm>
                <a:off x="3972932" y="440072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grpSp>
        <p:nvGrpSpPr>
          <p:cNvPr id="8" name="Group 7">
            <a:extLst>
              <a:ext uri="{FF2B5EF4-FFF2-40B4-BE49-F238E27FC236}">
                <a16:creationId xmlns:a16="http://schemas.microsoft.com/office/drawing/2014/main" id="{5DD4DAC7-8F50-45EC-8EB8-835F0E2E6C89}"/>
              </a:ext>
            </a:extLst>
          </p:cNvPr>
          <p:cNvGrpSpPr/>
          <p:nvPr/>
        </p:nvGrpSpPr>
        <p:grpSpPr>
          <a:xfrm>
            <a:off x="4565674" y="1431897"/>
            <a:ext cx="2250518" cy="4681811"/>
            <a:chOff x="4679582" y="1431897"/>
            <a:chExt cx="2250518" cy="4681811"/>
          </a:xfrm>
        </p:grpSpPr>
        <p:cxnSp>
          <p:nvCxnSpPr>
            <p:cNvPr id="46" name="Straight Connector 45">
              <a:extLst>
                <a:ext uri="{FF2B5EF4-FFF2-40B4-BE49-F238E27FC236}">
                  <a16:creationId xmlns:a16="http://schemas.microsoft.com/office/drawing/2014/main" id="{013A071D-56DE-4306-94D6-81B97967018C}"/>
                </a:ext>
              </a:extLst>
            </p:cNvPr>
            <p:cNvCxnSpPr>
              <a:cxnSpLocks/>
              <a:stCxn id="49" idx="2"/>
              <a:endCxn id="65" idx="0"/>
            </p:cNvCxnSpPr>
            <p:nvPr/>
          </p:nvCxnSpPr>
          <p:spPr>
            <a:xfrm>
              <a:off x="5674802" y="1784450"/>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49" name="Rectangle 48">
              <a:extLst>
                <a:ext uri="{FF2B5EF4-FFF2-40B4-BE49-F238E27FC236}">
                  <a16:creationId xmlns:a16="http://schemas.microsoft.com/office/drawing/2014/main" id="{0FB66322-528A-4BC6-BA81-B5E05C237DDB}"/>
                </a:ext>
              </a:extLst>
            </p:cNvPr>
            <p:cNvSpPr/>
            <p:nvPr/>
          </p:nvSpPr>
          <p:spPr>
            <a:xfrm>
              <a:off x="4679583" y="1431897"/>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50" name="Rectangle 49">
              <a:extLst>
                <a:ext uri="{FF2B5EF4-FFF2-40B4-BE49-F238E27FC236}">
                  <a16:creationId xmlns:a16="http://schemas.microsoft.com/office/drawing/2014/main" id="{BA1DFDAF-AE84-423B-96CF-52B73A64B3A9}"/>
                </a:ext>
              </a:extLst>
            </p:cNvPr>
            <p:cNvSpPr/>
            <p:nvPr/>
          </p:nvSpPr>
          <p:spPr>
            <a:xfrm>
              <a:off x="4679582" y="1990697"/>
              <a:ext cx="1990439" cy="87388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1"/>
                  </a:solidFill>
                </a:rPr>
                <a:t>OAIS-IF </a:t>
              </a:r>
            </a:p>
            <a:p>
              <a:pPr algn="ctr"/>
              <a:r>
                <a:rPr lang="en-US" sz="1200" dirty="0">
                  <a:solidFill>
                    <a:schemeClr val="tx1"/>
                  </a:solidFill>
                </a:rPr>
                <a:t>User Adapter</a:t>
              </a:r>
            </a:p>
          </p:txBody>
        </p:sp>
        <p:sp>
          <p:nvSpPr>
            <p:cNvPr id="65" name="Rectangle 64">
              <a:extLst>
                <a:ext uri="{FF2B5EF4-FFF2-40B4-BE49-F238E27FC236}">
                  <a16:creationId xmlns:a16="http://schemas.microsoft.com/office/drawing/2014/main" id="{4D569B1B-5685-4953-8018-75489DEAC6C9}"/>
                </a:ext>
              </a:extLst>
            </p:cNvPr>
            <p:cNvSpPr/>
            <p:nvPr/>
          </p:nvSpPr>
          <p:spPr>
            <a:xfrm>
              <a:off x="4679583" y="5761155"/>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71" name="Rectangle 70">
              <a:extLst>
                <a:ext uri="{FF2B5EF4-FFF2-40B4-BE49-F238E27FC236}">
                  <a16:creationId xmlns:a16="http://schemas.microsoft.com/office/drawing/2014/main" id="{FA73C47D-CF58-43AD-B7CF-5BEE7A186FC3}"/>
                </a:ext>
              </a:extLst>
            </p:cNvPr>
            <p:cNvSpPr/>
            <p:nvPr/>
          </p:nvSpPr>
          <p:spPr>
            <a:xfrm>
              <a:off x="4679582" y="4701824"/>
              <a:ext cx="1990439" cy="873882"/>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1"/>
                  </a:solidFill>
                </a:rPr>
                <a:t>OAIS-IF </a:t>
              </a:r>
            </a:p>
            <a:p>
              <a:pPr algn="ctr"/>
              <a:r>
                <a:rPr lang="en-US" sz="1200" dirty="0">
                  <a:solidFill>
                    <a:schemeClr val="tx1"/>
                  </a:solidFill>
                </a:rPr>
                <a:t>Archive Adapter</a:t>
              </a:r>
            </a:p>
          </p:txBody>
        </p:sp>
        <p:cxnSp>
          <p:nvCxnSpPr>
            <p:cNvPr id="87" name="Straight Connector 86">
              <a:extLst>
                <a:ext uri="{FF2B5EF4-FFF2-40B4-BE49-F238E27FC236}">
                  <a16:creationId xmlns:a16="http://schemas.microsoft.com/office/drawing/2014/main" id="{82D557E7-97CC-4E06-B75A-0A7190142A51}"/>
                </a:ext>
              </a:extLst>
            </p:cNvPr>
            <p:cNvCxnSpPr>
              <a:cxnSpLocks/>
            </p:cNvCxnSpPr>
            <p:nvPr/>
          </p:nvCxnSpPr>
          <p:spPr>
            <a:xfrm>
              <a:off x="5676511" y="3128061"/>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Arrow Connector 87">
              <a:extLst>
                <a:ext uri="{FF2B5EF4-FFF2-40B4-BE49-F238E27FC236}">
                  <a16:creationId xmlns:a16="http://schemas.microsoft.com/office/drawing/2014/main" id="{DC82DDC0-468D-4223-B8C0-B43A9BC25E2B}"/>
                </a:ext>
              </a:extLst>
            </p:cNvPr>
            <p:cNvCxnSpPr>
              <a:cxnSpLocks/>
            </p:cNvCxnSpPr>
            <p:nvPr/>
          </p:nvCxnSpPr>
          <p:spPr>
            <a:xfrm>
              <a:off x="5676673" y="2855305"/>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Arrow Connector 88">
              <a:extLst>
                <a:ext uri="{FF2B5EF4-FFF2-40B4-BE49-F238E27FC236}">
                  <a16:creationId xmlns:a16="http://schemas.microsoft.com/office/drawing/2014/main" id="{9B51BE6D-398E-4727-906B-DBC449196147}"/>
                </a:ext>
              </a:extLst>
            </p:cNvPr>
            <p:cNvCxnSpPr>
              <a:cxnSpLocks/>
            </p:cNvCxnSpPr>
            <p:nvPr/>
          </p:nvCxnSpPr>
          <p:spPr>
            <a:xfrm>
              <a:off x="5674802" y="411936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123" name="Group 122">
              <a:extLst>
                <a:ext uri="{FF2B5EF4-FFF2-40B4-BE49-F238E27FC236}">
                  <a16:creationId xmlns:a16="http://schemas.microsoft.com/office/drawing/2014/main" id="{0C265137-1933-4394-BEC3-E91575E87C31}"/>
                </a:ext>
              </a:extLst>
            </p:cNvPr>
            <p:cNvGrpSpPr/>
            <p:nvPr/>
          </p:nvGrpSpPr>
          <p:grpSpPr>
            <a:xfrm>
              <a:off x="4739503" y="2305869"/>
              <a:ext cx="2190597" cy="307947"/>
              <a:chOff x="2063429" y="2276206"/>
              <a:chExt cx="2190597" cy="307947"/>
            </a:xfrm>
          </p:grpSpPr>
          <p:sp>
            <p:nvSpPr>
              <p:cNvPr id="124" name="Freeform: Shape 123">
                <a:extLst>
                  <a:ext uri="{FF2B5EF4-FFF2-40B4-BE49-F238E27FC236}">
                    <a16:creationId xmlns:a16="http://schemas.microsoft.com/office/drawing/2014/main" id="{D0CA4A80-BFD9-4E78-887C-B1803DBF30B7}"/>
                  </a:ext>
                </a:extLst>
              </p:cNvPr>
              <p:cNvSpPr/>
              <p:nvPr/>
            </p:nvSpPr>
            <p:spPr>
              <a:xfrm>
                <a:off x="2063429"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08DCEB30-2B4F-4788-95D1-F761D380AC9D}"/>
                  </a:ext>
                </a:extLst>
              </p:cNvPr>
              <p:cNvSpPr/>
              <p:nvPr/>
            </p:nvSpPr>
            <p:spPr bwMode="auto">
              <a:xfrm>
                <a:off x="3962059" y="2276206"/>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1</a:t>
                </a:r>
              </a:p>
            </p:txBody>
          </p:sp>
        </p:grpSp>
        <p:grpSp>
          <p:nvGrpSpPr>
            <p:cNvPr id="126" name="Group 125">
              <a:extLst>
                <a:ext uri="{FF2B5EF4-FFF2-40B4-BE49-F238E27FC236}">
                  <a16:creationId xmlns:a16="http://schemas.microsoft.com/office/drawing/2014/main" id="{6C24982C-DC0C-4A0B-B10F-6000DED46319}"/>
                </a:ext>
              </a:extLst>
            </p:cNvPr>
            <p:cNvGrpSpPr/>
            <p:nvPr/>
          </p:nvGrpSpPr>
          <p:grpSpPr>
            <a:xfrm>
              <a:off x="4733814" y="2838186"/>
              <a:ext cx="2150504" cy="307947"/>
              <a:chOff x="2123350" y="2838994"/>
              <a:chExt cx="2150504" cy="307947"/>
            </a:xfrm>
          </p:grpSpPr>
          <p:sp>
            <p:nvSpPr>
              <p:cNvPr id="127" name="Freeform: Shape 126">
                <a:extLst>
                  <a:ext uri="{FF2B5EF4-FFF2-40B4-BE49-F238E27FC236}">
                    <a16:creationId xmlns:a16="http://schemas.microsoft.com/office/drawing/2014/main" id="{BD41ED25-A68C-4618-8BC6-6F00D3890BC1}"/>
                  </a:ext>
                </a:extLst>
              </p:cNvPr>
              <p:cNvSpPr/>
              <p:nvPr/>
            </p:nvSpPr>
            <p:spPr>
              <a:xfrm>
                <a:off x="212335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24642C3A-27AF-435B-9A5E-30452C2330D8}"/>
                  </a:ext>
                </a:extLst>
              </p:cNvPr>
              <p:cNvSpPr/>
              <p:nvPr/>
            </p:nvSpPr>
            <p:spPr bwMode="auto">
              <a:xfrm>
                <a:off x="3981887" y="2838994"/>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nvGrpSpPr>
            <p:cNvPr id="129" name="Group 128">
              <a:extLst>
                <a:ext uri="{FF2B5EF4-FFF2-40B4-BE49-F238E27FC236}">
                  <a16:creationId xmlns:a16="http://schemas.microsoft.com/office/drawing/2014/main" id="{05CEBDC3-93EE-4EB4-B576-C30A320C8FF1}"/>
                </a:ext>
              </a:extLst>
            </p:cNvPr>
            <p:cNvGrpSpPr/>
            <p:nvPr/>
          </p:nvGrpSpPr>
          <p:grpSpPr>
            <a:xfrm>
              <a:off x="4712472" y="4448844"/>
              <a:ext cx="2150494" cy="307947"/>
              <a:chOff x="2114405" y="4400728"/>
              <a:chExt cx="2150494" cy="307947"/>
            </a:xfrm>
          </p:grpSpPr>
          <p:sp>
            <p:nvSpPr>
              <p:cNvPr id="130" name="Freeform: Shape 129">
                <a:extLst>
                  <a:ext uri="{FF2B5EF4-FFF2-40B4-BE49-F238E27FC236}">
                    <a16:creationId xmlns:a16="http://schemas.microsoft.com/office/drawing/2014/main" id="{F07F66F8-CEA1-4BAF-9FE4-8877E665A4A2}"/>
                  </a:ext>
                </a:extLst>
              </p:cNvPr>
              <p:cNvSpPr/>
              <p:nvPr/>
            </p:nvSpPr>
            <p:spPr>
              <a:xfrm>
                <a:off x="2114405"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02814B7B-901E-4C39-BCDB-C60F9DB986FD}"/>
                  </a:ext>
                </a:extLst>
              </p:cNvPr>
              <p:cNvSpPr/>
              <p:nvPr/>
            </p:nvSpPr>
            <p:spPr bwMode="auto">
              <a:xfrm>
                <a:off x="3972932" y="440072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sp>
          <p:nvSpPr>
            <p:cNvPr id="133" name="Freeform: Shape 132">
              <a:extLst>
                <a:ext uri="{FF2B5EF4-FFF2-40B4-BE49-F238E27FC236}">
                  <a16:creationId xmlns:a16="http://schemas.microsoft.com/office/drawing/2014/main" id="{C3952475-EB89-4157-97E6-9B73358BA129}"/>
                </a:ext>
              </a:extLst>
            </p:cNvPr>
            <p:cNvSpPr/>
            <p:nvPr/>
          </p:nvSpPr>
          <p:spPr>
            <a:xfrm>
              <a:off x="4710143" y="5178976"/>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8DAF118E-1DE3-4EAF-99C8-26BDE42BE27D}"/>
                </a:ext>
              </a:extLst>
            </p:cNvPr>
            <p:cNvSpPr/>
            <p:nvPr/>
          </p:nvSpPr>
          <p:spPr bwMode="auto">
            <a:xfrm>
              <a:off x="6592887" y="5033263"/>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3</a:t>
              </a:r>
            </a:p>
          </p:txBody>
        </p:sp>
      </p:grpSp>
      <p:grpSp>
        <p:nvGrpSpPr>
          <p:cNvPr id="5" name="Group 4">
            <a:extLst>
              <a:ext uri="{FF2B5EF4-FFF2-40B4-BE49-F238E27FC236}">
                <a16:creationId xmlns:a16="http://schemas.microsoft.com/office/drawing/2014/main" id="{88AF778B-80CF-4B66-BC79-1BDB05EAC616}"/>
              </a:ext>
            </a:extLst>
          </p:cNvPr>
          <p:cNvGrpSpPr/>
          <p:nvPr/>
        </p:nvGrpSpPr>
        <p:grpSpPr>
          <a:xfrm>
            <a:off x="9594998" y="1440979"/>
            <a:ext cx="2225689" cy="4663646"/>
            <a:chOff x="9594998" y="1442192"/>
            <a:chExt cx="2225689" cy="4663646"/>
          </a:xfrm>
        </p:grpSpPr>
        <p:cxnSp>
          <p:nvCxnSpPr>
            <p:cNvPr id="83" name="Straight Connector 82">
              <a:extLst>
                <a:ext uri="{FF2B5EF4-FFF2-40B4-BE49-F238E27FC236}">
                  <a16:creationId xmlns:a16="http://schemas.microsoft.com/office/drawing/2014/main" id="{9BC9629A-D6D2-472C-B9CC-885F23ACE452}"/>
                </a:ext>
              </a:extLst>
            </p:cNvPr>
            <p:cNvCxnSpPr>
              <a:cxnSpLocks/>
              <a:endCxn id="84" idx="0"/>
            </p:cNvCxnSpPr>
            <p:nvPr/>
          </p:nvCxnSpPr>
          <p:spPr>
            <a:xfrm>
              <a:off x="10590221" y="1776579"/>
              <a:ext cx="0" cy="288388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84" name="Rectangle 83">
              <a:extLst>
                <a:ext uri="{FF2B5EF4-FFF2-40B4-BE49-F238E27FC236}">
                  <a16:creationId xmlns:a16="http://schemas.microsoft.com/office/drawing/2014/main" id="{6B292426-432F-4631-874C-7B2BEB010C2C}"/>
                </a:ext>
              </a:extLst>
            </p:cNvPr>
            <p:cNvSpPr/>
            <p:nvPr/>
          </p:nvSpPr>
          <p:spPr>
            <a:xfrm>
              <a:off x="9595002" y="4660466"/>
              <a:ext cx="1990438" cy="144537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85" name="Rectangle 84">
              <a:extLst>
                <a:ext uri="{FF2B5EF4-FFF2-40B4-BE49-F238E27FC236}">
                  <a16:creationId xmlns:a16="http://schemas.microsoft.com/office/drawing/2014/main" id="{AD2D4C6C-B4AE-41EB-9871-C796D0E99919}"/>
                </a:ext>
              </a:extLst>
            </p:cNvPr>
            <p:cNvSpPr/>
            <p:nvPr/>
          </p:nvSpPr>
          <p:spPr>
            <a:xfrm>
              <a:off x="9691800" y="4677859"/>
              <a:ext cx="1694883" cy="256639"/>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86" name="Straight Connector 85">
              <a:extLst>
                <a:ext uri="{FF2B5EF4-FFF2-40B4-BE49-F238E27FC236}">
                  <a16:creationId xmlns:a16="http://schemas.microsoft.com/office/drawing/2014/main" id="{4295AEDA-42E2-48FB-9BAA-40CCAF12A194}"/>
                </a:ext>
              </a:extLst>
            </p:cNvPr>
            <p:cNvCxnSpPr>
              <a:cxnSpLocks/>
            </p:cNvCxnSpPr>
            <p:nvPr/>
          </p:nvCxnSpPr>
          <p:spPr>
            <a:xfrm>
              <a:off x="10591930" y="3120190"/>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Arrow Connector 89">
              <a:extLst>
                <a:ext uri="{FF2B5EF4-FFF2-40B4-BE49-F238E27FC236}">
                  <a16:creationId xmlns:a16="http://schemas.microsoft.com/office/drawing/2014/main" id="{DEC0B063-6FF2-49A0-BE92-5E45524CB9CA}"/>
                </a:ext>
              </a:extLst>
            </p:cNvPr>
            <p:cNvCxnSpPr>
              <a:cxnSpLocks/>
            </p:cNvCxnSpPr>
            <p:nvPr/>
          </p:nvCxnSpPr>
          <p:spPr>
            <a:xfrm>
              <a:off x="10592092" y="284743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Arrow Connector 90">
              <a:extLst>
                <a:ext uri="{FF2B5EF4-FFF2-40B4-BE49-F238E27FC236}">
                  <a16:creationId xmlns:a16="http://schemas.microsoft.com/office/drawing/2014/main" id="{B8055EFC-0B66-42CB-A92A-550EEADA8A43}"/>
                </a:ext>
              </a:extLst>
            </p:cNvPr>
            <p:cNvCxnSpPr>
              <a:cxnSpLocks/>
            </p:cNvCxnSpPr>
            <p:nvPr/>
          </p:nvCxnSpPr>
          <p:spPr>
            <a:xfrm>
              <a:off x="10590221" y="4111493"/>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92" name="Group 91">
              <a:extLst>
                <a:ext uri="{FF2B5EF4-FFF2-40B4-BE49-F238E27FC236}">
                  <a16:creationId xmlns:a16="http://schemas.microsoft.com/office/drawing/2014/main" id="{56FAA530-0EC3-4FBE-A941-EABD4C5BAB4C}"/>
                </a:ext>
              </a:extLst>
            </p:cNvPr>
            <p:cNvGrpSpPr/>
            <p:nvPr/>
          </p:nvGrpSpPr>
          <p:grpSpPr>
            <a:xfrm>
              <a:off x="9654922" y="2831123"/>
              <a:ext cx="2150504" cy="307947"/>
              <a:chOff x="2123350" y="2838994"/>
              <a:chExt cx="2150504" cy="307947"/>
            </a:xfrm>
          </p:grpSpPr>
          <p:sp>
            <p:nvSpPr>
              <p:cNvPr id="100" name="Freeform: Shape 99">
                <a:extLst>
                  <a:ext uri="{FF2B5EF4-FFF2-40B4-BE49-F238E27FC236}">
                    <a16:creationId xmlns:a16="http://schemas.microsoft.com/office/drawing/2014/main" id="{8C091EB1-08EC-41CB-908A-D3AD125DD7AF}"/>
                  </a:ext>
                </a:extLst>
              </p:cNvPr>
              <p:cNvSpPr/>
              <p:nvPr/>
            </p:nvSpPr>
            <p:spPr>
              <a:xfrm>
                <a:off x="212335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9BAFF55C-1937-4720-AD3D-1458E324F618}"/>
                  </a:ext>
                </a:extLst>
              </p:cNvPr>
              <p:cNvSpPr/>
              <p:nvPr/>
            </p:nvSpPr>
            <p:spPr bwMode="auto">
              <a:xfrm>
                <a:off x="3981887" y="2838994"/>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nvGrpSpPr>
            <p:cNvPr id="102" name="Group 101">
              <a:extLst>
                <a:ext uri="{FF2B5EF4-FFF2-40B4-BE49-F238E27FC236}">
                  <a16:creationId xmlns:a16="http://schemas.microsoft.com/office/drawing/2014/main" id="{4FDC6312-85B8-4D8C-B16B-0F72E325C26A}"/>
                </a:ext>
              </a:extLst>
            </p:cNvPr>
            <p:cNvGrpSpPr/>
            <p:nvPr/>
          </p:nvGrpSpPr>
          <p:grpSpPr>
            <a:xfrm>
              <a:off x="9645976" y="4956745"/>
              <a:ext cx="2174711" cy="307947"/>
              <a:chOff x="2114404" y="4964616"/>
              <a:chExt cx="2174711" cy="307947"/>
            </a:xfrm>
          </p:grpSpPr>
          <p:sp>
            <p:nvSpPr>
              <p:cNvPr id="103" name="Freeform: Shape 102">
                <a:extLst>
                  <a:ext uri="{FF2B5EF4-FFF2-40B4-BE49-F238E27FC236}">
                    <a16:creationId xmlns:a16="http://schemas.microsoft.com/office/drawing/2014/main" id="{8EF15AFD-5182-4A89-92CF-7CA502F70063}"/>
                  </a:ext>
                </a:extLst>
              </p:cNvPr>
              <p:cNvSpPr/>
              <p:nvPr/>
            </p:nvSpPr>
            <p:spPr>
              <a:xfrm>
                <a:off x="2114404"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105" name="Oval 104">
                <a:extLst>
                  <a:ext uri="{FF2B5EF4-FFF2-40B4-BE49-F238E27FC236}">
                    <a16:creationId xmlns:a16="http://schemas.microsoft.com/office/drawing/2014/main" id="{37265A59-8912-4B9F-9375-1E04DE17B62F}"/>
                  </a:ext>
                </a:extLst>
              </p:cNvPr>
              <p:cNvSpPr/>
              <p:nvPr/>
            </p:nvSpPr>
            <p:spPr bwMode="auto">
              <a:xfrm>
                <a:off x="3997148" y="4964616"/>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3</a:t>
                </a:r>
              </a:p>
            </p:txBody>
          </p:sp>
        </p:grpSp>
        <p:grpSp>
          <p:nvGrpSpPr>
            <p:cNvPr id="132" name="Group 131">
              <a:extLst>
                <a:ext uri="{FF2B5EF4-FFF2-40B4-BE49-F238E27FC236}">
                  <a16:creationId xmlns:a16="http://schemas.microsoft.com/office/drawing/2014/main" id="{BDD5F6E4-5361-4518-8D9B-1B00B02C1ECB}"/>
                </a:ext>
              </a:extLst>
            </p:cNvPr>
            <p:cNvGrpSpPr/>
            <p:nvPr/>
          </p:nvGrpSpPr>
          <p:grpSpPr>
            <a:xfrm>
              <a:off x="9645977" y="4392857"/>
              <a:ext cx="2150494" cy="307947"/>
              <a:chOff x="2114405" y="4400728"/>
              <a:chExt cx="2150494" cy="307947"/>
            </a:xfrm>
          </p:grpSpPr>
          <p:sp>
            <p:nvSpPr>
              <p:cNvPr id="135" name="Freeform: Shape 134">
                <a:extLst>
                  <a:ext uri="{FF2B5EF4-FFF2-40B4-BE49-F238E27FC236}">
                    <a16:creationId xmlns:a16="http://schemas.microsoft.com/office/drawing/2014/main" id="{B0E4D05C-552A-43EE-83E8-BBF02FB9083B}"/>
                  </a:ext>
                </a:extLst>
              </p:cNvPr>
              <p:cNvSpPr/>
              <p:nvPr/>
            </p:nvSpPr>
            <p:spPr>
              <a:xfrm>
                <a:off x="2114405"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D2B58060-BF3D-4425-B950-7A8EC442799D}"/>
                  </a:ext>
                </a:extLst>
              </p:cNvPr>
              <p:cNvSpPr/>
              <p:nvPr/>
            </p:nvSpPr>
            <p:spPr bwMode="auto">
              <a:xfrm>
                <a:off x="3972932" y="440072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sp>
          <p:nvSpPr>
            <p:cNvPr id="137" name="Rectangle 136">
              <a:extLst>
                <a:ext uri="{FF2B5EF4-FFF2-40B4-BE49-F238E27FC236}">
                  <a16:creationId xmlns:a16="http://schemas.microsoft.com/office/drawing/2014/main" id="{2C7C79E2-55E1-4A0C-8D6A-FFC1DE121652}"/>
                </a:ext>
              </a:extLst>
            </p:cNvPr>
            <p:cNvSpPr/>
            <p:nvPr/>
          </p:nvSpPr>
          <p:spPr>
            <a:xfrm>
              <a:off x="9594998" y="1442192"/>
              <a:ext cx="1990438" cy="144720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46" name="Rectangle 145">
              <a:extLst>
                <a:ext uri="{FF2B5EF4-FFF2-40B4-BE49-F238E27FC236}">
                  <a16:creationId xmlns:a16="http://schemas.microsoft.com/office/drawing/2014/main" id="{55EB16D0-F9AF-49FA-8271-BB533BA22B0A}"/>
                </a:ext>
              </a:extLst>
            </p:cNvPr>
            <p:cNvSpPr/>
            <p:nvPr/>
          </p:nvSpPr>
          <p:spPr>
            <a:xfrm>
              <a:off x="9765603" y="2588208"/>
              <a:ext cx="1619640" cy="27087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147" name="Group 146">
              <a:extLst>
                <a:ext uri="{FF2B5EF4-FFF2-40B4-BE49-F238E27FC236}">
                  <a16:creationId xmlns:a16="http://schemas.microsoft.com/office/drawing/2014/main" id="{681AB303-EF45-43B0-8161-B81E05DDD6CB}"/>
                </a:ext>
              </a:extLst>
            </p:cNvPr>
            <p:cNvGrpSpPr/>
            <p:nvPr/>
          </p:nvGrpSpPr>
          <p:grpSpPr>
            <a:xfrm>
              <a:off x="9595001" y="2268335"/>
              <a:ext cx="2190597" cy="307947"/>
              <a:chOff x="2063429" y="2276206"/>
              <a:chExt cx="2190597" cy="307947"/>
            </a:xfrm>
          </p:grpSpPr>
          <p:sp>
            <p:nvSpPr>
              <p:cNvPr id="148" name="Freeform: Shape 147">
                <a:extLst>
                  <a:ext uri="{FF2B5EF4-FFF2-40B4-BE49-F238E27FC236}">
                    <a16:creationId xmlns:a16="http://schemas.microsoft.com/office/drawing/2014/main" id="{F0A4E3E7-0C0A-466B-A2E7-4F525B2B60D2}"/>
                  </a:ext>
                </a:extLst>
              </p:cNvPr>
              <p:cNvSpPr/>
              <p:nvPr/>
            </p:nvSpPr>
            <p:spPr>
              <a:xfrm>
                <a:off x="2063429"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DFF79290-AAAB-4CB8-90D9-997B13A6ABE9}"/>
                  </a:ext>
                </a:extLst>
              </p:cNvPr>
              <p:cNvSpPr/>
              <p:nvPr/>
            </p:nvSpPr>
            <p:spPr bwMode="auto">
              <a:xfrm>
                <a:off x="3962059" y="2276206"/>
                <a:ext cx="291967" cy="307947"/>
              </a:xfrm>
              <a:prstGeom prst="ellipse">
                <a:avLst/>
              </a:prstGeom>
              <a:noFill/>
              <a:ln w="38100">
                <a:solidFill>
                  <a:schemeClr val="bg1">
                    <a:lumMod val="65000"/>
                  </a:schemeClr>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chemeClr val="bg1">
                        <a:lumMod val="65000"/>
                      </a:schemeClr>
                    </a:solidFill>
                    <a:latin typeface="Comic Sans MS" panose="030F0702030302020204" pitchFamily="66" charset="0"/>
                  </a:rPr>
                  <a:t>1</a:t>
                </a:r>
              </a:p>
            </p:txBody>
          </p:sp>
        </p:grpSp>
      </p:grpSp>
      <p:grpSp>
        <p:nvGrpSpPr>
          <p:cNvPr id="7" name="Group 6">
            <a:extLst>
              <a:ext uri="{FF2B5EF4-FFF2-40B4-BE49-F238E27FC236}">
                <a16:creationId xmlns:a16="http://schemas.microsoft.com/office/drawing/2014/main" id="{32F61244-C6EA-4AEC-B3BD-236C9A682FDD}"/>
              </a:ext>
            </a:extLst>
          </p:cNvPr>
          <p:cNvGrpSpPr/>
          <p:nvPr/>
        </p:nvGrpSpPr>
        <p:grpSpPr>
          <a:xfrm>
            <a:off x="7092751" y="1440979"/>
            <a:ext cx="2225689" cy="4663646"/>
            <a:chOff x="7133702" y="1442192"/>
            <a:chExt cx="2225689" cy="4663646"/>
          </a:xfrm>
        </p:grpSpPr>
        <p:cxnSp>
          <p:nvCxnSpPr>
            <p:cNvPr id="177" name="Straight Connector 176">
              <a:extLst>
                <a:ext uri="{FF2B5EF4-FFF2-40B4-BE49-F238E27FC236}">
                  <a16:creationId xmlns:a16="http://schemas.microsoft.com/office/drawing/2014/main" id="{C06C8924-8A3B-4ABD-B7A6-46C9F1320F20}"/>
                </a:ext>
              </a:extLst>
            </p:cNvPr>
            <p:cNvCxnSpPr>
              <a:cxnSpLocks/>
              <a:endCxn id="179" idx="0"/>
            </p:cNvCxnSpPr>
            <p:nvPr/>
          </p:nvCxnSpPr>
          <p:spPr>
            <a:xfrm>
              <a:off x="8128925" y="1776579"/>
              <a:ext cx="0" cy="344657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78" name="Rectangle 177">
              <a:extLst>
                <a:ext uri="{FF2B5EF4-FFF2-40B4-BE49-F238E27FC236}">
                  <a16:creationId xmlns:a16="http://schemas.microsoft.com/office/drawing/2014/main" id="{E21B1046-1BFF-4D4C-913D-770DABAE9D6F}"/>
                </a:ext>
              </a:extLst>
            </p:cNvPr>
            <p:cNvSpPr/>
            <p:nvPr/>
          </p:nvSpPr>
          <p:spPr>
            <a:xfrm>
              <a:off x="7133705" y="2504155"/>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Generic</a:t>
              </a:r>
              <a:r>
                <a:rPr lang="en-US" sz="1200" dirty="0">
                  <a:solidFill>
                    <a:schemeClr val="tx1"/>
                  </a:solidFill>
                </a:rPr>
                <a:t> Adapter</a:t>
              </a:r>
            </a:p>
          </p:txBody>
        </p:sp>
        <p:sp>
          <p:nvSpPr>
            <p:cNvPr id="179" name="Rectangle 178">
              <a:extLst>
                <a:ext uri="{FF2B5EF4-FFF2-40B4-BE49-F238E27FC236}">
                  <a16:creationId xmlns:a16="http://schemas.microsoft.com/office/drawing/2014/main" id="{B3F3AAEF-0693-4E8E-9DCE-CF431547150F}"/>
                </a:ext>
              </a:extLst>
            </p:cNvPr>
            <p:cNvSpPr/>
            <p:nvPr/>
          </p:nvSpPr>
          <p:spPr>
            <a:xfrm>
              <a:off x="7133706" y="5223154"/>
              <a:ext cx="1990438" cy="88268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180" name="Rectangle 179">
              <a:extLst>
                <a:ext uri="{FF2B5EF4-FFF2-40B4-BE49-F238E27FC236}">
                  <a16:creationId xmlns:a16="http://schemas.microsoft.com/office/drawing/2014/main" id="{6D543D5F-8E91-4EF0-A4F9-40A5390F7F6F}"/>
                </a:ext>
              </a:extLst>
            </p:cNvPr>
            <p:cNvSpPr/>
            <p:nvPr/>
          </p:nvSpPr>
          <p:spPr>
            <a:xfrm>
              <a:off x="7133705" y="4693953"/>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Generic</a:t>
              </a:r>
              <a:r>
                <a:rPr lang="en-US" sz="1200" dirty="0">
                  <a:solidFill>
                    <a:schemeClr val="tx1"/>
                  </a:solidFill>
                </a:rPr>
                <a:t> Adapter</a:t>
              </a:r>
            </a:p>
          </p:txBody>
        </p:sp>
        <p:sp>
          <p:nvSpPr>
            <p:cNvPr id="181" name="Rectangle 180">
              <a:extLst>
                <a:ext uri="{FF2B5EF4-FFF2-40B4-BE49-F238E27FC236}">
                  <a16:creationId xmlns:a16="http://schemas.microsoft.com/office/drawing/2014/main" id="{43FA4BC6-45AC-49EE-B02E-F61EFA2F4BC5}"/>
                </a:ext>
              </a:extLst>
            </p:cNvPr>
            <p:cNvSpPr/>
            <p:nvPr/>
          </p:nvSpPr>
          <p:spPr>
            <a:xfrm>
              <a:off x="7266686" y="5241205"/>
              <a:ext cx="1694883" cy="256639"/>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182" name="Straight Connector 181">
              <a:extLst>
                <a:ext uri="{FF2B5EF4-FFF2-40B4-BE49-F238E27FC236}">
                  <a16:creationId xmlns:a16="http://schemas.microsoft.com/office/drawing/2014/main" id="{46A9802C-677C-4243-9DD9-C1211CE5A266}"/>
                </a:ext>
              </a:extLst>
            </p:cNvPr>
            <p:cNvCxnSpPr>
              <a:cxnSpLocks/>
            </p:cNvCxnSpPr>
            <p:nvPr/>
          </p:nvCxnSpPr>
          <p:spPr>
            <a:xfrm>
              <a:off x="8130634" y="3120190"/>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Arrow Connector 182">
              <a:extLst>
                <a:ext uri="{FF2B5EF4-FFF2-40B4-BE49-F238E27FC236}">
                  <a16:creationId xmlns:a16="http://schemas.microsoft.com/office/drawing/2014/main" id="{4A817DC2-0788-4E53-89FE-F8C2681C6335}"/>
                </a:ext>
              </a:extLst>
            </p:cNvPr>
            <p:cNvCxnSpPr>
              <a:cxnSpLocks/>
            </p:cNvCxnSpPr>
            <p:nvPr/>
          </p:nvCxnSpPr>
          <p:spPr>
            <a:xfrm>
              <a:off x="8130796" y="284743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Arrow Connector 183">
              <a:extLst>
                <a:ext uri="{FF2B5EF4-FFF2-40B4-BE49-F238E27FC236}">
                  <a16:creationId xmlns:a16="http://schemas.microsoft.com/office/drawing/2014/main" id="{9206FC7F-FEC2-478D-A5D0-7594FEB74E90}"/>
                </a:ext>
              </a:extLst>
            </p:cNvPr>
            <p:cNvCxnSpPr>
              <a:cxnSpLocks/>
            </p:cNvCxnSpPr>
            <p:nvPr/>
          </p:nvCxnSpPr>
          <p:spPr>
            <a:xfrm>
              <a:off x="8128925" y="4111493"/>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185" name="Group 184">
              <a:extLst>
                <a:ext uri="{FF2B5EF4-FFF2-40B4-BE49-F238E27FC236}">
                  <a16:creationId xmlns:a16="http://schemas.microsoft.com/office/drawing/2014/main" id="{B81001D7-56F0-472A-9B0B-82D42518D877}"/>
                </a:ext>
              </a:extLst>
            </p:cNvPr>
            <p:cNvGrpSpPr/>
            <p:nvPr/>
          </p:nvGrpSpPr>
          <p:grpSpPr>
            <a:xfrm>
              <a:off x="7133705" y="2268335"/>
              <a:ext cx="2190597" cy="307947"/>
              <a:chOff x="2063429" y="2276206"/>
              <a:chExt cx="2190597" cy="307947"/>
            </a:xfrm>
          </p:grpSpPr>
          <p:sp>
            <p:nvSpPr>
              <p:cNvPr id="186" name="Freeform: Shape 185">
                <a:extLst>
                  <a:ext uri="{FF2B5EF4-FFF2-40B4-BE49-F238E27FC236}">
                    <a16:creationId xmlns:a16="http://schemas.microsoft.com/office/drawing/2014/main" id="{1B4F861B-BE09-4880-AFF4-E10961E03D87}"/>
                  </a:ext>
                </a:extLst>
              </p:cNvPr>
              <p:cNvSpPr/>
              <p:nvPr/>
            </p:nvSpPr>
            <p:spPr>
              <a:xfrm>
                <a:off x="2063429"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FD711FFB-9FC9-4FE6-9B16-8E4DF8B5B574}"/>
                  </a:ext>
                </a:extLst>
              </p:cNvPr>
              <p:cNvSpPr/>
              <p:nvPr/>
            </p:nvSpPr>
            <p:spPr bwMode="auto">
              <a:xfrm>
                <a:off x="3962059" y="227620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grpSp>
          <p:nvGrpSpPr>
            <p:cNvPr id="188" name="Group 187">
              <a:extLst>
                <a:ext uri="{FF2B5EF4-FFF2-40B4-BE49-F238E27FC236}">
                  <a16:creationId xmlns:a16="http://schemas.microsoft.com/office/drawing/2014/main" id="{9CD14BF5-9AA2-44C8-BE85-44BD7AEDF1F7}"/>
                </a:ext>
              </a:extLst>
            </p:cNvPr>
            <p:cNvGrpSpPr/>
            <p:nvPr/>
          </p:nvGrpSpPr>
          <p:grpSpPr>
            <a:xfrm>
              <a:off x="7193626" y="2831123"/>
              <a:ext cx="2150504" cy="307947"/>
              <a:chOff x="2123350" y="2838994"/>
              <a:chExt cx="2150504" cy="307947"/>
            </a:xfrm>
          </p:grpSpPr>
          <p:sp>
            <p:nvSpPr>
              <p:cNvPr id="189" name="Freeform: Shape 188">
                <a:extLst>
                  <a:ext uri="{FF2B5EF4-FFF2-40B4-BE49-F238E27FC236}">
                    <a16:creationId xmlns:a16="http://schemas.microsoft.com/office/drawing/2014/main" id="{2DFB3F08-62EF-4D9D-8280-08ABCFB54769}"/>
                  </a:ext>
                </a:extLst>
              </p:cNvPr>
              <p:cNvSpPr/>
              <p:nvPr/>
            </p:nvSpPr>
            <p:spPr>
              <a:xfrm>
                <a:off x="212335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8A5F33A1-35CE-4FB0-9ADF-9E799B804525}"/>
                  </a:ext>
                </a:extLst>
              </p:cNvPr>
              <p:cNvSpPr/>
              <p:nvPr/>
            </p:nvSpPr>
            <p:spPr bwMode="auto">
              <a:xfrm>
                <a:off x="3981887" y="2838994"/>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nvGrpSpPr>
            <p:cNvPr id="191" name="Group 190">
              <a:extLst>
                <a:ext uri="{FF2B5EF4-FFF2-40B4-BE49-F238E27FC236}">
                  <a16:creationId xmlns:a16="http://schemas.microsoft.com/office/drawing/2014/main" id="{D04584A4-8FF3-4467-B8E5-A95C06CF9852}"/>
                </a:ext>
              </a:extLst>
            </p:cNvPr>
            <p:cNvGrpSpPr/>
            <p:nvPr/>
          </p:nvGrpSpPr>
          <p:grpSpPr>
            <a:xfrm>
              <a:off x="7184680" y="4956745"/>
              <a:ext cx="2174711" cy="307947"/>
              <a:chOff x="2114404" y="4964616"/>
              <a:chExt cx="2174711" cy="307947"/>
            </a:xfrm>
          </p:grpSpPr>
          <p:sp>
            <p:nvSpPr>
              <p:cNvPr id="192" name="Freeform: Shape 191">
                <a:extLst>
                  <a:ext uri="{FF2B5EF4-FFF2-40B4-BE49-F238E27FC236}">
                    <a16:creationId xmlns:a16="http://schemas.microsoft.com/office/drawing/2014/main" id="{BC00BF9E-F23A-47BD-856B-CAA588231A09}"/>
                  </a:ext>
                </a:extLst>
              </p:cNvPr>
              <p:cNvSpPr/>
              <p:nvPr/>
            </p:nvSpPr>
            <p:spPr>
              <a:xfrm>
                <a:off x="2114404"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7FA3EBB1-2551-4BF3-8E20-3D78F718BBAB}"/>
                  </a:ext>
                </a:extLst>
              </p:cNvPr>
              <p:cNvSpPr/>
              <p:nvPr/>
            </p:nvSpPr>
            <p:spPr bwMode="auto">
              <a:xfrm>
                <a:off x="3997148" y="496461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3</a:t>
                </a:r>
              </a:p>
            </p:txBody>
          </p:sp>
        </p:grpSp>
        <p:grpSp>
          <p:nvGrpSpPr>
            <p:cNvPr id="194" name="Group 193">
              <a:extLst>
                <a:ext uri="{FF2B5EF4-FFF2-40B4-BE49-F238E27FC236}">
                  <a16:creationId xmlns:a16="http://schemas.microsoft.com/office/drawing/2014/main" id="{8E254680-2579-4F61-A958-B99CFF221CD2}"/>
                </a:ext>
              </a:extLst>
            </p:cNvPr>
            <p:cNvGrpSpPr/>
            <p:nvPr/>
          </p:nvGrpSpPr>
          <p:grpSpPr>
            <a:xfrm>
              <a:off x="7184681" y="4392857"/>
              <a:ext cx="2150494" cy="307947"/>
              <a:chOff x="2114405" y="4400728"/>
              <a:chExt cx="2150494" cy="307947"/>
            </a:xfrm>
          </p:grpSpPr>
          <p:sp>
            <p:nvSpPr>
              <p:cNvPr id="195" name="Freeform: Shape 194">
                <a:extLst>
                  <a:ext uri="{FF2B5EF4-FFF2-40B4-BE49-F238E27FC236}">
                    <a16:creationId xmlns:a16="http://schemas.microsoft.com/office/drawing/2014/main" id="{52D2E67B-7BBC-4E90-A2A5-2F251FF276CF}"/>
                  </a:ext>
                </a:extLst>
              </p:cNvPr>
              <p:cNvSpPr/>
              <p:nvPr/>
            </p:nvSpPr>
            <p:spPr>
              <a:xfrm>
                <a:off x="2114405"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a:extLst>
                  <a:ext uri="{FF2B5EF4-FFF2-40B4-BE49-F238E27FC236}">
                    <a16:creationId xmlns:a16="http://schemas.microsoft.com/office/drawing/2014/main" id="{0076A3D2-E771-455E-827C-CDC44DAF4F34}"/>
                  </a:ext>
                </a:extLst>
              </p:cNvPr>
              <p:cNvSpPr/>
              <p:nvPr/>
            </p:nvSpPr>
            <p:spPr bwMode="auto">
              <a:xfrm>
                <a:off x="3972932" y="440072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sp>
          <p:nvSpPr>
            <p:cNvPr id="197" name="Rectangle 196">
              <a:extLst>
                <a:ext uri="{FF2B5EF4-FFF2-40B4-BE49-F238E27FC236}">
                  <a16:creationId xmlns:a16="http://schemas.microsoft.com/office/drawing/2014/main" id="{82D9A2BC-90C0-4685-B351-030935CBA4E5}"/>
                </a:ext>
              </a:extLst>
            </p:cNvPr>
            <p:cNvSpPr/>
            <p:nvPr/>
          </p:nvSpPr>
          <p:spPr>
            <a:xfrm>
              <a:off x="7133702" y="1442192"/>
              <a:ext cx="1990438" cy="893187"/>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98" name="Rectangle 197">
              <a:extLst>
                <a:ext uri="{FF2B5EF4-FFF2-40B4-BE49-F238E27FC236}">
                  <a16:creationId xmlns:a16="http://schemas.microsoft.com/office/drawing/2014/main" id="{BE14DA7B-1E32-451C-BB41-9C84C0A9F28D}"/>
                </a:ext>
              </a:extLst>
            </p:cNvPr>
            <p:cNvSpPr/>
            <p:nvPr/>
          </p:nvSpPr>
          <p:spPr>
            <a:xfrm>
              <a:off x="7333861" y="2054446"/>
              <a:ext cx="1619640" cy="27087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19" name="TextBox 18">
            <a:extLst>
              <a:ext uri="{FF2B5EF4-FFF2-40B4-BE49-F238E27FC236}">
                <a16:creationId xmlns:a16="http://schemas.microsoft.com/office/drawing/2014/main" id="{8D1A407F-6367-4CD9-9C20-3D2BFADBAD1E}"/>
              </a:ext>
            </a:extLst>
          </p:cNvPr>
          <p:cNvSpPr txBox="1"/>
          <p:nvPr/>
        </p:nvSpPr>
        <p:spPr>
          <a:xfrm>
            <a:off x="1302177" y="3776369"/>
            <a:ext cx="10222928"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Communications    Infrastructure (WAN, etc...)</a:t>
            </a:r>
          </a:p>
        </p:txBody>
      </p:sp>
    </p:spTree>
    <p:extLst>
      <p:ext uri="{BB962C8B-B14F-4D97-AF65-F5344CB8AC3E}">
        <p14:creationId xmlns:p14="http://schemas.microsoft.com/office/powerpoint/2010/main" val="288641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140CDB4A-4A53-47B9-AA1C-A009D66D5B85}"/>
              </a:ext>
            </a:extLst>
          </p:cNvPr>
          <p:cNvGrpSpPr/>
          <p:nvPr/>
        </p:nvGrpSpPr>
        <p:grpSpPr>
          <a:xfrm>
            <a:off x="1320477" y="3519420"/>
            <a:ext cx="2733392" cy="646331"/>
            <a:chOff x="1320477" y="3519420"/>
            <a:chExt cx="2733392" cy="646331"/>
          </a:xfrm>
        </p:grpSpPr>
        <p:sp>
          <p:nvSpPr>
            <p:cNvPr id="106" name="Rectangle 105">
              <a:extLst>
                <a:ext uri="{FF2B5EF4-FFF2-40B4-BE49-F238E27FC236}">
                  <a16:creationId xmlns:a16="http://schemas.microsoft.com/office/drawing/2014/main" id="{24699EDF-45C3-4DF9-B09E-D9600BB972EC}"/>
                </a:ext>
              </a:extLst>
            </p:cNvPr>
            <p:cNvSpPr/>
            <p:nvPr/>
          </p:nvSpPr>
          <p:spPr>
            <a:xfrm>
              <a:off x="1320477" y="3525790"/>
              <a:ext cx="2733392" cy="618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7" name="TextBox 106">
              <a:extLst>
                <a:ext uri="{FF2B5EF4-FFF2-40B4-BE49-F238E27FC236}">
                  <a16:creationId xmlns:a16="http://schemas.microsoft.com/office/drawing/2014/main" id="{3B21269F-F994-44F4-9A35-F81B44D3832F}"/>
                </a:ext>
              </a:extLst>
            </p:cNvPr>
            <p:cNvSpPr txBox="1"/>
            <p:nvPr/>
          </p:nvSpPr>
          <p:spPr>
            <a:xfrm>
              <a:off x="1320477" y="3519420"/>
              <a:ext cx="2690631"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Communications </a:t>
              </a:r>
            </a:p>
            <a:p>
              <a:r>
                <a:rPr lang="en-US" sz="1800" dirty="0">
                  <a:latin typeface="Calibri" panose="020F0502020204030204" pitchFamily="34" charset="0"/>
                  <a:cs typeface="Calibri" panose="020F0502020204030204" pitchFamily="34" charset="0"/>
                </a:rPr>
                <a:t>Infrastructure (WAN, etc...)</a:t>
              </a:r>
            </a:p>
          </p:txBody>
        </p:sp>
      </p:grpSp>
      <p:sp>
        <p:nvSpPr>
          <p:cNvPr id="32" name="Left Brace 31">
            <a:extLst>
              <a:ext uri="{FF2B5EF4-FFF2-40B4-BE49-F238E27FC236}">
                <a16:creationId xmlns:a16="http://schemas.microsoft.com/office/drawing/2014/main" id="{90958A4F-426B-4A01-8A03-53CC242A683B}"/>
              </a:ext>
            </a:extLst>
          </p:cNvPr>
          <p:cNvSpPr/>
          <p:nvPr/>
        </p:nvSpPr>
        <p:spPr>
          <a:xfrm>
            <a:off x="1779631" y="4660641"/>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48C8C07D-504E-4AB7-9157-9B0DEA0E4341}"/>
              </a:ext>
            </a:extLst>
          </p:cNvPr>
          <p:cNvSpPr txBox="1"/>
          <p:nvPr/>
        </p:nvSpPr>
        <p:spPr>
          <a:xfrm rot="16200000">
            <a:off x="707711" y="5106045"/>
            <a:ext cx="1755609"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Archive Systems</a:t>
            </a:r>
          </a:p>
        </p:txBody>
      </p:sp>
      <p:sp>
        <p:nvSpPr>
          <p:cNvPr id="62" name="Left Brace 61">
            <a:extLst>
              <a:ext uri="{FF2B5EF4-FFF2-40B4-BE49-F238E27FC236}">
                <a16:creationId xmlns:a16="http://schemas.microsoft.com/office/drawing/2014/main" id="{6C5B02D5-70A5-4EAB-A8F1-D878F43BAC47}"/>
              </a:ext>
            </a:extLst>
          </p:cNvPr>
          <p:cNvSpPr/>
          <p:nvPr/>
        </p:nvSpPr>
        <p:spPr>
          <a:xfrm>
            <a:off x="1835248" y="1395338"/>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988D224-664D-4C80-9245-41089E3414F1}"/>
              </a:ext>
            </a:extLst>
          </p:cNvPr>
          <p:cNvSpPr txBox="1"/>
          <p:nvPr/>
        </p:nvSpPr>
        <p:spPr>
          <a:xfrm rot="16200000">
            <a:off x="917215" y="1840742"/>
            <a:ext cx="1447832"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User Systems</a:t>
            </a:r>
          </a:p>
        </p:txBody>
      </p:sp>
      <p:cxnSp>
        <p:nvCxnSpPr>
          <p:cNvPr id="52" name="Straight Arrow Connector 51">
            <a:extLst>
              <a:ext uri="{FF2B5EF4-FFF2-40B4-BE49-F238E27FC236}">
                <a16:creationId xmlns:a16="http://schemas.microsoft.com/office/drawing/2014/main" id="{7DB160FA-58B8-46B5-A495-BE048B731831}"/>
              </a:ext>
            </a:extLst>
          </p:cNvPr>
          <p:cNvCxnSpPr>
            <a:cxnSpLocks/>
          </p:cNvCxnSpPr>
          <p:nvPr/>
        </p:nvCxnSpPr>
        <p:spPr>
          <a:xfrm>
            <a:off x="1267335" y="3157477"/>
            <a:ext cx="1013202" cy="138210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DBA5AFE-A506-47E2-A944-D443E9EAF764}"/>
              </a:ext>
            </a:extLst>
          </p:cNvPr>
          <p:cNvCxnSpPr>
            <a:cxnSpLocks/>
          </p:cNvCxnSpPr>
          <p:nvPr/>
        </p:nvCxnSpPr>
        <p:spPr>
          <a:xfrm flipV="1">
            <a:off x="1267335" y="3013772"/>
            <a:ext cx="827342" cy="12529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038E63F-8CB2-41DC-8848-8A2B217A7147}"/>
              </a:ext>
            </a:extLst>
          </p:cNvPr>
          <p:cNvSpPr txBox="1"/>
          <p:nvPr/>
        </p:nvSpPr>
        <p:spPr>
          <a:xfrm>
            <a:off x="306612" y="2999895"/>
            <a:ext cx="1422249"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Same interface</a:t>
            </a:r>
          </a:p>
        </p:txBody>
      </p:sp>
      <p:grpSp>
        <p:nvGrpSpPr>
          <p:cNvPr id="9" name="Group 8">
            <a:extLst>
              <a:ext uri="{FF2B5EF4-FFF2-40B4-BE49-F238E27FC236}">
                <a16:creationId xmlns:a16="http://schemas.microsoft.com/office/drawing/2014/main" id="{9DEC21D6-282D-4F8F-A239-C9162DEB5C47}"/>
              </a:ext>
            </a:extLst>
          </p:cNvPr>
          <p:cNvGrpSpPr/>
          <p:nvPr/>
        </p:nvGrpSpPr>
        <p:grpSpPr>
          <a:xfrm>
            <a:off x="2063429" y="1431897"/>
            <a:ext cx="2225686" cy="4681811"/>
            <a:chOff x="2063429" y="1431897"/>
            <a:chExt cx="2225686" cy="4681811"/>
          </a:xfrm>
        </p:grpSpPr>
        <p:cxnSp>
          <p:nvCxnSpPr>
            <p:cNvPr id="64" name="Straight Connector 63">
              <a:extLst>
                <a:ext uri="{FF2B5EF4-FFF2-40B4-BE49-F238E27FC236}">
                  <a16:creationId xmlns:a16="http://schemas.microsoft.com/office/drawing/2014/main" id="{BF64EE69-259E-4031-A7AF-82F1186CD41E}"/>
                </a:ext>
              </a:extLst>
            </p:cNvPr>
            <p:cNvCxnSpPr>
              <a:cxnSpLocks/>
              <a:stCxn id="16" idx="2"/>
              <a:endCxn id="20" idx="0"/>
            </p:cNvCxnSpPr>
            <p:nvPr/>
          </p:nvCxnSpPr>
          <p:spPr>
            <a:xfrm>
              <a:off x="3058649" y="1784450"/>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a16="http://schemas.microsoft.com/office/drawing/2014/main" id="{4452F91F-A189-4621-BFE1-F153DF797968}"/>
                </a:ext>
              </a:extLst>
            </p:cNvPr>
            <p:cNvSpPr/>
            <p:nvPr/>
          </p:nvSpPr>
          <p:spPr>
            <a:xfrm>
              <a:off x="2063430" y="1431897"/>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17" name="Rectangle 16">
              <a:extLst>
                <a:ext uri="{FF2B5EF4-FFF2-40B4-BE49-F238E27FC236}">
                  <a16:creationId xmlns:a16="http://schemas.microsoft.com/office/drawing/2014/main" id="{D99B4068-40BA-4392-8A68-4245571EC1FA}"/>
                </a:ext>
              </a:extLst>
            </p:cNvPr>
            <p:cNvSpPr/>
            <p:nvPr/>
          </p:nvSpPr>
          <p:spPr>
            <a:xfrm>
              <a:off x="2063429" y="1990697"/>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Specific</a:t>
              </a:r>
              <a:r>
                <a:rPr lang="en-US" sz="1200" dirty="0">
                  <a:solidFill>
                    <a:schemeClr val="tx1"/>
                  </a:solidFill>
                </a:rPr>
                <a:t> Adapter</a:t>
              </a:r>
            </a:p>
          </p:txBody>
        </p:sp>
        <p:sp>
          <p:nvSpPr>
            <p:cNvPr id="18" name="Rectangle 17">
              <a:extLst>
                <a:ext uri="{FF2B5EF4-FFF2-40B4-BE49-F238E27FC236}">
                  <a16:creationId xmlns:a16="http://schemas.microsoft.com/office/drawing/2014/main" id="{84D8EEA9-6255-40EC-9797-ADB9672D6321}"/>
                </a:ext>
              </a:extLst>
            </p:cNvPr>
            <p:cNvSpPr/>
            <p:nvPr/>
          </p:nvSpPr>
          <p:spPr>
            <a:xfrm>
              <a:off x="2063429" y="2512026"/>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a:t>
              </a:r>
              <a:r>
                <a:rPr lang="en-US" sz="1200" b="1" dirty="0">
                  <a:solidFill>
                    <a:schemeClr val="tx1"/>
                  </a:solidFill>
                </a:rPr>
                <a:t>Generic</a:t>
              </a:r>
              <a:r>
                <a:rPr lang="en-US" sz="1200" dirty="0">
                  <a:solidFill>
                    <a:schemeClr val="tx1"/>
                  </a:solidFill>
                </a:rPr>
                <a:t> Adapter</a:t>
              </a:r>
            </a:p>
          </p:txBody>
        </p:sp>
        <p:sp>
          <p:nvSpPr>
            <p:cNvPr id="20" name="Rectangle 19">
              <a:extLst>
                <a:ext uri="{FF2B5EF4-FFF2-40B4-BE49-F238E27FC236}">
                  <a16:creationId xmlns:a16="http://schemas.microsoft.com/office/drawing/2014/main" id="{8A1C75BF-001A-4934-9486-97B5B7B7E8EE}"/>
                </a:ext>
              </a:extLst>
            </p:cNvPr>
            <p:cNvSpPr/>
            <p:nvPr/>
          </p:nvSpPr>
          <p:spPr>
            <a:xfrm>
              <a:off x="2063430" y="5761155"/>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21" name="Rectangle 20">
              <a:extLst>
                <a:ext uri="{FF2B5EF4-FFF2-40B4-BE49-F238E27FC236}">
                  <a16:creationId xmlns:a16="http://schemas.microsoft.com/office/drawing/2014/main" id="{790759B4-9449-4C78-A368-5D23CEAB3ACA}"/>
                </a:ext>
              </a:extLst>
            </p:cNvPr>
            <p:cNvSpPr/>
            <p:nvPr/>
          </p:nvSpPr>
          <p:spPr>
            <a:xfrm>
              <a:off x="2063429" y="4701824"/>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Generic</a:t>
              </a:r>
              <a:r>
                <a:rPr lang="en-US" sz="1200" dirty="0">
                  <a:solidFill>
                    <a:schemeClr val="tx1"/>
                  </a:solidFill>
                </a:rPr>
                <a:t> Adapter</a:t>
              </a:r>
            </a:p>
          </p:txBody>
        </p:sp>
        <p:sp>
          <p:nvSpPr>
            <p:cNvPr id="22" name="Rectangle 21">
              <a:extLst>
                <a:ext uri="{FF2B5EF4-FFF2-40B4-BE49-F238E27FC236}">
                  <a16:creationId xmlns:a16="http://schemas.microsoft.com/office/drawing/2014/main" id="{894099FD-4A1C-4333-9C49-9287A2B8111B}"/>
                </a:ext>
              </a:extLst>
            </p:cNvPr>
            <p:cNvSpPr/>
            <p:nvPr/>
          </p:nvSpPr>
          <p:spPr>
            <a:xfrm>
              <a:off x="2063429" y="5223153"/>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a:t>
              </a:r>
              <a:r>
                <a:rPr lang="en-US" sz="1200" b="1" dirty="0">
                  <a:solidFill>
                    <a:schemeClr val="tx1"/>
                  </a:solidFill>
                </a:rPr>
                <a:t>Specific</a:t>
              </a:r>
              <a:r>
                <a:rPr lang="en-US" sz="1200" dirty="0">
                  <a:solidFill>
                    <a:schemeClr val="tx1"/>
                  </a:solidFill>
                </a:rPr>
                <a:t> Adapter</a:t>
              </a:r>
            </a:p>
          </p:txBody>
        </p:sp>
        <p:cxnSp>
          <p:nvCxnSpPr>
            <p:cNvPr id="54" name="Straight Connector 53">
              <a:extLst>
                <a:ext uri="{FF2B5EF4-FFF2-40B4-BE49-F238E27FC236}">
                  <a16:creationId xmlns:a16="http://schemas.microsoft.com/office/drawing/2014/main" id="{32DEAE08-72CF-47B7-B0AB-3D924462BAE5}"/>
                </a:ext>
              </a:extLst>
            </p:cNvPr>
            <p:cNvCxnSpPr>
              <a:cxnSpLocks/>
            </p:cNvCxnSpPr>
            <p:nvPr/>
          </p:nvCxnSpPr>
          <p:spPr>
            <a:xfrm>
              <a:off x="3060358" y="3128061"/>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Arrow Connector 55">
              <a:extLst>
                <a:ext uri="{FF2B5EF4-FFF2-40B4-BE49-F238E27FC236}">
                  <a16:creationId xmlns:a16="http://schemas.microsoft.com/office/drawing/2014/main" id="{C4BBC62A-1797-4CA0-9999-20A9026989C5}"/>
                </a:ext>
              </a:extLst>
            </p:cNvPr>
            <p:cNvCxnSpPr>
              <a:cxnSpLocks/>
            </p:cNvCxnSpPr>
            <p:nvPr/>
          </p:nvCxnSpPr>
          <p:spPr>
            <a:xfrm>
              <a:off x="3060520" y="2855305"/>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a:extLst>
                <a:ext uri="{FF2B5EF4-FFF2-40B4-BE49-F238E27FC236}">
                  <a16:creationId xmlns:a16="http://schemas.microsoft.com/office/drawing/2014/main" id="{1D90A349-34AA-4CC9-8380-90BB89F9B16A}"/>
                </a:ext>
              </a:extLst>
            </p:cNvPr>
            <p:cNvCxnSpPr>
              <a:cxnSpLocks/>
            </p:cNvCxnSpPr>
            <p:nvPr/>
          </p:nvCxnSpPr>
          <p:spPr>
            <a:xfrm>
              <a:off x="3058649" y="4119364"/>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111" name="Group 110">
              <a:extLst>
                <a:ext uri="{FF2B5EF4-FFF2-40B4-BE49-F238E27FC236}">
                  <a16:creationId xmlns:a16="http://schemas.microsoft.com/office/drawing/2014/main" id="{04B98848-63BB-40FD-8BF0-4060A7CBF626}"/>
                </a:ext>
              </a:extLst>
            </p:cNvPr>
            <p:cNvGrpSpPr/>
            <p:nvPr/>
          </p:nvGrpSpPr>
          <p:grpSpPr>
            <a:xfrm>
              <a:off x="2063429" y="2276206"/>
              <a:ext cx="2190597" cy="307947"/>
              <a:chOff x="2063429" y="2276206"/>
              <a:chExt cx="2190597" cy="307947"/>
            </a:xfrm>
          </p:grpSpPr>
          <p:sp>
            <p:nvSpPr>
              <p:cNvPr id="112" name="Freeform: Shape 111">
                <a:extLst>
                  <a:ext uri="{FF2B5EF4-FFF2-40B4-BE49-F238E27FC236}">
                    <a16:creationId xmlns:a16="http://schemas.microsoft.com/office/drawing/2014/main" id="{82199B35-DBB1-4C58-A4A5-DD0C17CBCA92}"/>
                  </a:ext>
                </a:extLst>
              </p:cNvPr>
              <p:cNvSpPr/>
              <p:nvPr/>
            </p:nvSpPr>
            <p:spPr>
              <a:xfrm>
                <a:off x="2063429" y="2414871"/>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3147DB2-68FA-4348-9DBE-D15AFB22C75E}"/>
                  </a:ext>
                </a:extLst>
              </p:cNvPr>
              <p:cNvSpPr/>
              <p:nvPr/>
            </p:nvSpPr>
            <p:spPr bwMode="auto">
              <a:xfrm>
                <a:off x="3962059" y="227620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1</a:t>
                </a:r>
              </a:p>
            </p:txBody>
          </p:sp>
        </p:grpSp>
        <p:grpSp>
          <p:nvGrpSpPr>
            <p:cNvPr id="114" name="Group 113">
              <a:extLst>
                <a:ext uri="{FF2B5EF4-FFF2-40B4-BE49-F238E27FC236}">
                  <a16:creationId xmlns:a16="http://schemas.microsoft.com/office/drawing/2014/main" id="{A787C0AE-2BFD-4613-A134-C56A06A36BFE}"/>
                </a:ext>
              </a:extLst>
            </p:cNvPr>
            <p:cNvGrpSpPr/>
            <p:nvPr/>
          </p:nvGrpSpPr>
          <p:grpSpPr>
            <a:xfrm>
              <a:off x="2123350" y="2838994"/>
              <a:ext cx="2150504" cy="307947"/>
              <a:chOff x="2123350" y="2838994"/>
              <a:chExt cx="2150504" cy="307947"/>
            </a:xfrm>
          </p:grpSpPr>
          <p:sp>
            <p:nvSpPr>
              <p:cNvPr id="115" name="Freeform: Shape 114">
                <a:extLst>
                  <a:ext uri="{FF2B5EF4-FFF2-40B4-BE49-F238E27FC236}">
                    <a16:creationId xmlns:a16="http://schemas.microsoft.com/office/drawing/2014/main" id="{5C404473-AC4A-44C7-A166-DA24713CD70C}"/>
                  </a:ext>
                </a:extLst>
              </p:cNvPr>
              <p:cNvSpPr/>
              <p:nvPr/>
            </p:nvSpPr>
            <p:spPr>
              <a:xfrm>
                <a:off x="2123350" y="294442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40E80107-DBBC-4CF8-BA6F-FAD03400736E}"/>
                  </a:ext>
                </a:extLst>
              </p:cNvPr>
              <p:cNvSpPr/>
              <p:nvPr/>
            </p:nvSpPr>
            <p:spPr bwMode="auto">
              <a:xfrm>
                <a:off x="3981887" y="2838994"/>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nvGrpSpPr>
            <p:cNvPr id="117" name="Group 116">
              <a:extLst>
                <a:ext uri="{FF2B5EF4-FFF2-40B4-BE49-F238E27FC236}">
                  <a16:creationId xmlns:a16="http://schemas.microsoft.com/office/drawing/2014/main" id="{634B6694-DE30-4D1D-AB80-6DB9E7492362}"/>
                </a:ext>
              </a:extLst>
            </p:cNvPr>
            <p:cNvGrpSpPr/>
            <p:nvPr/>
          </p:nvGrpSpPr>
          <p:grpSpPr>
            <a:xfrm>
              <a:off x="2114404" y="4964616"/>
              <a:ext cx="2174711" cy="307947"/>
              <a:chOff x="2114404" y="4964616"/>
              <a:chExt cx="2174711" cy="307947"/>
            </a:xfrm>
          </p:grpSpPr>
          <p:sp>
            <p:nvSpPr>
              <p:cNvPr id="118" name="Freeform: Shape 117">
                <a:extLst>
                  <a:ext uri="{FF2B5EF4-FFF2-40B4-BE49-F238E27FC236}">
                    <a16:creationId xmlns:a16="http://schemas.microsoft.com/office/drawing/2014/main" id="{980FF6FE-E626-437A-A257-2DFB2E5A155F}"/>
                  </a:ext>
                </a:extLst>
              </p:cNvPr>
              <p:cNvSpPr/>
              <p:nvPr/>
            </p:nvSpPr>
            <p:spPr>
              <a:xfrm>
                <a:off x="2114404" y="5110329"/>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C1F73ADF-509C-48CB-A3EE-ABC1FF6F8DC8}"/>
                  </a:ext>
                </a:extLst>
              </p:cNvPr>
              <p:cNvSpPr/>
              <p:nvPr/>
            </p:nvSpPr>
            <p:spPr bwMode="auto">
              <a:xfrm>
                <a:off x="3997148" y="4964616"/>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3</a:t>
                </a:r>
              </a:p>
            </p:txBody>
          </p:sp>
        </p:grpSp>
        <p:grpSp>
          <p:nvGrpSpPr>
            <p:cNvPr id="120" name="Group 119">
              <a:extLst>
                <a:ext uri="{FF2B5EF4-FFF2-40B4-BE49-F238E27FC236}">
                  <a16:creationId xmlns:a16="http://schemas.microsoft.com/office/drawing/2014/main" id="{4EBC6B56-31B7-4DA4-95B6-10EAD14D3135}"/>
                </a:ext>
              </a:extLst>
            </p:cNvPr>
            <p:cNvGrpSpPr/>
            <p:nvPr/>
          </p:nvGrpSpPr>
          <p:grpSpPr>
            <a:xfrm>
              <a:off x="2114405" y="4400728"/>
              <a:ext cx="2150494" cy="307947"/>
              <a:chOff x="2114405" y="4400728"/>
              <a:chExt cx="2150494" cy="307947"/>
            </a:xfrm>
          </p:grpSpPr>
          <p:sp>
            <p:nvSpPr>
              <p:cNvPr id="121" name="Freeform: Shape 120">
                <a:extLst>
                  <a:ext uri="{FF2B5EF4-FFF2-40B4-BE49-F238E27FC236}">
                    <a16:creationId xmlns:a16="http://schemas.microsoft.com/office/drawing/2014/main" id="{C201A191-6948-400D-8605-D0C0339C2E63}"/>
                  </a:ext>
                </a:extLst>
              </p:cNvPr>
              <p:cNvSpPr/>
              <p:nvPr/>
            </p:nvSpPr>
            <p:spPr>
              <a:xfrm>
                <a:off x="2114405" y="4539565"/>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720E9B9E-7AC1-43A1-ABDC-52A4A3CC1802}"/>
                  </a:ext>
                </a:extLst>
              </p:cNvPr>
              <p:cNvSpPr/>
              <p:nvPr/>
            </p:nvSpPr>
            <p:spPr bwMode="auto">
              <a:xfrm>
                <a:off x="3972932" y="4400728"/>
                <a:ext cx="291967" cy="307947"/>
              </a:xfrm>
              <a:prstGeom prst="ellipse">
                <a:avLst/>
              </a:prstGeom>
              <a:noFill/>
              <a:ln w="38100">
                <a:solidFill>
                  <a:srgbClr val="FF0000"/>
                </a:solidFill>
                <a:round/>
                <a:headEnd/>
                <a:tailEnd/>
              </a:ln>
            </p:spPr>
            <p:txBody>
              <a:bodyPr rot="0" spcFirstLastPara="0" vertOverflow="overflow" horzOverflow="overflow" vert="horz" wrap="square" lIns="91440" tIns="0" rIns="91440" bIns="274320" numCol="1" spcCol="0" rtlCol="0" fromWordArt="0" anchor="t" anchorCtr="0" forceAA="0" compatLnSpc="1">
                <a:prstTxWarp prst="textNoShape">
                  <a:avLst/>
                </a:prstTxWarp>
                <a:noAutofit/>
              </a:bodyPr>
              <a:lstStyle/>
              <a:p>
                <a:pPr algn="ctr"/>
                <a:r>
                  <a:rPr lang="en-US" sz="1800" dirty="0">
                    <a:solidFill>
                      <a:srgbClr val="FF0000"/>
                    </a:solidFill>
                    <a:latin typeface="Comic Sans MS" panose="030F0702030302020204" pitchFamily="66" charset="0"/>
                  </a:rPr>
                  <a:t>2</a:t>
                </a:r>
              </a:p>
            </p:txBody>
          </p:sp>
        </p:grpSp>
      </p:grpSp>
      <p:sp>
        <p:nvSpPr>
          <p:cNvPr id="2" name="Title 1">
            <a:extLst>
              <a:ext uri="{FF2B5EF4-FFF2-40B4-BE49-F238E27FC236}">
                <a16:creationId xmlns:a16="http://schemas.microsoft.com/office/drawing/2014/main" id="{FDE29C18-CA05-4E7A-A397-27AA27300F9B}"/>
              </a:ext>
            </a:extLst>
          </p:cNvPr>
          <p:cNvSpPr>
            <a:spLocks noGrp="1"/>
          </p:cNvSpPr>
          <p:nvPr>
            <p:ph type="title"/>
          </p:nvPr>
        </p:nvSpPr>
        <p:spPr>
          <a:xfrm>
            <a:off x="685032" y="314506"/>
            <a:ext cx="10972800" cy="563562"/>
          </a:xfrm>
        </p:spPr>
        <p:txBody>
          <a:bodyPr/>
          <a:lstStyle/>
          <a:p>
            <a:r>
              <a:rPr lang="en-US" dirty="0"/>
              <a:t>OAIS-IF Architecture Concept – Planned development scope</a:t>
            </a:r>
            <a:br>
              <a:rPr lang="en-US" dirty="0"/>
            </a:br>
            <a:endParaRPr lang="en-US" dirty="0"/>
          </a:p>
        </p:txBody>
      </p:sp>
      <p:sp>
        <p:nvSpPr>
          <p:cNvPr id="3" name="Content Placeholder 2">
            <a:extLst>
              <a:ext uri="{FF2B5EF4-FFF2-40B4-BE49-F238E27FC236}">
                <a16:creationId xmlns:a16="http://schemas.microsoft.com/office/drawing/2014/main" id="{BB9A4CC9-8CA8-4764-BAA2-5C3270BA39D8}"/>
              </a:ext>
            </a:extLst>
          </p:cNvPr>
          <p:cNvSpPr>
            <a:spLocks noGrp="1"/>
          </p:cNvSpPr>
          <p:nvPr>
            <p:ph idx="1"/>
          </p:nvPr>
        </p:nvSpPr>
        <p:spPr>
          <a:xfrm>
            <a:off x="5943600" y="990600"/>
            <a:ext cx="5638800" cy="5135563"/>
          </a:xfrm>
        </p:spPr>
        <p:txBody>
          <a:bodyPr>
            <a:normAutofit fontScale="92500"/>
          </a:bodyPr>
          <a:lstStyle/>
          <a:p>
            <a:r>
              <a:rPr lang="en-US" sz="2000" dirty="0"/>
              <a:t>Interface </a:t>
            </a:r>
            <a:r>
              <a:rPr lang="en-US" sz="2000" dirty="0">
                <a:solidFill>
                  <a:srgbClr val="FF0000"/>
                </a:solidFill>
              </a:rPr>
              <a:t>2</a:t>
            </a:r>
            <a:r>
              <a:rPr lang="en-US" sz="2000" dirty="0"/>
              <a:t> is the primary interoperability interface (a protocol) and it is the main DAI WG work priority.  It is expected to be a Blue Book.  </a:t>
            </a:r>
          </a:p>
          <a:p>
            <a:r>
              <a:rPr lang="en-US" sz="2000" dirty="0"/>
              <a:t>Interfaces </a:t>
            </a:r>
            <a:r>
              <a:rPr lang="en-US" sz="2000" dirty="0">
                <a:solidFill>
                  <a:srgbClr val="FF0000"/>
                </a:solidFill>
              </a:rPr>
              <a:t>1</a:t>
            </a:r>
            <a:r>
              <a:rPr lang="en-US" sz="2000" dirty="0"/>
              <a:t> and </a:t>
            </a:r>
            <a:r>
              <a:rPr lang="en-US" sz="2000" dirty="0">
                <a:solidFill>
                  <a:srgbClr val="FF0000"/>
                </a:solidFill>
              </a:rPr>
              <a:t>3</a:t>
            </a:r>
            <a:r>
              <a:rPr lang="en-US" sz="2000" dirty="0"/>
              <a:t> are APIs and are useful because of the benefit of layered architectures, and to allow communities to share Generic adapters, hence improving efficiency.  DAI may define these as Magenta or Blue Books.  </a:t>
            </a:r>
          </a:p>
          <a:p>
            <a:r>
              <a:rPr lang="en-US" sz="2000" dirty="0"/>
              <a:t>DAI plans to develop a Generic adapter prototype that will be broadly applicable for most archives, and it’s user-facing or archive-facing interface will be the default specification for interfaces </a:t>
            </a:r>
            <a:r>
              <a:rPr lang="en-US" sz="2000" dirty="0">
                <a:solidFill>
                  <a:srgbClr val="FF0000"/>
                </a:solidFill>
              </a:rPr>
              <a:t>1</a:t>
            </a:r>
            <a:r>
              <a:rPr lang="en-US" sz="2000" dirty="0"/>
              <a:t> and </a:t>
            </a:r>
            <a:r>
              <a:rPr lang="en-US" sz="2000" dirty="0">
                <a:solidFill>
                  <a:srgbClr val="FF0000"/>
                </a:solidFill>
              </a:rPr>
              <a:t>3</a:t>
            </a:r>
            <a:r>
              <a:rPr lang="en-US" sz="2000" dirty="0"/>
              <a:t>.  </a:t>
            </a:r>
          </a:p>
          <a:p>
            <a:r>
              <a:rPr lang="en-US" sz="2000" dirty="0"/>
              <a:t>DAI plans to develop a User Specific adapter prototype which may be generally useful for user SW interfaces that are adaptable by reconfiguration of databases.</a:t>
            </a:r>
          </a:p>
        </p:txBody>
      </p:sp>
    </p:spTree>
    <p:extLst>
      <p:ext uri="{BB962C8B-B14F-4D97-AF65-F5344CB8AC3E}">
        <p14:creationId xmlns:p14="http://schemas.microsoft.com/office/powerpoint/2010/main" val="287640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Architecture Change Mapping from 2020 to 2021 </a:t>
            </a:r>
            <a:r>
              <a:rPr lang="en-US"/>
              <a:t>versions  </a:t>
            </a:r>
            <a:endParaRPr lang="en-US" dirty="0"/>
          </a:p>
        </p:txBody>
      </p:sp>
      <p:cxnSp>
        <p:nvCxnSpPr>
          <p:cNvPr id="78" name="Straight Connector 77">
            <a:extLst>
              <a:ext uri="{FF2B5EF4-FFF2-40B4-BE49-F238E27FC236}">
                <a16:creationId xmlns:a16="http://schemas.microsoft.com/office/drawing/2014/main" id="{482C1E6F-61D2-48C2-9ED0-9BF6984C368F}"/>
              </a:ext>
            </a:extLst>
          </p:cNvPr>
          <p:cNvCxnSpPr>
            <a:cxnSpLocks/>
            <a:stCxn id="79" idx="2"/>
            <a:endCxn id="94" idx="0"/>
          </p:cNvCxnSpPr>
          <p:nvPr/>
        </p:nvCxnSpPr>
        <p:spPr>
          <a:xfrm>
            <a:off x="8637798" y="1679861"/>
            <a:ext cx="0" cy="3976705"/>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sp>
        <p:nvSpPr>
          <p:cNvPr id="79" name="Rectangle 78">
            <a:extLst>
              <a:ext uri="{FF2B5EF4-FFF2-40B4-BE49-F238E27FC236}">
                <a16:creationId xmlns:a16="http://schemas.microsoft.com/office/drawing/2014/main" id="{480B48D0-D458-4403-8DD5-CC8C4396B6ED}"/>
              </a:ext>
            </a:extLst>
          </p:cNvPr>
          <p:cNvSpPr/>
          <p:nvPr/>
        </p:nvSpPr>
        <p:spPr>
          <a:xfrm>
            <a:off x="7642579" y="1327308"/>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SW</a:t>
            </a:r>
          </a:p>
        </p:txBody>
      </p:sp>
      <p:sp>
        <p:nvSpPr>
          <p:cNvPr id="91" name="Rectangle 90">
            <a:extLst>
              <a:ext uri="{FF2B5EF4-FFF2-40B4-BE49-F238E27FC236}">
                <a16:creationId xmlns:a16="http://schemas.microsoft.com/office/drawing/2014/main" id="{0F126354-2D3F-43AD-B1E1-2FC871BA592D}"/>
              </a:ext>
            </a:extLst>
          </p:cNvPr>
          <p:cNvSpPr/>
          <p:nvPr/>
        </p:nvSpPr>
        <p:spPr>
          <a:xfrm>
            <a:off x="7642578" y="1886108"/>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Specific Adapter</a:t>
            </a:r>
          </a:p>
        </p:txBody>
      </p:sp>
      <p:sp>
        <p:nvSpPr>
          <p:cNvPr id="92" name="Rectangle 91">
            <a:extLst>
              <a:ext uri="{FF2B5EF4-FFF2-40B4-BE49-F238E27FC236}">
                <a16:creationId xmlns:a16="http://schemas.microsoft.com/office/drawing/2014/main" id="{68465B31-E943-4648-9F47-8E4B65780DA3}"/>
              </a:ext>
            </a:extLst>
          </p:cNvPr>
          <p:cNvSpPr/>
          <p:nvPr/>
        </p:nvSpPr>
        <p:spPr>
          <a:xfrm>
            <a:off x="7642578" y="2407437"/>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User Generic Adapter</a:t>
            </a:r>
          </a:p>
        </p:txBody>
      </p:sp>
      <p:sp>
        <p:nvSpPr>
          <p:cNvPr id="93" name="Rectangle 92">
            <a:extLst>
              <a:ext uri="{FF2B5EF4-FFF2-40B4-BE49-F238E27FC236}">
                <a16:creationId xmlns:a16="http://schemas.microsoft.com/office/drawing/2014/main" id="{99841EB4-700F-4BCA-BF7A-72206B92EFA6}"/>
              </a:ext>
            </a:extLst>
          </p:cNvPr>
          <p:cNvSpPr/>
          <p:nvPr/>
        </p:nvSpPr>
        <p:spPr>
          <a:xfrm>
            <a:off x="7642578" y="3421201"/>
            <a:ext cx="4255254" cy="618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4" name="Rectangle 93">
            <a:extLst>
              <a:ext uri="{FF2B5EF4-FFF2-40B4-BE49-F238E27FC236}">
                <a16:creationId xmlns:a16="http://schemas.microsoft.com/office/drawing/2014/main" id="{DDBA9CDE-666E-4E28-BBB7-E2BD239A7C6B}"/>
              </a:ext>
            </a:extLst>
          </p:cNvPr>
          <p:cNvSpPr/>
          <p:nvPr/>
        </p:nvSpPr>
        <p:spPr>
          <a:xfrm>
            <a:off x="7642579" y="5656566"/>
            <a:ext cx="1990438" cy="35255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Archive SW</a:t>
            </a:r>
          </a:p>
        </p:txBody>
      </p:sp>
      <p:sp>
        <p:nvSpPr>
          <p:cNvPr id="106" name="Rectangle 105">
            <a:extLst>
              <a:ext uri="{FF2B5EF4-FFF2-40B4-BE49-F238E27FC236}">
                <a16:creationId xmlns:a16="http://schemas.microsoft.com/office/drawing/2014/main" id="{CD7E6AF3-B8B1-4F5E-B254-50FAFE478CA9}"/>
              </a:ext>
            </a:extLst>
          </p:cNvPr>
          <p:cNvSpPr/>
          <p:nvPr/>
        </p:nvSpPr>
        <p:spPr>
          <a:xfrm>
            <a:off x="7642578" y="4597235"/>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Generic Adapter</a:t>
            </a:r>
          </a:p>
        </p:txBody>
      </p:sp>
      <p:sp>
        <p:nvSpPr>
          <p:cNvPr id="107" name="Rectangle 106">
            <a:extLst>
              <a:ext uri="{FF2B5EF4-FFF2-40B4-BE49-F238E27FC236}">
                <a16:creationId xmlns:a16="http://schemas.microsoft.com/office/drawing/2014/main" id="{A2C13563-A7E4-4782-863B-4A5DA19C7B10}"/>
              </a:ext>
            </a:extLst>
          </p:cNvPr>
          <p:cNvSpPr/>
          <p:nvPr/>
        </p:nvSpPr>
        <p:spPr>
          <a:xfrm>
            <a:off x="7642578" y="5118564"/>
            <a:ext cx="1990439" cy="35255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OAIS-IF </a:t>
            </a:r>
          </a:p>
          <a:p>
            <a:pPr algn="ctr"/>
            <a:r>
              <a:rPr lang="en-US" sz="1200" dirty="0">
                <a:solidFill>
                  <a:schemeClr val="tx1"/>
                </a:solidFill>
              </a:rPr>
              <a:t>Archive Specific Adapter</a:t>
            </a:r>
          </a:p>
        </p:txBody>
      </p:sp>
      <p:sp>
        <p:nvSpPr>
          <p:cNvPr id="108" name="Left Brace 107">
            <a:extLst>
              <a:ext uri="{FF2B5EF4-FFF2-40B4-BE49-F238E27FC236}">
                <a16:creationId xmlns:a16="http://schemas.microsoft.com/office/drawing/2014/main" id="{9B0605C7-C99F-4675-B3B2-3C474B8CAEB5}"/>
              </a:ext>
            </a:extLst>
          </p:cNvPr>
          <p:cNvSpPr/>
          <p:nvPr/>
        </p:nvSpPr>
        <p:spPr>
          <a:xfrm rot="10800000">
            <a:off x="9655897" y="4469742"/>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3A705DAB-5A50-460A-94FC-63A593666007}"/>
              </a:ext>
            </a:extLst>
          </p:cNvPr>
          <p:cNvSpPr txBox="1"/>
          <p:nvPr/>
        </p:nvSpPr>
        <p:spPr>
          <a:xfrm rot="5400000">
            <a:off x="9209346" y="5141607"/>
            <a:ext cx="1755609" cy="369332"/>
          </a:xfrm>
          <a:prstGeom prst="rect">
            <a:avLst/>
          </a:prstGeom>
          <a:noFill/>
        </p:spPr>
        <p:txBody>
          <a:bodyPr wrap="none" rtlCol="0">
            <a:spAutoFit/>
          </a:bodyPr>
          <a:lstStyle/>
          <a:p>
            <a:r>
              <a:rPr lang="en-US" sz="1800" dirty="0"/>
              <a:t>Archive Systems</a:t>
            </a:r>
          </a:p>
        </p:txBody>
      </p:sp>
      <p:sp>
        <p:nvSpPr>
          <p:cNvPr id="110" name="Left Brace 109">
            <a:extLst>
              <a:ext uri="{FF2B5EF4-FFF2-40B4-BE49-F238E27FC236}">
                <a16:creationId xmlns:a16="http://schemas.microsoft.com/office/drawing/2014/main" id="{ED542804-76FE-45EA-85D8-604B09A365D2}"/>
              </a:ext>
            </a:extLst>
          </p:cNvPr>
          <p:cNvSpPr/>
          <p:nvPr/>
        </p:nvSpPr>
        <p:spPr>
          <a:xfrm rot="10800000">
            <a:off x="9691201" y="1333986"/>
            <a:ext cx="242200" cy="1521327"/>
          </a:xfrm>
          <a:prstGeom prst="leftBrace">
            <a:avLst>
              <a:gd name="adj1" fmla="val 30790"/>
              <a:gd name="adj2" fmla="val 46282"/>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7B4F21D-D8D5-422F-8BD0-50835933C7D0}"/>
              </a:ext>
            </a:extLst>
          </p:cNvPr>
          <p:cNvSpPr txBox="1"/>
          <p:nvPr/>
        </p:nvSpPr>
        <p:spPr>
          <a:xfrm rot="5400000">
            <a:off x="9363235" y="1874203"/>
            <a:ext cx="1447832" cy="369332"/>
          </a:xfrm>
          <a:prstGeom prst="rect">
            <a:avLst/>
          </a:prstGeom>
          <a:noFill/>
        </p:spPr>
        <p:txBody>
          <a:bodyPr wrap="none" rtlCol="0">
            <a:spAutoFit/>
          </a:bodyPr>
          <a:lstStyle/>
          <a:p>
            <a:r>
              <a:rPr lang="en-US" sz="1800" dirty="0"/>
              <a:t>User Systems</a:t>
            </a:r>
          </a:p>
        </p:txBody>
      </p:sp>
      <p:sp>
        <p:nvSpPr>
          <p:cNvPr id="112" name="Freeform: Shape 111">
            <a:extLst>
              <a:ext uri="{FF2B5EF4-FFF2-40B4-BE49-F238E27FC236}">
                <a16:creationId xmlns:a16="http://schemas.microsoft.com/office/drawing/2014/main" id="{5C82A5D2-3A1C-43D2-BF90-79D8B64A7502}"/>
              </a:ext>
            </a:extLst>
          </p:cNvPr>
          <p:cNvSpPr/>
          <p:nvPr/>
        </p:nvSpPr>
        <p:spPr>
          <a:xfrm>
            <a:off x="7642578" y="2310282"/>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9ABCC793-CA49-41A2-936A-F6F540389C64}"/>
              </a:ext>
            </a:extLst>
          </p:cNvPr>
          <p:cNvSpPr/>
          <p:nvPr/>
        </p:nvSpPr>
        <p:spPr>
          <a:xfrm>
            <a:off x="7702499" y="2839833"/>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91B98052-1A84-4901-ABA4-95211CDB2D38}"/>
              </a:ext>
            </a:extLst>
          </p:cNvPr>
          <p:cNvSpPr/>
          <p:nvPr/>
        </p:nvSpPr>
        <p:spPr>
          <a:xfrm>
            <a:off x="7693554" y="4434976"/>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B48AB2DF-9159-48D2-85D3-50AE7D92413A}"/>
              </a:ext>
            </a:extLst>
          </p:cNvPr>
          <p:cNvSpPr/>
          <p:nvPr/>
        </p:nvSpPr>
        <p:spPr>
          <a:xfrm>
            <a:off x="7693553" y="5005740"/>
            <a:ext cx="1888483" cy="73545"/>
          </a:xfrm>
          <a:custGeom>
            <a:avLst/>
            <a:gdLst>
              <a:gd name="connsiteX0" fmla="*/ 0 w 3214736"/>
              <a:gd name="connsiteY0" fmla="*/ 348884 h 394118"/>
              <a:gd name="connsiteX1" fmla="*/ 282804 w 3214736"/>
              <a:gd name="connsiteY1" fmla="*/ 92 h 394118"/>
              <a:gd name="connsiteX2" fmla="*/ 546755 w 3214736"/>
              <a:gd name="connsiteY2" fmla="*/ 377165 h 394118"/>
              <a:gd name="connsiteX3" fmla="*/ 820132 w 3214736"/>
              <a:gd name="connsiteY3" fmla="*/ 9519 h 394118"/>
              <a:gd name="connsiteX4" fmla="*/ 1102936 w 3214736"/>
              <a:gd name="connsiteY4" fmla="*/ 358311 h 394118"/>
              <a:gd name="connsiteX5" fmla="*/ 1357460 w 3214736"/>
              <a:gd name="connsiteY5" fmla="*/ 9519 h 394118"/>
              <a:gd name="connsiteX6" fmla="*/ 1649691 w 3214736"/>
              <a:gd name="connsiteY6" fmla="*/ 367738 h 394118"/>
              <a:gd name="connsiteX7" fmla="*/ 1923068 w 3214736"/>
              <a:gd name="connsiteY7" fmla="*/ 92 h 394118"/>
              <a:gd name="connsiteX8" fmla="*/ 2187019 w 3214736"/>
              <a:gd name="connsiteY8" fmla="*/ 358311 h 394118"/>
              <a:gd name="connsiteX9" fmla="*/ 2450969 w 3214736"/>
              <a:gd name="connsiteY9" fmla="*/ 9519 h 394118"/>
              <a:gd name="connsiteX10" fmla="*/ 2724347 w 3214736"/>
              <a:gd name="connsiteY10" fmla="*/ 348884 h 394118"/>
              <a:gd name="connsiteX11" fmla="*/ 2997724 w 3214736"/>
              <a:gd name="connsiteY11" fmla="*/ 9519 h 394118"/>
              <a:gd name="connsiteX12" fmla="*/ 3195687 w 3214736"/>
              <a:gd name="connsiteY12" fmla="*/ 367738 h 394118"/>
              <a:gd name="connsiteX13" fmla="*/ 3195687 w 3214736"/>
              <a:gd name="connsiteY13" fmla="*/ 339457 h 3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736" h="394118">
                <a:moveTo>
                  <a:pt x="0" y="348884"/>
                </a:moveTo>
                <a:cubicBezTo>
                  <a:pt x="95839" y="172131"/>
                  <a:pt x="191678" y="-4621"/>
                  <a:pt x="282804" y="92"/>
                </a:cubicBezTo>
                <a:cubicBezTo>
                  <a:pt x="373930" y="4805"/>
                  <a:pt x="457200" y="375594"/>
                  <a:pt x="546755" y="377165"/>
                </a:cubicBezTo>
                <a:cubicBezTo>
                  <a:pt x="636310" y="378736"/>
                  <a:pt x="727435" y="12661"/>
                  <a:pt x="820132" y="9519"/>
                </a:cubicBezTo>
                <a:cubicBezTo>
                  <a:pt x="912829" y="6377"/>
                  <a:pt x="1013381" y="358311"/>
                  <a:pt x="1102936" y="358311"/>
                </a:cubicBezTo>
                <a:cubicBezTo>
                  <a:pt x="1192491" y="358311"/>
                  <a:pt x="1266334" y="7948"/>
                  <a:pt x="1357460" y="9519"/>
                </a:cubicBezTo>
                <a:cubicBezTo>
                  <a:pt x="1448586" y="11090"/>
                  <a:pt x="1555423" y="369309"/>
                  <a:pt x="1649691" y="367738"/>
                </a:cubicBezTo>
                <a:cubicBezTo>
                  <a:pt x="1743959" y="366167"/>
                  <a:pt x="1833513" y="1663"/>
                  <a:pt x="1923068" y="92"/>
                </a:cubicBezTo>
                <a:cubicBezTo>
                  <a:pt x="2012623" y="-1479"/>
                  <a:pt x="2099036" y="356740"/>
                  <a:pt x="2187019" y="358311"/>
                </a:cubicBezTo>
                <a:cubicBezTo>
                  <a:pt x="2275002" y="359882"/>
                  <a:pt x="2361414" y="11090"/>
                  <a:pt x="2450969" y="9519"/>
                </a:cubicBezTo>
                <a:cubicBezTo>
                  <a:pt x="2540524" y="7948"/>
                  <a:pt x="2633221" y="348884"/>
                  <a:pt x="2724347" y="348884"/>
                </a:cubicBezTo>
                <a:cubicBezTo>
                  <a:pt x="2815473" y="348884"/>
                  <a:pt x="2919167" y="6377"/>
                  <a:pt x="2997724" y="9519"/>
                </a:cubicBezTo>
                <a:cubicBezTo>
                  <a:pt x="3076281" y="12661"/>
                  <a:pt x="3162693" y="312748"/>
                  <a:pt x="3195687" y="367738"/>
                </a:cubicBezTo>
                <a:cubicBezTo>
                  <a:pt x="3228681" y="422728"/>
                  <a:pt x="3212184" y="381092"/>
                  <a:pt x="3195687" y="3394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B9D29BAA-398F-4AC3-99D8-2C937357FA9A}"/>
              </a:ext>
            </a:extLst>
          </p:cNvPr>
          <p:cNvCxnSpPr>
            <a:cxnSpLocks/>
          </p:cNvCxnSpPr>
          <p:nvPr/>
        </p:nvCxnSpPr>
        <p:spPr>
          <a:xfrm>
            <a:off x="8639507" y="3023472"/>
            <a:ext cx="0" cy="1356277"/>
          </a:xfrm>
          <a:prstGeom prst="line">
            <a:avLst/>
          </a:prstGeom>
          <a:noFill/>
          <a:ln w="76200">
            <a:solidFill>
              <a:srgbClr val="FF9999"/>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Arrow Connector 116">
            <a:extLst>
              <a:ext uri="{FF2B5EF4-FFF2-40B4-BE49-F238E27FC236}">
                <a16:creationId xmlns:a16="http://schemas.microsoft.com/office/drawing/2014/main" id="{83498945-4E0A-4E83-9BB6-B32ED5E61C24}"/>
              </a:ext>
            </a:extLst>
          </p:cNvPr>
          <p:cNvCxnSpPr>
            <a:cxnSpLocks/>
          </p:cNvCxnSpPr>
          <p:nvPr/>
        </p:nvCxnSpPr>
        <p:spPr>
          <a:xfrm>
            <a:off x="8639669" y="2750716"/>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Arrow Connector 117">
            <a:extLst>
              <a:ext uri="{FF2B5EF4-FFF2-40B4-BE49-F238E27FC236}">
                <a16:creationId xmlns:a16="http://schemas.microsoft.com/office/drawing/2014/main" id="{EB61AA8E-BD9D-4F7E-84E0-54F3D5EBCC7E}"/>
              </a:ext>
            </a:extLst>
          </p:cNvPr>
          <p:cNvCxnSpPr>
            <a:cxnSpLocks/>
          </p:cNvCxnSpPr>
          <p:nvPr/>
        </p:nvCxnSpPr>
        <p:spPr>
          <a:xfrm>
            <a:off x="8637798" y="4014775"/>
            <a:ext cx="0" cy="628272"/>
          </a:xfrm>
          <a:prstGeom prst="straightConnector1">
            <a:avLst/>
          </a:prstGeom>
          <a:noFill/>
          <a:ln w="76200">
            <a:solidFill>
              <a:srgbClr val="FF999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Arrow Connector 120">
            <a:extLst>
              <a:ext uri="{FF2B5EF4-FFF2-40B4-BE49-F238E27FC236}">
                <a16:creationId xmlns:a16="http://schemas.microsoft.com/office/drawing/2014/main" id="{FCB81BCB-0C49-4F7C-843F-2532067963B2}"/>
              </a:ext>
            </a:extLst>
          </p:cNvPr>
          <p:cNvCxnSpPr>
            <a:cxnSpLocks/>
            <a:endCxn id="114" idx="13"/>
          </p:cNvCxnSpPr>
          <p:nvPr/>
        </p:nvCxnSpPr>
        <p:spPr>
          <a:xfrm flipH="1">
            <a:off x="9570847" y="3131138"/>
            <a:ext cx="644239" cy="136718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C2989D9-B649-4301-A88A-BEFC73AB6A07}"/>
              </a:ext>
            </a:extLst>
          </p:cNvPr>
          <p:cNvCxnSpPr>
            <a:cxnSpLocks/>
            <a:endCxn id="113" idx="12"/>
          </p:cNvCxnSpPr>
          <p:nvPr/>
        </p:nvCxnSpPr>
        <p:spPr>
          <a:xfrm flipH="1" flipV="1">
            <a:off x="9579792" y="2908455"/>
            <a:ext cx="635294" cy="18883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56F5AD7-49DD-4A6E-A622-EFD283A86706}"/>
              </a:ext>
            </a:extLst>
          </p:cNvPr>
          <p:cNvSpPr txBox="1"/>
          <p:nvPr/>
        </p:nvSpPr>
        <p:spPr>
          <a:xfrm>
            <a:off x="10133032" y="2913378"/>
            <a:ext cx="1563248" cy="369332"/>
          </a:xfrm>
          <a:prstGeom prst="rect">
            <a:avLst/>
          </a:prstGeom>
          <a:noFill/>
        </p:spPr>
        <p:txBody>
          <a:bodyPr wrap="none" rtlCol="0">
            <a:spAutoFit/>
          </a:bodyPr>
          <a:lstStyle/>
          <a:p>
            <a:r>
              <a:rPr lang="en-US" sz="1800" dirty="0"/>
              <a:t>Same interface</a:t>
            </a:r>
          </a:p>
        </p:txBody>
      </p:sp>
      <p:sp>
        <p:nvSpPr>
          <p:cNvPr id="124" name="Arc 123">
            <a:extLst>
              <a:ext uri="{FF2B5EF4-FFF2-40B4-BE49-F238E27FC236}">
                <a16:creationId xmlns:a16="http://schemas.microsoft.com/office/drawing/2014/main" id="{C09F02B4-79FD-4C05-B959-4A8E93377045}"/>
              </a:ext>
            </a:extLst>
          </p:cNvPr>
          <p:cNvSpPr/>
          <p:nvPr/>
        </p:nvSpPr>
        <p:spPr bwMode="auto">
          <a:xfrm>
            <a:off x="8450924" y="4103027"/>
            <a:ext cx="475695" cy="188576"/>
          </a:xfrm>
          <a:prstGeom prst="arc">
            <a:avLst>
              <a:gd name="adj1" fmla="val 16200000"/>
              <a:gd name="adj2" fmla="val 12508445"/>
            </a:avLst>
          </a:prstGeom>
          <a:noFill/>
          <a:ln w="381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endParaRPr>
          </a:p>
        </p:txBody>
      </p:sp>
      <p:sp>
        <p:nvSpPr>
          <p:cNvPr id="125" name="Arc 124">
            <a:extLst>
              <a:ext uri="{FF2B5EF4-FFF2-40B4-BE49-F238E27FC236}">
                <a16:creationId xmlns:a16="http://schemas.microsoft.com/office/drawing/2014/main" id="{06C5599A-FA72-4FB0-A018-7EB5F106C0C3}"/>
              </a:ext>
            </a:extLst>
          </p:cNvPr>
          <p:cNvSpPr/>
          <p:nvPr/>
        </p:nvSpPr>
        <p:spPr bwMode="auto">
          <a:xfrm>
            <a:off x="8450923" y="3084369"/>
            <a:ext cx="475695" cy="188576"/>
          </a:xfrm>
          <a:prstGeom prst="arc">
            <a:avLst>
              <a:gd name="adj1" fmla="val 16200000"/>
              <a:gd name="adj2" fmla="val 12508445"/>
            </a:avLst>
          </a:prstGeom>
          <a:noFill/>
          <a:ln w="381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endParaRPr>
          </a:p>
        </p:txBody>
      </p:sp>
      <p:cxnSp>
        <p:nvCxnSpPr>
          <p:cNvPr id="126" name="Straight Arrow Connector 125">
            <a:extLst>
              <a:ext uri="{FF2B5EF4-FFF2-40B4-BE49-F238E27FC236}">
                <a16:creationId xmlns:a16="http://schemas.microsoft.com/office/drawing/2014/main" id="{E935BDF8-4E6D-453D-B952-3BB1B9243E7C}"/>
              </a:ext>
            </a:extLst>
          </p:cNvPr>
          <p:cNvCxnSpPr>
            <a:cxnSpLocks/>
            <a:stCxn id="207" idx="1"/>
          </p:cNvCxnSpPr>
          <p:nvPr/>
        </p:nvCxnSpPr>
        <p:spPr>
          <a:xfrm flipH="1" flipV="1">
            <a:off x="8914296" y="3160014"/>
            <a:ext cx="1197902" cy="1154454"/>
          </a:xfrm>
          <a:prstGeom prst="straightConnector1">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08FCE45-1053-4FBD-9316-C23723269C39}"/>
              </a:ext>
            </a:extLst>
          </p:cNvPr>
          <p:cNvCxnSpPr>
            <a:cxnSpLocks/>
          </p:cNvCxnSpPr>
          <p:nvPr/>
        </p:nvCxnSpPr>
        <p:spPr>
          <a:xfrm flipH="1" flipV="1">
            <a:off x="8922515" y="4201624"/>
            <a:ext cx="1181464" cy="106693"/>
          </a:xfrm>
          <a:prstGeom prst="straightConnector1">
            <a:avLst/>
          </a:prstGeom>
          <a:ln w="3810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AE6EDD06-F6C0-4935-B185-04567A573EDC}"/>
              </a:ext>
            </a:extLst>
          </p:cNvPr>
          <p:cNvSpPr txBox="1"/>
          <p:nvPr/>
        </p:nvSpPr>
        <p:spPr>
          <a:xfrm>
            <a:off x="7602837" y="3618377"/>
            <a:ext cx="3441327" cy="307777"/>
          </a:xfrm>
          <a:prstGeom prst="rect">
            <a:avLst/>
          </a:prstGeom>
          <a:noFill/>
        </p:spPr>
        <p:txBody>
          <a:bodyPr wrap="none" rtlCol="0">
            <a:spAutoFit/>
          </a:bodyPr>
          <a:lstStyle/>
          <a:p>
            <a:r>
              <a:rPr lang="en-US" sz="1400" dirty="0"/>
              <a:t>Communications Infrastructure (WAN, etc...)</a:t>
            </a:r>
          </a:p>
        </p:txBody>
      </p:sp>
      <p:grpSp>
        <p:nvGrpSpPr>
          <p:cNvPr id="132" name="Group 131">
            <a:extLst>
              <a:ext uri="{FF2B5EF4-FFF2-40B4-BE49-F238E27FC236}">
                <a16:creationId xmlns:a16="http://schemas.microsoft.com/office/drawing/2014/main" id="{C6C374DD-8702-4CE4-A352-D7B2078573AE}"/>
              </a:ext>
            </a:extLst>
          </p:cNvPr>
          <p:cNvGrpSpPr/>
          <p:nvPr/>
        </p:nvGrpSpPr>
        <p:grpSpPr>
          <a:xfrm>
            <a:off x="456948" y="1153871"/>
            <a:ext cx="4977431" cy="5095478"/>
            <a:chOff x="5917824" y="1366813"/>
            <a:chExt cx="6023933" cy="5095478"/>
          </a:xfrm>
        </p:grpSpPr>
        <p:grpSp>
          <p:nvGrpSpPr>
            <p:cNvPr id="133" name="Group 132">
              <a:extLst>
                <a:ext uri="{FF2B5EF4-FFF2-40B4-BE49-F238E27FC236}">
                  <a16:creationId xmlns:a16="http://schemas.microsoft.com/office/drawing/2014/main" id="{75B4A2B1-E712-46A8-AB27-5F616322494D}"/>
                </a:ext>
              </a:extLst>
            </p:cNvPr>
            <p:cNvGrpSpPr/>
            <p:nvPr/>
          </p:nvGrpSpPr>
          <p:grpSpPr>
            <a:xfrm>
              <a:off x="9406684" y="1387850"/>
              <a:ext cx="2529248" cy="1549807"/>
              <a:chOff x="4328122" y="1320670"/>
              <a:chExt cx="2529248" cy="1549807"/>
            </a:xfrm>
          </p:grpSpPr>
          <p:grpSp>
            <p:nvGrpSpPr>
              <p:cNvPr id="192" name="Group 191">
                <a:extLst>
                  <a:ext uri="{FF2B5EF4-FFF2-40B4-BE49-F238E27FC236}">
                    <a16:creationId xmlns:a16="http://schemas.microsoft.com/office/drawing/2014/main" id="{AB02B20E-65BD-4BDD-A8F4-4C93C3F0435B}"/>
                  </a:ext>
                </a:extLst>
              </p:cNvPr>
              <p:cNvGrpSpPr/>
              <p:nvPr/>
            </p:nvGrpSpPr>
            <p:grpSpPr>
              <a:xfrm>
                <a:off x="4340753" y="1320670"/>
                <a:ext cx="2516617" cy="1220419"/>
                <a:chOff x="4735530" y="786743"/>
                <a:chExt cx="2516617" cy="1503270"/>
              </a:xfrm>
            </p:grpSpPr>
            <p:sp>
              <p:nvSpPr>
                <p:cNvPr id="201" name="Rectangle 200">
                  <a:extLst>
                    <a:ext uri="{FF2B5EF4-FFF2-40B4-BE49-F238E27FC236}">
                      <a16:creationId xmlns:a16="http://schemas.microsoft.com/office/drawing/2014/main" id="{9410C1AE-2DDE-4949-8EE8-C869D597D53F}"/>
                    </a:ext>
                  </a:extLst>
                </p:cNvPr>
                <p:cNvSpPr/>
                <p:nvPr/>
              </p:nvSpPr>
              <p:spPr bwMode="auto">
                <a:xfrm>
                  <a:off x="4735530" y="786743"/>
                  <a:ext cx="2516617" cy="1047913"/>
                </a:xfrm>
                <a:prstGeom prst="rect">
                  <a:avLst/>
                </a:prstGeom>
                <a:solidFill>
                  <a:srgbClr val="FFC000"/>
                </a:solidFill>
                <a:ln w="38100">
                  <a:noFill/>
                  <a:round/>
                  <a:headEnd/>
                  <a:tailEnd/>
                </a:ln>
              </p:spPr>
              <p:txBody>
                <a:bodyPr wrap="none" rtlCol="0" anchor="ctr" anchorCtr="0"/>
                <a:lstStyle/>
                <a:p>
                  <a:pPr algn="ctr"/>
                  <a:r>
                    <a:rPr lang="en-US" sz="1200" b="1" dirty="0">
                      <a:solidFill>
                        <a:srgbClr val="0033CC"/>
                      </a:solidFill>
                      <a:latin typeface="Arial" charset="0"/>
                    </a:rPr>
                    <a:t>Consumer Archive</a:t>
                  </a:r>
                </a:p>
                <a:p>
                  <a:pPr algn="ctr"/>
                  <a:r>
                    <a:rPr lang="en-US" sz="1200" b="1" dirty="0">
                      <a:solidFill>
                        <a:srgbClr val="0033CC"/>
                      </a:solidFill>
                      <a:latin typeface="Arial" charset="0"/>
                    </a:rPr>
                    <a:t>Application</a:t>
                  </a:r>
                </a:p>
              </p:txBody>
            </p:sp>
            <p:grpSp>
              <p:nvGrpSpPr>
                <p:cNvPr id="202" name="Group 201">
                  <a:extLst>
                    <a:ext uri="{FF2B5EF4-FFF2-40B4-BE49-F238E27FC236}">
                      <a16:creationId xmlns:a16="http://schemas.microsoft.com/office/drawing/2014/main" id="{94F2078B-4818-45EB-A1DC-90D29C9EDAC4}"/>
                    </a:ext>
                  </a:extLst>
                </p:cNvPr>
                <p:cNvGrpSpPr/>
                <p:nvPr/>
              </p:nvGrpSpPr>
              <p:grpSpPr>
                <a:xfrm>
                  <a:off x="4977670" y="1610761"/>
                  <a:ext cx="2014912" cy="679252"/>
                  <a:chOff x="4986381" y="2089548"/>
                  <a:chExt cx="2014912" cy="679252"/>
                </a:xfrm>
                <a:solidFill>
                  <a:schemeClr val="bg1"/>
                </a:solidFill>
              </p:grpSpPr>
              <p:sp>
                <p:nvSpPr>
                  <p:cNvPr id="203" name="Plaque 202">
                    <a:extLst>
                      <a:ext uri="{FF2B5EF4-FFF2-40B4-BE49-F238E27FC236}">
                        <a16:creationId xmlns:a16="http://schemas.microsoft.com/office/drawing/2014/main" id="{1E80E15C-7AA7-48F5-8A94-31AE0AE197D2}"/>
                      </a:ext>
                    </a:extLst>
                  </p:cNvPr>
                  <p:cNvSpPr/>
                  <p:nvPr/>
                </p:nvSpPr>
                <p:spPr bwMode="auto">
                  <a:xfrm>
                    <a:off x="4986381" y="2089548"/>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204" name="Plaque 203">
                    <a:extLst>
                      <a:ext uri="{FF2B5EF4-FFF2-40B4-BE49-F238E27FC236}">
                        <a16:creationId xmlns:a16="http://schemas.microsoft.com/office/drawing/2014/main" id="{5F393B66-57E1-4FD0-BF8F-491FF89414FB}"/>
                      </a:ext>
                    </a:extLst>
                  </p:cNvPr>
                  <p:cNvSpPr/>
                  <p:nvPr/>
                </p:nvSpPr>
                <p:spPr bwMode="auto">
                  <a:xfrm>
                    <a:off x="555282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205" name="Plaque 204">
                    <a:extLst>
                      <a:ext uri="{FF2B5EF4-FFF2-40B4-BE49-F238E27FC236}">
                        <a16:creationId xmlns:a16="http://schemas.microsoft.com/office/drawing/2014/main" id="{50F5186F-D226-4069-BE29-B7AACE0F6F63}"/>
                      </a:ext>
                    </a:extLst>
                  </p:cNvPr>
                  <p:cNvSpPr/>
                  <p:nvPr/>
                </p:nvSpPr>
                <p:spPr bwMode="auto">
                  <a:xfrm>
                    <a:off x="611926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sp>
                <p:nvSpPr>
                  <p:cNvPr id="206" name="Plaque 205">
                    <a:extLst>
                      <a:ext uri="{FF2B5EF4-FFF2-40B4-BE49-F238E27FC236}">
                        <a16:creationId xmlns:a16="http://schemas.microsoft.com/office/drawing/2014/main" id="{291041A0-2181-46F3-96BC-5842925968D9}"/>
                      </a:ext>
                    </a:extLst>
                  </p:cNvPr>
                  <p:cNvSpPr/>
                  <p:nvPr/>
                </p:nvSpPr>
                <p:spPr bwMode="auto">
                  <a:xfrm>
                    <a:off x="6685703" y="2090649"/>
                    <a:ext cx="315590" cy="678151"/>
                  </a:xfrm>
                  <a:prstGeom prst="plaque">
                    <a:avLst>
                      <a:gd name="adj" fmla="val 34409"/>
                    </a:avLst>
                  </a:prstGeom>
                  <a:grpFill/>
                  <a:ln w="38100">
                    <a:noFill/>
                    <a:round/>
                    <a:headEnd/>
                    <a:tailEnd/>
                  </a:ln>
                </p:spPr>
                <p:txBody>
                  <a:bodyPr wrap="none" rtlCol="0" anchor="ctr"/>
                  <a:lstStyle/>
                  <a:p>
                    <a:pPr algn="ctr"/>
                    <a:endParaRPr lang="en-US"/>
                  </a:p>
                </p:txBody>
              </p:sp>
            </p:grpSp>
          </p:grpSp>
          <p:grpSp>
            <p:nvGrpSpPr>
              <p:cNvPr id="193" name="Group 192">
                <a:extLst>
                  <a:ext uri="{FF2B5EF4-FFF2-40B4-BE49-F238E27FC236}">
                    <a16:creationId xmlns:a16="http://schemas.microsoft.com/office/drawing/2014/main" id="{1EF9A9BE-A505-44F6-89FB-5451CE02FEF7}"/>
                  </a:ext>
                </a:extLst>
              </p:cNvPr>
              <p:cNvGrpSpPr/>
              <p:nvPr/>
            </p:nvGrpSpPr>
            <p:grpSpPr>
              <a:xfrm>
                <a:off x="4328122" y="2237105"/>
                <a:ext cx="2516617" cy="633372"/>
                <a:chOff x="4735532" y="2089548"/>
                <a:chExt cx="2516617" cy="886127"/>
              </a:xfrm>
            </p:grpSpPr>
            <p:sp>
              <p:nvSpPr>
                <p:cNvPr id="194" name="Rectangle 193">
                  <a:extLst>
                    <a:ext uri="{FF2B5EF4-FFF2-40B4-BE49-F238E27FC236}">
                      <a16:creationId xmlns:a16="http://schemas.microsoft.com/office/drawing/2014/main" id="{F39DE1A6-5DB9-46A4-BDD8-F71A07CE5C09}"/>
                    </a:ext>
                  </a:extLst>
                </p:cNvPr>
                <p:cNvSpPr/>
                <p:nvPr/>
              </p:nvSpPr>
              <p:spPr bwMode="auto">
                <a:xfrm>
                  <a:off x="4735532" y="2327775"/>
                  <a:ext cx="2516617" cy="647900"/>
                </a:xfrm>
                <a:prstGeom prst="rect">
                  <a:avLst/>
                </a:prstGeom>
                <a:solidFill>
                  <a:srgbClr val="92D050"/>
                </a:solidFill>
                <a:ln w="38100">
                  <a:noFill/>
                  <a:round/>
                  <a:headEnd/>
                  <a:tailEnd/>
                </a:ln>
              </p:spPr>
              <p:txBody>
                <a:bodyPr wrap="none" rtlCol="0" anchor="ctr"/>
                <a:lstStyle/>
                <a:p>
                  <a:pPr algn="ctr"/>
                  <a:endParaRPr lang="en-US" dirty="0"/>
                </a:p>
              </p:txBody>
            </p:sp>
            <p:grpSp>
              <p:nvGrpSpPr>
                <p:cNvPr id="195" name="Group 194">
                  <a:extLst>
                    <a:ext uri="{FF2B5EF4-FFF2-40B4-BE49-F238E27FC236}">
                      <a16:creationId xmlns:a16="http://schemas.microsoft.com/office/drawing/2014/main" id="{BECDEF7D-DB97-41CD-8A93-5BDCE8BC9880}"/>
                    </a:ext>
                  </a:extLst>
                </p:cNvPr>
                <p:cNvGrpSpPr/>
                <p:nvPr/>
              </p:nvGrpSpPr>
              <p:grpSpPr>
                <a:xfrm>
                  <a:off x="4986381" y="2089548"/>
                  <a:ext cx="2014912" cy="679252"/>
                  <a:chOff x="4986381" y="2089548"/>
                  <a:chExt cx="2014912" cy="679252"/>
                </a:xfrm>
              </p:grpSpPr>
              <p:sp>
                <p:nvSpPr>
                  <p:cNvPr id="197" name="Plaque 196">
                    <a:extLst>
                      <a:ext uri="{FF2B5EF4-FFF2-40B4-BE49-F238E27FC236}">
                        <a16:creationId xmlns:a16="http://schemas.microsoft.com/office/drawing/2014/main" id="{17BCBA95-C0EE-4E79-A59D-D5F9024E6C50}"/>
                      </a:ext>
                    </a:extLst>
                  </p:cNvPr>
                  <p:cNvSpPr/>
                  <p:nvPr/>
                </p:nvSpPr>
                <p:spPr bwMode="auto">
                  <a:xfrm>
                    <a:off x="4986381" y="2089548"/>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98" name="Plaque 197">
                    <a:extLst>
                      <a:ext uri="{FF2B5EF4-FFF2-40B4-BE49-F238E27FC236}">
                        <a16:creationId xmlns:a16="http://schemas.microsoft.com/office/drawing/2014/main" id="{437C47E7-D185-47A1-9564-04F15BA7CBD1}"/>
                      </a:ext>
                    </a:extLst>
                  </p:cNvPr>
                  <p:cNvSpPr/>
                  <p:nvPr/>
                </p:nvSpPr>
                <p:spPr bwMode="auto">
                  <a:xfrm>
                    <a:off x="555282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199" name="Plaque 198">
                    <a:extLst>
                      <a:ext uri="{FF2B5EF4-FFF2-40B4-BE49-F238E27FC236}">
                        <a16:creationId xmlns:a16="http://schemas.microsoft.com/office/drawing/2014/main" id="{3D3764C1-235C-4C4A-9070-94C7B463ECB1}"/>
                      </a:ext>
                    </a:extLst>
                  </p:cNvPr>
                  <p:cNvSpPr/>
                  <p:nvPr/>
                </p:nvSpPr>
                <p:spPr bwMode="auto">
                  <a:xfrm>
                    <a:off x="611926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sp>
                <p:nvSpPr>
                  <p:cNvPr id="200" name="Plaque 199">
                    <a:extLst>
                      <a:ext uri="{FF2B5EF4-FFF2-40B4-BE49-F238E27FC236}">
                        <a16:creationId xmlns:a16="http://schemas.microsoft.com/office/drawing/2014/main" id="{593ED404-6345-451E-AAD1-1D37F43F8FE6}"/>
                      </a:ext>
                    </a:extLst>
                  </p:cNvPr>
                  <p:cNvSpPr/>
                  <p:nvPr/>
                </p:nvSpPr>
                <p:spPr bwMode="auto">
                  <a:xfrm>
                    <a:off x="6685703" y="2090649"/>
                    <a:ext cx="315590" cy="678151"/>
                  </a:xfrm>
                  <a:prstGeom prst="plaque">
                    <a:avLst>
                      <a:gd name="adj" fmla="val 34409"/>
                    </a:avLst>
                  </a:prstGeom>
                  <a:solidFill>
                    <a:srgbClr val="92D050"/>
                  </a:solidFill>
                  <a:ln w="38100">
                    <a:noFill/>
                    <a:round/>
                    <a:headEnd/>
                    <a:tailEnd/>
                  </a:ln>
                </p:spPr>
                <p:txBody>
                  <a:bodyPr wrap="none" rtlCol="0" anchor="ctr"/>
                  <a:lstStyle/>
                  <a:p>
                    <a:pPr algn="ctr"/>
                    <a:endParaRPr lang="en-US"/>
                  </a:p>
                </p:txBody>
              </p:sp>
            </p:grpSp>
            <p:sp>
              <p:nvSpPr>
                <p:cNvPr id="196" name="TextBox 195">
                  <a:extLst>
                    <a:ext uri="{FF2B5EF4-FFF2-40B4-BE49-F238E27FC236}">
                      <a16:creationId xmlns:a16="http://schemas.microsoft.com/office/drawing/2014/main" id="{47201F50-E491-4376-80C0-9C153655BDAD}"/>
                    </a:ext>
                  </a:extLst>
                </p:cNvPr>
                <p:cNvSpPr txBox="1"/>
                <p:nvPr/>
              </p:nvSpPr>
              <p:spPr bwMode="auto">
                <a:xfrm>
                  <a:off x="5144176" y="2519291"/>
                  <a:ext cx="1769139" cy="387539"/>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Consumer Archive I/F</a:t>
                  </a:r>
                </a:p>
              </p:txBody>
            </p:sp>
          </p:grpSp>
        </p:grpSp>
        <p:grpSp>
          <p:nvGrpSpPr>
            <p:cNvPr id="134" name="Group 133">
              <a:extLst>
                <a:ext uri="{FF2B5EF4-FFF2-40B4-BE49-F238E27FC236}">
                  <a16:creationId xmlns:a16="http://schemas.microsoft.com/office/drawing/2014/main" id="{190685FE-DA2D-4716-9C5D-0BD48334EE3D}"/>
                </a:ext>
              </a:extLst>
            </p:cNvPr>
            <p:cNvGrpSpPr/>
            <p:nvPr/>
          </p:nvGrpSpPr>
          <p:grpSpPr>
            <a:xfrm>
              <a:off x="5921284" y="1366813"/>
              <a:ext cx="2516619" cy="1553094"/>
              <a:chOff x="1531708" y="1320670"/>
              <a:chExt cx="2516619" cy="1553094"/>
            </a:xfrm>
          </p:grpSpPr>
          <p:grpSp>
            <p:nvGrpSpPr>
              <p:cNvPr id="177" name="Group 176">
                <a:extLst>
                  <a:ext uri="{FF2B5EF4-FFF2-40B4-BE49-F238E27FC236}">
                    <a16:creationId xmlns:a16="http://schemas.microsoft.com/office/drawing/2014/main" id="{DD7B2FF9-F63A-48A2-AD34-45BFF02FCF81}"/>
                  </a:ext>
                </a:extLst>
              </p:cNvPr>
              <p:cNvGrpSpPr/>
              <p:nvPr/>
            </p:nvGrpSpPr>
            <p:grpSpPr>
              <a:xfrm>
                <a:off x="1531710" y="2285979"/>
                <a:ext cx="2516617" cy="587785"/>
                <a:chOff x="1939120" y="2149751"/>
                <a:chExt cx="2516617" cy="825924"/>
              </a:xfrm>
            </p:grpSpPr>
            <p:grpSp>
              <p:nvGrpSpPr>
                <p:cNvPr id="185" name="Group 184">
                  <a:extLst>
                    <a:ext uri="{FF2B5EF4-FFF2-40B4-BE49-F238E27FC236}">
                      <a16:creationId xmlns:a16="http://schemas.microsoft.com/office/drawing/2014/main" id="{B449D34E-806E-4012-80E3-90F8AAD83964}"/>
                    </a:ext>
                  </a:extLst>
                </p:cNvPr>
                <p:cNvGrpSpPr/>
                <p:nvPr/>
              </p:nvGrpSpPr>
              <p:grpSpPr>
                <a:xfrm>
                  <a:off x="1939120" y="2149751"/>
                  <a:ext cx="2516617" cy="825924"/>
                  <a:chOff x="3309645" y="2184850"/>
                  <a:chExt cx="2516617" cy="825924"/>
                </a:xfrm>
              </p:grpSpPr>
              <p:sp>
                <p:nvSpPr>
                  <p:cNvPr id="187" name="Rectangle 186">
                    <a:extLst>
                      <a:ext uri="{FF2B5EF4-FFF2-40B4-BE49-F238E27FC236}">
                        <a16:creationId xmlns:a16="http://schemas.microsoft.com/office/drawing/2014/main" id="{046FB7D2-79F1-4A68-B2B2-2C318B8AD453}"/>
                      </a:ext>
                    </a:extLst>
                  </p:cNvPr>
                  <p:cNvSpPr/>
                  <p:nvPr/>
                </p:nvSpPr>
                <p:spPr bwMode="auto">
                  <a:xfrm>
                    <a:off x="3309645" y="2362874"/>
                    <a:ext cx="2516617" cy="647900"/>
                  </a:xfrm>
                  <a:prstGeom prst="rect">
                    <a:avLst/>
                  </a:prstGeom>
                  <a:solidFill>
                    <a:srgbClr val="92D050"/>
                  </a:solidFill>
                  <a:ln w="38100">
                    <a:noFill/>
                    <a:round/>
                    <a:headEnd/>
                    <a:tailEnd/>
                  </a:ln>
                </p:spPr>
                <p:txBody>
                  <a:bodyPr wrap="none" rtlCol="0" anchor="ctr"/>
                  <a:lstStyle/>
                  <a:p>
                    <a:pPr algn="ctr"/>
                    <a:endParaRPr lang="en-US" dirty="0"/>
                  </a:p>
                </p:txBody>
              </p:sp>
              <p:sp>
                <p:nvSpPr>
                  <p:cNvPr id="188" name="Rectangle 187">
                    <a:extLst>
                      <a:ext uri="{FF2B5EF4-FFF2-40B4-BE49-F238E27FC236}">
                        <a16:creationId xmlns:a16="http://schemas.microsoft.com/office/drawing/2014/main" id="{0E9BDF24-3401-4357-B5F6-8A535F20EB05}"/>
                      </a:ext>
                    </a:extLst>
                  </p:cNvPr>
                  <p:cNvSpPr/>
                  <p:nvPr/>
                </p:nvSpPr>
                <p:spPr bwMode="auto">
                  <a:xfrm>
                    <a:off x="3560497"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89" name="Rectangle 188">
                    <a:extLst>
                      <a:ext uri="{FF2B5EF4-FFF2-40B4-BE49-F238E27FC236}">
                        <a16:creationId xmlns:a16="http://schemas.microsoft.com/office/drawing/2014/main" id="{5FE307AF-0491-4321-B21C-FD22FB18723E}"/>
                      </a:ext>
                    </a:extLst>
                  </p:cNvPr>
                  <p:cNvSpPr/>
                  <p:nvPr/>
                </p:nvSpPr>
                <p:spPr bwMode="auto">
                  <a:xfrm>
                    <a:off x="4126938"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90" name="Rectangle 189">
                    <a:extLst>
                      <a:ext uri="{FF2B5EF4-FFF2-40B4-BE49-F238E27FC236}">
                        <a16:creationId xmlns:a16="http://schemas.microsoft.com/office/drawing/2014/main" id="{976FF132-135D-45BD-B053-B4044146AB98}"/>
                      </a:ext>
                    </a:extLst>
                  </p:cNvPr>
                  <p:cNvSpPr/>
                  <p:nvPr/>
                </p:nvSpPr>
                <p:spPr bwMode="auto">
                  <a:xfrm>
                    <a:off x="4693379" y="2184850"/>
                    <a:ext cx="323682" cy="178024"/>
                  </a:xfrm>
                  <a:prstGeom prst="rect">
                    <a:avLst/>
                  </a:prstGeom>
                  <a:solidFill>
                    <a:srgbClr val="92D050"/>
                  </a:solidFill>
                  <a:ln w="38100">
                    <a:noFill/>
                    <a:round/>
                    <a:headEnd/>
                    <a:tailEnd/>
                  </a:ln>
                </p:spPr>
                <p:txBody>
                  <a:bodyPr wrap="none" rtlCol="0" anchor="ctr"/>
                  <a:lstStyle/>
                  <a:p>
                    <a:pPr algn="ctr"/>
                    <a:endParaRPr lang="en-US"/>
                  </a:p>
                </p:txBody>
              </p:sp>
              <p:sp>
                <p:nvSpPr>
                  <p:cNvPr id="191" name="Rectangle 190">
                    <a:extLst>
                      <a:ext uri="{FF2B5EF4-FFF2-40B4-BE49-F238E27FC236}">
                        <a16:creationId xmlns:a16="http://schemas.microsoft.com/office/drawing/2014/main" id="{7E162F19-A6AF-42C0-96AF-1D0E8B2A35E9}"/>
                      </a:ext>
                    </a:extLst>
                  </p:cNvPr>
                  <p:cNvSpPr/>
                  <p:nvPr/>
                </p:nvSpPr>
                <p:spPr bwMode="auto">
                  <a:xfrm>
                    <a:off x="5259821" y="2184850"/>
                    <a:ext cx="323682" cy="178024"/>
                  </a:xfrm>
                  <a:prstGeom prst="rect">
                    <a:avLst/>
                  </a:prstGeom>
                  <a:solidFill>
                    <a:srgbClr val="92D050"/>
                  </a:solidFill>
                  <a:ln w="38100">
                    <a:noFill/>
                    <a:round/>
                    <a:headEnd/>
                    <a:tailEnd/>
                  </a:ln>
                </p:spPr>
                <p:txBody>
                  <a:bodyPr wrap="none" rtlCol="0" anchor="ctr"/>
                  <a:lstStyle/>
                  <a:p>
                    <a:pPr algn="ctr"/>
                    <a:endParaRPr lang="en-US"/>
                  </a:p>
                </p:txBody>
              </p:sp>
            </p:grpSp>
            <p:sp>
              <p:nvSpPr>
                <p:cNvPr id="186" name="TextBox 185">
                  <a:extLst>
                    <a:ext uri="{FF2B5EF4-FFF2-40B4-BE49-F238E27FC236}">
                      <a16:creationId xmlns:a16="http://schemas.microsoft.com/office/drawing/2014/main" id="{A41332A7-3B39-4037-A2D4-CD2584ED314C}"/>
                    </a:ext>
                  </a:extLst>
                </p:cNvPr>
                <p:cNvSpPr txBox="1"/>
                <p:nvPr/>
              </p:nvSpPr>
              <p:spPr bwMode="auto">
                <a:xfrm>
                  <a:off x="2382924" y="2490700"/>
                  <a:ext cx="1684179" cy="389224"/>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Producer Archive I/F</a:t>
                  </a:r>
                </a:p>
              </p:txBody>
            </p:sp>
          </p:grpSp>
          <p:grpSp>
            <p:nvGrpSpPr>
              <p:cNvPr id="178" name="Group 177">
                <a:extLst>
                  <a:ext uri="{FF2B5EF4-FFF2-40B4-BE49-F238E27FC236}">
                    <a16:creationId xmlns:a16="http://schemas.microsoft.com/office/drawing/2014/main" id="{A298C4C1-19F9-410E-A981-F1E4E2957D59}"/>
                  </a:ext>
                </a:extLst>
              </p:cNvPr>
              <p:cNvGrpSpPr/>
              <p:nvPr/>
            </p:nvGrpSpPr>
            <p:grpSpPr>
              <a:xfrm>
                <a:off x="1531708" y="1320670"/>
                <a:ext cx="2516617" cy="854029"/>
                <a:chOff x="3309645" y="1143000"/>
                <a:chExt cx="2516617" cy="1051964"/>
              </a:xfrm>
              <a:solidFill>
                <a:srgbClr val="FFC000"/>
              </a:solidFill>
            </p:grpSpPr>
            <p:sp>
              <p:nvSpPr>
                <p:cNvPr id="179" name="Rectangle 178">
                  <a:extLst>
                    <a:ext uri="{FF2B5EF4-FFF2-40B4-BE49-F238E27FC236}">
                      <a16:creationId xmlns:a16="http://schemas.microsoft.com/office/drawing/2014/main" id="{41E0FA9B-8E69-41B9-95EB-D3302FD0391C}"/>
                    </a:ext>
                  </a:extLst>
                </p:cNvPr>
                <p:cNvSpPr/>
                <p:nvPr/>
              </p:nvSpPr>
              <p:spPr bwMode="auto">
                <a:xfrm>
                  <a:off x="3309645" y="1143000"/>
                  <a:ext cx="2516617" cy="873940"/>
                </a:xfrm>
                <a:prstGeom prst="rect">
                  <a:avLst/>
                </a:prstGeom>
                <a:grpFill/>
                <a:ln w="38100">
                  <a:noFill/>
                  <a:round/>
                  <a:headEnd/>
                  <a:tailEnd/>
                </a:ln>
              </p:spPr>
              <p:txBody>
                <a:bodyPr wrap="none" rtlCol="0" anchor="ctr" anchorCtr="0"/>
                <a:lstStyle/>
                <a:p>
                  <a:pPr algn="ctr"/>
                  <a:r>
                    <a:rPr lang="en-US" sz="1200" b="1" dirty="0">
                      <a:solidFill>
                        <a:srgbClr val="0033CC"/>
                      </a:solidFill>
                      <a:latin typeface="Arial" charset="0"/>
                    </a:rPr>
                    <a:t> Producer Archive</a:t>
                  </a:r>
                </a:p>
                <a:p>
                  <a:pPr algn="ctr"/>
                  <a:r>
                    <a:rPr lang="en-US" sz="1200" b="1" dirty="0">
                      <a:solidFill>
                        <a:srgbClr val="0033CC"/>
                      </a:solidFill>
                      <a:latin typeface="Arial" charset="0"/>
                    </a:rPr>
                    <a:t>Application</a:t>
                  </a:r>
                </a:p>
              </p:txBody>
            </p:sp>
            <p:sp>
              <p:nvSpPr>
                <p:cNvPr id="180" name="Rectangle 179">
                  <a:extLst>
                    <a:ext uri="{FF2B5EF4-FFF2-40B4-BE49-F238E27FC236}">
                      <a16:creationId xmlns:a16="http://schemas.microsoft.com/office/drawing/2014/main" id="{49599318-4AEC-4EA8-83B1-971246446B03}"/>
                    </a:ext>
                  </a:extLst>
                </p:cNvPr>
                <p:cNvSpPr/>
                <p:nvPr/>
              </p:nvSpPr>
              <p:spPr bwMode="auto">
                <a:xfrm>
                  <a:off x="3876087"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1" name="Rectangle 180">
                  <a:extLst>
                    <a:ext uri="{FF2B5EF4-FFF2-40B4-BE49-F238E27FC236}">
                      <a16:creationId xmlns:a16="http://schemas.microsoft.com/office/drawing/2014/main" id="{C75C41A2-CF53-49CD-9700-151FEBC7AB73}"/>
                    </a:ext>
                  </a:extLst>
                </p:cNvPr>
                <p:cNvSpPr/>
                <p:nvPr/>
              </p:nvSpPr>
              <p:spPr bwMode="auto">
                <a:xfrm>
                  <a:off x="4442528"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2" name="Rectangle 181">
                  <a:extLst>
                    <a:ext uri="{FF2B5EF4-FFF2-40B4-BE49-F238E27FC236}">
                      <a16:creationId xmlns:a16="http://schemas.microsoft.com/office/drawing/2014/main" id="{CBD0DD7E-5700-4CDD-A620-86756CC7E128}"/>
                    </a:ext>
                  </a:extLst>
                </p:cNvPr>
                <p:cNvSpPr/>
                <p:nvPr/>
              </p:nvSpPr>
              <p:spPr bwMode="auto">
                <a:xfrm>
                  <a:off x="5008969"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3" name="Rectangle 182">
                  <a:extLst>
                    <a:ext uri="{FF2B5EF4-FFF2-40B4-BE49-F238E27FC236}">
                      <a16:creationId xmlns:a16="http://schemas.microsoft.com/office/drawing/2014/main" id="{F410AA1D-6A59-41A7-A855-67E4E2558324}"/>
                    </a:ext>
                  </a:extLst>
                </p:cNvPr>
                <p:cNvSpPr/>
                <p:nvPr/>
              </p:nvSpPr>
              <p:spPr bwMode="auto">
                <a:xfrm>
                  <a:off x="5575411"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sp>
              <p:nvSpPr>
                <p:cNvPr id="184" name="Rectangle 183">
                  <a:extLst>
                    <a:ext uri="{FF2B5EF4-FFF2-40B4-BE49-F238E27FC236}">
                      <a16:creationId xmlns:a16="http://schemas.microsoft.com/office/drawing/2014/main" id="{B9B0CF3E-C7C4-4311-883F-B15308E70A95}"/>
                    </a:ext>
                  </a:extLst>
                </p:cNvPr>
                <p:cNvSpPr/>
                <p:nvPr/>
              </p:nvSpPr>
              <p:spPr bwMode="auto">
                <a:xfrm>
                  <a:off x="3309645" y="2016939"/>
                  <a:ext cx="250851" cy="178025"/>
                </a:xfrm>
                <a:prstGeom prst="rect">
                  <a:avLst/>
                </a:prstGeom>
                <a:grpFill/>
                <a:ln w="38100">
                  <a:noFill/>
                  <a:round/>
                  <a:headEnd/>
                  <a:tailEnd/>
                </a:ln>
              </p:spPr>
              <p:txBody>
                <a:bodyPr wrap="none" rtlCol="0" anchor="t" anchorCtr="0"/>
                <a:lstStyle/>
                <a:p>
                  <a:pPr algn="ctr"/>
                  <a:endParaRPr lang="en-US" sz="1800">
                    <a:latin typeface="Arial Narrow" panose="020B0606020202030204" pitchFamily="34" charset="0"/>
                  </a:endParaRPr>
                </a:p>
              </p:txBody>
            </p:sp>
          </p:grpSp>
        </p:grpSp>
        <p:grpSp>
          <p:nvGrpSpPr>
            <p:cNvPr id="135" name="Group 134">
              <a:extLst>
                <a:ext uri="{FF2B5EF4-FFF2-40B4-BE49-F238E27FC236}">
                  <a16:creationId xmlns:a16="http://schemas.microsoft.com/office/drawing/2014/main" id="{459BA34D-0240-470D-9A59-65A6E346F1C6}"/>
                </a:ext>
              </a:extLst>
            </p:cNvPr>
            <p:cNvGrpSpPr/>
            <p:nvPr/>
          </p:nvGrpSpPr>
          <p:grpSpPr>
            <a:xfrm>
              <a:off x="6025055" y="4628487"/>
              <a:ext cx="1279963" cy="1833804"/>
              <a:chOff x="1666874" y="4782291"/>
              <a:chExt cx="1279963" cy="1315399"/>
            </a:xfrm>
          </p:grpSpPr>
          <p:sp>
            <p:nvSpPr>
              <p:cNvPr id="173" name="Flowchart: Off-page Connector 172">
                <a:extLst>
                  <a:ext uri="{FF2B5EF4-FFF2-40B4-BE49-F238E27FC236}">
                    <a16:creationId xmlns:a16="http://schemas.microsoft.com/office/drawing/2014/main" id="{98F44A05-123A-4657-902A-513259F54519}"/>
                  </a:ext>
                </a:extLst>
              </p:cNvPr>
              <p:cNvSpPr/>
              <p:nvPr/>
            </p:nvSpPr>
            <p:spPr bwMode="auto">
              <a:xfrm rot="10800000">
                <a:off x="178834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74" name="Flowchart: Off-page Connector 173">
                <a:extLst>
                  <a:ext uri="{FF2B5EF4-FFF2-40B4-BE49-F238E27FC236}">
                    <a16:creationId xmlns:a16="http://schemas.microsoft.com/office/drawing/2014/main" id="{B26B3990-F6B4-4C6F-8923-2CC88772403D}"/>
                  </a:ext>
                </a:extLst>
              </p:cNvPr>
              <p:cNvSpPr/>
              <p:nvPr/>
            </p:nvSpPr>
            <p:spPr bwMode="auto">
              <a:xfrm rot="10800000">
                <a:off x="2172710"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75" name="Flowchart: Off-page Connector 174">
                <a:extLst>
                  <a:ext uri="{FF2B5EF4-FFF2-40B4-BE49-F238E27FC236}">
                    <a16:creationId xmlns:a16="http://schemas.microsoft.com/office/drawing/2014/main" id="{F4DB09E3-3936-47D7-8816-38647B12AE35}"/>
                  </a:ext>
                </a:extLst>
              </p:cNvPr>
              <p:cNvSpPr/>
              <p:nvPr/>
            </p:nvSpPr>
            <p:spPr bwMode="auto">
              <a:xfrm rot="10800000">
                <a:off x="2557079" y="4782291"/>
                <a:ext cx="267036" cy="259042"/>
              </a:xfrm>
              <a:prstGeom prst="flowChartOffpageConnector">
                <a:avLst/>
              </a:prstGeom>
              <a:solidFill>
                <a:schemeClr val="accent1">
                  <a:lumMod val="40000"/>
                  <a:lumOff val="60000"/>
                </a:schemeClr>
              </a:solidFill>
              <a:ln w="38100">
                <a:noFill/>
                <a:round/>
                <a:headEnd/>
                <a:tailEnd/>
              </a:ln>
            </p:spPr>
            <p:txBody>
              <a:bodyPr wrap="none" rtlCol="0" anchor="ctr"/>
              <a:lstStyle/>
              <a:p>
                <a:pPr algn="ctr"/>
                <a:endParaRPr lang="en-US"/>
              </a:p>
            </p:txBody>
          </p:sp>
          <p:sp>
            <p:nvSpPr>
              <p:cNvPr id="176" name="Flowchart: Process 175">
                <a:extLst>
                  <a:ext uri="{FF2B5EF4-FFF2-40B4-BE49-F238E27FC236}">
                    <a16:creationId xmlns:a16="http://schemas.microsoft.com/office/drawing/2014/main" id="{D643DD07-6961-42DF-AE67-D2CC97AFD49D}"/>
                  </a:ext>
                </a:extLst>
              </p:cNvPr>
              <p:cNvSpPr/>
              <p:nvPr/>
            </p:nvSpPr>
            <p:spPr bwMode="auto">
              <a:xfrm>
                <a:off x="1666874" y="4990089"/>
                <a:ext cx="1279963" cy="1107601"/>
              </a:xfrm>
              <a:prstGeom prst="flowChartProcess">
                <a:avLst/>
              </a:prstGeom>
              <a:solidFill>
                <a:schemeClr val="accent1">
                  <a:lumMod val="40000"/>
                  <a:lumOff val="60000"/>
                </a:schemeClr>
              </a:solidFill>
              <a:ln w="38100">
                <a:noFill/>
                <a:round/>
                <a:headEnd/>
                <a:tailEnd/>
              </a:ln>
            </p:spPr>
            <p:txBody>
              <a:bodyPr wrap="none" rtlCol="0" anchor="ctr"/>
              <a:lstStyle/>
              <a:p>
                <a:pPr algn="ctr"/>
                <a:endParaRPr lang="en-US"/>
              </a:p>
            </p:txBody>
          </p:sp>
        </p:grpSp>
        <p:grpSp>
          <p:nvGrpSpPr>
            <p:cNvPr id="136" name="Group 135">
              <a:extLst>
                <a:ext uri="{FF2B5EF4-FFF2-40B4-BE49-F238E27FC236}">
                  <a16:creationId xmlns:a16="http://schemas.microsoft.com/office/drawing/2014/main" id="{D05AE994-D52E-4258-A6F6-B51498F479C4}"/>
                </a:ext>
              </a:extLst>
            </p:cNvPr>
            <p:cNvGrpSpPr/>
            <p:nvPr/>
          </p:nvGrpSpPr>
          <p:grpSpPr>
            <a:xfrm>
              <a:off x="7541559" y="4620494"/>
              <a:ext cx="1279963" cy="1841797"/>
              <a:chOff x="3162564" y="4774296"/>
              <a:chExt cx="1279963" cy="1841797"/>
            </a:xfrm>
            <a:solidFill>
              <a:srgbClr val="FF99CC"/>
            </a:solidFill>
          </p:grpSpPr>
          <p:grpSp>
            <p:nvGrpSpPr>
              <p:cNvPr id="168" name="Group 167">
                <a:extLst>
                  <a:ext uri="{FF2B5EF4-FFF2-40B4-BE49-F238E27FC236}">
                    <a16:creationId xmlns:a16="http://schemas.microsoft.com/office/drawing/2014/main" id="{02FEC55B-7DBD-428D-B906-8730981ABAEF}"/>
                  </a:ext>
                </a:extLst>
              </p:cNvPr>
              <p:cNvGrpSpPr/>
              <p:nvPr/>
            </p:nvGrpSpPr>
            <p:grpSpPr>
              <a:xfrm>
                <a:off x="3435069" y="4774296"/>
                <a:ext cx="752553" cy="267038"/>
                <a:chOff x="3382477" y="4766207"/>
                <a:chExt cx="752553" cy="267038"/>
              </a:xfrm>
              <a:grpFill/>
            </p:grpSpPr>
            <p:sp>
              <p:nvSpPr>
                <p:cNvPr id="170" name="Isosceles Triangle 169">
                  <a:extLst>
                    <a:ext uri="{FF2B5EF4-FFF2-40B4-BE49-F238E27FC236}">
                      <a16:creationId xmlns:a16="http://schemas.microsoft.com/office/drawing/2014/main" id="{F29D826D-7CFB-4F40-8B46-0203705D51E4}"/>
                    </a:ext>
                  </a:extLst>
                </p:cNvPr>
                <p:cNvSpPr/>
                <p:nvPr/>
              </p:nvSpPr>
              <p:spPr bwMode="auto">
                <a:xfrm>
                  <a:off x="3382477" y="4766207"/>
                  <a:ext cx="250851" cy="267037"/>
                </a:xfrm>
                <a:prstGeom prst="triangle">
                  <a:avLst/>
                </a:prstGeom>
                <a:grpFill/>
                <a:ln w="38100">
                  <a:noFill/>
                  <a:round/>
                  <a:headEnd/>
                  <a:tailEnd/>
                </a:ln>
              </p:spPr>
              <p:txBody>
                <a:bodyPr wrap="none" rtlCol="0" anchor="ctr"/>
                <a:lstStyle/>
                <a:p>
                  <a:pPr algn="ctr"/>
                  <a:endParaRPr lang="en-US"/>
                </a:p>
              </p:txBody>
            </p:sp>
            <p:sp>
              <p:nvSpPr>
                <p:cNvPr id="171" name="Isosceles Triangle 170">
                  <a:extLst>
                    <a:ext uri="{FF2B5EF4-FFF2-40B4-BE49-F238E27FC236}">
                      <a16:creationId xmlns:a16="http://schemas.microsoft.com/office/drawing/2014/main" id="{1B8B1B3E-911F-4158-8B94-9D233262ED80}"/>
                    </a:ext>
                  </a:extLst>
                </p:cNvPr>
                <p:cNvSpPr/>
                <p:nvPr/>
              </p:nvSpPr>
              <p:spPr bwMode="auto">
                <a:xfrm>
                  <a:off x="3633328" y="4766208"/>
                  <a:ext cx="250851" cy="267037"/>
                </a:xfrm>
                <a:prstGeom prst="triangle">
                  <a:avLst/>
                </a:prstGeom>
                <a:grpFill/>
                <a:ln w="38100">
                  <a:noFill/>
                  <a:round/>
                  <a:headEnd/>
                  <a:tailEnd/>
                </a:ln>
              </p:spPr>
              <p:txBody>
                <a:bodyPr wrap="none" rtlCol="0" anchor="ctr"/>
                <a:lstStyle/>
                <a:p>
                  <a:pPr algn="ctr"/>
                  <a:endParaRPr lang="en-US"/>
                </a:p>
              </p:txBody>
            </p:sp>
            <p:sp>
              <p:nvSpPr>
                <p:cNvPr id="172" name="Isosceles Triangle 171">
                  <a:extLst>
                    <a:ext uri="{FF2B5EF4-FFF2-40B4-BE49-F238E27FC236}">
                      <a16:creationId xmlns:a16="http://schemas.microsoft.com/office/drawing/2014/main" id="{9965C977-133E-4D8F-86B0-169C3FD0232B}"/>
                    </a:ext>
                  </a:extLst>
                </p:cNvPr>
                <p:cNvSpPr/>
                <p:nvPr/>
              </p:nvSpPr>
              <p:spPr bwMode="auto">
                <a:xfrm>
                  <a:off x="3884179" y="4766208"/>
                  <a:ext cx="250851" cy="267037"/>
                </a:xfrm>
                <a:prstGeom prst="triangle">
                  <a:avLst/>
                </a:prstGeom>
                <a:grpFill/>
                <a:ln w="38100">
                  <a:noFill/>
                  <a:round/>
                  <a:headEnd/>
                  <a:tailEnd/>
                </a:ln>
              </p:spPr>
              <p:txBody>
                <a:bodyPr wrap="none" rtlCol="0" anchor="ctr"/>
                <a:lstStyle/>
                <a:p>
                  <a:pPr algn="ctr"/>
                  <a:endParaRPr lang="en-US"/>
                </a:p>
              </p:txBody>
            </p:sp>
          </p:grpSp>
          <p:sp>
            <p:nvSpPr>
              <p:cNvPr id="169" name="Flowchart: Process 168">
                <a:extLst>
                  <a:ext uri="{FF2B5EF4-FFF2-40B4-BE49-F238E27FC236}">
                    <a16:creationId xmlns:a16="http://schemas.microsoft.com/office/drawing/2014/main" id="{E94667D4-197E-4A08-A24B-F33B838947B5}"/>
                  </a:ext>
                </a:extLst>
              </p:cNvPr>
              <p:cNvSpPr/>
              <p:nvPr/>
            </p:nvSpPr>
            <p:spPr bwMode="auto">
              <a:xfrm>
                <a:off x="3162564" y="5037281"/>
                <a:ext cx="1279963" cy="1578812"/>
              </a:xfrm>
              <a:prstGeom prst="flowChartProcess">
                <a:avLst/>
              </a:prstGeom>
              <a:grpFill/>
              <a:ln w="38100">
                <a:noFill/>
                <a:round/>
                <a:headEnd/>
                <a:tailEnd/>
              </a:ln>
            </p:spPr>
            <p:txBody>
              <a:bodyPr wrap="none" rtlCol="0" anchor="ctr"/>
              <a:lstStyle/>
              <a:p>
                <a:pPr algn="ctr"/>
                <a:endParaRPr lang="en-US"/>
              </a:p>
            </p:txBody>
          </p:sp>
        </p:grpSp>
        <p:grpSp>
          <p:nvGrpSpPr>
            <p:cNvPr id="137" name="Group 136">
              <a:extLst>
                <a:ext uri="{FF2B5EF4-FFF2-40B4-BE49-F238E27FC236}">
                  <a16:creationId xmlns:a16="http://schemas.microsoft.com/office/drawing/2014/main" id="{9706127D-5069-4061-81BE-17097C0543E6}"/>
                </a:ext>
              </a:extLst>
            </p:cNvPr>
            <p:cNvGrpSpPr/>
            <p:nvPr/>
          </p:nvGrpSpPr>
          <p:grpSpPr>
            <a:xfrm>
              <a:off x="9030743" y="4628488"/>
              <a:ext cx="1279963" cy="1833802"/>
              <a:chOff x="4672562" y="4782291"/>
              <a:chExt cx="1279963" cy="1833802"/>
            </a:xfrm>
            <a:solidFill>
              <a:srgbClr val="99FF99"/>
            </a:solidFill>
          </p:grpSpPr>
          <p:sp>
            <p:nvSpPr>
              <p:cNvPr id="164" name="Trapezoid 163">
                <a:extLst>
                  <a:ext uri="{FF2B5EF4-FFF2-40B4-BE49-F238E27FC236}">
                    <a16:creationId xmlns:a16="http://schemas.microsoft.com/office/drawing/2014/main" id="{2F4BEF68-33A1-44F1-9495-E391366D2D68}"/>
                  </a:ext>
                </a:extLst>
              </p:cNvPr>
              <p:cNvSpPr/>
              <p:nvPr/>
            </p:nvSpPr>
            <p:spPr bwMode="auto">
              <a:xfrm>
                <a:off x="4855220" y="4782291"/>
                <a:ext cx="279173" cy="259042"/>
              </a:xfrm>
              <a:prstGeom prst="trapezoid">
                <a:avLst/>
              </a:prstGeom>
              <a:grpFill/>
              <a:ln w="38100">
                <a:noFill/>
                <a:round/>
                <a:headEnd/>
                <a:tailEnd/>
              </a:ln>
            </p:spPr>
            <p:txBody>
              <a:bodyPr wrap="none" rtlCol="0" anchor="ctr"/>
              <a:lstStyle/>
              <a:p>
                <a:pPr algn="ctr"/>
                <a:endParaRPr lang="en-US"/>
              </a:p>
            </p:txBody>
          </p:sp>
          <p:sp>
            <p:nvSpPr>
              <p:cNvPr id="165" name="Trapezoid 164">
                <a:extLst>
                  <a:ext uri="{FF2B5EF4-FFF2-40B4-BE49-F238E27FC236}">
                    <a16:creationId xmlns:a16="http://schemas.microsoft.com/office/drawing/2014/main" id="{D22A7935-CC6A-4FB1-BA1B-43EDF9D7A912}"/>
                  </a:ext>
                </a:extLst>
              </p:cNvPr>
              <p:cNvSpPr/>
              <p:nvPr/>
            </p:nvSpPr>
            <p:spPr bwMode="auto">
              <a:xfrm>
                <a:off x="5120232" y="4782291"/>
                <a:ext cx="279173" cy="259042"/>
              </a:xfrm>
              <a:prstGeom prst="trapezoid">
                <a:avLst/>
              </a:prstGeom>
              <a:grpFill/>
              <a:ln w="38100">
                <a:noFill/>
                <a:round/>
                <a:headEnd/>
                <a:tailEnd/>
              </a:ln>
            </p:spPr>
            <p:txBody>
              <a:bodyPr wrap="none" rtlCol="0" anchor="ctr"/>
              <a:lstStyle/>
              <a:p>
                <a:pPr algn="ctr"/>
                <a:endParaRPr lang="en-US"/>
              </a:p>
            </p:txBody>
          </p:sp>
          <p:sp>
            <p:nvSpPr>
              <p:cNvPr id="166" name="Trapezoid 165">
                <a:extLst>
                  <a:ext uri="{FF2B5EF4-FFF2-40B4-BE49-F238E27FC236}">
                    <a16:creationId xmlns:a16="http://schemas.microsoft.com/office/drawing/2014/main" id="{B15CA70A-BECE-48E5-A142-5C752D7190B4}"/>
                  </a:ext>
                </a:extLst>
              </p:cNvPr>
              <p:cNvSpPr/>
              <p:nvPr/>
            </p:nvSpPr>
            <p:spPr bwMode="auto">
              <a:xfrm>
                <a:off x="5399405" y="4782291"/>
                <a:ext cx="279173" cy="259042"/>
              </a:xfrm>
              <a:prstGeom prst="trapezoid">
                <a:avLst/>
              </a:prstGeom>
              <a:grpFill/>
              <a:ln w="38100">
                <a:noFill/>
                <a:round/>
                <a:headEnd/>
                <a:tailEnd/>
              </a:ln>
            </p:spPr>
            <p:txBody>
              <a:bodyPr wrap="none" rtlCol="0" anchor="ctr"/>
              <a:lstStyle/>
              <a:p>
                <a:pPr algn="ctr"/>
                <a:endParaRPr lang="en-US"/>
              </a:p>
            </p:txBody>
          </p:sp>
          <p:sp>
            <p:nvSpPr>
              <p:cNvPr id="167" name="Flowchart: Process 166">
                <a:extLst>
                  <a:ext uri="{FF2B5EF4-FFF2-40B4-BE49-F238E27FC236}">
                    <a16:creationId xmlns:a16="http://schemas.microsoft.com/office/drawing/2014/main" id="{9A3A01E0-3A07-4916-B53C-8B5393EB4A24}"/>
                  </a:ext>
                </a:extLst>
              </p:cNvPr>
              <p:cNvSpPr/>
              <p:nvPr/>
            </p:nvSpPr>
            <p:spPr bwMode="auto">
              <a:xfrm>
                <a:off x="4672562" y="5037281"/>
                <a:ext cx="1279963" cy="1578812"/>
              </a:xfrm>
              <a:prstGeom prst="flowChartProcess">
                <a:avLst/>
              </a:prstGeom>
              <a:grpFill/>
              <a:ln w="38100">
                <a:noFill/>
                <a:round/>
                <a:headEnd/>
                <a:tailEnd/>
              </a:ln>
            </p:spPr>
            <p:txBody>
              <a:bodyPr wrap="none" rtlCol="0" anchor="ctr"/>
              <a:lstStyle/>
              <a:p>
                <a:pPr algn="ctr"/>
                <a:endParaRPr lang="en-US"/>
              </a:p>
            </p:txBody>
          </p:sp>
        </p:grpSp>
        <p:grpSp>
          <p:nvGrpSpPr>
            <p:cNvPr id="138" name="Group 137">
              <a:extLst>
                <a:ext uri="{FF2B5EF4-FFF2-40B4-BE49-F238E27FC236}">
                  <a16:creationId xmlns:a16="http://schemas.microsoft.com/office/drawing/2014/main" id="{34464F68-2A56-409E-8F78-F1612A003463}"/>
                </a:ext>
              </a:extLst>
            </p:cNvPr>
            <p:cNvGrpSpPr/>
            <p:nvPr/>
          </p:nvGrpSpPr>
          <p:grpSpPr>
            <a:xfrm>
              <a:off x="10540741" y="4620494"/>
              <a:ext cx="1279963" cy="1841797"/>
              <a:chOff x="6182560" y="4774296"/>
              <a:chExt cx="1279963" cy="1841797"/>
            </a:xfrm>
            <a:solidFill>
              <a:srgbClr val="FFCC99"/>
            </a:solidFill>
          </p:grpSpPr>
          <p:sp>
            <p:nvSpPr>
              <p:cNvPr id="160" name="Flowchart: Card 159">
                <a:extLst>
                  <a:ext uri="{FF2B5EF4-FFF2-40B4-BE49-F238E27FC236}">
                    <a16:creationId xmlns:a16="http://schemas.microsoft.com/office/drawing/2014/main" id="{D11449C0-09BA-4AF4-A898-9BA6BF70C97F}"/>
                  </a:ext>
                </a:extLst>
              </p:cNvPr>
              <p:cNvSpPr/>
              <p:nvPr/>
            </p:nvSpPr>
            <p:spPr bwMode="auto">
              <a:xfrm>
                <a:off x="6311788" y="4774296"/>
                <a:ext cx="226577" cy="262986"/>
              </a:xfrm>
              <a:prstGeom prst="flowChartPunchedCard">
                <a:avLst/>
              </a:prstGeom>
              <a:grpFill/>
              <a:ln w="38100">
                <a:noFill/>
                <a:round/>
                <a:headEnd/>
                <a:tailEnd/>
              </a:ln>
            </p:spPr>
            <p:txBody>
              <a:bodyPr wrap="none" rtlCol="0" anchor="ctr"/>
              <a:lstStyle/>
              <a:p>
                <a:pPr algn="ctr"/>
                <a:endParaRPr lang="en-US"/>
              </a:p>
            </p:txBody>
          </p:sp>
          <p:sp>
            <p:nvSpPr>
              <p:cNvPr id="161" name="Flowchart: Card 160">
                <a:extLst>
                  <a:ext uri="{FF2B5EF4-FFF2-40B4-BE49-F238E27FC236}">
                    <a16:creationId xmlns:a16="http://schemas.microsoft.com/office/drawing/2014/main" id="{21EAF5AA-A73D-43EC-898A-C1A08A6523DA}"/>
                  </a:ext>
                </a:extLst>
              </p:cNvPr>
              <p:cNvSpPr/>
              <p:nvPr/>
            </p:nvSpPr>
            <p:spPr bwMode="auto">
              <a:xfrm>
                <a:off x="6668511"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162" name="Flowchart: Card 161">
                <a:extLst>
                  <a:ext uri="{FF2B5EF4-FFF2-40B4-BE49-F238E27FC236}">
                    <a16:creationId xmlns:a16="http://schemas.microsoft.com/office/drawing/2014/main" id="{F711F90F-6F83-41D7-8D73-6449E11681AA}"/>
                  </a:ext>
                </a:extLst>
              </p:cNvPr>
              <p:cNvSpPr/>
              <p:nvPr/>
            </p:nvSpPr>
            <p:spPr bwMode="auto">
              <a:xfrm>
                <a:off x="7025572" y="4782291"/>
                <a:ext cx="226577" cy="262986"/>
              </a:xfrm>
              <a:prstGeom prst="flowChartPunchedCard">
                <a:avLst/>
              </a:prstGeom>
              <a:grpFill/>
              <a:ln w="38100">
                <a:noFill/>
                <a:round/>
                <a:headEnd/>
                <a:tailEnd/>
              </a:ln>
            </p:spPr>
            <p:txBody>
              <a:bodyPr wrap="none" rtlCol="0" anchor="ctr"/>
              <a:lstStyle/>
              <a:p>
                <a:pPr algn="ctr"/>
                <a:endParaRPr lang="en-US"/>
              </a:p>
            </p:txBody>
          </p:sp>
          <p:sp>
            <p:nvSpPr>
              <p:cNvPr id="163" name="Flowchart: Process 162">
                <a:extLst>
                  <a:ext uri="{FF2B5EF4-FFF2-40B4-BE49-F238E27FC236}">
                    <a16:creationId xmlns:a16="http://schemas.microsoft.com/office/drawing/2014/main" id="{8D3A4073-A243-4082-90FC-9E54F279D5A7}"/>
                  </a:ext>
                </a:extLst>
              </p:cNvPr>
              <p:cNvSpPr/>
              <p:nvPr/>
            </p:nvSpPr>
            <p:spPr bwMode="auto">
              <a:xfrm>
                <a:off x="6182560" y="5037281"/>
                <a:ext cx="1279963" cy="1578812"/>
              </a:xfrm>
              <a:prstGeom prst="flowChartProcess">
                <a:avLst/>
              </a:prstGeom>
              <a:grpFill/>
              <a:ln w="38100">
                <a:noFill/>
                <a:round/>
                <a:headEnd/>
                <a:tailEnd/>
              </a:ln>
            </p:spPr>
            <p:txBody>
              <a:bodyPr wrap="none" rtlCol="0" anchor="ctr"/>
              <a:lstStyle/>
              <a:p>
                <a:pPr algn="ctr"/>
                <a:endParaRPr lang="en-US"/>
              </a:p>
            </p:txBody>
          </p:sp>
        </p:grpSp>
        <p:sp>
          <p:nvSpPr>
            <p:cNvPr id="139" name="TextBox 138">
              <a:extLst>
                <a:ext uri="{FF2B5EF4-FFF2-40B4-BE49-F238E27FC236}">
                  <a16:creationId xmlns:a16="http://schemas.microsoft.com/office/drawing/2014/main" id="{12B88772-1CA5-4905-8AF1-D30ACCF114F8}"/>
                </a:ext>
              </a:extLst>
            </p:cNvPr>
            <p:cNvSpPr txBox="1"/>
            <p:nvPr/>
          </p:nvSpPr>
          <p:spPr bwMode="auto">
            <a:xfrm>
              <a:off x="6059496" y="5005598"/>
              <a:ext cx="1140056" cy="969496"/>
            </a:xfrm>
            <a:prstGeom prst="rect">
              <a:avLst/>
            </a:prstGeom>
            <a:noFill/>
            <a:ln w="12700">
              <a:noFill/>
              <a:miter lim="800000"/>
              <a:headEnd type="none" w="sm" len="sm"/>
              <a:tailEnd type="none" w="sm" len="sm"/>
            </a:ln>
          </p:spPr>
          <p:txBody>
            <a:bodyPr wrap="none" rtlCol="0">
              <a:spAutoFit/>
            </a:bodyPr>
            <a:lstStyle/>
            <a:p>
              <a:pPr algn="ctr"/>
              <a:r>
                <a:rPr lang="en-US" sz="1050" b="1" dirty="0">
                  <a:solidFill>
                    <a:srgbClr val="0033CC"/>
                  </a:solidFill>
                  <a:latin typeface="Arial" charset="0"/>
                </a:rPr>
                <a:t>Science Data</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Science Data</a:t>
              </a:r>
            </a:p>
            <a:p>
              <a:pPr algn="ctr"/>
              <a:r>
                <a:rPr lang="en-US" sz="1200" b="1" dirty="0">
                  <a:solidFill>
                    <a:srgbClr val="0033CC"/>
                  </a:solidFill>
                  <a:latin typeface="Arial" charset="0"/>
                </a:rPr>
                <a:t>Archive</a:t>
              </a:r>
            </a:p>
          </p:txBody>
        </p:sp>
        <p:sp>
          <p:nvSpPr>
            <p:cNvPr id="140" name="TextBox 139">
              <a:extLst>
                <a:ext uri="{FF2B5EF4-FFF2-40B4-BE49-F238E27FC236}">
                  <a16:creationId xmlns:a16="http://schemas.microsoft.com/office/drawing/2014/main" id="{49F08C23-1AD6-4D6C-812F-DD522A7A6308}"/>
                </a:ext>
              </a:extLst>
            </p:cNvPr>
            <p:cNvSpPr txBox="1"/>
            <p:nvPr/>
          </p:nvSpPr>
          <p:spPr bwMode="auto">
            <a:xfrm>
              <a:off x="7717943" y="4966270"/>
              <a:ext cx="872354" cy="969496"/>
            </a:xfrm>
            <a:prstGeom prst="rect">
              <a:avLst/>
            </a:prstGeom>
            <a:noFill/>
            <a:ln w="12700">
              <a:noFill/>
              <a:miter lim="800000"/>
              <a:headEnd type="none" w="sm" len="sm"/>
              <a:tailEnd type="none" w="sm" len="sm"/>
            </a:ln>
          </p:spPr>
          <p:txBody>
            <a:bodyPr wrap="none" rtlCol="0">
              <a:spAutoFit/>
            </a:bodyPr>
            <a:lstStyle/>
            <a:p>
              <a:pPr algn="ctr"/>
              <a:r>
                <a:rPr lang="en-US" sz="1050" b="1" dirty="0">
                  <a:solidFill>
                    <a:srgbClr val="0033CC"/>
                  </a:solidFill>
                  <a:latin typeface="Arial" charset="0"/>
                </a:rPr>
                <a:t>Web</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Web</a:t>
              </a:r>
            </a:p>
            <a:p>
              <a:pPr algn="ctr"/>
              <a:r>
                <a:rPr lang="en-US" sz="1200" b="1" dirty="0">
                  <a:solidFill>
                    <a:srgbClr val="0033CC"/>
                  </a:solidFill>
                  <a:latin typeface="Arial" charset="0"/>
                </a:rPr>
                <a:t>Archive</a:t>
              </a:r>
            </a:p>
          </p:txBody>
        </p:sp>
        <p:sp>
          <p:nvSpPr>
            <p:cNvPr id="141" name="TextBox 140">
              <a:extLst>
                <a:ext uri="{FF2B5EF4-FFF2-40B4-BE49-F238E27FC236}">
                  <a16:creationId xmlns:a16="http://schemas.microsoft.com/office/drawing/2014/main" id="{55838E1A-8B2A-4083-90F5-5B0043ED0FD2}"/>
                </a:ext>
              </a:extLst>
            </p:cNvPr>
            <p:cNvSpPr txBox="1"/>
            <p:nvPr/>
          </p:nvSpPr>
          <p:spPr bwMode="auto">
            <a:xfrm>
              <a:off x="9017046" y="5000920"/>
              <a:ext cx="1279516" cy="646331"/>
            </a:xfrm>
            <a:prstGeom prst="rect">
              <a:avLst/>
            </a:prstGeom>
            <a:noFill/>
            <a:ln w="12700">
              <a:noFill/>
              <a:miter lim="800000"/>
              <a:headEnd type="none" w="sm" len="sm"/>
              <a:tailEnd type="none" w="sm" len="sm"/>
            </a:ln>
          </p:spPr>
          <p:txBody>
            <a:bodyPr wrap="none" rtlCol="0">
              <a:noAutofit/>
            </a:bodyPr>
            <a:lstStyle/>
            <a:p>
              <a:pPr algn="ctr"/>
              <a:r>
                <a:rPr lang="en-US" sz="1050" b="1" dirty="0">
                  <a:solidFill>
                    <a:srgbClr val="0033CC"/>
                  </a:solidFill>
                  <a:latin typeface="Arial" charset="0"/>
                </a:rPr>
                <a:t>Engineering Data</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Engineering </a:t>
              </a:r>
            </a:p>
            <a:p>
              <a:pPr algn="ctr"/>
              <a:r>
                <a:rPr lang="en-US" sz="1200" b="1" dirty="0">
                  <a:solidFill>
                    <a:srgbClr val="0033CC"/>
                  </a:solidFill>
                  <a:latin typeface="Arial" charset="0"/>
                </a:rPr>
                <a:t>Data Archive</a:t>
              </a:r>
            </a:p>
          </p:txBody>
        </p:sp>
        <p:sp>
          <p:nvSpPr>
            <p:cNvPr id="142" name="TextBox 141">
              <a:extLst>
                <a:ext uri="{FF2B5EF4-FFF2-40B4-BE49-F238E27FC236}">
                  <a16:creationId xmlns:a16="http://schemas.microsoft.com/office/drawing/2014/main" id="{DA283259-0AF2-47CF-8775-E0FF62DA3F8D}"/>
                </a:ext>
              </a:extLst>
            </p:cNvPr>
            <p:cNvSpPr txBox="1"/>
            <p:nvPr/>
          </p:nvSpPr>
          <p:spPr bwMode="auto">
            <a:xfrm>
              <a:off x="10698030" y="4962134"/>
              <a:ext cx="971741" cy="1154162"/>
            </a:xfrm>
            <a:prstGeom prst="rect">
              <a:avLst/>
            </a:prstGeom>
            <a:noFill/>
            <a:ln w="12700">
              <a:noFill/>
              <a:miter lim="800000"/>
              <a:headEnd type="none" w="sm" len="sm"/>
              <a:tailEnd type="none" w="sm" len="sm"/>
            </a:ln>
          </p:spPr>
          <p:txBody>
            <a:bodyPr wrap="none" rtlCol="0">
              <a:spAutoFit/>
            </a:bodyPr>
            <a:lstStyle/>
            <a:p>
              <a:pPr algn="ctr"/>
              <a:r>
                <a:rPr lang="en-US" sz="1050" b="1" dirty="0">
                  <a:solidFill>
                    <a:srgbClr val="0033CC"/>
                  </a:solidFill>
                  <a:latin typeface="Arial" charset="0"/>
                </a:rPr>
                <a:t>Doc/PDF</a:t>
              </a:r>
            </a:p>
            <a:p>
              <a:pPr algn="ctr"/>
              <a:r>
                <a:rPr lang="en-US" sz="1050" b="1" dirty="0">
                  <a:solidFill>
                    <a:srgbClr val="0033CC"/>
                  </a:solidFill>
                  <a:latin typeface="Arial" charset="0"/>
                </a:rPr>
                <a:t>Archive I/F</a:t>
              </a:r>
            </a:p>
            <a:p>
              <a:pPr algn="ctr"/>
              <a:endParaRPr lang="en-US" sz="1200" b="1" dirty="0">
                <a:solidFill>
                  <a:srgbClr val="0033CC"/>
                </a:solidFill>
                <a:latin typeface="Arial" charset="0"/>
              </a:endParaRPr>
            </a:p>
            <a:p>
              <a:pPr algn="ctr"/>
              <a:r>
                <a:rPr lang="en-US" sz="1200" b="1" dirty="0">
                  <a:solidFill>
                    <a:srgbClr val="0033CC"/>
                  </a:solidFill>
                  <a:latin typeface="Arial" charset="0"/>
                </a:rPr>
                <a:t>Doc/PDF</a:t>
              </a:r>
            </a:p>
            <a:p>
              <a:pPr algn="ctr"/>
              <a:r>
                <a:rPr lang="en-US" sz="1200" b="1" dirty="0">
                  <a:solidFill>
                    <a:srgbClr val="0033CC"/>
                  </a:solidFill>
                  <a:latin typeface="Arial" charset="0"/>
                </a:rPr>
                <a:t>Archive I/F</a:t>
              </a:r>
            </a:p>
            <a:p>
              <a:pPr algn="ctr"/>
              <a:endParaRPr lang="en-US" sz="1200" b="1" dirty="0">
                <a:solidFill>
                  <a:srgbClr val="0033CC"/>
                </a:solidFill>
                <a:latin typeface="Arial" charset="0"/>
              </a:endParaRPr>
            </a:p>
          </p:txBody>
        </p:sp>
        <p:cxnSp>
          <p:nvCxnSpPr>
            <p:cNvPr id="143" name="Straight Connector 142">
              <a:extLst>
                <a:ext uri="{FF2B5EF4-FFF2-40B4-BE49-F238E27FC236}">
                  <a16:creationId xmlns:a16="http://schemas.microsoft.com/office/drawing/2014/main" id="{43D85783-570A-4FA3-A2E6-C3A8D70CBEEA}"/>
                </a:ext>
              </a:extLst>
            </p:cNvPr>
            <p:cNvCxnSpPr/>
            <p:nvPr/>
          </p:nvCxnSpPr>
          <p:spPr bwMode="auto">
            <a:xfrm>
              <a:off x="8921647" y="3571257"/>
              <a:ext cx="0" cy="1346922"/>
            </a:xfrm>
            <a:prstGeom prst="line">
              <a:avLst/>
            </a:prstGeom>
            <a:solidFill>
              <a:schemeClr val="accent1"/>
            </a:solidFill>
            <a:ln w="12700" cap="flat" cmpd="sng" algn="ctr">
              <a:noFill/>
              <a:prstDash val="sysDash"/>
              <a:round/>
              <a:headEnd type="none" w="sm" len="sm"/>
              <a:tailEnd type="none" w="sm" len="sm"/>
            </a:ln>
            <a:effectLst/>
          </p:spPr>
        </p:cxnSp>
        <p:cxnSp>
          <p:nvCxnSpPr>
            <p:cNvPr id="144" name="Straight Connector 143">
              <a:extLst>
                <a:ext uri="{FF2B5EF4-FFF2-40B4-BE49-F238E27FC236}">
                  <a16:creationId xmlns:a16="http://schemas.microsoft.com/office/drawing/2014/main" id="{73444DCC-549F-402A-8251-250D2745F3C2}"/>
                </a:ext>
              </a:extLst>
            </p:cNvPr>
            <p:cNvCxnSpPr/>
            <p:nvPr/>
          </p:nvCxnSpPr>
          <p:spPr bwMode="auto">
            <a:xfrm>
              <a:off x="10449695" y="3571257"/>
              <a:ext cx="0" cy="1346922"/>
            </a:xfrm>
            <a:prstGeom prst="line">
              <a:avLst/>
            </a:prstGeom>
            <a:solidFill>
              <a:schemeClr val="accent1"/>
            </a:solidFill>
            <a:ln w="12700" cap="flat" cmpd="sng" algn="ctr">
              <a:noFill/>
              <a:prstDash val="sysDash"/>
              <a:round/>
              <a:headEnd type="none" w="sm" len="sm"/>
              <a:tailEnd type="none" w="sm" len="sm"/>
            </a:ln>
            <a:effectLst/>
          </p:spPr>
        </p:cxnSp>
        <p:cxnSp>
          <p:nvCxnSpPr>
            <p:cNvPr id="145" name="Straight Connector 144">
              <a:extLst>
                <a:ext uri="{FF2B5EF4-FFF2-40B4-BE49-F238E27FC236}">
                  <a16:creationId xmlns:a16="http://schemas.microsoft.com/office/drawing/2014/main" id="{D80E1D52-4D16-45EF-9607-570E6F64EF5E}"/>
                </a:ext>
              </a:extLst>
            </p:cNvPr>
            <p:cNvCxnSpPr/>
            <p:nvPr/>
          </p:nvCxnSpPr>
          <p:spPr bwMode="auto">
            <a:xfrm>
              <a:off x="7401695" y="3571257"/>
              <a:ext cx="0" cy="1346922"/>
            </a:xfrm>
            <a:prstGeom prst="line">
              <a:avLst/>
            </a:prstGeom>
            <a:solidFill>
              <a:schemeClr val="accent1"/>
            </a:solidFill>
            <a:ln w="12700" cap="flat" cmpd="sng" algn="ctr">
              <a:noFill/>
              <a:prstDash val="sysDash"/>
              <a:round/>
              <a:headEnd type="none" w="sm" len="sm"/>
              <a:tailEnd type="none" w="sm" len="sm"/>
            </a:ln>
            <a:effectLst/>
          </p:spPr>
        </p:cxnSp>
        <p:sp>
          <p:nvSpPr>
            <p:cNvPr id="146" name="TextBox 145">
              <a:extLst>
                <a:ext uri="{FF2B5EF4-FFF2-40B4-BE49-F238E27FC236}">
                  <a16:creationId xmlns:a16="http://schemas.microsoft.com/office/drawing/2014/main" id="{8B01A906-F3B5-430B-A0BE-1943BEF551C4}"/>
                </a:ext>
              </a:extLst>
            </p:cNvPr>
            <p:cNvSpPr txBox="1"/>
            <p:nvPr/>
          </p:nvSpPr>
          <p:spPr bwMode="auto">
            <a:xfrm>
              <a:off x="7527466" y="3783785"/>
              <a:ext cx="1319593"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Enterprise Data</a:t>
              </a:r>
            </a:p>
            <a:p>
              <a:pPr algn="ctr"/>
              <a:r>
                <a:rPr lang="en-US" sz="1200" b="1" dirty="0">
                  <a:solidFill>
                    <a:srgbClr val="0033CC"/>
                  </a:solidFill>
                  <a:latin typeface="Arial" charset="0"/>
                </a:rPr>
                <a:t>Binding</a:t>
              </a:r>
            </a:p>
          </p:txBody>
        </p:sp>
        <p:sp>
          <p:nvSpPr>
            <p:cNvPr id="147" name="TextBox 146">
              <a:extLst>
                <a:ext uri="{FF2B5EF4-FFF2-40B4-BE49-F238E27FC236}">
                  <a16:creationId xmlns:a16="http://schemas.microsoft.com/office/drawing/2014/main" id="{D76E08DD-8F93-4D67-9847-D855A61F96EA}"/>
                </a:ext>
              </a:extLst>
            </p:cNvPr>
            <p:cNvSpPr txBox="1"/>
            <p:nvPr/>
          </p:nvSpPr>
          <p:spPr bwMode="auto">
            <a:xfrm>
              <a:off x="9232477" y="3783785"/>
              <a:ext cx="978601"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Web/HTML</a:t>
              </a:r>
            </a:p>
            <a:p>
              <a:pPr algn="ctr"/>
              <a:r>
                <a:rPr lang="en-US" sz="1200" b="1" dirty="0">
                  <a:solidFill>
                    <a:srgbClr val="0033CC"/>
                  </a:solidFill>
                  <a:latin typeface="Arial" charset="0"/>
                </a:rPr>
                <a:t>Binding</a:t>
              </a:r>
            </a:p>
          </p:txBody>
        </p:sp>
        <p:grpSp>
          <p:nvGrpSpPr>
            <p:cNvPr id="148" name="Group 147">
              <a:extLst>
                <a:ext uri="{FF2B5EF4-FFF2-40B4-BE49-F238E27FC236}">
                  <a16:creationId xmlns:a16="http://schemas.microsoft.com/office/drawing/2014/main" id="{B58B035F-BD98-4BBA-8E52-BF1D4A9A8BA2}"/>
                </a:ext>
              </a:extLst>
            </p:cNvPr>
            <p:cNvGrpSpPr/>
            <p:nvPr/>
          </p:nvGrpSpPr>
          <p:grpSpPr>
            <a:xfrm>
              <a:off x="5917824" y="3545001"/>
              <a:ext cx="6018109" cy="1377950"/>
              <a:chOff x="1130358" y="3663713"/>
              <a:chExt cx="6058747" cy="1377950"/>
            </a:xfrm>
          </p:grpSpPr>
          <p:sp>
            <p:nvSpPr>
              <p:cNvPr id="152" name="Freeform 80">
                <a:extLst>
                  <a:ext uri="{FF2B5EF4-FFF2-40B4-BE49-F238E27FC236}">
                    <a16:creationId xmlns:a16="http://schemas.microsoft.com/office/drawing/2014/main" id="{61DAE3FC-8ABB-4C90-81E9-7D98E00A29AC}"/>
                  </a:ext>
                </a:extLst>
              </p:cNvPr>
              <p:cNvSpPr/>
              <p:nvPr/>
            </p:nvSpPr>
            <p:spPr bwMode="auto">
              <a:xfrm>
                <a:off x="1130358" y="3663713"/>
                <a:ext cx="1495641" cy="1376363"/>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262187 w 6024562"/>
                  <a:gd name="connsiteY19" fmla="*/ 147637 h 414337"/>
                  <a:gd name="connsiteX20" fmla="*/ 2371725 w 6024562"/>
                  <a:gd name="connsiteY20" fmla="*/ 414337 h 414337"/>
                  <a:gd name="connsiteX21" fmla="*/ 2514600 w 6024562"/>
                  <a:gd name="connsiteY21" fmla="*/ 152400 h 414337"/>
                  <a:gd name="connsiteX22" fmla="*/ 2624138 w 6024562"/>
                  <a:gd name="connsiteY22" fmla="*/ 409575 h 414337"/>
                  <a:gd name="connsiteX23" fmla="*/ 3305175 w 6024562"/>
                  <a:gd name="connsiteY23" fmla="*/ 404812 h 414337"/>
                  <a:gd name="connsiteX24" fmla="*/ 3362325 w 6024562"/>
                  <a:gd name="connsiteY24" fmla="*/ 157162 h 414337"/>
                  <a:gd name="connsiteX25" fmla="*/ 3509962 w 6024562"/>
                  <a:gd name="connsiteY25" fmla="*/ 157162 h 414337"/>
                  <a:gd name="connsiteX26" fmla="*/ 3571875 w 6024562"/>
                  <a:gd name="connsiteY26" fmla="*/ 395287 h 414337"/>
                  <a:gd name="connsiteX27" fmla="*/ 3633787 w 6024562"/>
                  <a:gd name="connsiteY27" fmla="*/ 152400 h 414337"/>
                  <a:gd name="connsiteX28" fmla="*/ 3771900 w 6024562"/>
                  <a:gd name="connsiteY28" fmla="*/ 147637 h 414337"/>
                  <a:gd name="connsiteX29" fmla="*/ 3838575 w 6024562"/>
                  <a:gd name="connsiteY29" fmla="*/ 414337 h 414337"/>
                  <a:gd name="connsiteX30" fmla="*/ 3910012 w 6024562"/>
                  <a:gd name="connsiteY30" fmla="*/ 147637 h 414337"/>
                  <a:gd name="connsiteX31" fmla="*/ 4052887 w 6024562"/>
                  <a:gd name="connsiteY31" fmla="*/ 157162 h 414337"/>
                  <a:gd name="connsiteX32" fmla="*/ 4114800 w 6024562"/>
                  <a:gd name="connsiteY32" fmla="*/ 414337 h 414337"/>
                  <a:gd name="connsiteX33" fmla="*/ 4757737 w 6024562"/>
                  <a:gd name="connsiteY33" fmla="*/ 414337 h 414337"/>
                  <a:gd name="connsiteX34" fmla="*/ 4752975 w 6024562"/>
                  <a:gd name="connsiteY34" fmla="*/ 190500 h 414337"/>
                  <a:gd name="connsiteX35" fmla="*/ 4805362 w 6024562"/>
                  <a:gd name="connsiteY35" fmla="*/ 142875 h 414337"/>
                  <a:gd name="connsiteX36" fmla="*/ 4976812 w 6024562"/>
                  <a:gd name="connsiteY36" fmla="*/ 147637 h 414337"/>
                  <a:gd name="connsiteX37" fmla="*/ 4976812 w 6024562"/>
                  <a:gd name="connsiteY37" fmla="*/ 409575 h 414337"/>
                  <a:gd name="connsiteX38" fmla="*/ 5110162 w 6024562"/>
                  <a:gd name="connsiteY38" fmla="*/ 409575 h 414337"/>
                  <a:gd name="connsiteX39" fmla="*/ 5110162 w 6024562"/>
                  <a:gd name="connsiteY39" fmla="*/ 204787 h 414337"/>
                  <a:gd name="connsiteX40" fmla="*/ 5157787 w 6024562"/>
                  <a:gd name="connsiteY40" fmla="*/ 138112 h 414337"/>
                  <a:gd name="connsiteX41" fmla="*/ 5334000 w 6024562"/>
                  <a:gd name="connsiteY41" fmla="*/ 147637 h 414337"/>
                  <a:gd name="connsiteX42" fmla="*/ 5338762 w 6024562"/>
                  <a:gd name="connsiteY42" fmla="*/ 414337 h 414337"/>
                  <a:gd name="connsiteX43" fmla="*/ 5472112 w 6024562"/>
                  <a:gd name="connsiteY43" fmla="*/ 409575 h 414337"/>
                  <a:gd name="connsiteX44" fmla="*/ 5472112 w 6024562"/>
                  <a:gd name="connsiteY44" fmla="*/ 195262 h 414337"/>
                  <a:gd name="connsiteX45" fmla="*/ 5524500 w 6024562"/>
                  <a:gd name="connsiteY45" fmla="*/ 152400 h 414337"/>
                  <a:gd name="connsiteX46" fmla="*/ 5705475 w 6024562"/>
                  <a:gd name="connsiteY46" fmla="*/ 147637 h 414337"/>
                  <a:gd name="connsiteX47" fmla="*/ 5710237 w 6024562"/>
                  <a:gd name="connsiteY47" fmla="*/ 409575 h 414337"/>
                  <a:gd name="connsiteX48" fmla="*/ 6024562 w 6024562"/>
                  <a:gd name="connsiteY48" fmla="*/ 409575 h 414337"/>
                  <a:gd name="connsiteX49" fmla="*/ 6019800 w 6024562"/>
                  <a:gd name="connsiteY49" fmla="*/ 0 h 414337"/>
                  <a:gd name="connsiteX50" fmla="*/ 4762 w 6024562"/>
                  <a:gd name="connsiteY5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371725 w 6024562"/>
                  <a:gd name="connsiteY19" fmla="*/ 414337 h 414337"/>
                  <a:gd name="connsiteX20" fmla="*/ 2514600 w 6024562"/>
                  <a:gd name="connsiteY20" fmla="*/ 152400 h 414337"/>
                  <a:gd name="connsiteX21" fmla="*/ 2624138 w 6024562"/>
                  <a:gd name="connsiteY21" fmla="*/ 409575 h 414337"/>
                  <a:gd name="connsiteX22" fmla="*/ 3305175 w 6024562"/>
                  <a:gd name="connsiteY22" fmla="*/ 404812 h 414337"/>
                  <a:gd name="connsiteX23" fmla="*/ 3362325 w 6024562"/>
                  <a:gd name="connsiteY23" fmla="*/ 157162 h 414337"/>
                  <a:gd name="connsiteX24" fmla="*/ 3509962 w 6024562"/>
                  <a:gd name="connsiteY24" fmla="*/ 157162 h 414337"/>
                  <a:gd name="connsiteX25" fmla="*/ 3571875 w 6024562"/>
                  <a:gd name="connsiteY25" fmla="*/ 395287 h 414337"/>
                  <a:gd name="connsiteX26" fmla="*/ 3633787 w 6024562"/>
                  <a:gd name="connsiteY26" fmla="*/ 152400 h 414337"/>
                  <a:gd name="connsiteX27" fmla="*/ 3771900 w 6024562"/>
                  <a:gd name="connsiteY27" fmla="*/ 147637 h 414337"/>
                  <a:gd name="connsiteX28" fmla="*/ 3838575 w 6024562"/>
                  <a:gd name="connsiteY28" fmla="*/ 414337 h 414337"/>
                  <a:gd name="connsiteX29" fmla="*/ 3910012 w 6024562"/>
                  <a:gd name="connsiteY29" fmla="*/ 147637 h 414337"/>
                  <a:gd name="connsiteX30" fmla="*/ 4052887 w 6024562"/>
                  <a:gd name="connsiteY30" fmla="*/ 157162 h 414337"/>
                  <a:gd name="connsiteX31" fmla="*/ 4114800 w 6024562"/>
                  <a:gd name="connsiteY31" fmla="*/ 414337 h 414337"/>
                  <a:gd name="connsiteX32" fmla="*/ 4757737 w 6024562"/>
                  <a:gd name="connsiteY32" fmla="*/ 414337 h 414337"/>
                  <a:gd name="connsiteX33" fmla="*/ 4752975 w 6024562"/>
                  <a:gd name="connsiteY33" fmla="*/ 190500 h 414337"/>
                  <a:gd name="connsiteX34" fmla="*/ 4805362 w 6024562"/>
                  <a:gd name="connsiteY34" fmla="*/ 142875 h 414337"/>
                  <a:gd name="connsiteX35" fmla="*/ 4976812 w 6024562"/>
                  <a:gd name="connsiteY35" fmla="*/ 147637 h 414337"/>
                  <a:gd name="connsiteX36" fmla="*/ 4976812 w 6024562"/>
                  <a:gd name="connsiteY36" fmla="*/ 409575 h 414337"/>
                  <a:gd name="connsiteX37" fmla="*/ 5110162 w 6024562"/>
                  <a:gd name="connsiteY37" fmla="*/ 409575 h 414337"/>
                  <a:gd name="connsiteX38" fmla="*/ 5110162 w 6024562"/>
                  <a:gd name="connsiteY38" fmla="*/ 204787 h 414337"/>
                  <a:gd name="connsiteX39" fmla="*/ 5157787 w 6024562"/>
                  <a:gd name="connsiteY39" fmla="*/ 138112 h 414337"/>
                  <a:gd name="connsiteX40" fmla="*/ 5334000 w 6024562"/>
                  <a:gd name="connsiteY40" fmla="*/ 147637 h 414337"/>
                  <a:gd name="connsiteX41" fmla="*/ 5338762 w 6024562"/>
                  <a:gd name="connsiteY41" fmla="*/ 414337 h 414337"/>
                  <a:gd name="connsiteX42" fmla="*/ 5472112 w 6024562"/>
                  <a:gd name="connsiteY42" fmla="*/ 409575 h 414337"/>
                  <a:gd name="connsiteX43" fmla="*/ 5472112 w 6024562"/>
                  <a:gd name="connsiteY43" fmla="*/ 195262 h 414337"/>
                  <a:gd name="connsiteX44" fmla="*/ 5524500 w 6024562"/>
                  <a:gd name="connsiteY44" fmla="*/ 152400 h 414337"/>
                  <a:gd name="connsiteX45" fmla="*/ 5705475 w 6024562"/>
                  <a:gd name="connsiteY45" fmla="*/ 147637 h 414337"/>
                  <a:gd name="connsiteX46" fmla="*/ 5710237 w 6024562"/>
                  <a:gd name="connsiteY46" fmla="*/ 409575 h 414337"/>
                  <a:gd name="connsiteX47" fmla="*/ 6024562 w 6024562"/>
                  <a:gd name="connsiteY47" fmla="*/ 409575 h 414337"/>
                  <a:gd name="connsiteX48" fmla="*/ 6019800 w 6024562"/>
                  <a:gd name="connsiteY48" fmla="*/ 0 h 414337"/>
                  <a:gd name="connsiteX49" fmla="*/ 4762 w 6024562"/>
                  <a:gd name="connsiteY4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371725 w 6024562"/>
                  <a:gd name="connsiteY19" fmla="*/ 414337 h 414337"/>
                  <a:gd name="connsiteX20" fmla="*/ 2624138 w 6024562"/>
                  <a:gd name="connsiteY20" fmla="*/ 409575 h 414337"/>
                  <a:gd name="connsiteX21" fmla="*/ 3305175 w 6024562"/>
                  <a:gd name="connsiteY21" fmla="*/ 404812 h 414337"/>
                  <a:gd name="connsiteX22" fmla="*/ 3362325 w 6024562"/>
                  <a:gd name="connsiteY22" fmla="*/ 157162 h 414337"/>
                  <a:gd name="connsiteX23" fmla="*/ 3509962 w 6024562"/>
                  <a:gd name="connsiteY23" fmla="*/ 157162 h 414337"/>
                  <a:gd name="connsiteX24" fmla="*/ 3571875 w 6024562"/>
                  <a:gd name="connsiteY24" fmla="*/ 395287 h 414337"/>
                  <a:gd name="connsiteX25" fmla="*/ 3633787 w 6024562"/>
                  <a:gd name="connsiteY25" fmla="*/ 152400 h 414337"/>
                  <a:gd name="connsiteX26" fmla="*/ 3771900 w 6024562"/>
                  <a:gd name="connsiteY26" fmla="*/ 147637 h 414337"/>
                  <a:gd name="connsiteX27" fmla="*/ 3838575 w 6024562"/>
                  <a:gd name="connsiteY27" fmla="*/ 414337 h 414337"/>
                  <a:gd name="connsiteX28" fmla="*/ 3910012 w 6024562"/>
                  <a:gd name="connsiteY28" fmla="*/ 147637 h 414337"/>
                  <a:gd name="connsiteX29" fmla="*/ 4052887 w 6024562"/>
                  <a:gd name="connsiteY29" fmla="*/ 157162 h 414337"/>
                  <a:gd name="connsiteX30" fmla="*/ 4114800 w 6024562"/>
                  <a:gd name="connsiteY30" fmla="*/ 414337 h 414337"/>
                  <a:gd name="connsiteX31" fmla="*/ 4757737 w 6024562"/>
                  <a:gd name="connsiteY31" fmla="*/ 414337 h 414337"/>
                  <a:gd name="connsiteX32" fmla="*/ 4752975 w 6024562"/>
                  <a:gd name="connsiteY32" fmla="*/ 190500 h 414337"/>
                  <a:gd name="connsiteX33" fmla="*/ 4805362 w 6024562"/>
                  <a:gd name="connsiteY33" fmla="*/ 142875 h 414337"/>
                  <a:gd name="connsiteX34" fmla="*/ 4976812 w 6024562"/>
                  <a:gd name="connsiteY34" fmla="*/ 147637 h 414337"/>
                  <a:gd name="connsiteX35" fmla="*/ 4976812 w 6024562"/>
                  <a:gd name="connsiteY35" fmla="*/ 409575 h 414337"/>
                  <a:gd name="connsiteX36" fmla="*/ 5110162 w 6024562"/>
                  <a:gd name="connsiteY36" fmla="*/ 409575 h 414337"/>
                  <a:gd name="connsiteX37" fmla="*/ 5110162 w 6024562"/>
                  <a:gd name="connsiteY37" fmla="*/ 204787 h 414337"/>
                  <a:gd name="connsiteX38" fmla="*/ 5157787 w 6024562"/>
                  <a:gd name="connsiteY38" fmla="*/ 138112 h 414337"/>
                  <a:gd name="connsiteX39" fmla="*/ 5334000 w 6024562"/>
                  <a:gd name="connsiteY39" fmla="*/ 147637 h 414337"/>
                  <a:gd name="connsiteX40" fmla="*/ 5338762 w 6024562"/>
                  <a:gd name="connsiteY40" fmla="*/ 414337 h 414337"/>
                  <a:gd name="connsiteX41" fmla="*/ 5472112 w 6024562"/>
                  <a:gd name="connsiteY41" fmla="*/ 409575 h 414337"/>
                  <a:gd name="connsiteX42" fmla="*/ 5472112 w 6024562"/>
                  <a:gd name="connsiteY42" fmla="*/ 195262 h 414337"/>
                  <a:gd name="connsiteX43" fmla="*/ 5524500 w 6024562"/>
                  <a:gd name="connsiteY43" fmla="*/ 152400 h 414337"/>
                  <a:gd name="connsiteX44" fmla="*/ 5705475 w 6024562"/>
                  <a:gd name="connsiteY44" fmla="*/ 147637 h 414337"/>
                  <a:gd name="connsiteX45" fmla="*/ 5710237 w 6024562"/>
                  <a:gd name="connsiteY45" fmla="*/ 409575 h 414337"/>
                  <a:gd name="connsiteX46" fmla="*/ 6024562 w 6024562"/>
                  <a:gd name="connsiteY46" fmla="*/ 409575 h 414337"/>
                  <a:gd name="connsiteX47" fmla="*/ 6019800 w 6024562"/>
                  <a:gd name="connsiteY47" fmla="*/ 0 h 414337"/>
                  <a:gd name="connsiteX48" fmla="*/ 4762 w 6024562"/>
                  <a:gd name="connsiteY4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128837 w 6024562"/>
                  <a:gd name="connsiteY18" fmla="*/ 400050 h 414337"/>
                  <a:gd name="connsiteX19" fmla="*/ 2624138 w 6024562"/>
                  <a:gd name="connsiteY19" fmla="*/ 409575 h 414337"/>
                  <a:gd name="connsiteX20" fmla="*/ 3305175 w 6024562"/>
                  <a:gd name="connsiteY20" fmla="*/ 404812 h 414337"/>
                  <a:gd name="connsiteX21" fmla="*/ 3362325 w 6024562"/>
                  <a:gd name="connsiteY21" fmla="*/ 157162 h 414337"/>
                  <a:gd name="connsiteX22" fmla="*/ 3509962 w 6024562"/>
                  <a:gd name="connsiteY22" fmla="*/ 157162 h 414337"/>
                  <a:gd name="connsiteX23" fmla="*/ 3571875 w 6024562"/>
                  <a:gd name="connsiteY23" fmla="*/ 395287 h 414337"/>
                  <a:gd name="connsiteX24" fmla="*/ 3633787 w 6024562"/>
                  <a:gd name="connsiteY24" fmla="*/ 152400 h 414337"/>
                  <a:gd name="connsiteX25" fmla="*/ 3771900 w 6024562"/>
                  <a:gd name="connsiteY25" fmla="*/ 147637 h 414337"/>
                  <a:gd name="connsiteX26" fmla="*/ 3838575 w 6024562"/>
                  <a:gd name="connsiteY26" fmla="*/ 414337 h 414337"/>
                  <a:gd name="connsiteX27" fmla="*/ 3910012 w 6024562"/>
                  <a:gd name="connsiteY27" fmla="*/ 147637 h 414337"/>
                  <a:gd name="connsiteX28" fmla="*/ 4052887 w 6024562"/>
                  <a:gd name="connsiteY28" fmla="*/ 157162 h 414337"/>
                  <a:gd name="connsiteX29" fmla="*/ 4114800 w 6024562"/>
                  <a:gd name="connsiteY29" fmla="*/ 414337 h 414337"/>
                  <a:gd name="connsiteX30" fmla="*/ 4757737 w 6024562"/>
                  <a:gd name="connsiteY30" fmla="*/ 414337 h 414337"/>
                  <a:gd name="connsiteX31" fmla="*/ 4752975 w 6024562"/>
                  <a:gd name="connsiteY31" fmla="*/ 190500 h 414337"/>
                  <a:gd name="connsiteX32" fmla="*/ 4805362 w 6024562"/>
                  <a:gd name="connsiteY32" fmla="*/ 142875 h 414337"/>
                  <a:gd name="connsiteX33" fmla="*/ 4976812 w 6024562"/>
                  <a:gd name="connsiteY33" fmla="*/ 147637 h 414337"/>
                  <a:gd name="connsiteX34" fmla="*/ 4976812 w 6024562"/>
                  <a:gd name="connsiteY34" fmla="*/ 409575 h 414337"/>
                  <a:gd name="connsiteX35" fmla="*/ 5110162 w 6024562"/>
                  <a:gd name="connsiteY35" fmla="*/ 409575 h 414337"/>
                  <a:gd name="connsiteX36" fmla="*/ 5110162 w 6024562"/>
                  <a:gd name="connsiteY36" fmla="*/ 204787 h 414337"/>
                  <a:gd name="connsiteX37" fmla="*/ 5157787 w 6024562"/>
                  <a:gd name="connsiteY37" fmla="*/ 138112 h 414337"/>
                  <a:gd name="connsiteX38" fmla="*/ 5334000 w 6024562"/>
                  <a:gd name="connsiteY38" fmla="*/ 147637 h 414337"/>
                  <a:gd name="connsiteX39" fmla="*/ 5338762 w 6024562"/>
                  <a:gd name="connsiteY39" fmla="*/ 414337 h 414337"/>
                  <a:gd name="connsiteX40" fmla="*/ 5472112 w 6024562"/>
                  <a:gd name="connsiteY40" fmla="*/ 409575 h 414337"/>
                  <a:gd name="connsiteX41" fmla="*/ 5472112 w 6024562"/>
                  <a:gd name="connsiteY41" fmla="*/ 195262 h 414337"/>
                  <a:gd name="connsiteX42" fmla="*/ 5524500 w 6024562"/>
                  <a:gd name="connsiteY42" fmla="*/ 152400 h 414337"/>
                  <a:gd name="connsiteX43" fmla="*/ 5705475 w 6024562"/>
                  <a:gd name="connsiteY43" fmla="*/ 147637 h 414337"/>
                  <a:gd name="connsiteX44" fmla="*/ 5710237 w 6024562"/>
                  <a:gd name="connsiteY44" fmla="*/ 409575 h 414337"/>
                  <a:gd name="connsiteX45" fmla="*/ 6024562 w 6024562"/>
                  <a:gd name="connsiteY45" fmla="*/ 409575 h 414337"/>
                  <a:gd name="connsiteX46" fmla="*/ 6019800 w 6024562"/>
                  <a:gd name="connsiteY46" fmla="*/ 0 h 414337"/>
                  <a:gd name="connsiteX47" fmla="*/ 4762 w 6024562"/>
                  <a:gd name="connsiteY4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2624138 w 6024562"/>
                  <a:gd name="connsiteY18" fmla="*/ 409575 h 414337"/>
                  <a:gd name="connsiteX19" fmla="*/ 3305175 w 6024562"/>
                  <a:gd name="connsiteY19" fmla="*/ 404812 h 414337"/>
                  <a:gd name="connsiteX20" fmla="*/ 3362325 w 6024562"/>
                  <a:gd name="connsiteY20" fmla="*/ 157162 h 414337"/>
                  <a:gd name="connsiteX21" fmla="*/ 3509962 w 6024562"/>
                  <a:gd name="connsiteY21" fmla="*/ 157162 h 414337"/>
                  <a:gd name="connsiteX22" fmla="*/ 3571875 w 6024562"/>
                  <a:gd name="connsiteY22" fmla="*/ 395287 h 414337"/>
                  <a:gd name="connsiteX23" fmla="*/ 3633787 w 6024562"/>
                  <a:gd name="connsiteY23" fmla="*/ 152400 h 414337"/>
                  <a:gd name="connsiteX24" fmla="*/ 3771900 w 6024562"/>
                  <a:gd name="connsiteY24" fmla="*/ 147637 h 414337"/>
                  <a:gd name="connsiteX25" fmla="*/ 3838575 w 6024562"/>
                  <a:gd name="connsiteY25" fmla="*/ 414337 h 414337"/>
                  <a:gd name="connsiteX26" fmla="*/ 3910012 w 6024562"/>
                  <a:gd name="connsiteY26" fmla="*/ 147637 h 414337"/>
                  <a:gd name="connsiteX27" fmla="*/ 4052887 w 6024562"/>
                  <a:gd name="connsiteY27" fmla="*/ 157162 h 414337"/>
                  <a:gd name="connsiteX28" fmla="*/ 4114800 w 6024562"/>
                  <a:gd name="connsiteY28" fmla="*/ 414337 h 414337"/>
                  <a:gd name="connsiteX29" fmla="*/ 4757737 w 6024562"/>
                  <a:gd name="connsiteY29" fmla="*/ 414337 h 414337"/>
                  <a:gd name="connsiteX30" fmla="*/ 4752975 w 6024562"/>
                  <a:gd name="connsiteY30" fmla="*/ 190500 h 414337"/>
                  <a:gd name="connsiteX31" fmla="*/ 4805362 w 6024562"/>
                  <a:gd name="connsiteY31" fmla="*/ 142875 h 414337"/>
                  <a:gd name="connsiteX32" fmla="*/ 4976812 w 6024562"/>
                  <a:gd name="connsiteY32" fmla="*/ 147637 h 414337"/>
                  <a:gd name="connsiteX33" fmla="*/ 4976812 w 6024562"/>
                  <a:gd name="connsiteY33" fmla="*/ 409575 h 414337"/>
                  <a:gd name="connsiteX34" fmla="*/ 5110162 w 6024562"/>
                  <a:gd name="connsiteY34" fmla="*/ 409575 h 414337"/>
                  <a:gd name="connsiteX35" fmla="*/ 5110162 w 6024562"/>
                  <a:gd name="connsiteY35" fmla="*/ 204787 h 414337"/>
                  <a:gd name="connsiteX36" fmla="*/ 5157787 w 6024562"/>
                  <a:gd name="connsiteY36" fmla="*/ 138112 h 414337"/>
                  <a:gd name="connsiteX37" fmla="*/ 5334000 w 6024562"/>
                  <a:gd name="connsiteY37" fmla="*/ 147637 h 414337"/>
                  <a:gd name="connsiteX38" fmla="*/ 5338762 w 6024562"/>
                  <a:gd name="connsiteY38" fmla="*/ 414337 h 414337"/>
                  <a:gd name="connsiteX39" fmla="*/ 5472112 w 6024562"/>
                  <a:gd name="connsiteY39" fmla="*/ 409575 h 414337"/>
                  <a:gd name="connsiteX40" fmla="*/ 5472112 w 6024562"/>
                  <a:gd name="connsiteY40" fmla="*/ 195262 h 414337"/>
                  <a:gd name="connsiteX41" fmla="*/ 5524500 w 6024562"/>
                  <a:gd name="connsiteY41" fmla="*/ 152400 h 414337"/>
                  <a:gd name="connsiteX42" fmla="*/ 5705475 w 6024562"/>
                  <a:gd name="connsiteY42" fmla="*/ 147637 h 414337"/>
                  <a:gd name="connsiteX43" fmla="*/ 5710237 w 6024562"/>
                  <a:gd name="connsiteY43" fmla="*/ 409575 h 414337"/>
                  <a:gd name="connsiteX44" fmla="*/ 6024562 w 6024562"/>
                  <a:gd name="connsiteY44" fmla="*/ 409575 h 414337"/>
                  <a:gd name="connsiteX45" fmla="*/ 6019800 w 6024562"/>
                  <a:gd name="connsiteY45" fmla="*/ 0 h 414337"/>
                  <a:gd name="connsiteX46" fmla="*/ 4762 w 6024562"/>
                  <a:gd name="connsiteY4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305175 w 6024562"/>
                  <a:gd name="connsiteY18" fmla="*/ 404812 h 414337"/>
                  <a:gd name="connsiteX19" fmla="*/ 3362325 w 6024562"/>
                  <a:gd name="connsiteY19" fmla="*/ 157162 h 414337"/>
                  <a:gd name="connsiteX20" fmla="*/ 3509962 w 6024562"/>
                  <a:gd name="connsiteY20" fmla="*/ 157162 h 414337"/>
                  <a:gd name="connsiteX21" fmla="*/ 3571875 w 6024562"/>
                  <a:gd name="connsiteY21" fmla="*/ 395287 h 414337"/>
                  <a:gd name="connsiteX22" fmla="*/ 3633787 w 6024562"/>
                  <a:gd name="connsiteY22" fmla="*/ 152400 h 414337"/>
                  <a:gd name="connsiteX23" fmla="*/ 3771900 w 6024562"/>
                  <a:gd name="connsiteY23" fmla="*/ 147637 h 414337"/>
                  <a:gd name="connsiteX24" fmla="*/ 3838575 w 6024562"/>
                  <a:gd name="connsiteY24" fmla="*/ 414337 h 414337"/>
                  <a:gd name="connsiteX25" fmla="*/ 3910012 w 6024562"/>
                  <a:gd name="connsiteY25" fmla="*/ 147637 h 414337"/>
                  <a:gd name="connsiteX26" fmla="*/ 4052887 w 6024562"/>
                  <a:gd name="connsiteY26" fmla="*/ 157162 h 414337"/>
                  <a:gd name="connsiteX27" fmla="*/ 4114800 w 6024562"/>
                  <a:gd name="connsiteY27" fmla="*/ 414337 h 414337"/>
                  <a:gd name="connsiteX28" fmla="*/ 4757737 w 6024562"/>
                  <a:gd name="connsiteY28" fmla="*/ 414337 h 414337"/>
                  <a:gd name="connsiteX29" fmla="*/ 4752975 w 6024562"/>
                  <a:gd name="connsiteY29" fmla="*/ 190500 h 414337"/>
                  <a:gd name="connsiteX30" fmla="*/ 4805362 w 6024562"/>
                  <a:gd name="connsiteY30" fmla="*/ 142875 h 414337"/>
                  <a:gd name="connsiteX31" fmla="*/ 4976812 w 6024562"/>
                  <a:gd name="connsiteY31" fmla="*/ 147637 h 414337"/>
                  <a:gd name="connsiteX32" fmla="*/ 4976812 w 6024562"/>
                  <a:gd name="connsiteY32" fmla="*/ 409575 h 414337"/>
                  <a:gd name="connsiteX33" fmla="*/ 5110162 w 6024562"/>
                  <a:gd name="connsiteY33" fmla="*/ 409575 h 414337"/>
                  <a:gd name="connsiteX34" fmla="*/ 5110162 w 6024562"/>
                  <a:gd name="connsiteY34" fmla="*/ 204787 h 414337"/>
                  <a:gd name="connsiteX35" fmla="*/ 5157787 w 6024562"/>
                  <a:gd name="connsiteY35" fmla="*/ 138112 h 414337"/>
                  <a:gd name="connsiteX36" fmla="*/ 5334000 w 6024562"/>
                  <a:gd name="connsiteY36" fmla="*/ 147637 h 414337"/>
                  <a:gd name="connsiteX37" fmla="*/ 5338762 w 6024562"/>
                  <a:gd name="connsiteY37" fmla="*/ 414337 h 414337"/>
                  <a:gd name="connsiteX38" fmla="*/ 5472112 w 6024562"/>
                  <a:gd name="connsiteY38" fmla="*/ 409575 h 414337"/>
                  <a:gd name="connsiteX39" fmla="*/ 5472112 w 6024562"/>
                  <a:gd name="connsiteY39" fmla="*/ 195262 h 414337"/>
                  <a:gd name="connsiteX40" fmla="*/ 5524500 w 6024562"/>
                  <a:gd name="connsiteY40" fmla="*/ 152400 h 414337"/>
                  <a:gd name="connsiteX41" fmla="*/ 5705475 w 6024562"/>
                  <a:gd name="connsiteY41" fmla="*/ 147637 h 414337"/>
                  <a:gd name="connsiteX42" fmla="*/ 5710237 w 6024562"/>
                  <a:gd name="connsiteY42" fmla="*/ 409575 h 414337"/>
                  <a:gd name="connsiteX43" fmla="*/ 6024562 w 6024562"/>
                  <a:gd name="connsiteY43" fmla="*/ 409575 h 414337"/>
                  <a:gd name="connsiteX44" fmla="*/ 6019800 w 6024562"/>
                  <a:gd name="connsiteY44" fmla="*/ 0 h 414337"/>
                  <a:gd name="connsiteX45" fmla="*/ 4762 w 6024562"/>
                  <a:gd name="connsiteY4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362325 w 6024562"/>
                  <a:gd name="connsiteY18" fmla="*/ 157162 h 414337"/>
                  <a:gd name="connsiteX19" fmla="*/ 3509962 w 6024562"/>
                  <a:gd name="connsiteY19" fmla="*/ 157162 h 414337"/>
                  <a:gd name="connsiteX20" fmla="*/ 3571875 w 6024562"/>
                  <a:gd name="connsiteY20" fmla="*/ 395287 h 414337"/>
                  <a:gd name="connsiteX21" fmla="*/ 3633787 w 6024562"/>
                  <a:gd name="connsiteY21" fmla="*/ 152400 h 414337"/>
                  <a:gd name="connsiteX22" fmla="*/ 3771900 w 6024562"/>
                  <a:gd name="connsiteY22" fmla="*/ 147637 h 414337"/>
                  <a:gd name="connsiteX23" fmla="*/ 3838575 w 6024562"/>
                  <a:gd name="connsiteY23" fmla="*/ 414337 h 414337"/>
                  <a:gd name="connsiteX24" fmla="*/ 3910012 w 6024562"/>
                  <a:gd name="connsiteY24" fmla="*/ 147637 h 414337"/>
                  <a:gd name="connsiteX25" fmla="*/ 4052887 w 6024562"/>
                  <a:gd name="connsiteY25" fmla="*/ 157162 h 414337"/>
                  <a:gd name="connsiteX26" fmla="*/ 4114800 w 6024562"/>
                  <a:gd name="connsiteY26" fmla="*/ 414337 h 414337"/>
                  <a:gd name="connsiteX27" fmla="*/ 4757737 w 6024562"/>
                  <a:gd name="connsiteY27" fmla="*/ 414337 h 414337"/>
                  <a:gd name="connsiteX28" fmla="*/ 4752975 w 6024562"/>
                  <a:gd name="connsiteY28" fmla="*/ 190500 h 414337"/>
                  <a:gd name="connsiteX29" fmla="*/ 4805362 w 6024562"/>
                  <a:gd name="connsiteY29" fmla="*/ 142875 h 414337"/>
                  <a:gd name="connsiteX30" fmla="*/ 4976812 w 6024562"/>
                  <a:gd name="connsiteY30" fmla="*/ 147637 h 414337"/>
                  <a:gd name="connsiteX31" fmla="*/ 4976812 w 6024562"/>
                  <a:gd name="connsiteY31" fmla="*/ 409575 h 414337"/>
                  <a:gd name="connsiteX32" fmla="*/ 5110162 w 6024562"/>
                  <a:gd name="connsiteY32" fmla="*/ 409575 h 414337"/>
                  <a:gd name="connsiteX33" fmla="*/ 5110162 w 6024562"/>
                  <a:gd name="connsiteY33" fmla="*/ 204787 h 414337"/>
                  <a:gd name="connsiteX34" fmla="*/ 5157787 w 6024562"/>
                  <a:gd name="connsiteY34" fmla="*/ 138112 h 414337"/>
                  <a:gd name="connsiteX35" fmla="*/ 5334000 w 6024562"/>
                  <a:gd name="connsiteY35" fmla="*/ 147637 h 414337"/>
                  <a:gd name="connsiteX36" fmla="*/ 5338762 w 6024562"/>
                  <a:gd name="connsiteY36" fmla="*/ 414337 h 414337"/>
                  <a:gd name="connsiteX37" fmla="*/ 5472112 w 6024562"/>
                  <a:gd name="connsiteY37" fmla="*/ 409575 h 414337"/>
                  <a:gd name="connsiteX38" fmla="*/ 5472112 w 6024562"/>
                  <a:gd name="connsiteY38" fmla="*/ 195262 h 414337"/>
                  <a:gd name="connsiteX39" fmla="*/ 5524500 w 6024562"/>
                  <a:gd name="connsiteY39" fmla="*/ 152400 h 414337"/>
                  <a:gd name="connsiteX40" fmla="*/ 5705475 w 6024562"/>
                  <a:gd name="connsiteY40" fmla="*/ 147637 h 414337"/>
                  <a:gd name="connsiteX41" fmla="*/ 5710237 w 6024562"/>
                  <a:gd name="connsiteY41" fmla="*/ 409575 h 414337"/>
                  <a:gd name="connsiteX42" fmla="*/ 6024562 w 6024562"/>
                  <a:gd name="connsiteY42" fmla="*/ 409575 h 414337"/>
                  <a:gd name="connsiteX43" fmla="*/ 6019800 w 6024562"/>
                  <a:gd name="connsiteY43" fmla="*/ 0 h 414337"/>
                  <a:gd name="connsiteX44" fmla="*/ 4762 w 6024562"/>
                  <a:gd name="connsiteY4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362325 w 6024562"/>
                  <a:gd name="connsiteY18" fmla="*/ 157162 h 414337"/>
                  <a:gd name="connsiteX19" fmla="*/ 3509962 w 6024562"/>
                  <a:gd name="connsiteY19" fmla="*/ 157162 h 414337"/>
                  <a:gd name="connsiteX20" fmla="*/ 3571875 w 6024562"/>
                  <a:gd name="connsiteY20" fmla="*/ 395287 h 414337"/>
                  <a:gd name="connsiteX21" fmla="*/ 3633787 w 6024562"/>
                  <a:gd name="connsiteY21" fmla="*/ 152400 h 414337"/>
                  <a:gd name="connsiteX22" fmla="*/ 3771900 w 6024562"/>
                  <a:gd name="connsiteY22" fmla="*/ 147637 h 414337"/>
                  <a:gd name="connsiteX23" fmla="*/ 3838575 w 6024562"/>
                  <a:gd name="connsiteY23" fmla="*/ 414337 h 414337"/>
                  <a:gd name="connsiteX24" fmla="*/ 3910012 w 6024562"/>
                  <a:gd name="connsiteY24" fmla="*/ 147637 h 414337"/>
                  <a:gd name="connsiteX25" fmla="*/ 4052887 w 6024562"/>
                  <a:gd name="connsiteY25" fmla="*/ 157162 h 414337"/>
                  <a:gd name="connsiteX26" fmla="*/ 4114800 w 6024562"/>
                  <a:gd name="connsiteY26" fmla="*/ 414337 h 414337"/>
                  <a:gd name="connsiteX27" fmla="*/ 4757737 w 6024562"/>
                  <a:gd name="connsiteY27" fmla="*/ 414337 h 414337"/>
                  <a:gd name="connsiteX28" fmla="*/ 4752975 w 6024562"/>
                  <a:gd name="connsiteY28" fmla="*/ 190500 h 414337"/>
                  <a:gd name="connsiteX29" fmla="*/ 4805362 w 6024562"/>
                  <a:gd name="connsiteY29" fmla="*/ 142875 h 414337"/>
                  <a:gd name="connsiteX30" fmla="*/ 4976812 w 6024562"/>
                  <a:gd name="connsiteY30" fmla="*/ 147637 h 414337"/>
                  <a:gd name="connsiteX31" fmla="*/ 4976812 w 6024562"/>
                  <a:gd name="connsiteY31" fmla="*/ 409575 h 414337"/>
                  <a:gd name="connsiteX32" fmla="*/ 5110162 w 6024562"/>
                  <a:gd name="connsiteY32" fmla="*/ 409575 h 414337"/>
                  <a:gd name="connsiteX33" fmla="*/ 5110162 w 6024562"/>
                  <a:gd name="connsiteY33" fmla="*/ 204787 h 414337"/>
                  <a:gd name="connsiteX34" fmla="*/ 5157787 w 6024562"/>
                  <a:gd name="connsiteY34" fmla="*/ 138112 h 414337"/>
                  <a:gd name="connsiteX35" fmla="*/ 5334000 w 6024562"/>
                  <a:gd name="connsiteY35" fmla="*/ 147637 h 414337"/>
                  <a:gd name="connsiteX36" fmla="*/ 5338762 w 6024562"/>
                  <a:gd name="connsiteY36" fmla="*/ 414337 h 414337"/>
                  <a:gd name="connsiteX37" fmla="*/ 5472112 w 6024562"/>
                  <a:gd name="connsiteY37" fmla="*/ 409575 h 414337"/>
                  <a:gd name="connsiteX38" fmla="*/ 5472112 w 6024562"/>
                  <a:gd name="connsiteY38" fmla="*/ 195262 h 414337"/>
                  <a:gd name="connsiteX39" fmla="*/ 5524500 w 6024562"/>
                  <a:gd name="connsiteY39" fmla="*/ 152400 h 414337"/>
                  <a:gd name="connsiteX40" fmla="*/ 5705475 w 6024562"/>
                  <a:gd name="connsiteY40" fmla="*/ 147637 h 414337"/>
                  <a:gd name="connsiteX41" fmla="*/ 5710237 w 6024562"/>
                  <a:gd name="connsiteY41" fmla="*/ 409575 h 414337"/>
                  <a:gd name="connsiteX42" fmla="*/ 6024562 w 6024562"/>
                  <a:gd name="connsiteY42" fmla="*/ 409575 h 414337"/>
                  <a:gd name="connsiteX43" fmla="*/ 6019800 w 6024562"/>
                  <a:gd name="connsiteY43" fmla="*/ 0 h 414337"/>
                  <a:gd name="connsiteX44" fmla="*/ 1498022 w 6024562"/>
                  <a:gd name="connsiteY44" fmla="*/ 1918 h 414337"/>
                  <a:gd name="connsiteX45" fmla="*/ 4762 w 6024562"/>
                  <a:gd name="connsiteY4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09962 w 6024562"/>
                  <a:gd name="connsiteY18" fmla="*/ 157162 h 414337"/>
                  <a:gd name="connsiteX19" fmla="*/ 3571875 w 6024562"/>
                  <a:gd name="connsiteY19" fmla="*/ 395287 h 414337"/>
                  <a:gd name="connsiteX20" fmla="*/ 3633787 w 6024562"/>
                  <a:gd name="connsiteY20" fmla="*/ 152400 h 414337"/>
                  <a:gd name="connsiteX21" fmla="*/ 3771900 w 6024562"/>
                  <a:gd name="connsiteY21" fmla="*/ 147637 h 414337"/>
                  <a:gd name="connsiteX22" fmla="*/ 3838575 w 6024562"/>
                  <a:gd name="connsiteY22" fmla="*/ 414337 h 414337"/>
                  <a:gd name="connsiteX23" fmla="*/ 3910012 w 6024562"/>
                  <a:gd name="connsiteY23" fmla="*/ 147637 h 414337"/>
                  <a:gd name="connsiteX24" fmla="*/ 4052887 w 6024562"/>
                  <a:gd name="connsiteY24" fmla="*/ 157162 h 414337"/>
                  <a:gd name="connsiteX25" fmla="*/ 4114800 w 6024562"/>
                  <a:gd name="connsiteY25" fmla="*/ 414337 h 414337"/>
                  <a:gd name="connsiteX26" fmla="*/ 4757737 w 6024562"/>
                  <a:gd name="connsiteY26" fmla="*/ 414337 h 414337"/>
                  <a:gd name="connsiteX27" fmla="*/ 4752975 w 6024562"/>
                  <a:gd name="connsiteY27" fmla="*/ 190500 h 414337"/>
                  <a:gd name="connsiteX28" fmla="*/ 4805362 w 6024562"/>
                  <a:gd name="connsiteY28" fmla="*/ 142875 h 414337"/>
                  <a:gd name="connsiteX29" fmla="*/ 4976812 w 6024562"/>
                  <a:gd name="connsiteY29" fmla="*/ 147637 h 414337"/>
                  <a:gd name="connsiteX30" fmla="*/ 4976812 w 6024562"/>
                  <a:gd name="connsiteY30" fmla="*/ 409575 h 414337"/>
                  <a:gd name="connsiteX31" fmla="*/ 5110162 w 6024562"/>
                  <a:gd name="connsiteY31" fmla="*/ 409575 h 414337"/>
                  <a:gd name="connsiteX32" fmla="*/ 5110162 w 6024562"/>
                  <a:gd name="connsiteY32" fmla="*/ 204787 h 414337"/>
                  <a:gd name="connsiteX33" fmla="*/ 5157787 w 6024562"/>
                  <a:gd name="connsiteY33" fmla="*/ 138112 h 414337"/>
                  <a:gd name="connsiteX34" fmla="*/ 5334000 w 6024562"/>
                  <a:gd name="connsiteY34" fmla="*/ 147637 h 414337"/>
                  <a:gd name="connsiteX35" fmla="*/ 5338762 w 6024562"/>
                  <a:gd name="connsiteY35" fmla="*/ 414337 h 414337"/>
                  <a:gd name="connsiteX36" fmla="*/ 5472112 w 6024562"/>
                  <a:gd name="connsiteY36" fmla="*/ 409575 h 414337"/>
                  <a:gd name="connsiteX37" fmla="*/ 5472112 w 6024562"/>
                  <a:gd name="connsiteY37" fmla="*/ 195262 h 414337"/>
                  <a:gd name="connsiteX38" fmla="*/ 5524500 w 6024562"/>
                  <a:gd name="connsiteY38" fmla="*/ 152400 h 414337"/>
                  <a:gd name="connsiteX39" fmla="*/ 5705475 w 6024562"/>
                  <a:gd name="connsiteY39" fmla="*/ 147637 h 414337"/>
                  <a:gd name="connsiteX40" fmla="*/ 5710237 w 6024562"/>
                  <a:gd name="connsiteY40" fmla="*/ 409575 h 414337"/>
                  <a:gd name="connsiteX41" fmla="*/ 6024562 w 6024562"/>
                  <a:gd name="connsiteY41" fmla="*/ 409575 h 414337"/>
                  <a:gd name="connsiteX42" fmla="*/ 6019800 w 6024562"/>
                  <a:gd name="connsiteY42" fmla="*/ 0 h 414337"/>
                  <a:gd name="connsiteX43" fmla="*/ 1498022 w 6024562"/>
                  <a:gd name="connsiteY43" fmla="*/ 1918 h 414337"/>
                  <a:gd name="connsiteX44" fmla="*/ 4762 w 6024562"/>
                  <a:gd name="connsiteY4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633787 w 6024562"/>
                  <a:gd name="connsiteY19" fmla="*/ 152400 h 414337"/>
                  <a:gd name="connsiteX20" fmla="*/ 3771900 w 6024562"/>
                  <a:gd name="connsiteY20" fmla="*/ 147637 h 414337"/>
                  <a:gd name="connsiteX21" fmla="*/ 3838575 w 6024562"/>
                  <a:gd name="connsiteY21" fmla="*/ 414337 h 414337"/>
                  <a:gd name="connsiteX22" fmla="*/ 3910012 w 6024562"/>
                  <a:gd name="connsiteY22" fmla="*/ 147637 h 414337"/>
                  <a:gd name="connsiteX23" fmla="*/ 4052887 w 6024562"/>
                  <a:gd name="connsiteY23" fmla="*/ 157162 h 414337"/>
                  <a:gd name="connsiteX24" fmla="*/ 4114800 w 6024562"/>
                  <a:gd name="connsiteY24" fmla="*/ 414337 h 414337"/>
                  <a:gd name="connsiteX25" fmla="*/ 4757737 w 6024562"/>
                  <a:gd name="connsiteY25" fmla="*/ 414337 h 414337"/>
                  <a:gd name="connsiteX26" fmla="*/ 4752975 w 6024562"/>
                  <a:gd name="connsiteY26" fmla="*/ 190500 h 414337"/>
                  <a:gd name="connsiteX27" fmla="*/ 4805362 w 6024562"/>
                  <a:gd name="connsiteY27" fmla="*/ 142875 h 414337"/>
                  <a:gd name="connsiteX28" fmla="*/ 4976812 w 6024562"/>
                  <a:gd name="connsiteY28" fmla="*/ 147637 h 414337"/>
                  <a:gd name="connsiteX29" fmla="*/ 4976812 w 6024562"/>
                  <a:gd name="connsiteY29" fmla="*/ 409575 h 414337"/>
                  <a:gd name="connsiteX30" fmla="*/ 5110162 w 6024562"/>
                  <a:gd name="connsiteY30" fmla="*/ 409575 h 414337"/>
                  <a:gd name="connsiteX31" fmla="*/ 5110162 w 6024562"/>
                  <a:gd name="connsiteY31" fmla="*/ 204787 h 414337"/>
                  <a:gd name="connsiteX32" fmla="*/ 5157787 w 6024562"/>
                  <a:gd name="connsiteY32" fmla="*/ 138112 h 414337"/>
                  <a:gd name="connsiteX33" fmla="*/ 5334000 w 6024562"/>
                  <a:gd name="connsiteY33" fmla="*/ 147637 h 414337"/>
                  <a:gd name="connsiteX34" fmla="*/ 5338762 w 6024562"/>
                  <a:gd name="connsiteY34" fmla="*/ 414337 h 414337"/>
                  <a:gd name="connsiteX35" fmla="*/ 5472112 w 6024562"/>
                  <a:gd name="connsiteY35" fmla="*/ 409575 h 414337"/>
                  <a:gd name="connsiteX36" fmla="*/ 5472112 w 6024562"/>
                  <a:gd name="connsiteY36" fmla="*/ 195262 h 414337"/>
                  <a:gd name="connsiteX37" fmla="*/ 5524500 w 6024562"/>
                  <a:gd name="connsiteY37" fmla="*/ 152400 h 414337"/>
                  <a:gd name="connsiteX38" fmla="*/ 5705475 w 6024562"/>
                  <a:gd name="connsiteY38" fmla="*/ 147637 h 414337"/>
                  <a:gd name="connsiteX39" fmla="*/ 5710237 w 6024562"/>
                  <a:gd name="connsiteY39" fmla="*/ 409575 h 414337"/>
                  <a:gd name="connsiteX40" fmla="*/ 6024562 w 6024562"/>
                  <a:gd name="connsiteY40" fmla="*/ 409575 h 414337"/>
                  <a:gd name="connsiteX41" fmla="*/ 6019800 w 6024562"/>
                  <a:gd name="connsiteY41" fmla="*/ 0 h 414337"/>
                  <a:gd name="connsiteX42" fmla="*/ 1498022 w 6024562"/>
                  <a:gd name="connsiteY42" fmla="*/ 1918 h 414337"/>
                  <a:gd name="connsiteX43" fmla="*/ 4762 w 6024562"/>
                  <a:gd name="connsiteY4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633787 w 6024562"/>
                  <a:gd name="connsiteY19" fmla="*/ 152400 h 414337"/>
                  <a:gd name="connsiteX20" fmla="*/ 3771900 w 6024562"/>
                  <a:gd name="connsiteY20" fmla="*/ 147637 h 414337"/>
                  <a:gd name="connsiteX21" fmla="*/ 3838575 w 6024562"/>
                  <a:gd name="connsiteY21" fmla="*/ 414337 h 414337"/>
                  <a:gd name="connsiteX22" fmla="*/ 3910012 w 6024562"/>
                  <a:gd name="connsiteY22" fmla="*/ 147637 h 414337"/>
                  <a:gd name="connsiteX23" fmla="*/ 4052887 w 6024562"/>
                  <a:gd name="connsiteY23" fmla="*/ 157162 h 414337"/>
                  <a:gd name="connsiteX24" fmla="*/ 4114800 w 6024562"/>
                  <a:gd name="connsiteY24" fmla="*/ 414337 h 414337"/>
                  <a:gd name="connsiteX25" fmla="*/ 4757737 w 6024562"/>
                  <a:gd name="connsiteY25" fmla="*/ 414337 h 414337"/>
                  <a:gd name="connsiteX26" fmla="*/ 4752975 w 6024562"/>
                  <a:gd name="connsiteY26" fmla="*/ 190500 h 414337"/>
                  <a:gd name="connsiteX27" fmla="*/ 4805362 w 6024562"/>
                  <a:gd name="connsiteY27" fmla="*/ 142875 h 414337"/>
                  <a:gd name="connsiteX28" fmla="*/ 4976812 w 6024562"/>
                  <a:gd name="connsiteY28" fmla="*/ 147637 h 414337"/>
                  <a:gd name="connsiteX29" fmla="*/ 4976812 w 6024562"/>
                  <a:gd name="connsiteY29" fmla="*/ 409575 h 414337"/>
                  <a:gd name="connsiteX30" fmla="*/ 5110162 w 6024562"/>
                  <a:gd name="connsiteY30" fmla="*/ 409575 h 414337"/>
                  <a:gd name="connsiteX31" fmla="*/ 5110162 w 6024562"/>
                  <a:gd name="connsiteY31" fmla="*/ 204787 h 414337"/>
                  <a:gd name="connsiteX32" fmla="*/ 5157787 w 6024562"/>
                  <a:gd name="connsiteY32" fmla="*/ 138112 h 414337"/>
                  <a:gd name="connsiteX33" fmla="*/ 5334000 w 6024562"/>
                  <a:gd name="connsiteY33" fmla="*/ 147637 h 414337"/>
                  <a:gd name="connsiteX34" fmla="*/ 5338762 w 6024562"/>
                  <a:gd name="connsiteY34" fmla="*/ 414337 h 414337"/>
                  <a:gd name="connsiteX35" fmla="*/ 5472112 w 6024562"/>
                  <a:gd name="connsiteY35" fmla="*/ 409575 h 414337"/>
                  <a:gd name="connsiteX36" fmla="*/ 5472112 w 6024562"/>
                  <a:gd name="connsiteY36" fmla="*/ 195262 h 414337"/>
                  <a:gd name="connsiteX37" fmla="*/ 5524500 w 6024562"/>
                  <a:gd name="connsiteY37" fmla="*/ 152400 h 414337"/>
                  <a:gd name="connsiteX38" fmla="*/ 5705475 w 6024562"/>
                  <a:gd name="connsiteY38" fmla="*/ 147637 h 414337"/>
                  <a:gd name="connsiteX39" fmla="*/ 5710237 w 6024562"/>
                  <a:gd name="connsiteY39" fmla="*/ 409575 h 414337"/>
                  <a:gd name="connsiteX40" fmla="*/ 6024562 w 6024562"/>
                  <a:gd name="connsiteY40" fmla="*/ 409575 h 414337"/>
                  <a:gd name="connsiteX41" fmla="*/ 6019800 w 6024562"/>
                  <a:gd name="connsiteY41" fmla="*/ 0 h 414337"/>
                  <a:gd name="connsiteX42" fmla="*/ 1498022 w 6024562"/>
                  <a:gd name="connsiteY42" fmla="*/ 1918 h 414337"/>
                  <a:gd name="connsiteX43" fmla="*/ 4762 w 6024562"/>
                  <a:gd name="connsiteY4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771900 w 6024562"/>
                  <a:gd name="connsiteY19" fmla="*/ 147637 h 414337"/>
                  <a:gd name="connsiteX20" fmla="*/ 3838575 w 6024562"/>
                  <a:gd name="connsiteY20" fmla="*/ 414337 h 414337"/>
                  <a:gd name="connsiteX21" fmla="*/ 3910012 w 6024562"/>
                  <a:gd name="connsiteY21" fmla="*/ 147637 h 414337"/>
                  <a:gd name="connsiteX22" fmla="*/ 4052887 w 6024562"/>
                  <a:gd name="connsiteY22" fmla="*/ 157162 h 414337"/>
                  <a:gd name="connsiteX23" fmla="*/ 4114800 w 6024562"/>
                  <a:gd name="connsiteY23" fmla="*/ 414337 h 414337"/>
                  <a:gd name="connsiteX24" fmla="*/ 4757737 w 6024562"/>
                  <a:gd name="connsiteY24" fmla="*/ 414337 h 414337"/>
                  <a:gd name="connsiteX25" fmla="*/ 4752975 w 6024562"/>
                  <a:gd name="connsiteY25" fmla="*/ 190500 h 414337"/>
                  <a:gd name="connsiteX26" fmla="*/ 4805362 w 6024562"/>
                  <a:gd name="connsiteY26" fmla="*/ 142875 h 414337"/>
                  <a:gd name="connsiteX27" fmla="*/ 4976812 w 6024562"/>
                  <a:gd name="connsiteY27" fmla="*/ 147637 h 414337"/>
                  <a:gd name="connsiteX28" fmla="*/ 4976812 w 6024562"/>
                  <a:gd name="connsiteY28" fmla="*/ 409575 h 414337"/>
                  <a:gd name="connsiteX29" fmla="*/ 5110162 w 6024562"/>
                  <a:gd name="connsiteY29" fmla="*/ 409575 h 414337"/>
                  <a:gd name="connsiteX30" fmla="*/ 5110162 w 6024562"/>
                  <a:gd name="connsiteY30" fmla="*/ 204787 h 414337"/>
                  <a:gd name="connsiteX31" fmla="*/ 5157787 w 6024562"/>
                  <a:gd name="connsiteY31" fmla="*/ 138112 h 414337"/>
                  <a:gd name="connsiteX32" fmla="*/ 5334000 w 6024562"/>
                  <a:gd name="connsiteY32" fmla="*/ 147637 h 414337"/>
                  <a:gd name="connsiteX33" fmla="*/ 5338762 w 6024562"/>
                  <a:gd name="connsiteY33" fmla="*/ 414337 h 414337"/>
                  <a:gd name="connsiteX34" fmla="*/ 5472112 w 6024562"/>
                  <a:gd name="connsiteY34" fmla="*/ 409575 h 414337"/>
                  <a:gd name="connsiteX35" fmla="*/ 5472112 w 6024562"/>
                  <a:gd name="connsiteY35" fmla="*/ 195262 h 414337"/>
                  <a:gd name="connsiteX36" fmla="*/ 5524500 w 6024562"/>
                  <a:gd name="connsiteY36" fmla="*/ 152400 h 414337"/>
                  <a:gd name="connsiteX37" fmla="*/ 5705475 w 6024562"/>
                  <a:gd name="connsiteY37" fmla="*/ 147637 h 414337"/>
                  <a:gd name="connsiteX38" fmla="*/ 5710237 w 6024562"/>
                  <a:gd name="connsiteY38" fmla="*/ 409575 h 414337"/>
                  <a:gd name="connsiteX39" fmla="*/ 6024562 w 6024562"/>
                  <a:gd name="connsiteY39" fmla="*/ 409575 h 414337"/>
                  <a:gd name="connsiteX40" fmla="*/ 6019800 w 6024562"/>
                  <a:gd name="connsiteY40" fmla="*/ 0 h 414337"/>
                  <a:gd name="connsiteX41" fmla="*/ 1498022 w 6024562"/>
                  <a:gd name="connsiteY41" fmla="*/ 1918 h 414337"/>
                  <a:gd name="connsiteX42" fmla="*/ 4762 w 6024562"/>
                  <a:gd name="connsiteY4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838575 w 6024562"/>
                  <a:gd name="connsiteY19" fmla="*/ 414337 h 414337"/>
                  <a:gd name="connsiteX20" fmla="*/ 3910012 w 6024562"/>
                  <a:gd name="connsiteY20" fmla="*/ 147637 h 414337"/>
                  <a:gd name="connsiteX21" fmla="*/ 4052887 w 6024562"/>
                  <a:gd name="connsiteY21" fmla="*/ 157162 h 414337"/>
                  <a:gd name="connsiteX22" fmla="*/ 4114800 w 6024562"/>
                  <a:gd name="connsiteY22" fmla="*/ 414337 h 414337"/>
                  <a:gd name="connsiteX23" fmla="*/ 4757737 w 6024562"/>
                  <a:gd name="connsiteY23" fmla="*/ 414337 h 414337"/>
                  <a:gd name="connsiteX24" fmla="*/ 4752975 w 6024562"/>
                  <a:gd name="connsiteY24" fmla="*/ 190500 h 414337"/>
                  <a:gd name="connsiteX25" fmla="*/ 4805362 w 6024562"/>
                  <a:gd name="connsiteY25" fmla="*/ 142875 h 414337"/>
                  <a:gd name="connsiteX26" fmla="*/ 4976812 w 6024562"/>
                  <a:gd name="connsiteY26" fmla="*/ 147637 h 414337"/>
                  <a:gd name="connsiteX27" fmla="*/ 4976812 w 6024562"/>
                  <a:gd name="connsiteY27" fmla="*/ 409575 h 414337"/>
                  <a:gd name="connsiteX28" fmla="*/ 5110162 w 6024562"/>
                  <a:gd name="connsiteY28" fmla="*/ 409575 h 414337"/>
                  <a:gd name="connsiteX29" fmla="*/ 5110162 w 6024562"/>
                  <a:gd name="connsiteY29" fmla="*/ 204787 h 414337"/>
                  <a:gd name="connsiteX30" fmla="*/ 5157787 w 6024562"/>
                  <a:gd name="connsiteY30" fmla="*/ 138112 h 414337"/>
                  <a:gd name="connsiteX31" fmla="*/ 5334000 w 6024562"/>
                  <a:gd name="connsiteY31" fmla="*/ 147637 h 414337"/>
                  <a:gd name="connsiteX32" fmla="*/ 5338762 w 6024562"/>
                  <a:gd name="connsiteY32" fmla="*/ 414337 h 414337"/>
                  <a:gd name="connsiteX33" fmla="*/ 5472112 w 6024562"/>
                  <a:gd name="connsiteY33" fmla="*/ 409575 h 414337"/>
                  <a:gd name="connsiteX34" fmla="*/ 5472112 w 6024562"/>
                  <a:gd name="connsiteY34" fmla="*/ 195262 h 414337"/>
                  <a:gd name="connsiteX35" fmla="*/ 5524500 w 6024562"/>
                  <a:gd name="connsiteY35" fmla="*/ 152400 h 414337"/>
                  <a:gd name="connsiteX36" fmla="*/ 5705475 w 6024562"/>
                  <a:gd name="connsiteY36" fmla="*/ 147637 h 414337"/>
                  <a:gd name="connsiteX37" fmla="*/ 5710237 w 6024562"/>
                  <a:gd name="connsiteY37" fmla="*/ 409575 h 414337"/>
                  <a:gd name="connsiteX38" fmla="*/ 6024562 w 6024562"/>
                  <a:gd name="connsiteY38" fmla="*/ 409575 h 414337"/>
                  <a:gd name="connsiteX39" fmla="*/ 6019800 w 6024562"/>
                  <a:gd name="connsiteY39" fmla="*/ 0 h 414337"/>
                  <a:gd name="connsiteX40" fmla="*/ 1498022 w 6024562"/>
                  <a:gd name="connsiteY40" fmla="*/ 1918 h 414337"/>
                  <a:gd name="connsiteX41" fmla="*/ 4762 w 6024562"/>
                  <a:gd name="connsiteY4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571875 w 6024562"/>
                  <a:gd name="connsiteY18" fmla="*/ 395287 h 414337"/>
                  <a:gd name="connsiteX19" fmla="*/ 3910012 w 6024562"/>
                  <a:gd name="connsiteY19" fmla="*/ 147637 h 414337"/>
                  <a:gd name="connsiteX20" fmla="*/ 4052887 w 6024562"/>
                  <a:gd name="connsiteY20" fmla="*/ 157162 h 414337"/>
                  <a:gd name="connsiteX21" fmla="*/ 4114800 w 6024562"/>
                  <a:gd name="connsiteY21" fmla="*/ 414337 h 414337"/>
                  <a:gd name="connsiteX22" fmla="*/ 4757737 w 6024562"/>
                  <a:gd name="connsiteY22" fmla="*/ 414337 h 414337"/>
                  <a:gd name="connsiteX23" fmla="*/ 4752975 w 6024562"/>
                  <a:gd name="connsiteY23" fmla="*/ 190500 h 414337"/>
                  <a:gd name="connsiteX24" fmla="*/ 4805362 w 6024562"/>
                  <a:gd name="connsiteY24" fmla="*/ 142875 h 414337"/>
                  <a:gd name="connsiteX25" fmla="*/ 4976812 w 6024562"/>
                  <a:gd name="connsiteY25" fmla="*/ 147637 h 414337"/>
                  <a:gd name="connsiteX26" fmla="*/ 4976812 w 6024562"/>
                  <a:gd name="connsiteY26" fmla="*/ 409575 h 414337"/>
                  <a:gd name="connsiteX27" fmla="*/ 5110162 w 6024562"/>
                  <a:gd name="connsiteY27" fmla="*/ 409575 h 414337"/>
                  <a:gd name="connsiteX28" fmla="*/ 5110162 w 6024562"/>
                  <a:gd name="connsiteY28" fmla="*/ 204787 h 414337"/>
                  <a:gd name="connsiteX29" fmla="*/ 5157787 w 6024562"/>
                  <a:gd name="connsiteY29" fmla="*/ 138112 h 414337"/>
                  <a:gd name="connsiteX30" fmla="*/ 5334000 w 6024562"/>
                  <a:gd name="connsiteY30" fmla="*/ 147637 h 414337"/>
                  <a:gd name="connsiteX31" fmla="*/ 5338762 w 6024562"/>
                  <a:gd name="connsiteY31" fmla="*/ 414337 h 414337"/>
                  <a:gd name="connsiteX32" fmla="*/ 5472112 w 6024562"/>
                  <a:gd name="connsiteY32" fmla="*/ 409575 h 414337"/>
                  <a:gd name="connsiteX33" fmla="*/ 5472112 w 6024562"/>
                  <a:gd name="connsiteY33" fmla="*/ 195262 h 414337"/>
                  <a:gd name="connsiteX34" fmla="*/ 5524500 w 6024562"/>
                  <a:gd name="connsiteY34" fmla="*/ 152400 h 414337"/>
                  <a:gd name="connsiteX35" fmla="*/ 5705475 w 6024562"/>
                  <a:gd name="connsiteY35" fmla="*/ 147637 h 414337"/>
                  <a:gd name="connsiteX36" fmla="*/ 5710237 w 6024562"/>
                  <a:gd name="connsiteY36" fmla="*/ 409575 h 414337"/>
                  <a:gd name="connsiteX37" fmla="*/ 6024562 w 6024562"/>
                  <a:gd name="connsiteY37" fmla="*/ 409575 h 414337"/>
                  <a:gd name="connsiteX38" fmla="*/ 6019800 w 6024562"/>
                  <a:gd name="connsiteY38" fmla="*/ 0 h 414337"/>
                  <a:gd name="connsiteX39" fmla="*/ 1498022 w 6024562"/>
                  <a:gd name="connsiteY39" fmla="*/ 1918 h 414337"/>
                  <a:gd name="connsiteX40" fmla="*/ 4762 w 6024562"/>
                  <a:gd name="connsiteY4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3910012 w 6024562"/>
                  <a:gd name="connsiteY18" fmla="*/ 147637 h 414337"/>
                  <a:gd name="connsiteX19" fmla="*/ 4052887 w 6024562"/>
                  <a:gd name="connsiteY19" fmla="*/ 157162 h 414337"/>
                  <a:gd name="connsiteX20" fmla="*/ 4114800 w 6024562"/>
                  <a:gd name="connsiteY20" fmla="*/ 414337 h 414337"/>
                  <a:gd name="connsiteX21" fmla="*/ 4757737 w 6024562"/>
                  <a:gd name="connsiteY21" fmla="*/ 414337 h 414337"/>
                  <a:gd name="connsiteX22" fmla="*/ 4752975 w 6024562"/>
                  <a:gd name="connsiteY22" fmla="*/ 190500 h 414337"/>
                  <a:gd name="connsiteX23" fmla="*/ 4805362 w 6024562"/>
                  <a:gd name="connsiteY23" fmla="*/ 142875 h 414337"/>
                  <a:gd name="connsiteX24" fmla="*/ 4976812 w 6024562"/>
                  <a:gd name="connsiteY24" fmla="*/ 147637 h 414337"/>
                  <a:gd name="connsiteX25" fmla="*/ 4976812 w 6024562"/>
                  <a:gd name="connsiteY25" fmla="*/ 409575 h 414337"/>
                  <a:gd name="connsiteX26" fmla="*/ 5110162 w 6024562"/>
                  <a:gd name="connsiteY26" fmla="*/ 409575 h 414337"/>
                  <a:gd name="connsiteX27" fmla="*/ 5110162 w 6024562"/>
                  <a:gd name="connsiteY27" fmla="*/ 204787 h 414337"/>
                  <a:gd name="connsiteX28" fmla="*/ 5157787 w 6024562"/>
                  <a:gd name="connsiteY28" fmla="*/ 138112 h 414337"/>
                  <a:gd name="connsiteX29" fmla="*/ 5334000 w 6024562"/>
                  <a:gd name="connsiteY29" fmla="*/ 147637 h 414337"/>
                  <a:gd name="connsiteX30" fmla="*/ 5338762 w 6024562"/>
                  <a:gd name="connsiteY30" fmla="*/ 414337 h 414337"/>
                  <a:gd name="connsiteX31" fmla="*/ 5472112 w 6024562"/>
                  <a:gd name="connsiteY31" fmla="*/ 409575 h 414337"/>
                  <a:gd name="connsiteX32" fmla="*/ 5472112 w 6024562"/>
                  <a:gd name="connsiteY32" fmla="*/ 195262 h 414337"/>
                  <a:gd name="connsiteX33" fmla="*/ 5524500 w 6024562"/>
                  <a:gd name="connsiteY33" fmla="*/ 152400 h 414337"/>
                  <a:gd name="connsiteX34" fmla="*/ 5705475 w 6024562"/>
                  <a:gd name="connsiteY34" fmla="*/ 147637 h 414337"/>
                  <a:gd name="connsiteX35" fmla="*/ 5710237 w 6024562"/>
                  <a:gd name="connsiteY35" fmla="*/ 409575 h 414337"/>
                  <a:gd name="connsiteX36" fmla="*/ 6024562 w 6024562"/>
                  <a:gd name="connsiteY36" fmla="*/ 409575 h 414337"/>
                  <a:gd name="connsiteX37" fmla="*/ 6019800 w 6024562"/>
                  <a:gd name="connsiteY37" fmla="*/ 0 h 414337"/>
                  <a:gd name="connsiteX38" fmla="*/ 1498022 w 6024562"/>
                  <a:gd name="connsiteY38" fmla="*/ 1918 h 414337"/>
                  <a:gd name="connsiteX39" fmla="*/ 4762 w 6024562"/>
                  <a:gd name="connsiteY3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052887 w 6024562"/>
                  <a:gd name="connsiteY18" fmla="*/ 157162 h 414337"/>
                  <a:gd name="connsiteX19" fmla="*/ 4114800 w 6024562"/>
                  <a:gd name="connsiteY19" fmla="*/ 414337 h 414337"/>
                  <a:gd name="connsiteX20" fmla="*/ 4757737 w 6024562"/>
                  <a:gd name="connsiteY20" fmla="*/ 414337 h 414337"/>
                  <a:gd name="connsiteX21" fmla="*/ 4752975 w 6024562"/>
                  <a:gd name="connsiteY21" fmla="*/ 190500 h 414337"/>
                  <a:gd name="connsiteX22" fmla="*/ 4805362 w 6024562"/>
                  <a:gd name="connsiteY22" fmla="*/ 142875 h 414337"/>
                  <a:gd name="connsiteX23" fmla="*/ 4976812 w 6024562"/>
                  <a:gd name="connsiteY23" fmla="*/ 147637 h 414337"/>
                  <a:gd name="connsiteX24" fmla="*/ 4976812 w 6024562"/>
                  <a:gd name="connsiteY24" fmla="*/ 409575 h 414337"/>
                  <a:gd name="connsiteX25" fmla="*/ 5110162 w 6024562"/>
                  <a:gd name="connsiteY25" fmla="*/ 409575 h 414337"/>
                  <a:gd name="connsiteX26" fmla="*/ 5110162 w 6024562"/>
                  <a:gd name="connsiteY26" fmla="*/ 204787 h 414337"/>
                  <a:gd name="connsiteX27" fmla="*/ 5157787 w 6024562"/>
                  <a:gd name="connsiteY27" fmla="*/ 138112 h 414337"/>
                  <a:gd name="connsiteX28" fmla="*/ 5334000 w 6024562"/>
                  <a:gd name="connsiteY28" fmla="*/ 147637 h 414337"/>
                  <a:gd name="connsiteX29" fmla="*/ 5338762 w 6024562"/>
                  <a:gd name="connsiteY29" fmla="*/ 414337 h 414337"/>
                  <a:gd name="connsiteX30" fmla="*/ 5472112 w 6024562"/>
                  <a:gd name="connsiteY30" fmla="*/ 409575 h 414337"/>
                  <a:gd name="connsiteX31" fmla="*/ 5472112 w 6024562"/>
                  <a:gd name="connsiteY31" fmla="*/ 195262 h 414337"/>
                  <a:gd name="connsiteX32" fmla="*/ 5524500 w 6024562"/>
                  <a:gd name="connsiteY32" fmla="*/ 152400 h 414337"/>
                  <a:gd name="connsiteX33" fmla="*/ 5705475 w 6024562"/>
                  <a:gd name="connsiteY33" fmla="*/ 147637 h 414337"/>
                  <a:gd name="connsiteX34" fmla="*/ 5710237 w 6024562"/>
                  <a:gd name="connsiteY34" fmla="*/ 409575 h 414337"/>
                  <a:gd name="connsiteX35" fmla="*/ 6024562 w 6024562"/>
                  <a:gd name="connsiteY35" fmla="*/ 409575 h 414337"/>
                  <a:gd name="connsiteX36" fmla="*/ 6019800 w 6024562"/>
                  <a:gd name="connsiteY36" fmla="*/ 0 h 414337"/>
                  <a:gd name="connsiteX37" fmla="*/ 1498022 w 6024562"/>
                  <a:gd name="connsiteY37" fmla="*/ 1918 h 414337"/>
                  <a:gd name="connsiteX38" fmla="*/ 4762 w 6024562"/>
                  <a:gd name="connsiteY3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114800 w 6024562"/>
                  <a:gd name="connsiteY18" fmla="*/ 414337 h 414337"/>
                  <a:gd name="connsiteX19" fmla="*/ 4757737 w 6024562"/>
                  <a:gd name="connsiteY19" fmla="*/ 414337 h 414337"/>
                  <a:gd name="connsiteX20" fmla="*/ 4752975 w 6024562"/>
                  <a:gd name="connsiteY20" fmla="*/ 190500 h 414337"/>
                  <a:gd name="connsiteX21" fmla="*/ 4805362 w 6024562"/>
                  <a:gd name="connsiteY21" fmla="*/ 142875 h 414337"/>
                  <a:gd name="connsiteX22" fmla="*/ 4976812 w 6024562"/>
                  <a:gd name="connsiteY22" fmla="*/ 147637 h 414337"/>
                  <a:gd name="connsiteX23" fmla="*/ 4976812 w 6024562"/>
                  <a:gd name="connsiteY23" fmla="*/ 409575 h 414337"/>
                  <a:gd name="connsiteX24" fmla="*/ 5110162 w 6024562"/>
                  <a:gd name="connsiteY24" fmla="*/ 409575 h 414337"/>
                  <a:gd name="connsiteX25" fmla="*/ 5110162 w 6024562"/>
                  <a:gd name="connsiteY25" fmla="*/ 204787 h 414337"/>
                  <a:gd name="connsiteX26" fmla="*/ 5157787 w 6024562"/>
                  <a:gd name="connsiteY26" fmla="*/ 138112 h 414337"/>
                  <a:gd name="connsiteX27" fmla="*/ 5334000 w 6024562"/>
                  <a:gd name="connsiteY27" fmla="*/ 147637 h 414337"/>
                  <a:gd name="connsiteX28" fmla="*/ 5338762 w 6024562"/>
                  <a:gd name="connsiteY28" fmla="*/ 414337 h 414337"/>
                  <a:gd name="connsiteX29" fmla="*/ 5472112 w 6024562"/>
                  <a:gd name="connsiteY29" fmla="*/ 409575 h 414337"/>
                  <a:gd name="connsiteX30" fmla="*/ 5472112 w 6024562"/>
                  <a:gd name="connsiteY30" fmla="*/ 195262 h 414337"/>
                  <a:gd name="connsiteX31" fmla="*/ 5524500 w 6024562"/>
                  <a:gd name="connsiteY31" fmla="*/ 152400 h 414337"/>
                  <a:gd name="connsiteX32" fmla="*/ 5705475 w 6024562"/>
                  <a:gd name="connsiteY32" fmla="*/ 147637 h 414337"/>
                  <a:gd name="connsiteX33" fmla="*/ 5710237 w 6024562"/>
                  <a:gd name="connsiteY33" fmla="*/ 409575 h 414337"/>
                  <a:gd name="connsiteX34" fmla="*/ 6024562 w 6024562"/>
                  <a:gd name="connsiteY34" fmla="*/ 409575 h 414337"/>
                  <a:gd name="connsiteX35" fmla="*/ 6019800 w 6024562"/>
                  <a:gd name="connsiteY35" fmla="*/ 0 h 414337"/>
                  <a:gd name="connsiteX36" fmla="*/ 1498022 w 6024562"/>
                  <a:gd name="connsiteY36" fmla="*/ 1918 h 414337"/>
                  <a:gd name="connsiteX37" fmla="*/ 4762 w 6024562"/>
                  <a:gd name="connsiteY3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752975 w 6024562"/>
                  <a:gd name="connsiteY19" fmla="*/ 190500 h 414337"/>
                  <a:gd name="connsiteX20" fmla="*/ 4805362 w 6024562"/>
                  <a:gd name="connsiteY20" fmla="*/ 142875 h 414337"/>
                  <a:gd name="connsiteX21" fmla="*/ 4976812 w 6024562"/>
                  <a:gd name="connsiteY21" fmla="*/ 147637 h 414337"/>
                  <a:gd name="connsiteX22" fmla="*/ 4976812 w 6024562"/>
                  <a:gd name="connsiteY22" fmla="*/ 409575 h 414337"/>
                  <a:gd name="connsiteX23" fmla="*/ 5110162 w 6024562"/>
                  <a:gd name="connsiteY23" fmla="*/ 409575 h 414337"/>
                  <a:gd name="connsiteX24" fmla="*/ 5110162 w 6024562"/>
                  <a:gd name="connsiteY24" fmla="*/ 204787 h 414337"/>
                  <a:gd name="connsiteX25" fmla="*/ 5157787 w 6024562"/>
                  <a:gd name="connsiteY25" fmla="*/ 138112 h 414337"/>
                  <a:gd name="connsiteX26" fmla="*/ 5334000 w 6024562"/>
                  <a:gd name="connsiteY26" fmla="*/ 147637 h 414337"/>
                  <a:gd name="connsiteX27" fmla="*/ 5338762 w 6024562"/>
                  <a:gd name="connsiteY27" fmla="*/ 414337 h 414337"/>
                  <a:gd name="connsiteX28" fmla="*/ 5472112 w 6024562"/>
                  <a:gd name="connsiteY28" fmla="*/ 409575 h 414337"/>
                  <a:gd name="connsiteX29" fmla="*/ 5472112 w 6024562"/>
                  <a:gd name="connsiteY29" fmla="*/ 195262 h 414337"/>
                  <a:gd name="connsiteX30" fmla="*/ 5524500 w 6024562"/>
                  <a:gd name="connsiteY30" fmla="*/ 152400 h 414337"/>
                  <a:gd name="connsiteX31" fmla="*/ 5705475 w 6024562"/>
                  <a:gd name="connsiteY31" fmla="*/ 147637 h 414337"/>
                  <a:gd name="connsiteX32" fmla="*/ 5710237 w 6024562"/>
                  <a:gd name="connsiteY32" fmla="*/ 409575 h 414337"/>
                  <a:gd name="connsiteX33" fmla="*/ 6024562 w 6024562"/>
                  <a:gd name="connsiteY33" fmla="*/ 409575 h 414337"/>
                  <a:gd name="connsiteX34" fmla="*/ 6019800 w 6024562"/>
                  <a:gd name="connsiteY34" fmla="*/ 0 h 414337"/>
                  <a:gd name="connsiteX35" fmla="*/ 1498022 w 6024562"/>
                  <a:gd name="connsiteY35" fmla="*/ 1918 h 414337"/>
                  <a:gd name="connsiteX36" fmla="*/ 4762 w 6024562"/>
                  <a:gd name="connsiteY3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805362 w 6024562"/>
                  <a:gd name="connsiteY19" fmla="*/ 142875 h 414337"/>
                  <a:gd name="connsiteX20" fmla="*/ 4976812 w 6024562"/>
                  <a:gd name="connsiteY20" fmla="*/ 147637 h 414337"/>
                  <a:gd name="connsiteX21" fmla="*/ 4976812 w 6024562"/>
                  <a:gd name="connsiteY21" fmla="*/ 409575 h 414337"/>
                  <a:gd name="connsiteX22" fmla="*/ 5110162 w 6024562"/>
                  <a:gd name="connsiteY22" fmla="*/ 409575 h 414337"/>
                  <a:gd name="connsiteX23" fmla="*/ 5110162 w 6024562"/>
                  <a:gd name="connsiteY23" fmla="*/ 204787 h 414337"/>
                  <a:gd name="connsiteX24" fmla="*/ 5157787 w 6024562"/>
                  <a:gd name="connsiteY24" fmla="*/ 138112 h 414337"/>
                  <a:gd name="connsiteX25" fmla="*/ 5334000 w 6024562"/>
                  <a:gd name="connsiteY25" fmla="*/ 147637 h 414337"/>
                  <a:gd name="connsiteX26" fmla="*/ 5338762 w 6024562"/>
                  <a:gd name="connsiteY26" fmla="*/ 414337 h 414337"/>
                  <a:gd name="connsiteX27" fmla="*/ 5472112 w 6024562"/>
                  <a:gd name="connsiteY27" fmla="*/ 409575 h 414337"/>
                  <a:gd name="connsiteX28" fmla="*/ 5472112 w 6024562"/>
                  <a:gd name="connsiteY28" fmla="*/ 195262 h 414337"/>
                  <a:gd name="connsiteX29" fmla="*/ 5524500 w 6024562"/>
                  <a:gd name="connsiteY29" fmla="*/ 152400 h 414337"/>
                  <a:gd name="connsiteX30" fmla="*/ 5705475 w 6024562"/>
                  <a:gd name="connsiteY30" fmla="*/ 147637 h 414337"/>
                  <a:gd name="connsiteX31" fmla="*/ 5710237 w 6024562"/>
                  <a:gd name="connsiteY31" fmla="*/ 409575 h 414337"/>
                  <a:gd name="connsiteX32" fmla="*/ 6024562 w 6024562"/>
                  <a:gd name="connsiteY32" fmla="*/ 409575 h 414337"/>
                  <a:gd name="connsiteX33" fmla="*/ 6019800 w 6024562"/>
                  <a:gd name="connsiteY33" fmla="*/ 0 h 414337"/>
                  <a:gd name="connsiteX34" fmla="*/ 1498022 w 6024562"/>
                  <a:gd name="connsiteY34" fmla="*/ 1918 h 414337"/>
                  <a:gd name="connsiteX35" fmla="*/ 4762 w 6024562"/>
                  <a:gd name="connsiteY3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147637 h 414337"/>
                  <a:gd name="connsiteX20" fmla="*/ 4976812 w 6024562"/>
                  <a:gd name="connsiteY20" fmla="*/ 409575 h 414337"/>
                  <a:gd name="connsiteX21" fmla="*/ 5110162 w 6024562"/>
                  <a:gd name="connsiteY21" fmla="*/ 409575 h 414337"/>
                  <a:gd name="connsiteX22" fmla="*/ 5110162 w 6024562"/>
                  <a:gd name="connsiteY22" fmla="*/ 204787 h 414337"/>
                  <a:gd name="connsiteX23" fmla="*/ 5157787 w 6024562"/>
                  <a:gd name="connsiteY23" fmla="*/ 138112 h 414337"/>
                  <a:gd name="connsiteX24" fmla="*/ 5334000 w 6024562"/>
                  <a:gd name="connsiteY24" fmla="*/ 147637 h 414337"/>
                  <a:gd name="connsiteX25" fmla="*/ 5338762 w 6024562"/>
                  <a:gd name="connsiteY25" fmla="*/ 414337 h 414337"/>
                  <a:gd name="connsiteX26" fmla="*/ 5472112 w 6024562"/>
                  <a:gd name="connsiteY26" fmla="*/ 409575 h 414337"/>
                  <a:gd name="connsiteX27" fmla="*/ 5472112 w 6024562"/>
                  <a:gd name="connsiteY27" fmla="*/ 195262 h 414337"/>
                  <a:gd name="connsiteX28" fmla="*/ 5524500 w 6024562"/>
                  <a:gd name="connsiteY28" fmla="*/ 152400 h 414337"/>
                  <a:gd name="connsiteX29" fmla="*/ 5705475 w 6024562"/>
                  <a:gd name="connsiteY29" fmla="*/ 147637 h 414337"/>
                  <a:gd name="connsiteX30" fmla="*/ 5710237 w 6024562"/>
                  <a:gd name="connsiteY30" fmla="*/ 409575 h 414337"/>
                  <a:gd name="connsiteX31" fmla="*/ 6024562 w 6024562"/>
                  <a:gd name="connsiteY31" fmla="*/ 409575 h 414337"/>
                  <a:gd name="connsiteX32" fmla="*/ 6019800 w 6024562"/>
                  <a:gd name="connsiteY32" fmla="*/ 0 h 414337"/>
                  <a:gd name="connsiteX33" fmla="*/ 1498022 w 6024562"/>
                  <a:gd name="connsiteY33" fmla="*/ 1918 h 414337"/>
                  <a:gd name="connsiteX34" fmla="*/ 4762 w 6024562"/>
                  <a:gd name="connsiteY3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110162 w 6024562"/>
                  <a:gd name="connsiteY21" fmla="*/ 204787 h 414337"/>
                  <a:gd name="connsiteX22" fmla="*/ 5157787 w 6024562"/>
                  <a:gd name="connsiteY22" fmla="*/ 138112 h 414337"/>
                  <a:gd name="connsiteX23" fmla="*/ 5334000 w 6024562"/>
                  <a:gd name="connsiteY23" fmla="*/ 147637 h 414337"/>
                  <a:gd name="connsiteX24" fmla="*/ 5338762 w 6024562"/>
                  <a:gd name="connsiteY24" fmla="*/ 414337 h 414337"/>
                  <a:gd name="connsiteX25" fmla="*/ 5472112 w 6024562"/>
                  <a:gd name="connsiteY25" fmla="*/ 409575 h 414337"/>
                  <a:gd name="connsiteX26" fmla="*/ 5472112 w 6024562"/>
                  <a:gd name="connsiteY26" fmla="*/ 195262 h 414337"/>
                  <a:gd name="connsiteX27" fmla="*/ 5524500 w 6024562"/>
                  <a:gd name="connsiteY27" fmla="*/ 152400 h 414337"/>
                  <a:gd name="connsiteX28" fmla="*/ 5705475 w 6024562"/>
                  <a:gd name="connsiteY28" fmla="*/ 147637 h 414337"/>
                  <a:gd name="connsiteX29" fmla="*/ 5710237 w 6024562"/>
                  <a:gd name="connsiteY29" fmla="*/ 409575 h 414337"/>
                  <a:gd name="connsiteX30" fmla="*/ 6024562 w 6024562"/>
                  <a:gd name="connsiteY30" fmla="*/ 409575 h 414337"/>
                  <a:gd name="connsiteX31" fmla="*/ 6019800 w 6024562"/>
                  <a:gd name="connsiteY31" fmla="*/ 0 h 414337"/>
                  <a:gd name="connsiteX32" fmla="*/ 1498022 w 6024562"/>
                  <a:gd name="connsiteY32" fmla="*/ 1918 h 414337"/>
                  <a:gd name="connsiteX33" fmla="*/ 4762 w 6024562"/>
                  <a:gd name="connsiteY3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157787 w 6024562"/>
                  <a:gd name="connsiteY21" fmla="*/ 138112 h 414337"/>
                  <a:gd name="connsiteX22" fmla="*/ 5334000 w 6024562"/>
                  <a:gd name="connsiteY22" fmla="*/ 147637 h 414337"/>
                  <a:gd name="connsiteX23" fmla="*/ 5338762 w 6024562"/>
                  <a:gd name="connsiteY23" fmla="*/ 414337 h 414337"/>
                  <a:gd name="connsiteX24" fmla="*/ 5472112 w 6024562"/>
                  <a:gd name="connsiteY24" fmla="*/ 409575 h 414337"/>
                  <a:gd name="connsiteX25" fmla="*/ 5472112 w 6024562"/>
                  <a:gd name="connsiteY25" fmla="*/ 195262 h 414337"/>
                  <a:gd name="connsiteX26" fmla="*/ 5524500 w 6024562"/>
                  <a:gd name="connsiteY26" fmla="*/ 152400 h 414337"/>
                  <a:gd name="connsiteX27" fmla="*/ 5705475 w 6024562"/>
                  <a:gd name="connsiteY27" fmla="*/ 147637 h 414337"/>
                  <a:gd name="connsiteX28" fmla="*/ 5710237 w 6024562"/>
                  <a:gd name="connsiteY28" fmla="*/ 409575 h 414337"/>
                  <a:gd name="connsiteX29" fmla="*/ 6024562 w 6024562"/>
                  <a:gd name="connsiteY29" fmla="*/ 409575 h 414337"/>
                  <a:gd name="connsiteX30" fmla="*/ 6019800 w 6024562"/>
                  <a:gd name="connsiteY30" fmla="*/ 0 h 414337"/>
                  <a:gd name="connsiteX31" fmla="*/ 1498022 w 6024562"/>
                  <a:gd name="connsiteY31" fmla="*/ 1918 h 414337"/>
                  <a:gd name="connsiteX32" fmla="*/ 4762 w 6024562"/>
                  <a:gd name="connsiteY3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4000 w 6024562"/>
                  <a:gd name="connsiteY21" fmla="*/ 147637 h 414337"/>
                  <a:gd name="connsiteX22" fmla="*/ 5338762 w 6024562"/>
                  <a:gd name="connsiteY22" fmla="*/ 414337 h 414337"/>
                  <a:gd name="connsiteX23" fmla="*/ 5472112 w 6024562"/>
                  <a:gd name="connsiteY23" fmla="*/ 409575 h 414337"/>
                  <a:gd name="connsiteX24" fmla="*/ 5472112 w 6024562"/>
                  <a:gd name="connsiteY24" fmla="*/ 195262 h 414337"/>
                  <a:gd name="connsiteX25" fmla="*/ 5524500 w 6024562"/>
                  <a:gd name="connsiteY25" fmla="*/ 152400 h 414337"/>
                  <a:gd name="connsiteX26" fmla="*/ 5705475 w 6024562"/>
                  <a:gd name="connsiteY26" fmla="*/ 147637 h 414337"/>
                  <a:gd name="connsiteX27" fmla="*/ 5710237 w 6024562"/>
                  <a:gd name="connsiteY27" fmla="*/ 409575 h 414337"/>
                  <a:gd name="connsiteX28" fmla="*/ 6024562 w 6024562"/>
                  <a:gd name="connsiteY28" fmla="*/ 409575 h 414337"/>
                  <a:gd name="connsiteX29" fmla="*/ 6019800 w 6024562"/>
                  <a:gd name="connsiteY29" fmla="*/ 0 h 414337"/>
                  <a:gd name="connsiteX30" fmla="*/ 1498022 w 6024562"/>
                  <a:gd name="connsiteY30" fmla="*/ 1918 h 414337"/>
                  <a:gd name="connsiteX31" fmla="*/ 4762 w 6024562"/>
                  <a:gd name="connsiteY3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472112 w 6024562"/>
                  <a:gd name="connsiteY23" fmla="*/ 195262 h 414337"/>
                  <a:gd name="connsiteX24" fmla="*/ 5524500 w 6024562"/>
                  <a:gd name="connsiteY24" fmla="*/ 152400 h 414337"/>
                  <a:gd name="connsiteX25" fmla="*/ 5705475 w 6024562"/>
                  <a:gd name="connsiteY25" fmla="*/ 147637 h 414337"/>
                  <a:gd name="connsiteX26" fmla="*/ 5710237 w 6024562"/>
                  <a:gd name="connsiteY26" fmla="*/ 409575 h 414337"/>
                  <a:gd name="connsiteX27" fmla="*/ 6024562 w 6024562"/>
                  <a:gd name="connsiteY27" fmla="*/ 409575 h 414337"/>
                  <a:gd name="connsiteX28" fmla="*/ 6019800 w 6024562"/>
                  <a:gd name="connsiteY28" fmla="*/ 0 h 414337"/>
                  <a:gd name="connsiteX29" fmla="*/ 1498022 w 6024562"/>
                  <a:gd name="connsiteY29" fmla="*/ 1918 h 414337"/>
                  <a:gd name="connsiteX30" fmla="*/ 4762 w 6024562"/>
                  <a:gd name="connsiteY3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524500 w 6024562"/>
                  <a:gd name="connsiteY23" fmla="*/ 152400 h 414337"/>
                  <a:gd name="connsiteX24" fmla="*/ 5705475 w 6024562"/>
                  <a:gd name="connsiteY24" fmla="*/ 147637 h 414337"/>
                  <a:gd name="connsiteX25" fmla="*/ 5710237 w 6024562"/>
                  <a:gd name="connsiteY25" fmla="*/ 409575 h 414337"/>
                  <a:gd name="connsiteX26" fmla="*/ 6024562 w 6024562"/>
                  <a:gd name="connsiteY26" fmla="*/ 409575 h 414337"/>
                  <a:gd name="connsiteX27" fmla="*/ 6019800 w 6024562"/>
                  <a:gd name="connsiteY27" fmla="*/ 0 h 414337"/>
                  <a:gd name="connsiteX28" fmla="*/ 1498022 w 6024562"/>
                  <a:gd name="connsiteY28" fmla="*/ 1918 h 414337"/>
                  <a:gd name="connsiteX29" fmla="*/ 4762 w 6024562"/>
                  <a:gd name="connsiteY2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705475 w 6024562"/>
                  <a:gd name="connsiteY23" fmla="*/ 147637 h 414337"/>
                  <a:gd name="connsiteX24" fmla="*/ 5710237 w 6024562"/>
                  <a:gd name="connsiteY24" fmla="*/ 409575 h 414337"/>
                  <a:gd name="connsiteX25" fmla="*/ 6024562 w 6024562"/>
                  <a:gd name="connsiteY25" fmla="*/ 409575 h 414337"/>
                  <a:gd name="connsiteX26" fmla="*/ 6019800 w 6024562"/>
                  <a:gd name="connsiteY26" fmla="*/ 0 h 414337"/>
                  <a:gd name="connsiteX27" fmla="*/ 1498022 w 6024562"/>
                  <a:gd name="connsiteY27" fmla="*/ 1918 h 414337"/>
                  <a:gd name="connsiteX28" fmla="*/ 4762 w 6024562"/>
                  <a:gd name="connsiteY2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4976812 w 6024562"/>
                  <a:gd name="connsiteY19" fmla="*/ 409575 h 414337"/>
                  <a:gd name="connsiteX20" fmla="*/ 5110162 w 6024562"/>
                  <a:gd name="connsiteY20" fmla="*/ 409575 h 414337"/>
                  <a:gd name="connsiteX21" fmla="*/ 5338762 w 6024562"/>
                  <a:gd name="connsiteY21" fmla="*/ 414337 h 414337"/>
                  <a:gd name="connsiteX22" fmla="*/ 5472112 w 6024562"/>
                  <a:gd name="connsiteY22" fmla="*/ 409575 h 414337"/>
                  <a:gd name="connsiteX23" fmla="*/ 5710237 w 6024562"/>
                  <a:gd name="connsiteY23" fmla="*/ 409575 h 414337"/>
                  <a:gd name="connsiteX24" fmla="*/ 6024562 w 6024562"/>
                  <a:gd name="connsiteY24" fmla="*/ 409575 h 414337"/>
                  <a:gd name="connsiteX25" fmla="*/ 6019800 w 6024562"/>
                  <a:gd name="connsiteY25" fmla="*/ 0 h 414337"/>
                  <a:gd name="connsiteX26" fmla="*/ 1498022 w 6024562"/>
                  <a:gd name="connsiteY26" fmla="*/ 1918 h 414337"/>
                  <a:gd name="connsiteX27" fmla="*/ 4762 w 6024562"/>
                  <a:gd name="connsiteY2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110162 w 6024562"/>
                  <a:gd name="connsiteY19" fmla="*/ 409575 h 414337"/>
                  <a:gd name="connsiteX20" fmla="*/ 5338762 w 6024562"/>
                  <a:gd name="connsiteY20" fmla="*/ 414337 h 414337"/>
                  <a:gd name="connsiteX21" fmla="*/ 5472112 w 6024562"/>
                  <a:gd name="connsiteY21" fmla="*/ 409575 h 414337"/>
                  <a:gd name="connsiteX22" fmla="*/ 5710237 w 6024562"/>
                  <a:gd name="connsiteY22" fmla="*/ 409575 h 414337"/>
                  <a:gd name="connsiteX23" fmla="*/ 6024562 w 6024562"/>
                  <a:gd name="connsiteY23" fmla="*/ 409575 h 414337"/>
                  <a:gd name="connsiteX24" fmla="*/ 6019800 w 6024562"/>
                  <a:gd name="connsiteY24" fmla="*/ 0 h 414337"/>
                  <a:gd name="connsiteX25" fmla="*/ 1498022 w 6024562"/>
                  <a:gd name="connsiteY25" fmla="*/ 1918 h 414337"/>
                  <a:gd name="connsiteX26" fmla="*/ 4762 w 6024562"/>
                  <a:gd name="connsiteY2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338762 w 6024562"/>
                  <a:gd name="connsiteY19" fmla="*/ 414337 h 414337"/>
                  <a:gd name="connsiteX20" fmla="*/ 5472112 w 6024562"/>
                  <a:gd name="connsiteY20" fmla="*/ 409575 h 414337"/>
                  <a:gd name="connsiteX21" fmla="*/ 5710237 w 6024562"/>
                  <a:gd name="connsiteY21" fmla="*/ 409575 h 414337"/>
                  <a:gd name="connsiteX22" fmla="*/ 6024562 w 6024562"/>
                  <a:gd name="connsiteY22" fmla="*/ 409575 h 414337"/>
                  <a:gd name="connsiteX23" fmla="*/ 6019800 w 6024562"/>
                  <a:gd name="connsiteY23" fmla="*/ 0 h 414337"/>
                  <a:gd name="connsiteX24" fmla="*/ 1498022 w 6024562"/>
                  <a:gd name="connsiteY24" fmla="*/ 1918 h 414337"/>
                  <a:gd name="connsiteX25" fmla="*/ 4762 w 6024562"/>
                  <a:gd name="connsiteY2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472112 w 6024562"/>
                  <a:gd name="connsiteY19" fmla="*/ 409575 h 414337"/>
                  <a:gd name="connsiteX20" fmla="*/ 5710237 w 6024562"/>
                  <a:gd name="connsiteY20" fmla="*/ 409575 h 414337"/>
                  <a:gd name="connsiteX21" fmla="*/ 6024562 w 6024562"/>
                  <a:gd name="connsiteY21" fmla="*/ 409575 h 414337"/>
                  <a:gd name="connsiteX22" fmla="*/ 6019800 w 6024562"/>
                  <a:gd name="connsiteY22" fmla="*/ 0 h 414337"/>
                  <a:gd name="connsiteX23" fmla="*/ 1498022 w 6024562"/>
                  <a:gd name="connsiteY23" fmla="*/ 1918 h 414337"/>
                  <a:gd name="connsiteX24" fmla="*/ 4762 w 6024562"/>
                  <a:gd name="connsiteY2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5710237 w 6024562"/>
                  <a:gd name="connsiteY19" fmla="*/ 409575 h 414337"/>
                  <a:gd name="connsiteX20" fmla="*/ 6024562 w 6024562"/>
                  <a:gd name="connsiteY20" fmla="*/ 409575 h 414337"/>
                  <a:gd name="connsiteX21" fmla="*/ 6019800 w 6024562"/>
                  <a:gd name="connsiteY21" fmla="*/ 0 h 414337"/>
                  <a:gd name="connsiteX22" fmla="*/ 1498022 w 6024562"/>
                  <a:gd name="connsiteY22" fmla="*/ 1918 h 414337"/>
                  <a:gd name="connsiteX23" fmla="*/ 4762 w 6024562"/>
                  <a:gd name="connsiteY2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98022 w 6024562"/>
                  <a:gd name="connsiteY17" fmla="*/ 408318 h 414337"/>
                  <a:gd name="connsiteX18" fmla="*/ 4757737 w 6024562"/>
                  <a:gd name="connsiteY18" fmla="*/ 414337 h 414337"/>
                  <a:gd name="connsiteX19" fmla="*/ 6024562 w 6024562"/>
                  <a:gd name="connsiteY19" fmla="*/ 409575 h 414337"/>
                  <a:gd name="connsiteX20" fmla="*/ 6019800 w 6024562"/>
                  <a:gd name="connsiteY20" fmla="*/ 0 h 414337"/>
                  <a:gd name="connsiteX21" fmla="*/ 1498022 w 6024562"/>
                  <a:gd name="connsiteY21" fmla="*/ 1918 h 414337"/>
                  <a:gd name="connsiteX22" fmla="*/ 4762 w 6024562"/>
                  <a:gd name="connsiteY22" fmla="*/ 9525 h 414337"/>
                  <a:gd name="connsiteX0" fmla="*/ 4762 w 6019800"/>
                  <a:gd name="connsiteY0" fmla="*/ 9525 h 414337"/>
                  <a:gd name="connsiteX1" fmla="*/ 0 w 6019800"/>
                  <a:gd name="connsiteY1" fmla="*/ 404812 h 414337"/>
                  <a:gd name="connsiteX2" fmla="*/ 238125 w 6019800"/>
                  <a:gd name="connsiteY2" fmla="*/ 414337 h 414337"/>
                  <a:gd name="connsiteX3" fmla="*/ 238125 w 6019800"/>
                  <a:gd name="connsiteY3" fmla="*/ 214312 h 414337"/>
                  <a:gd name="connsiteX4" fmla="*/ 371475 w 6019800"/>
                  <a:gd name="connsiteY4" fmla="*/ 138112 h 414337"/>
                  <a:gd name="connsiteX5" fmla="*/ 504825 w 6019800"/>
                  <a:gd name="connsiteY5" fmla="*/ 219075 h 414337"/>
                  <a:gd name="connsiteX6" fmla="*/ 500062 w 6019800"/>
                  <a:gd name="connsiteY6" fmla="*/ 409575 h 414337"/>
                  <a:gd name="connsiteX7" fmla="*/ 609600 w 6019800"/>
                  <a:gd name="connsiteY7" fmla="*/ 414337 h 414337"/>
                  <a:gd name="connsiteX8" fmla="*/ 614362 w 6019800"/>
                  <a:gd name="connsiteY8" fmla="*/ 214312 h 414337"/>
                  <a:gd name="connsiteX9" fmla="*/ 747712 w 6019800"/>
                  <a:gd name="connsiteY9" fmla="*/ 157162 h 414337"/>
                  <a:gd name="connsiteX10" fmla="*/ 890587 w 6019800"/>
                  <a:gd name="connsiteY10" fmla="*/ 214312 h 414337"/>
                  <a:gd name="connsiteX11" fmla="*/ 885825 w 6019800"/>
                  <a:gd name="connsiteY11" fmla="*/ 404812 h 414337"/>
                  <a:gd name="connsiteX12" fmla="*/ 1014412 w 6019800"/>
                  <a:gd name="connsiteY12" fmla="*/ 409575 h 414337"/>
                  <a:gd name="connsiteX13" fmla="*/ 1019175 w 6019800"/>
                  <a:gd name="connsiteY13" fmla="*/ 209550 h 414337"/>
                  <a:gd name="connsiteX14" fmla="*/ 1143000 w 6019800"/>
                  <a:gd name="connsiteY14" fmla="*/ 147637 h 414337"/>
                  <a:gd name="connsiteX15" fmla="*/ 1271587 w 6019800"/>
                  <a:gd name="connsiteY15" fmla="*/ 204787 h 414337"/>
                  <a:gd name="connsiteX16" fmla="*/ 1266825 w 6019800"/>
                  <a:gd name="connsiteY16" fmla="*/ 409575 h 414337"/>
                  <a:gd name="connsiteX17" fmla="*/ 1498022 w 6019800"/>
                  <a:gd name="connsiteY17" fmla="*/ 408318 h 414337"/>
                  <a:gd name="connsiteX18" fmla="*/ 4757737 w 6019800"/>
                  <a:gd name="connsiteY18" fmla="*/ 414337 h 414337"/>
                  <a:gd name="connsiteX19" fmla="*/ 6019800 w 6019800"/>
                  <a:gd name="connsiteY19" fmla="*/ 0 h 414337"/>
                  <a:gd name="connsiteX20" fmla="*/ 1498022 w 6019800"/>
                  <a:gd name="connsiteY20" fmla="*/ 1918 h 414337"/>
                  <a:gd name="connsiteX21" fmla="*/ 4762 w 6019800"/>
                  <a:gd name="connsiteY21" fmla="*/ 9525 h 414337"/>
                  <a:gd name="connsiteX0" fmla="*/ 4762 w 4757737"/>
                  <a:gd name="connsiteY0" fmla="*/ 7607 h 412419"/>
                  <a:gd name="connsiteX1" fmla="*/ 0 w 4757737"/>
                  <a:gd name="connsiteY1" fmla="*/ 402894 h 412419"/>
                  <a:gd name="connsiteX2" fmla="*/ 238125 w 4757737"/>
                  <a:gd name="connsiteY2" fmla="*/ 412419 h 412419"/>
                  <a:gd name="connsiteX3" fmla="*/ 238125 w 4757737"/>
                  <a:gd name="connsiteY3" fmla="*/ 212394 h 412419"/>
                  <a:gd name="connsiteX4" fmla="*/ 371475 w 4757737"/>
                  <a:gd name="connsiteY4" fmla="*/ 136194 h 412419"/>
                  <a:gd name="connsiteX5" fmla="*/ 504825 w 4757737"/>
                  <a:gd name="connsiteY5" fmla="*/ 217157 h 412419"/>
                  <a:gd name="connsiteX6" fmla="*/ 500062 w 4757737"/>
                  <a:gd name="connsiteY6" fmla="*/ 407657 h 412419"/>
                  <a:gd name="connsiteX7" fmla="*/ 609600 w 4757737"/>
                  <a:gd name="connsiteY7" fmla="*/ 412419 h 412419"/>
                  <a:gd name="connsiteX8" fmla="*/ 614362 w 4757737"/>
                  <a:gd name="connsiteY8" fmla="*/ 212394 h 412419"/>
                  <a:gd name="connsiteX9" fmla="*/ 747712 w 4757737"/>
                  <a:gd name="connsiteY9" fmla="*/ 155244 h 412419"/>
                  <a:gd name="connsiteX10" fmla="*/ 890587 w 4757737"/>
                  <a:gd name="connsiteY10" fmla="*/ 212394 h 412419"/>
                  <a:gd name="connsiteX11" fmla="*/ 885825 w 4757737"/>
                  <a:gd name="connsiteY11" fmla="*/ 402894 h 412419"/>
                  <a:gd name="connsiteX12" fmla="*/ 1014412 w 4757737"/>
                  <a:gd name="connsiteY12" fmla="*/ 407657 h 412419"/>
                  <a:gd name="connsiteX13" fmla="*/ 1019175 w 4757737"/>
                  <a:gd name="connsiteY13" fmla="*/ 207632 h 412419"/>
                  <a:gd name="connsiteX14" fmla="*/ 1143000 w 4757737"/>
                  <a:gd name="connsiteY14" fmla="*/ 145719 h 412419"/>
                  <a:gd name="connsiteX15" fmla="*/ 1271587 w 4757737"/>
                  <a:gd name="connsiteY15" fmla="*/ 202869 h 412419"/>
                  <a:gd name="connsiteX16" fmla="*/ 1266825 w 4757737"/>
                  <a:gd name="connsiteY16" fmla="*/ 407657 h 412419"/>
                  <a:gd name="connsiteX17" fmla="*/ 1498022 w 4757737"/>
                  <a:gd name="connsiteY17" fmla="*/ 406400 h 412419"/>
                  <a:gd name="connsiteX18" fmla="*/ 4757737 w 4757737"/>
                  <a:gd name="connsiteY18" fmla="*/ 412419 h 412419"/>
                  <a:gd name="connsiteX19" fmla="*/ 1498022 w 4757737"/>
                  <a:gd name="connsiteY19" fmla="*/ 0 h 412419"/>
                  <a:gd name="connsiteX20" fmla="*/ 4762 w 4757737"/>
                  <a:gd name="connsiteY20" fmla="*/ 7607 h 412419"/>
                  <a:gd name="connsiteX0" fmla="*/ 4762 w 1498022"/>
                  <a:gd name="connsiteY0" fmla="*/ 7607 h 412419"/>
                  <a:gd name="connsiteX1" fmla="*/ 0 w 1498022"/>
                  <a:gd name="connsiteY1" fmla="*/ 402894 h 412419"/>
                  <a:gd name="connsiteX2" fmla="*/ 238125 w 1498022"/>
                  <a:gd name="connsiteY2" fmla="*/ 412419 h 412419"/>
                  <a:gd name="connsiteX3" fmla="*/ 238125 w 1498022"/>
                  <a:gd name="connsiteY3" fmla="*/ 212394 h 412419"/>
                  <a:gd name="connsiteX4" fmla="*/ 371475 w 1498022"/>
                  <a:gd name="connsiteY4" fmla="*/ 136194 h 412419"/>
                  <a:gd name="connsiteX5" fmla="*/ 504825 w 1498022"/>
                  <a:gd name="connsiteY5" fmla="*/ 217157 h 412419"/>
                  <a:gd name="connsiteX6" fmla="*/ 500062 w 1498022"/>
                  <a:gd name="connsiteY6" fmla="*/ 407657 h 412419"/>
                  <a:gd name="connsiteX7" fmla="*/ 609600 w 1498022"/>
                  <a:gd name="connsiteY7" fmla="*/ 412419 h 412419"/>
                  <a:gd name="connsiteX8" fmla="*/ 614362 w 1498022"/>
                  <a:gd name="connsiteY8" fmla="*/ 212394 h 412419"/>
                  <a:gd name="connsiteX9" fmla="*/ 747712 w 1498022"/>
                  <a:gd name="connsiteY9" fmla="*/ 155244 h 412419"/>
                  <a:gd name="connsiteX10" fmla="*/ 890587 w 1498022"/>
                  <a:gd name="connsiteY10" fmla="*/ 212394 h 412419"/>
                  <a:gd name="connsiteX11" fmla="*/ 885825 w 1498022"/>
                  <a:gd name="connsiteY11" fmla="*/ 402894 h 412419"/>
                  <a:gd name="connsiteX12" fmla="*/ 1014412 w 1498022"/>
                  <a:gd name="connsiteY12" fmla="*/ 407657 h 412419"/>
                  <a:gd name="connsiteX13" fmla="*/ 1019175 w 1498022"/>
                  <a:gd name="connsiteY13" fmla="*/ 207632 h 412419"/>
                  <a:gd name="connsiteX14" fmla="*/ 1143000 w 1498022"/>
                  <a:gd name="connsiteY14" fmla="*/ 145719 h 412419"/>
                  <a:gd name="connsiteX15" fmla="*/ 1271587 w 1498022"/>
                  <a:gd name="connsiteY15" fmla="*/ 202869 h 412419"/>
                  <a:gd name="connsiteX16" fmla="*/ 1266825 w 1498022"/>
                  <a:gd name="connsiteY16" fmla="*/ 407657 h 412419"/>
                  <a:gd name="connsiteX17" fmla="*/ 1498022 w 1498022"/>
                  <a:gd name="connsiteY17" fmla="*/ 406400 h 412419"/>
                  <a:gd name="connsiteX18" fmla="*/ 1498022 w 1498022"/>
                  <a:gd name="connsiteY18" fmla="*/ 0 h 412419"/>
                  <a:gd name="connsiteX19" fmla="*/ 4762 w 1498022"/>
                  <a:gd name="connsiteY19" fmla="*/ 7607 h 412419"/>
                  <a:gd name="connsiteX0" fmla="*/ 4762 w 1498022"/>
                  <a:gd name="connsiteY0" fmla="*/ 7607 h 412419"/>
                  <a:gd name="connsiteX1" fmla="*/ 0 w 1498022"/>
                  <a:gd name="connsiteY1" fmla="*/ 402894 h 412419"/>
                  <a:gd name="connsiteX2" fmla="*/ 238125 w 1498022"/>
                  <a:gd name="connsiteY2" fmla="*/ 412419 h 412419"/>
                  <a:gd name="connsiteX3" fmla="*/ 238125 w 1498022"/>
                  <a:gd name="connsiteY3" fmla="*/ 212394 h 412419"/>
                  <a:gd name="connsiteX4" fmla="*/ 371475 w 1498022"/>
                  <a:gd name="connsiteY4" fmla="*/ 136194 h 412419"/>
                  <a:gd name="connsiteX5" fmla="*/ 504825 w 1498022"/>
                  <a:gd name="connsiteY5" fmla="*/ 217157 h 412419"/>
                  <a:gd name="connsiteX6" fmla="*/ 500062 w 1498022"/>
                  <a:gd name="connsiteY6" fmla="*/ 407657 h 412419"/>
                  <a:gd name="connsiteX7" fmla="*/ 609600 w 1498022"/>
                  <a:gd name="connsiteY7" fmla="*/ 412419 h 412419"/>
                  <a:gd name="connsiteX8" fmla="*/ 614362 w 1498022"/>
                  <a:gd name="connsiteY8" fmla="*/ 212394 h 412419"/>
                  <a:gd name="connsiteX9" fmla="*/ 747712 w 1498022"/>
                  <a:gd name="connsiteY9" fmla="*/ 155244 h 412419"/>
                  <a:gd name="connsiteX10" fmla="*/ 890587 w 1498022"/>
                  <a:gd name="connsiteY10" fmla="*/ 212394 h 412419"/>
                  <a:gd name="connsiteX11" fmla="*/ 885825 w 1498022"/>
                  <a:gd name="connsiteY11" fmla="*/ 402894 h 412419"/>
                  <a:gd name="connsiteX12" fmla="*/ 1014412 w 1498022"/>
                  <a:gd name="connsiteY12" fmla="*/ 407657 h 412419"/>
                  <a:gd name="connsiteX13" fmla="*/ 1019175 w 1498022"/>
                  <a:gd name="connsiteY13" fmla="*/ 207632 h 412419"/>
                  <a:gd name="connsiteX14" fmla="*/ 1143000 w 1498022"/>
                  <a:gd name="connsiteY14" fmla="*/ 145719 h 412419"/>
                  <a:gd name="connsiteX15" fmla="*/ 1271587 w 1498022"/>
                  <a:gd name="connsiteY15" fmla="*/ 202869 h 412419"/>
                  <a:gd name="connsiteX16" fmla="*/ 1266825 w 1498022"/>
                  <a:gd name="connsiteY16" fmla="*/ 407657 h 412419"/>
                  <a:gd name="connsiteX17" fmla="*/ 1498022 w 1498022"/>
                  <a:gd name="connsiteY17" fmla="*/ 406400 h 412419"/>
                  <a:gd name="connsiteX18" fmla="*/ 1498022 w 1498022"/>
                  <a:gd name="connsiteY18" fmla="*/ 0 h 412419"/>
                  <a:gd name="connsiteX19" fmla="*/ 164523 w 1498022"/>
                  <a:gd name="connsiteY19" fmla="*/ 6350 h 412419"/>
                  <a:gd name="connsiteX20" fmla="*/ 4762 w 1498022"/>
                  <a:gd name="connsiteY20" fmla="*/ 7607 h 412419"/>
                  <a:gd name="connsiteX0" fmla="*/ 4762 w 1498022"/>
                  <a:gd name="connsiteY0" fmla="*/ 7607 h 412419"/>
                  <a:gd name="connsiteX1" fmla="*/ 0 w 1498022"/>
                  <a:gd name="connsiteY1" fmla="*/ 402894 h 412419"/>
                  <a:gd name="connsiteX2" fmla="*/ 238125 w 1498022"/>
                  <a:gd name="connsiteY2" fmla="*/ 412419 h 412419"/>
                  <a:gd name="connsiteX3" fmla="*/ 238125 w 1498022"/>
                  <a:gd name="connsiteY3" fmla="*/ 212394 h 412419"/>
                  <a:gd name="connsiteX4" fmla="*/ 371475 w 1498022"/>
                  <a:gd name="connsiteY4" fmla="*/ 136194 h 412419"/>
                  <a:gd name="connsiteX5" fmla="*/ 504825 w 1498022"/>
                  <a:gd name="connsiteY5" fmla="*/ 217157 h 412419"/>
                  <a:gd name="connsiteX6" fmla="*/ 500062 w 1498022"/>
                  <a:gd name="connsiteY6" fmla="*/ 407657 h 412419"/>
                  <a:gd name="connsiteX7" fmla="*/ 609600 w 1498022"/>
                  <a:gd name="connsiteY7" fmla="*/ 412419 h 412419"/>
                  <a:gd name="connsiteX8" fmla="*/ 614362 w 1498022"/>
                  <a:gd name="connsiteY8" fmla="*/ 212394 h 412419"/>
                  <a:gd name="connsiteX9" fmla="*/ 747712 w 1498022"/>
                  <a:gd name="connsiteY9" fmla="*/ 155244 h 412419"/>
                  <a:gd name="connsiteX10" fmla="*/ 890587 w 1498022"/>
                  <a:gd name="connsiteY10" fmla="*/ 212394 h 412419"/>
                  <a:gd name="connsiteX11" fmla="*/ 885825 w 1498022"/>
                  <a:gd name="connsiteY11" fmla="*/ 402894 h 412419"/>
                  <a:gd name="connsiteX12" fmla="*/ 1014412 w 1498022"/>
                  <a:gd name="connsiteY12" fmla="*/ 407657 h 412419"/>
                  <a:gd name="connsiteX13" fmla="*/ 1019175 w 1498022"/>
                  <a:gd name="connsiteY13" fmla="*/ 207632 h 412419"/>
                  <a:gd name="connsiteX14" fmla="*/ 1143000 w 1498022"/>
                  <a:gd name="connsiteY14" fmla="*/ 145719 h 412419"/>
                  <a:gd name="connsiteX15" fmla="*/ 1271587 w 1498022"/>
                  <a:gd name="connsiteY15" fmla="*/ 202869 h 412419"/>
                  <a:gd name="connsiteX16" fmla="*/ 1266825 w 1498022"/>
                  <a:gd name="connsiteY16" fmla="*/ 407657 h 412419"/>
                  <a:gd name="connsiteX17" fmla="*/ 1498022 w 1498022"/>
                  <a:gd name="connsiteY17" fmla="*/ 406400 h 412419"/>
                  <a:gd name="connsiteX18" fmla="*/ 1498022 w 1498022"/>
                  <a:gd name="connsiteY18" fmla="*/ 0 h 412419"/>
                  <a:gd name="connsiteX19" fmla="*/ 4762 w 1498022"/>
                  <a:gd name="connsiteY19" fmla="*/ 7607 h 412419"/>
                  <a:gd name="connsiteX0" fmla="*/ 11112 w 1498022"/>
                  <a:gd name="connsiteY0" fmla="*/ 0 h 1376362"/>
                  <a:gd name="connsiteX1" fmla="*/ 0 w 1498022"/>
                  <a:gd name="connsiteY1" fmla="*/ 1366837 h 1376362"/>
                  <a:gd name="connsiteX2" fmla="*/ 238125 w 1498022"/>
                  <a:gd name="connsiteY2" fmla="*/ 1376362 h 1376362"/>
                  <a:gd name="connsiteX3" fmla="*/ 238125 w 1498022"/>
                  <a:gd name="connsiteY3" fmla="*/ 1176337 h 1376362"/>
                  <a:gd name="connsiteX4" fmla="*/ 371475 w 1498022"/>
                  <a:gd name="connsiteY4" fmla="*/ 1100137 h 1376362"/>
                  <a:gd name="connsiteX5" fmla="*/ 504825 w 1498022"/>
                  <a:gd name="connsiteY5" fmla="*/ 1181100 h 1376362"/>
                  <a:gd name="connsiteX6" fmla="*/ 500062 w 1498022"/>
                  <a:gd name="connsiteY6" fmla="*/ 1371600 h 1376362"/>
                  <a:gd name="connsiteX7" fmla="*/ 609600 w 1498022"/>
                  <a:gd name="connsiteY7" fmla="*/ 1376362 h 1376362"/>
                  <a:gd name="connsiteX8" fmla="*/ 614362 w 1498022"/>
                  <a:gd name="connsiteY8" fmla="*/ 1176337 h 1376362"/>
                  <a:gd name="connsiteX9" fmla="*/ 747712 w 1498022"/>
                  <a:gd name="connsiteY9" fmla="*/ 1119187 h 1376362"/>
                  <a:gd name="connsiteX10" fmla="*/ 890587 w 1498022"/>
                  <a:gd name="connsiteY10" fmla="*/ 1176337 h 1376362"/>
                  <a:gd name="connsiteX11" fmla="*/ 885825 w 1498022"/>
                  <a:gd name="connsiteY11" fmla="*/ 1366837 h 1376362"/>
                  <a:gd name="connsiteX12" fmla="*/ 1014412 w 1498022"/>
                  <a:gd name="connsiteY12" fmla="*/ 1371600 h 1376362"/>
                  <a:gd name="connsiteX13" fmla="*/ 1019175 w 1498022"/>
                  <a:gd name="connsiteY13" fmla="*/ 1171575 h 1376362"/>
                  <a:gd name="connsiteX14" fmla="*/ 1143000 w 1498022"/>
                  <a:gd name="connsiteY14" fmla="*/ 1109662 h 1376362"/>
                  <a:gd name="connsiteX15" fmla="*/ 1271587 w 1498022"/>
                  <a:gd name="connsiteY15" fmla="*/ 1166812 h 1376362"/>
                  <a:gd name="connsiteX16" fmla="*/ 1266825 w 1498022"/>
                  <a:gd name="connsiteY16" fmla="*/ 1371600 h 1376362"/>
                  <a:gd name="connsiteX17" fmla="*/ 1498022 w 1498022"/>
                  <a:gd name="connsiteY17" fmla="*/ 1370343 h 1376362"/>
                  <a:gd name="connsiteX18" fmla="*/ 1498022 w 1498022"/>
                  <a:gd name="connsiteY18" fmla="*/ 963943 h 1376362"/>
                  <a:gd name="connsiteX19" fmla="*/ 11112 w 1498022"/>
                  <a:gd name="connsiteY19" fmla="*/ 0 h 1376362"/>
                  <a:gd name="connsiteX0" fmla="*/ 11112 w 1498022"/>
                  <a:gd name="connsiteY0" fmla="*/ 0 h 1376362"/>
                  <a:gd name="connsiteX1" fmla="*/ 0 w 1498022"/>
                  <a:gd name="connsiteY1" fmla="*/ 1366837 h 1376362"/>
                  <a:gd name="connsiteX2" fmla="*/ 238125 w 1498022"/>
                  <a:gd name="connsiteY2" fmla="*/ 1376362 h 1376362"/>
                  <a:gd name="connsiteX3" fmla="*/ 238125 w 1498022"/>
                  <a:gd name="connsiteY3" fmla="*/ 1176337 h 1376362"/>
                  <a:gd name="connsiteX4" fmla="*/ 371475 w 1498022"/>
                  <a:gd name="connsiteY4" fmla="*/ 1100137 h 1376362"/>
                  <a:gd name="connsiteX5" fmla="*/ 504825 w 1498022"/>
                  <a:gd name="connsiteY5" fmla="*/ 1181100 h 1376362"/>
                  <a:gd name="connsiteX6" fmla="*/ 500062 w 1498022"/>
                  <a:gd name="connsiteY6" fmla="*/ 1371600 h 1376362"/>
                  <a:gd name="connsiteX7" fmla="*/ 609600 w 1498022"/>
                  <a:gd name="connsiteY7" fmla="*/ 1376362 h 1376362"/>
                  <a:gd name="connsiteX8" fmla="*/ 614362 w 1498022"/>
                  <a:gd name="connsiteY8" fmla="*/ 1176337 h 1376362"/>
                  <a:gd name="connsiteX9" fmla="*/ 747712 w 1498022"/>
                  <a:gd name="connsiteY9" fmla="*/ 1119187 h 1376362"/>
                  <a:gd name="connsiteX10" fmla="*/ 890587 w 1498022"/>
                  <a:gd name="connsiteY10" fmla="*/ 1176337 h 1376362"/>
                  <a:gd name="connsiteX11" fmla="*/ 885825 w 1498022"/>
                  <a:gd name="connsiteY11" fmla="*/ 1366837 h 1376362"/>
                  <a:gd name="connsiteX12" fmla="*/ 1014412 w 1498022"/>
                  <a:gd name="connsiteY12" fmla="*/ 1371600 h 1376362"/>
                  <a:gd name="connsiteX13" fmla="*/ 1019175 w 1498022"/>
                  <a:gd name="connsiteY13" fmla="*/ 1171575 h 1376362"/>
                  <a:gd name="connsiteX14" fmla="*/ 1143000 w 1498022"/>
                  <a:gd name="connsiteY14" fmla="*/ 1109662 h 1376362"/>
                  <a:gd name="connsiteX15" fmla="*/ 1271587 w 1498022"/>
                  <a:gd name="connsiteY15" fmla="*/ 1166812 h 1376362"/>
                  <a:gd name="connsiteX16" fmla="*/ 1266825 w 1498022"/>
                  <a:gd name="connsiteY16" fmla="*/ 1371600 h 1376362"/>
                  <a:gd name="connsiteX17" fmla="*/ 1498022 w 1498022"/>
                  <a:gd name="connsiteY17" fmla="*/ 1370343 h 1376362"/>
                  <a:gd name="connsiteX18" fmla="*/ 1491672 w 1498022"/>
                  <a:gd name="connsiteY18" fmla="*/ 11443 h 1376362"/>
                  <a:gd name="connsiteX19" fmla="*/ 11112 w 1498022"/>
                  <a:gd name="connsiteY19" fmla="*/ 0 h 1376362"/>
                  <a:gd name="connsiteX0" fmla="*/ 8731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3444 w 1495641"/>
                  <a:gd name="connsiteY11" fmla="*/ 1366837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89291 w 1495641"/>
                  <a:gd name="connsiteY18" fmla="*/ 11443 h 1376362"/>
                  <a:gd name="connsiteX19" fmla="*/ 8731 w 1495641"/>
                  <a:gd name="connsiteY19" fmla="*/ 0 h 1376362"/>
                  <a:gd name="connsiteX0" fmla="*/ 1587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3444 w 1495641"/>
                  <a:gd name="connsiteY11" fmla="*/ 1366837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89291 w 1495641"/>
                  <a:gd name="connsiteY18" fmla="*/ 11443 h 1376362"/>
                  <a:gd name="connsiteX19" fmla="*/ 1587 w 1495641"/>
                  <a:gd name="connsiteY19" fmla="*/ 0 h 1376362"/>
                  <a:gd name="connsiteX0" fmla="*/ 1587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3444 w 1495641"/>
                  <a:gd name="connsiteY11" fmla="*/ 1366837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91672 w 1495641"/>
                  <a:gd name="connsiteY18" fmla="*/ 1918 h 1376362"/>
                  <a:gd name="connsiteX19" fmla="*/ 1587 w 1495641"/>
                  <a:gd name="connsiteY19" fmla="*/ 0 h 1376362"/>
                  <a:gd name="connsiteX0" fmla="*/ 1587 w 1495641"/>
                  <a:gd name="connsiteY0" fmla="*/ 0 h 1376362"/>
                  <a:gd name="connsiteX1" fmla="*/ 0 w 1495641"/>
                  <a:gd name="connsiteY1" fmla="*/ 1373981 h 1376362"/>
                  <a:gd name="connsiteX2" fmla="*/ 235744 w 1495641"/>
                  <a:gd name="connsiteY2" fmla="*/ 1376362 h 1376362"/>
                  <a:gd name="connsiteX3" fmla="*/ 235744 w 1495641"/>
                  <a:gd name="connsiteY3" fmla="*/ 1176337 h 1376362"/>
                  <a:gd name="connsiteX4" fmla="*/ 369094 w 1495641"/>
                  <a:gd name="connsiteY4" fmla="*/ 1100137 h 1376362"/>
                  <a:gd name="connsiteX5" fmla="*/ 502444 w 1495641"/>
                  <a:gd name="connsiteY5" fmla="*/ 1181100 h 1376362"/>
                  <a:gd name="connsiteX6" fmla="*/ 497681 w 1495641"/>
                  <a:gd name="connsiteY6" fmla="*/ 1371600 h 1376362"/>
                  <a:gd name="connsiteX7" fmla="*/ 607219 w 1495641"/>
                  <a:gd name="connsiteY7" fmla="*/ 1376362 h 1376362"/>
                  <a:gd name="connsiteX8" fmla="*/ 611981 w 1495641"/>
                  <a:gd name="connsiteY8" fmla="*/ 1176337 h 1376362"/>
                  <a:gd name="connsiteX9" fmla="*/ 745331 w 1495641"/>
                  <a:gd name="connsiteY9" fmla="*/ 1119187 h 1376362"/>
                  <a:gd name="connsiteX10" fmla="*/ 888206 w 1495641"/>
                  <a:gd name="connsiteY10" fmla="*/ 1176337 h 1376362"/>
                  <a:gd name="connsiteX11" fmla="*/ 885825 w 1495641"/>
                  <a:gd name="connsiteY11" fmla="*/ 1371600 h 1376362"/>
                  <a:gd name="connsiteX12" fmla="*/ 1012031 w 1495641"/>
                  <a:gd name="connsiteY12" fmla="*/ 1371600 h 1376362"/>
                  <a:gd name="connsiteX13" fmla="*/ 1016794 w 1495641"/>
                  <a:gd name="connsiteY13" fmla="*/ 1171575 h 1376362"/>
                  <a:gd name="connsiteX14" fmla="*/ 1140619 w 1495641"/>
                  <a:gd name="connsiteY14" fmla="*/ 1109662 h 1376362"/>
                  <a:gd name="connsiteX15" fmla="*/ 1269206 w 1495641"/>
                  <a:gd name="connsiteY15" fmla="*/ 1166812 h 1376362"/>
                  <a:gd name="connsiteX16" fmla="*/ 1264444 w 1495641"/>
                  <a:gd name="connsiteY16" fmla="*/ 1371600 h 1376362"/>
                  <a:gd name="connsiteX17" fmla="*/ 1495641 w 1495641"/>
                  <a:gd name="connsiteY17" fmla="*/ 1370343 h 1376362"/>
                  <a:gd name="connsiteX18" fmla="*/ 1491672 w 1495641"/>
                  <a:gd name="connsiteY18" fmla="*/ 1918 h 1376362"/>
                  <a:gd name="connsiteX19" fmla="*/ 1587 w 1495641"/>
                  <a:gd name="connsiteY19" fmla="*/ 0 h 1376362"/>
                  <a:gd name="connsiteX0" fmla="*/ 1587 w 1495641"/>
                  <a:gd name="connsiteY0" fmla="*/ 0 h 1376363"/>
                  <a:gd name="connsiteX1" fmla="*/ 0 w 1495641"/>
                  <a:gd name="connsiteY1" fmla="*/ 1373981 h 1376363"/>
                  <a:gd name="connsiteX2" fmla="*/ 235744 w 1495641"/>
                  <a:gd name="connsiteY2" fmla="*/ 1376362 h 1376363"/>
                  <a:gd name="connsiteX3" fmla="*/ 235744 w 1495641"/>
                  <a:gd name="connsiteY3" fmla="*/ 1176337 h 1376363"/>
                  <a:gd name="connsiteX4" fmla="*/ 369094 w 1495641"/>
                  <a:gd name="connsiteY4" fmla="*/ 1100137 h 1376363"/>
                  <a:gd name="connsiteX5" fmla="*/ 502444 w 1495641"/>
                  <a:gd name="connsiteY5" fmla="*/ 1181100 h 1376363"/>
                  <a:gd name="connsiteX6" fmla="*/ 497681 w 1495641"/>
                  <a:gd name="connsiteY6" fmla="*/ 1371600 h 1376363"/>
                  <a:gd name="connsiteX7" fmla="*/ 607219 w 1495641"/>
                  <a:gd name="connsiteY7" fmla="*/ 1376362 h 1376363"/>
                  <a:gd name="connsiteX8" fmla="*/ 611981 w 1495641"/>
                  <a:gd name="connsiteY8" fmla="*/ 1176337 h 1376363"/>
                  <a:gd name="connsiteX9" fmla="*/ 745331 w 1495641"/>
                  <a:gd name="connsiteY9" fmla="*/ 1119187 h 1376363"/>
                  <a:gd name="connsiteX10" fmla="*/ 888206 w 1495641"/>
                  <a:gd name="connsiteY10" fmla="*/ 1176337 h 1376363"/>
                  <a:gd name="connsiteX11" fmla="*/ 885825 w 1495641"/>
                  <a:gd name="connsiteY11" fmla="*/ 1371600 h 1376363"/>
                  <a:gd name="connsiteX12" fmla="*/ 1012031 w 1495641"/>
                  <a:gd name="connsiteY12" fmla="*/ 1376363 h 1376363"/>
                  <a:gd name="connsiteX13" fmla="*/ 1016794 w 1495641"/>
                  <a:gd name="connsiteY13" fmla="*/ 1171575 h 1376363"/>
                  <a:gd name="connsiteX14" fmla="*/ 1140619 w 1495641"/>
                  <a:gd name="connsiteY14" fmla="*/ 1109662 h 1376363"/>
                  <a:gd name="connsiteX15" fmla="*/ 1269206 w 1495641"/>
                  <a:gd name="connsiteY15" fmla="*/ 1166812 h 1376363"/>
                  <a:gd name="connsiteX16" fmla="*/ 1264444 w 1495641"/>
                  <a:gd name="connsiteY16" fmla="*/ 1371600 h 1376363"/>
                  <a:gd name="connsiteX17" fmla="*/ 1495641 w 1495641"/>
                  <a:gd name="connsiteY17" fmla="*/ 1370343 h 1376363"/>
                  <a:gd name="connsiteX18" fmla="*/ 1491672 w 1495641"/>
                  <a:gd name="connsiteY18" fmla="*/ 1918 h 1376363"/>
                  <a:gd name="connsiteX19" fmla="*/ 1587 w 1495641"/>
                  <a:gd name="connsiteY19" fmla="*/ 0 h 1376363"/>
                  <a:gd name="connsiteX0" fmla="*/ 1587 w 1495641"/>
                  <a:gd name="connsiteY0" fmla="*/ 0 h 1376363"/>
                  <a:gd name="connsiteX1" fmla="*/ 0 w 1495641"/>
                  <a:gd name="connsiteY1" fmla="*/ 1373981 h 1376363"/>
                  <a:gd name="connsiteX2" fmla="*/ 235744 w 1495641"/>
                  <a:gd name="connsiteY2" fmla="*/ 1376362 h 1376363"/>
                  <a:gd name="connsiteX3" fmla="*/ 235744 w 1495641"/>
                  <a:gd name="connsiteY3" fmla="*/ 1176337 h 1376363"/>
                  <a:gd name="connsiteX4" fmla="*/ 369094 w 1495641"/>
                  <a:gd name="connsiteY4" fmla="*/ 1100137 h 1376363"/>
                  <a:gd name="connsiteX5" fmla="*/ 502444 w 1495641"/>
                  <a:gd name="connsiteY5" fmla="*/ 1181100 h 1376363"/>
                  <a:gd name="connsiteX6" fmla="*/ 497681 w 1495641"/>
                  <a:gd name="connsiteY6" fmla="*/ 1371600 h 1376363"/>
                  <a:gd name="connsiteX7" fmla="*/ 607219 w 1495641"/>
                  <a:gd name="connsiteY7" fmla="*/ 1376362 h 1376363"/>
                  <a:gd name="connsiteX8" fmla="*/ 611981 w 1495641"/>
                  <a:gd name="connsiteY8" fmla="*/ 1176337 h 1376363"/>
                  <a:gd name="connsiteX9" fmla="*/ 745331 w 1495641"/>
                  <a:gd name="connsiteY9" fmla="*/ 1119187 h 1376363"/>
                  <a:gd name="connsiteX10" fmla="*/ 888206 w 1495641"/>
                  <a:gd name="connsiteY10" fmla="*/ 1176337 h 1376363"/>
                  <a:gd name="connsiteX11" fmla="*/ 883444 w 1495641"/>
                  <a:gd name="connsiteY11" fmla="*/ 1376363 h 1376363"/>
                  <a:gd name="connsiteX12" fmla="*/ 1012031 w 1495641"/>
                  <a:gd name="connsiteY12" fmla="*/ 1376363 h 1376363"/>
                  <a:gd name="connsiteX13" fmla="*/ 1016794 w 1495641"/>
                  <a:gd name="connsiteY13" fmla="*/ 1171575 h 1376363"/>
                  <a:gd name="connsiteX14" fmla="*/ 1140619 w 1495641"/>
                  <a:gd name="connsiteY14" fmla="*/ 1109662 h 1376363"/>
                  <a:gd name="connsiteX15" fmla="*/ 1269206 w 1495641"/>
                  <a:gd name="connsiteY15" fmla="*/ 1166812 h 1376363"/>
                  <a:gd name="connsiteX16" fmla="*/ 1264444 w 1495641"/>
                  <a:gd name="connsiteY16" fmla="*/ 1371600 h 1376363"/>
                  <a:gd name="connsiteX17" fmla="*/ 1495641 w 1495641"/>
                  <a:gd name="connsiteY17" fmla="*/ 1370343 h 1376363"/>
                  <a:gd name="connsiteX18" fmla="*/ 1491672 w 1495641"/>
                  <a:gd name="connsiteY18" fmla="*/ 1918 h 1376363"/>
                  <a:gd name="connsiteX19" fmla="*/ 1587 w 1495641"/>
                  <a:gd name="connsiteY19" fmla="*/ 0 h 1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95641" h="1376363">
                    <a:moveTo>
                      <a:pt x="1587" y="0"/>
                    </a:moveTo>
                    <a:cubicBezTo>
                      <a:pt x="0" y="131762"/>
                      <a:pt x="1587" y="1242219"/>
                      <a:pt x="0" y="1373981"/>
                    </a:cubicBezTo>
                    <a:lnTo>
                      <a:pt x="235744" y="1376362"/>
                    </a:lnTo>
                    <a:lnTo>
                      <a:pt x="235744" y="1176337"/>
                    </a:lnTo>
                    <a:lnTo>
                      <a:pt x="369094" y="1100137"/>
                    </a:lnTo>
                    <a:lnTo>
                      <a:pt x="502444" y="1181100"/>
                    </a:lnTo>
                    <a:lnTo>
                      <a:pt x="497681" y="1371600"/>
                    </a:lnTo>
                    <a:lnTo>
                      <a:pt x="607219" y="1376362"/>
                    </a:lnTo>
                    <a:lnTo>
                      <a:pt x="611981" y="1176337"/>
                    </a:lnTo>
                    <a:lnTo>
                      <a:pt x="745331" y="1119187"/>
                    </a:lnTo>
                    <a:lnTo>
                      <a:pt x="888206" y="1176337"/>
                    </a:lnTo>
                    <a:cubicBezTo>
                      <a:pt x="887412" y="1241425"/>
                      <a:pt x="884238" y="1311275"/>
                      <a:pt x="883444" y="1376363"/>
                    </a:cubicBezTo>
                    <a:lnTo>
                      <a:pt x="1012031" y="1376363"/>
                    </a:lnTo>
                    <a:lnTo>
                      <a:pt x="1016794" y="1171575"/>
                    </a:lnTo>
                    <a:lnTo>
                      <a:pt x="1140619" y="1109662"/>
                    </a:lnTo>
                    <a:lnTo>
                      <a:pt x="1269206" y="1166812"/>
                    </a:lnTo>
                    <a:lnTo>
                      <a:pt x="1264444" y="1371600"/>
                    </a:lnTo>
                    <a:lnTo>
                      <a:pt x="1495641" y="1370343"/>
                    </a:lnTo>
                    <a:cubicBezTo>
                      <a:pt x="1493524" y="917376"/>
                      <a:pt x="1493789" y="454885"/>
                      <a:pt x="1491672" y="1918"/>
                    </a:cubicBezTo>
                    <a:lnTo>
                      <a:pt x="1587" y="0"/>
                    </a:lnTo>
                    <a:close/>
                  </a:path>
                </a:pathLst>
              </a:custGeom>
              <a:solidFill>
                <a:srgbClr val="92D050"/>
              </a:solidFill>
              <a:ln w="3175">
                <a:noFill/>
                <a:round/>
                <a:headEnd/>
                <a:tailEnd/>
              </a:ln>
            </p:spPr>
            <p:txBody>
              <a:bodyPr wrap="none" rtlCol="0" anchor="ctr"/>
              <a:lstStyle/>
              <a:p>
                <a:pPr algn="ctr"/>
                <a:endParaRPr lang="en-US"/>
              </a:p>
            </p:txBody>
          </p:sp>
          <p:sp>
            <p:nvSpPr>
              <p:cNvPr id="153" name="TextBox 152">
                <a:extLst>
                  <a:ext uri="{FF2B5EF4-FFF2-40B4-BE49-F238E27FC236}">
                    <a16:creationId xmlns:a16="http://schemas.microsoft.com/office/drawing/2014/main" id="{CF31B3A5-129A-453A-B072-F845451BA38C}"/>
                  </a:ext>
                </a:extLst>
              </p:cNvPr>
              <p:cNvSpPr txBox="1"/>
              <p:nvPr/>
            </p:nvSpPr>
            <p:spPr bwMode="auto">
              <a:xfrm>
                <a:off x="1311584" y="3872689"/>
                <a:ext cx="1147754"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Science Data</a:t>
                </a:r>
              </a:p>
              <a:p>
                <a:pPr algn="ctr"/>
                <a:r>
                  <a:rPr lang="en-US" sz="1200" b="1" dirty="0">
                    <a:solidFill>
                      <a:srgbClr val="0033CC"/>
                    </a:solidFill>
                    <a:latin typeface="Arial" charset="0"/>
                  </a:rPr>
                  <a:t>Binding</a:t>
                </a:r>
              </a:p>
            </p:txBody>
          </p:sp>
          <p:sp>
            <p:nvSpPr>
              <p:cNvPr id="154" name="Freeform 83">
                <a:extLst>
                  <a:ext uri="{FF2B5EF4-FFF2-40B4-BE49-F238E27FC236}">
                    <a16:creationId xmlns:a16="http://schemas.microsoft.com/office/drawing/2014/main" id="{DFA6F769-5E1B-4C1A-B65A-C7FBCF7BEC8F}"/>
                  </a:ext>
                </a:extLst>
              </p:cNvPr>
              <p:cNvSpPr/>
              <p:nvPr/>
            </p:nvSpPr>
            <p:spPr bwMode="auto">
              <a:xfrm>
                <a:off x="2624935" y="3665537"/>
                <a:ext cx="1551778" cy="1375095"/>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78972 w 6024562"/>
                  <a:gd name="connsiteY17" fmla="*/ 410049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78972 w 6024562"/>
                  <a:gd name="connsiteY17" fmla="*/ 410049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1485322 w 6024562"/>
                  <a:gd name="connsiteY52" fmla="*/ 3649 h 414337"/>
                  <a:gd name="connsiteX53" fmla="*/ 4762 w 6024562"/>
                  <a:gd name="connsiteY53" fmla="*/ 9525 h 414337"/>
                  <a:gd name="connsiteX0" fmla="*/ 1485322 w 6024562"/>
                  <a:gd name="connsiteY0" fmla="*/ 3649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478972 w 6024562"/>
                  <a:gd name="connsiteY17" fmla="*/ 410049 h 414337"/>
                  <a:gd name="connsiteX18" fmla="*/ 1881187 w 6024562"/>
                  <a:gd name="connsiteY18" fmla="*/ 409575 h 414337"/>
                  <a:gd name="connsiteX19" fmla="*/ 2005012 w 6024562"/>
                  <a:gd name="connsiteY19" fmla="*/ 128587 h 414337"/>
                  <a:gd name="connsiteX20" fmla="*/ 2128837 w 6024562"/>
                  <a:gd name="connsiteY20" fmla="*/ 400050 h 414337"/>
                  <a:gd name="connsiteX21" fmla="*/ 2262187 w 6024562"/>
                  <a:gd name="connsiteY21" fmla="*/ 147637 h 414337"/>
                  <a:gd name="connsiteX22" fmla="*/ 2371725 w 6024562"/>
                  <a:gd name="connsiteY22" fmla="*/ 414337 h 414337"/>
                  <a:gd name="connsiteX23" fmla="*/ 2514600 w 6024562"/>
                  <a:gd name="connsiteY23" fmla="*/ 152400 h 414337"/>
                  <a:gd name="connsiteX24" fmla="*/ 2624138 w 6024562"/>
                  <a:gd name="connsiteY24" fmla="*/ 409575 h 414337"/>
                  <a:gd name="connsiteX25" fmla="*/ 3305175 w 6024562"/>
                  <a:gd name="connsiteY25" fmla="*/ 404812 h 414337"/>
                  <a:gd name="connsiteX26" fmla="*/ 3362325 w 6024562"/>
                  <a:gd name="connsiteY26" fmla="*/ 157162 h 414337"/>
                  <a:gd name="connsiteX27" fmla="*/ 3509962 w 6024562"/>
                  <a:gd name="connsiteY27" fmla="*/ 157162 h 414337"/>
                  <a:gd name="connsiteX28" fmla="*/ 3571875 w 6024562"/>
                  <a:gd name="connsiteY28" fmla="*/ 395287 h 414337"/>
                  <a:gd name="connsiteX29" fmla="*/ 3633787 w 6024562"/>
                  <a:gd name="connsiteY29" fmla="*/ 152400 h 414337"/>
                  <a:gd name="connsiteX30" fmla="*/ 3771900 w 6024562"/>
                  <a:gd name="connsiteY30" fmla="*/ 147637 h 414337"/>
                  <a:gd name="connsiteX31" fmla="*/ 3838575 w 6024562"/>
                  <a:gd name="connsiteY31" fmla="*/ 414337 h 414337"/>
                  <a:gd name="connsiteX32" fmla="*/ 3910012 w 6024562"/>
                  <a:gd name="connsiteY32" fmla="*/ 147637 h 414337"/>
                  <a:gd name="connsiteX33" fmla="*/ 4052887 w 6024562"/>
                  <a:gd name="connsiteY33" fmla="*/ 157162 h 414337"/>
                  <a:gd name="connsiteX34" fmla="*/ 4114800 w 6024562"/>
                  <a:gd name="connsiteY34" fmla="*/ 414337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1485322 w 6024562"/>
                  <a:gd name="connsiteY52" fmla="*/ 3649 h 414337"/>
                  <a:gd name="connsiteX0" fmla="*/ 1247197 w 5786437"/>
                  <a:gd name="connsiteY0" fmla="*/ 3649 h 414337"/>
                  <a:gd name="connsiteX1" fmla="*/ 0 w 5786437"/>
                  <a:gd name="connsiteY1" fmla="*/ 414337 h 414337"/>
                  <a:gd name="connsiteX2" fmla="*/ 0 w 5786437"/>
                  <a:gd name="connsiteY2" fmla="*/ 214312 h 414337"/>
                  <a:gd name="connsiteX3" fmla="*/ 133350 w 5786437"/>
                  <a:gd name="connsiteY3" fmla="*/ 138112 h 414337"/>
                  <a:gd name="connsiteX4" fmla="*/ 266700 w 5786437"/>
                  <a:gd name="connsiteY4" fmla="*/ 219075 h 414337"/>
                  <a:gd name="connsiteX5" fmla="*/ 261937 w 5786437"/>
                  <a:gd name="connsiteY5" fmla="*/ 409575 h 414337"/>
                  <a:gd name="connsiteX6" fmla="*/ 371475 w 5786437"/>
                  <a:gd name="connsiteY6" fmla="*/ 414337 h 414337"/>
                  <a:gd name="connsiteX7" fmla="*/ 376237 w 5786437"/>
                  <a:gd name="connsiteY7" fmla="*/ 214312 h 414337"/>
                  <a:gd name="connsiteX8" fmla="*/ 509587 w 5786437"/>
                  <a:gd name="connsiteY8" fmla="*/ 157162 h 414337"/>
                  <a:gd name="connsiteX9" fmla="*/ 652462 w 5786437"/>
                  <a:gd name="connsiteY9" fmla="*/ 214312 h 414337"/>
                  <a:gd name="connsiteX10" fmla="*/ 647700 w 5786437"/>
                  <a:gd name="connsiteY10" fmla="*/ 404812 h 414337"/>
                  <a:gd name="connsiteX11" fmla="*/ 776287 w 5786437"/>
                  <a:gd name="connsiteY11" fmla="*/ 409575 h 414337"/>
                  <a:gd name="connsiteX12" fmla="*/ 781050 w 5786437"/>
                  <a:gd name="connsiteY12" fmla="*/ 209550 h 414337"/>
                  <a:gd name="connsiteX13" fmla="*/ 904875 w 5786437"/>
                  <a:gd name="connsiteY13" fmla="*/ 147637 h 414337"/>
                  <a:gd name="connsiteX14" fmla="*/ 1033462 w 5786437"/>
                  <a:gd name="connsiteY14" fmla="*/ 204787 h 414337"/>
                  <a:gd name="connsiteX15" fmla="*/ 1028700 w 5786437"/>
                  <a:gd name="connsiteY15" fmla="*/ 409575 h 414337"/>
                  <a:gd name="connsiteX16" fmla="*/ 1240847 w 5786437"/>
                  <a:gd name="connsiteY16" fmla="*/ 410049 h 414337"/>
                  <a:gd name="connsiteX17" fmla="*/ 1643062 w 5786437"/>
                  <a:gd name="connsiteY17" fmla="*/ 409575 h 414337"/>
                  <a:gd name="connsiteX18" fmla="*/ 1766887 w 5786437"/>
                  <a:gd name="connsiteY18" fmla="*/ 128587 h 414337"/>
                  <a:gd name="connsiteX19" fmla="*/ 1890712 w 5786437"/>
                  <a:gd name="connsiteY19" fmla="*/ 400050 h 414337"/>
                  <a:gd name="connsiteX20" fmla="*/ 2024062 w 5786437"/>
                  <a:gd name="connsiteY20" fmla="*/ 147637 h 414337"/>
                  <a:gd name="connsiteX21" fmla="*/ 2133600 w 5786437"/>
                  <a:gd name="connsiteY21" fmla="*/ 414337 h 414337"/>
                  <a:gd name="connsiteX22" fmla="*/ 2276475 w 5786437"/>
                  <a:gd name="connsiteY22" fmla="*/ 152400 h 414337"/>
                  <a:gd name="connsiteX23" fmla="*/ 2386013 w 5786437"/>
                  <a:gd name="connsiteY23" fmla="*/ 409575 h 414337"/>
                  <a:gd name="connsiteX24" fmla="*/ 3067050 w 5786437"/>
                  <a:gd name="connsiteY24" fmla="*/ 404812 h 414337"/>
                  <a:gd name="connsiteX25" fmla="*/ 3124200 w 5786437"/>
                  <a:gd name="connsiteY25" fmla="*/ 157162 h 414337"/>
                  <a:gd name="connsiteX26" fmla="*/ 3271837 w 5786437"/>
                  <a:gd name="connsiteY26" fmla="*/ 157162 h 414337"/>
                  <a:gd name="connsiteX27" fmla="*/ 3333750 w 5786437"/>
                  <a:gd name="connsiteY27" fmla="*/ 395287 h 414337"/>
                  <a:gd name="connsiteX28" fmla="*/ 3395662 w 5786437"/>
                  <a:gd name="connsiteY28" fmla="*/ 152400 h 414337"/>
                  <a:gd name="connsiteX29" fmla="*/ 3533775 w 5786437"/>
                  <a:gd name="connsiteY29" fmla="*/ 147637 h 414337"/>
                  <a:gd name="connsiteX30" fmla="*/ 3600450 w 5786437"/>
                  <a:gd name="connsiteY30" fmla="*/ 414337 h 414337"/>
                  <a:gd name="connsiteX31" fmla="*/ 3671887 w 5786437"/>
                  <a:gd name="connsiteY31" fmla="*/ 147637 h 414337"/>
                  <a:gd name="connsiteX32" fmla="*/ 3814762 w 5786437"/>
                  <a:gd name="connsiteY32" fmla="*/ 157162 h 414337"/>
                  <a:gd name="connsiteX33" fmla="*/ 3876675 w 5786437"/>
                  <a:gd name="connsiteY33" fmla="*/ 414337 h 414337"/>
                  <a:gd name="connsiteX34" fmla="*/ 4519612 w 5786437"/>
                  <a:gd name="connsiteY34" fmla="*/ 414337 h 414337"/>
                  <a:gd name="connsiteX35" fmla="*/ 4514850 w 5786437"/>
                  <a:gd name="connsiteY35" fmla="*/ 190500 h 414337"/>
                  <a:gd name="connsiteX36" fmla="*/ 4567237 w 5786437"/>
                  <a:gd name="connsiteY36" fmla="*/ 142875 h 414337"/>
                  <a:gd name="connsiteX37" fmla="*/ 4738687 w 5786437"/>
                  <a:gd name="connsiteY37" fmla="*/ 147637 h 414337"/>
                  <a:gd name="connsiteX38" fmla="*/ 4738687 w 5786437"/>
                  <a:gd name="connsiteY38" fmla="*/ 409575 h 414337"/>
                  <a:gd name="connsiteX39" fmla="*/ 4872037 w 5786437"/>
                  <a:gd name="connsiteY39" fmla="*/ 409575 h 414337"/>
                  <a:gd name="connsiteX40" fmla="*/ 4872037 w 5786437"/>
                  <a:gd name="connsiteY40" fmla="*/ 204787 h 414337"/>
                  <a:gd name="connsiteX41" fmla="*/ 4919662 w 5786437"/>
                  <a:gd name="connsiteY41" fmla="*/ 138112 h 414337"/>
                  <a:gd name="connsiteX42" fmla="*/ 5095875 w 5786437"/>
                  <a:gd name="connsiteY42" fmla="*/ 147637 h 414337"/>
                  <a:gd name="connsiteX43" fmla="*/ 5100637 w 5786437"/>
                  <a:gd name="connsiteY43" fmla="*/ 414337 h 414337"/>
                  <a:gd name="connsiteX44" fmla="*/ 5233987 w 5786437"/>
                  <a:gd name="connsiteY44" fmla="*/ 409575 h 414337"/>
                  <a:gd name="connsiteX45" fmla="*/ 5233987 w 5786437"/>
                  <a:gd name="connsiteY45" fmla="*/ 195262 h 414337"/>
                  <a:gd name="connsiteX46" fmla="*/ 5286375 w 5786437"/>
                  <a:gd name="connsiteY46" fmla="*/ 152400 h 414337"/>
                  <a:gd name="connsiteX47" fmla="*/ 5467350 w 5786437"/>
                  <a:gd name="connsiteY47" fmla="*/ 147637 h 414337"/>
                  <a:gd name="connsiteX48" fmla="*/ 5472112 w 5786437"/>
                  <a:gd name="connsiteY48" fmla="*/ 409575 h 414337"/>
                  <a:gd name="connsiteX49" fmla="*/ 5786437 w 5786437"/>
                  <a:gd name="connsiteY49" fmla="*/ 409575 h 414337"/>
                  <a:gd name="connsiteX50" fmla="*/ 5781675 w 5786437"/>
                  <a:gd name="connsiteY50" fmla="*/ 0 h 414337"/>
                  <a:gd name="connsiteX51" fmla="*/ 1247197 w 5786437"/>
                  <a:gd name="connsiteY51" fmla="*/ 3649 h 414337"/>
                  <a:gd name="connsiteX0" fmla="*/ 1247197 w 5786437"/>
                  <a:gd name="connsiteY0" fmla="*/ 3649 h 414337"/>
                  <a:gd name="connsiteX1" fmla="*/ 0 w 5786437"/>
                  <a:gd name="connsiteY1" fmla="*/ 214312 h 414337"/>
                  <a:gd name="connsiteX2" fmla="*/ 133350 w 5786437"/>
                  <a:gd name="connsiteY2" fmla="*/ 138112 h 414337"/>
                  <a:gd name="connsiteX3" fmla="*/ 266700 w 5786437"/>
                  <a:gd name="connsiteY3" fmla="*/ 219075 h 414337"/>
                  <a:gd name="connsiteX4" fmla="*/ 261937 w 5786437"/>
                  <a:gd name="connsiteY4" fmla="*/ 409575 h 414337"/>
                  <a:gd name="connsiteX5" fmla="*/ 371475 w 5786437"/>
                  <a:gd name="connsiteY5" fmla="*/ 414337 h 414337"/>
                  <a:gd name="connsiteX6" fmla="*/ 376237 w 5786437"/>
                  <a:gd name="connsiteY6" fmla="*/ 214312 h 414337"/>
                  <a:gd name="connsiteX7" fmla="*/ 509587 w 5786437"/>
                  <a:gd name="connsiteY7" fmla="*/ 157162 h 414337"/>
                  <a:gd name="connsiteX8" fmla="*/ 652462 w 5786437"/>
                  <a:gd name="connsiteY8" fmla="*/ 214312 h 414337"/>
                  <a:gd name="connsiteX9" fmla="*/ 647700 w 5786437"/>
                  <a:gd name="connsiteY9" fmla="*/ 404812 h 414337"/>
                  <a:gd name="connsiteX10" fmla="*/ 776287 w 5786437"/>
                  <a:gd name="connsiteY10" fmla="*/ 409575 h 414337"/>
                  <a:gd name="connsiteX11" fmla="*/ 781050 w 5786437"/>
                  <a:gd name="connsiteY11" fmla="*/ 209550 h 414337"/>
                  <a:gd name="connsiteX12" fmla="*/ 904875 w 5786437"/>
                  <a:gd name="connsiteY12" fmla="*/ 147637 h 414337"/>
                  <a:gd name="connsiteX13" fmla="*/ 1033462 w 5786437"/>
                  <a:gd name="connsiteY13" fmla="*/ 204787 h 414337"/>
                  <a:gd name="connsiteX14" fmla="*/ 1028700 w 5786437"/>
                  <a:gd name="connsiteY14" fmla="*/ 409575 h 414337"/>
                  <a:gd name="connsiteX15" fmla="*/ 1240847 w 5786437"/>
                  <a:gd name="connsiteY15" fmla="*/ 410049 h 414337"/>
                  <a:gd name="connsiteX16" fmla="*/ 1643062 w 5786437"/>
                  <a:gd name="connsiteY16" fmla="*/ 409575 h 414337"/>
                  <a:gd name="connsiteX17" fmla="*/ 1766887 w 5786437"/>
                  <a:gd name="connsiteY17" fmla="*/ 128587 h 414337"/>
                  <a:gd name="connsiteX18" fmla="*/ 1890712 w 5786437"/>
                  <a:gd name="connsiteY18" fmla="*/ 400050 h 414337"/>
                  <a:gd name="connsiteX19" fmla="*/ 2024062 w 5786437"/>
                  <a:gd name="connsiteY19" fmla="*/ 147637 h 414337"/>
                  <a:gd name="connsiteX20" fmla="*/ 2133600 w 5786437"/>
                  <a:gd name="connsiteY20" fmla="*/ 414337 h 414337"/>
                  <a:gd name="connsiteX21" fmla="*/ 2276475 w 5786437"/>
                  <a:gd name="connsiteY21" fmla="*/ 152400 h 414337"/>
                  <a:gd name="connsiteX22" fmla="*/ 2386013 w 5786437"/>
                  <a:gd name="connsiteY22" fmla="*/ 409575 h 414337"/>
                  <a:gd name="connsiteX23" fmla="*/ 3067050 w 5786437"/>
                  <a:gd name="connsiteY23" fmla="*/ 404812 h 414337"/>
                  <a:gd name="connsiteX24" fmla="*/ 3124200 w 5786437"/>
                  <a:gd name="connsiteY24" fmla="*/ 157162 h 414337"/>
                  <a:gd name="connsiteX25" fmla="*/ 3271837 w 5786437"/>
                  <a:gd name="connsiteY25" fmla="*/ 157162 h 414337"/>
                  <a:gd name="connsiteX26" fmla="*/ 3333750 w 5786437"/>
                  <a:gd name="connsiteY26" fmla="*/ 395287 h 414337"/>
                  <a:gd name="connsiteX27" fmla="*/ 3395662 w 5786437"/>
                  <a:gd name="connsiteY27" fmla="*/ 152400 h 414337"/>
                  <a:gd name="connsiteX28" fmla="*/ 3533775 w 5786437"/>
                  <a:gd name="connsiteY28" fmla="*/ 147637 h 414337"/>
                  <a:gd name="connsiteX29" fmla="*/ 3600450 w 5786437"/>
                  <a:gd name="connsiteY29" fmla="*/ 414337 h 414337"/>
                  <a:gd name="connsiteX30" fmla="*/ 3671887 w 5786437"/>
                  <a:gd name="connsiteY30" fmla="*/ 147637 h 414337"/>
                  <a:gd name="connsiteX31" fmla="*/ 3814762 w 5786437"/>
                  <a:gd name="connsiteY31" fmla="*/ 157162 h 414337"/>
                  <a:gd name="connsiteX32" fmla="*/ 3876675 w 5786437"/>
                  <a:gd name="connsiteY32" fmla="*/ 414337 h 414337"/>
                  <a:gd name="connsiteX33" fmla="*/ 4519612 w 5786437"/>
                  <a:gd name="connsiteY33" fmla="*/ 414337 h 414337"/>
                  <a:gd name="connsiteX34" fmla="*/ 4514850 w 5786437"/>
                  <a:gd name="connsiteY34" fmla="*/ 190500 h 414337"/>
                  <a:gd name="connsiteX35" fmla="*/ 4567237 w 5786437"/>
                  <a:gd name="connsiteY35" fmla="*/ 142875 h 414337"/>
                  <a:gd name="connsiteX36" fmla="*/ 4738687 w 5786437"/>
                  <a:gd name="connsiteY36" fmla="*/ 147637 h 414337"/>
                  <a:gd name="connsiteX37" fmla="*/ 4738687 w 5786437"/>
                  <a:gd name="connsiteY37" fmla="*/ 409575 h 414337"/>
                  <a:gd name="connsiteX38" fmla="*/ 4872037 w 5786437"/>
                  <a:gd name="connsiteY38" fmla="*/ 409575 h 414337"/>
                  <a:gd name="connsiteX39" fmla="*/ 4872037 w 5786437"/>
                  <a:gd name="connsiteY39" fmla="*/ 204787 h 414337"/>
                  <a:gd name="connsiteX40" fmla="*/ 4919662 w 5786437"/>
                  <a:gd name="connsiteY40" fmla="*/ 138112 h 414337"/>
                  <a:gd name="connsiteX41" fmla="*/ 5095875 w 5786437"/>
                  <a:gd name="connsiteY41" fmla="*/ 147637 h 414337"/>
                  <a:gd name="connsiteX42" fmla="*/ 5100637 w 5786437"/>
                  <a:gd name="connsiteY42" fmla="*/ 414337 h 414337"/>
                  <a:gd name="connsiteX43" fmla="*/ 5233987 w 5786437"/>
                  <a:gd name="connsiteY43" fmla="*/ 409575 h 414337"/>
                  <a:gd name="connsiteX44" fmla="*/ 5233987 w 5786437"/>
                  <a:gd name="connsiteY44" fmla="*/ 195262 h 414337"/>
                  <a:gd name="connsiteX45" fmla="*/ 5286375 w 5786437"/>
                  <a:gd name="connsiteY45" fmla="*/ 152400 h 414337"/>
                  <a:gd name="connsiteX46" fmla="*/ 5467350 w 5786437"/>
                  <a:gd name="connsiteY46" fmla="*/ 147637 h 414337"/>
                  <a:gd name="connsiteX47" fmla="*/ 5472112 w 5786437"/>
                  <a:gd name="connsiteY47" fmla="*/ 409575 h 414337"/>
                  <a:gd name="connsiteX48" fmla="*/ 5786437 w 5786437"/>
                  <a:gd name="connsiteY48" fmla="*/ 409575 h 414337"/>
                  <a:gd name="connsiteX49" fmla="*/ 5781675 w 5786437"/>
                  <a:gd name="connsiteY49" fmla="*/ 0 h 414337"/>
                  <a:gd name="connsiteX50" fmla="*/ 1247197 w 5786437"/>
                  <a:gd name="connsiteY50" fmla="*/ 3649 h 414337"/>
                  <a:gd name="connsiteX0" fmla="*/ 1113847 w 5653087"/>
                  <a:gd name="connsiteY0" fmla="*/ 3649 h 414337"/>
                  <a:gd name="connsiteX1" fmla="*/ 0 w 5653087"/>
                  <a:gd name="connsiteY1" fmla="*/ 138112 h 414337"/>
                  <a:gd name="connsiteX2" fmla="*/ 133350 w 5653087"/>
                  <a:gd name="connsiteY2" fmla="*/ 219075 h 414337"/>
                  <a:gd name="connsiteX3" fmla="*/ 128587 w 5653087"/>
                  <a:gd name="connsiteY3" fmla="*/ 409575 h 414337"/>
                  <a:gd name="connsiteX4" fmla="*/ 238125 w 5653087"/>
                  <a:gd name="connsiteY4" fmla="*/ 414337 h 414337"/>
                  <a:gd name="connsiteX5" fmla="*/ 242887 w 5653087"/>
                  <a:gd name="connsiteY5" fmla="*/ 214312 h 414337"/>
                  <a:gd name="connsiteX6" fmla="*/ 376237 w 5653087"/>
                  <a:gd name="connsiteY6" fmla="*/ 157162 h 414337"/>
                  <a:gd name="connsiteX7" fmla="*/ 519112 w 5653087"/>
                  <a:gd name="connsiteY7" fmla="*/ 214312 h 414337"/>
                  <a:gd name="connsiteX8" fmla="*/ 514350 w 5653087"/>
                  <a:gd name="connsiteY8" fmla="*/ 404812 h 414337"/>
                  <a:gd name="connsiteX9" fmla="*/ 642937 w 5653087"/>
                  <a:gd name="connsiteY9" fmla="*/ 409575 h 414337"/>
                  <a:gd name="connsiteX10" fmla="*/ 647700 w 5653087"/>
                  <a:gd name="connsiteY10" fmla="*/ 209550 h 414337"/>
                  <a:gd name="connsiteX11" fmla="*/ 771525 w 5653087"/>
                  <a:gd name="connsiteY11" fmla="*/ 147637 h 414337"/>
                  <a:gd name="connsiteX12" fmla="*/ 900112 w 5653087"/>
                  <a:gd name="connsiteY12" fmla="*/ 204787 h 414337"/>
                  <a:gd name="connsiteX13" fmla="*/ 895350 w 5653087"/>
                  <a:gd name="connsiteY13" fmla="*/ 409575 h 414337"/>
                  <a:gd name="connsiteX14" fmla="*/ 1107497 w 5653087"/>
                  <a:gd name="connsiteY14" fmla="*/ 410049 h 414337"/>
                  <a:gd name="connsiteX15" fmla="*/ 1509712 w 5653087"/>
                  <a:gd name="connsiteY15" fmla="*/ 409575 h 414337"/>
                  <a:gd name="connsiteX16" fmla="*/ 1633537 w 5653087"/>
                  <a:gd name="connsiteY16" fmla="*/ 128587 h 414337"/>
                  <a:gd name="connsiteX17" fmla="*/ 1757362 w 5653087"/>
                  <a:gd name="connsiteY17" fmla="*/ 400050 h 414337"/>
                  <a:gd name="connsiteX18" fmla="*/ 1890712 w 5653087"/>
                  <a:gd name="connsiteY18" fmla="*/ 147637 h 414337"/>
                  <a:gd name="connsiteX19" fmla="*/ 2000250 w 5653087"/>
                  <a:gd name="connsiteY19" fmla="*/ 414337 h 414337"/>
                  <a:gd name="connsiteX20" fmla="*/ 2143125 w 5653087"/>
                  <a:gd name="connsiteY20" fmla="*/ 152400 h 414337"/>
                  <a:gd name="connsiteX21" fmla="*/ 2252663 w 5653087"/>
                  <a:gd name="connsiteY21" fmla="*/ 409575 h 414337"/>
                  <a:gd name="connsiteX22" fmla="*/ 2933700 w 5653087"/>
                  <a:gd name="connsiteY22" fmla="*/ 404812 h 414337"/>
                  <a:gd name="connsiteX23" fmla="*/ 2990850 w 5653087"/>
                  <a:gd name="connsiteY23" fmla="*/ 157162 h 414337"/>
                  <a:gd name="connsiteX24" fmla="*/ 3138487 w 5653087"/>
                  <a:gd name="connsiteY24" fmla="*/ 157162 h 414337"/>
                  <a:gd name="connsiteX25" fmla="*/ 3200400 w 5653087"/>
                  <a:gd name="connsiteY25" fmla="*/ 395287 h 414337"/>
                  <a:gd name="connsiteX26" fmla="*/ 3262312 w 5653087"/>
                  <a:gd name="connsiteY26" fmla="*/ 152400 h 414337"/>
                  <a:gd name="connsiteX27" fmla="*/ 3400425 w 5653087"/>
                  <a:gd name="connsiteY27" fmla="*/ 147637 h 414337"/>
                  <a:gd name="connsiteX28" fmla="*/ 3467100 w 5653087"/>
                  <a:gd name="connsiteY28" fmla="*/ 414337 h 414337"/>
                  <a:gd name="connsiteX29" fmla="*/ 3538537 w 5653087"/>
                  <a:gd name="connsiteY29" fmla="*/ 147637 h 414337"/>
                  <a:gd name="connsiteX30" fmla="*/ 3681412 w 5653087"/>
                  <a:gd name="connsiteY30" fmla="*/ 157162 h 414337"/>
                  <a:gd name="connsiteX31" fmla="*/ 3743325 w 5653087"/>
                  <a:gd name="connsiteY31" fmla="*/ 414337 h 414337"/>
                  <a:gd name="connsiteX32" fmla="*/ 4386262 w 5653087"/>
                  <a:gd name="connsiteY32" fmla="*/ 414337 h 414337"/>
                  <a:gd name="connsiteX33" fmla="*/ 4381500 w 5653087"/>
                  <a:gd name="connsiteY33" fmla="*/ 190500 h 414337"/>
                  <a:gd name="connsiteX34" fmla="*/ 4433887 w 5653087"/>
                  <a:gd name="connsiteY34" fmla="*/ 142875 h 414337"/>
                  <a:gd name="connsiteX35" fmla="*/ 4605337 w 5653087"/>
                  <a:gd name="connsiteY35" fmla="*/ 147637 h 414337"/>
                  <a:gd name="connsiteX36" fmla="*/ 4605337 w 5653087"/>
                  <a:gd name="connsiteY36" fmla="*/ 409575 h 414337"/>
                  <a:gd name="connsiteX37" fmla="*/ 4738687 w 5653087"/>
                  <a:gd name="connsiteY37" fmla="*/ 409575 h 414337"/>
                  <a:gd name="connsiteX38" fmla="*/ 4738687 w 5653087"/>
                  <a:gd name="connsiteY38" fmla="*/ 204787 h 414337"/>
                  <a:gd name="connsiteX39" fmla="*/ 4786312 w 5653087"/>
                  <a:gd name="connsiteY39" fmla="*/ 138112 h 414337"/>
                  <a:gd name="connsiteX40" fmla="*/ 4962525 w 5653087"/>
                  <a:gd name="connsiteY40" fmla="*/ 147637 h 414337"/>
                  <a:gd name="connsiteX41" fmla="*/ 4967287 w 5653087"/>
                  <a:gd name="connsiteY41" fmla="*/ 414337 h 414337"/>
                  <a:gd name="connsiteX42" fmla="*/ 5100637 w 5653087"/>
                  <a:gd name="connsiteY42" fmla="*/ 409575 h 414337"/>
                  <a:gd name="connsiteX43" fmla="*/ 5100637 w 5653087"/>
                  <a:gd name="connsiteY43" fmla="*/ 195262 h 414337"/>
                  <a:gd name="connsiteX44" fmla="*/ 5153025 w 5653087"/>
                  <a:gd name="connsiteY44" fmla="*/ 152400 h 414337"/>
                  <a:gd name="connsiteX45" fmla="*/ 5334000 w 5653087"/>
                  <a:gd name="connsiteY45" fmla="*/ 147637 h 414337"/>
                  <a:gd name="connsiteX46" fmla="*/ 5338762 w 5653087"/>
                  <a:gd name="connsiteY46" fmla="*/ 409575 h 414337"/>
                  <a:gd name="connsiteX47" fmla="*/ 5653087 w 5653087"/>
                  <a:gd name="connsiteY47" fmla="*/ 409575 h 414337"/>
                  <a:gd name="connsiteX48" fmla="*/ 5648325 w 5653087"/>
                  <a:gd name="connsiteY48" fmla="*/ 0 h 414337"/>
                  <a:gd name="connsiteX49" fmla="*/ 1113847 w 5653087"/>
                  <a:gd name="connsiteY49" fmla="*/ 3649 h 414337"/>
                  <a:gd name="connsiteX0" fmla="*/ 985260 w 5524500"/>
                  <a:gd name="connsiteY0" fmla="*/ 3649 h 414337"/>
                  <a:gd name="connsiteX1" fmla="*/ 4763 w 5524500"/>
                  <a:gd name="connsiteY1" fmla="*/ 219075 h 414337"/>
                  <a:gd name="connsiteX2" fmla="*/ 0 w 5524500"/>
                  <a:gd name="connsiteY2" fmla="*/ 409575 h 414337"/>
                  <a:gd name="connsiteX3" fmla="*/ 109538 w 5524500"/>
                  <a:gd name="connsiteY3" fmla="*/ 414337 h 414337"/>
                  <a:gd name="connsiteX4" fmla="*/ 114300 w 5524500"/>
                  <a:gd name="connsiteY4" fmla="*/ 214312 h 414337"/>
                  <a:gd name="connsiteX5" fmla="*/ 247650 w 5524500"/>
                  <a:gd name="connsiteY5" fmla="*/ 157162 h 414337"/>
                  <a:gd name="connsiteX6" fmla="*/ 390525 w 5524500"/>
                  <a:gd name="connsiteY6" fmla="*/ 214312 h 414337"/>
                  <a:gd name="connsiteX7" fmla="*/ 385763 w 5524500"/>
                  <a:gd name="connsiteY7" fmla="*/ 404812 h 414337"/>
                  <a:gd name="connsiteX8" fmla="*/ 514350 w 5524500"/>
                  <a:gd name="connsiteY8" fmla="*/ 409575 h 414337"/>
                  <a:gd name="connsiteX9" fmla="*/ 519113 w 5524500"/>
                  <a:gd name="connsiteY9" fmla="*/ 209550 h 414337"/>
                  <a:gd name="connsiteX10" fmla="*/ 642938 w 5524500"/>
                  <a:gd name="connsiteY10" fmla="*/ 147637 h 414337"/>
                  <a:gd name="connsiteX11" fmla="*/ 771525 w 5524500"/>
                  <a:gd name="connsiteY11" fmla="*/ 204787 h 414337"/>
                  <a:gd name="connsiteX12" fmla="*/ 766763 w 5524500"/>
                  <a:gd name="connsiteY12" fmla="*/ 409575 h 414337"/>
                  <a:gd name="connsiteX13" fmla="*/ 978910 w 5524500"/>
                  <a:gd name="connsiteY13" fmla="*/ 410049 h 414337"/>
                  <a:gd name="connsiteX14" fmla="*/ 1381125 w 5524500"/>
                  <a:gd name="connsiteY14" fmla="*/ 409575 h 414337"/>
                  <a:gd name="connsiteX15" fmla="*/ 1504950 w 5524500"/>
                  <a:gd name="connsiteY15" fmla="*/ 128587 h 414337"/>
                  <a:gd name="connsiteX16" fmla="*/ 1628775 w 5524500"/>
                  <a:gd name="connsiteY16" fmla="*/ 400050 h 414337"/>
                  <a:gd name="connsiteX17" fmla="*/ 1762125 w 5524500"/>
                  <a:gd name="connsiteY17" fmla="*/ 147637 h 414337"/>
                  <a:gd name="connsiteX18" fmla="*/ 1871663 w 5524500"/>
                  <a:gd name="connsiteY18" fmla="*/ 414337 h 414337"/>
                  <a:gd name="connsiteX19" fmla="*/ 2014538 w 5524500"/>
                  <a:gd name="connsiteY19" fmla="*/ 152400 h 414337"/>
                  <a:gd name="connsiteX20" fmla="*/ 2124076 w 5524500"/>
                  <a:gd name="connsiteY20" fmla="*/ 409575 h 414337"/>
                  <a:gd name="connsiteX21" fmla="*/ 2805113 w 5524500"/>
                  <a:gd name="connsiteY21" fmla="*/ 404812 h 414337"/>
                  <a:gd name="connsiteX22" fmla="*/ 2862263 w 5524500"/>
                  <a:gd name="connsiteY22" fmla="*/ 157162 h 414337"/>
                  <a:gd name="connsiteX23" fmla="*/ 3009900 w 5524500"/>
                  <a:gd name="connsiteY23" fmla="*/ 157162 h 414337"/>
                  <a:gd name="connsiteX24" fmla="*/ 3071813 w 5524500"/>
                  <a:gd name="connsiteY24" fmla="*/ 395287 h 414337"/>
                  <a:gd name="connsiteX25" fmla="*/ 3133725 w 5524500"/>
                  <a:gd name="connsiteY25" fmla="*/ 152400 h 414337"/>
                  <a:gd name="connsiteX26" fmla="*/ 3271838 w 5524500"/>
                  <a:gd name="connsiteY26" fmla="*/ 147637 h 414337"/>
                  <a:gd name="connsiteX27" fmla="*/ 3338513 w 5524500"/>
                  <a:gd name="connsiteY27" fmla="*/ 414337 h 414337"/>
                  <a:gd name="connsiteX28" fmla="*/ 3409950 w 5524500"/>
                  <a:gd name="connsiteY28" fmla="*/ 147637 h 414337"/>
                  <a:gd name="connsiteX29" fmla="*/ 3552825 w 5524500"/>
                  <a:gd name="connsiteY29" fmla="*/ 157162 h 414337"/>
                  <a:gd name="connsiteX30" fmla="*/ 3614738 w 5524500"/>
                  <a:gd name="connsiteY30" fmla="*/ 414337 h 414337"/>
                  <a:gd name="connsiteX31" fmla="*/ 4257675 w 5524500"/>
                  <a:gd name="connsiteY31" fmla="*/ 414337 h 414337"/>
                  <a:gd name="connsiteX32" fmla="*/ 4252913 w 5524500"/>
                  <a:gd name="connsiteY32" fmla="*/ 190500 h 414337"/>
                  <a:gd name="connsiteX33" fmla="*/ 4305300 w 5524500"/>
                  <a:gd name="connsiteY33" fmla="*/ 142875 h 414337"/>
                  <a:gd name="connsiteX34" fmla="*/ 4476750 w 5524500"/>
                  <a:gd name="connsiteY34" fmla="*/ 147637 h 414337"/>
                  <a:gd name="connsiteX35" fmla="*/ 4476750 w 5524500"/>
                  <a:gd name="connsiteY35" fmla="*/ 409575 h 414337"/>
                  <a:gd name="connsiteX36" fmla="*/ 4610100 w 5524500"/>
                  <a:gd name="connsiteY36" fmla="*/ 409575 h 414337"/>
                  <a:gd name="connsiteX37" fmla="*/ 4610100 w 5524500"/>
                  <a:gd name="connsiteY37" fmla="*/ 204787 h 414337"/>
                  <a:gd name="connsiteX38" fmla="*/ 4657725 w 5524500"/>
                  <a:gd name="connsiteY38" fmla="*/ 138112 h 414337"/>
                  <a:gd name="connsiteX39" fmla="*/ 4833938 w 5524500"/>
                  <a:gd name="connsiteY39" fmla="*/ 147637 h 414337"/>
                  <a:gd name="connsiteX40" fmla="*/ 4838700 w 5524500"/>
                  <a:gd name="connsiteY40" fmla="*/ 414337 h 414337"/>
                  <a:gd name="connsiteX41" fmla="*/ 4972050 w 5524500"/>
                  <a:gd name="connsiteY41" fmla="*/ 409575 h 414337"/>
                  <a:gd name="connsiteX42" fmla="*/ 4972050 w 5524500"/>
                  <a:gd name="connsiteY42" fmla="*/ 195262 h 414337"/>
                  <a:gd name="connsiteX43" fmla="*/ 5024438 w 5524500"/>
                  <a:gd name="connsiteY43" fmla="*/ 152400 h 414337"/>
                  <a:gd name="connsiteX44" fmla="*/ 5205413 w 5524500"/>
                  <a:gd name="connsiteY44" fmla="*/ 147637 h 414337"/>
                  <a:gd name="connsiteX45" fmla="*/ 5210175 w 5524500"/>
                  <a:gd name="connsiteY45" fmla="*/ 409575 h 414337"/>
                  <a:gd name="connsiteX46" fmla="*/ 5524500 w 5524500"/>
                  <a:gd name="connsiteY46" fmla="*/ 409575 h 414337"/>
                  <a:gd name="connsiteX47" fmla="*/ 5519738 w 5524500"/>
                  <a:gd name="connsiteY47" fmla="*/ 0 h 414337"/>
                  <a:gd name="connsiteX48" fmla="*/ 985260 w 5524500"/>
                  <a:gd name="connsiteY48" fmla="*/ 3649 h 414337"/>
                  <a:gd name="connsiteX0" fmla="*/ 985260 w 5524500"/>
                  <a:gd name="connsiteY0" fmla="*/ 3649 h 414337"/>
                  <a:gd name="connsiteX1" fmla="*/ 0 w 5524500"/>
                  <a:gd name="connsiteY1" fmla="*/ 409575 h 414337"/>
                  <a:gd name="connsiteX2" fmla="*/ 109538 w 5524500"/>
                  <a:gd name="connsiteY2" fmla="*/ 414337 h 414337"/>
                  <a:gd name="connsiteX3" fmla="*/ 114300 w 5524500"/>
                  <a:gd name="connsiteY3" fmla="*/ 214312 h 414337"/>
                  <a:gd name="connsiteX4" fmla="*/ 247650 w 5524500"/>
                  <a:gd name="connsiteY4" fmla="*/ 157162 h 414337"/>
                  <a:gd name="connsiteX5" fmla="*/ 390525 w 5524500"/>
                  <a:gd name="connsiteY5" fmla="*/ 214312 h 414337"/>
                  <a:gd name="connsiteX6" fmla="*/ 385763 w 5524500"/>
                  <a:gd name="connsiteY6" fmla="*/ 404812 h 414337"/>
                  <a:gd name="connsiteX7" fmla="*/ 514350 w 5524500"/>
                  <a:gd name="connsiteY7" fmla="*/ 409575 h 414337"/>
                  <a:gd name="connsiteX8" fmla="*/ 519113 w 5524500"/>
                  <a:gd name="connsiteY8" fmla="*/ 209550 h 414337"/>
                  <a:gd name="connsiteX9" fmla="*/ 642938 w 5524500"/>
                  <a:gd name="connsiteY9" fmla="*/ 147637 h 414337"/>
                  <a:gd name="connsiteX10" fmla="*/ 771525 w 5524500"/>
                  <a:gd name="connsiteY10" fmla="*/ 204787 h 414337"/>
                  <a:gd name="connsiteX11" fmla="*/ 766763 w 5524500"/>
                  <a:gd name="connsiteY11" fmla="*/ 409575 h 414337"/>
                  <a:gd name="connsiteX12" fmla="*/ 978910 w 5524500"/>
                  <a:gd name="connsiteY12" fmla="*/ 410049 h 414337"/>
                  <a:gd name="connsiteX13" fmla="*/ 1381125 w 5524500"/>
                  <a:gd name="connsiteY13" fmla="*/ 409575 h 414337"/>
                  <a:gd name="connsiteX14" fmla="*/ 1504950 w 5524500"/>
                  <a:gd name="connsiteY14" fmla="*/ 128587 h 414337"/>
                  <a:gd name="connsiteX15" fmla="*/ 1628775 w 5524500"/>
                  <a:gd name="connsiteY15" fmla="*/ 400050 h 414337"/>
                  <a:gd name="connsiteX16" fmla="*/ 1762125 w 5524500"/>
                  <a:gd name="connsiteY16" fmla="*/ 147637 h 414337"/>
                  <a:gd name="connsiteX17" fmla="*/ 1871663 w 5524500"/>
                  <a:gd name="connsiteY17" fmla="*/ 414337 h 414337"/>
                  <a:gd name="connsiteX18" fmla="*/ 2014538 w 5524500"/>
                  <a:gd name="connsiteY18" fmla="*/ 152400 h 414337"/>
                  <a:gd name="connsiteX19" fmla="*/ 2124076 w 5524500"/>
                  <a:gd name="connsiteY19" fmla="*/ 409575 h 414337"/>
                  <a:gd name="connsiteX20" fmla="*/ 2805113 w 5524500"/>
                  <a:gd name="connsiteY20" fmla="*/ 404812 h 414337"/>
                  <a:gd name="connsiteX21" fmla="*/ 2862263 w 5524500"/>
                  <a:gd name="connsiteY21" fmla="*/ 157162 h 414337"/>
                  <a:gd name="connsiteX22" fmla="*/ 3009900 w 5524500"/>
                  <a:gd name="connsiteY22" fmla="*/ 157162 h 414337"/>
                  <a:gd name="connsiteX23" fmla="*/ 3071813 w 5524500"/>
                  <a:gd name="connsiteY23" fmla="*/ 395287 h 414337"/>
                  <a:gd name="connsiteX24" fmla="*/ 3133725 w 5524500"/>
                  <a:gd name="connsiteY24" fmla="*/ 152400 h 414337"/>
                  <a:gd name="connsiteX25" fmla="*/ 3271838 w 5524500"/>
                  <a:gd name="connsiteY25" fmla="*/ 147637 h 414337"/>
                  <a:gd name="connsiteX26" fmla="*/ 3338513 w 5524500"/>
                  <a:gd name="connsiteY26" fmla="*/ 414337 h 414337"/>
                  <a:gd name="connsiteX27" fmla="*/ 3409950 w 5524500"/>
                  <a:gd name="connsiteY27" fmla="*/ 147637 h 414337"/>
                  <a:gd name="connsiteX28" fmla="*/ 3552825 w 5524500"/>
                  <a:gd name="connsiteY28" fmla="*/ 157162 h 414337"/>
                  <a:gd name="connsiteX29" fmla="*/ 3614738 w 5524500"/>
                  <a:gd name="connsiteY29" fmla="*/ 414337 h 414337"/>
                  <a:gd name="connsiteX30" fmla="*/ 4257675 w 5524500"/>
                  <a:gd name="connsiteY30" fmla="*/ 414337 h 414337"/>
                  <a:gd name="connsiteX31" fmla="*/ 4252913 w 5524500"/>
                  <a:gd name="connsiteY31" fmla="*/ 190500 h 414337"/>
                  <a:gd name="connsiteX32" fmla="*/ 4305300 w 5524500"/>
                  <a:gd name="connsiteY32" fmla="*/ 142875 h 414337"/>
                  <a:gd name="connsiteX33" fmla="*/ 4476750 w 5524500"/>
                  <a:gd name="connsiteY33" fmla="*/ 147637 h 414337"/>
                  <a:gd name="connsiteX34" fmla="*/ 4476750 w 5524500"/>
                  <a:gd name="connsiteY34" fmla="*/ 409575 h 414337"/>
                  <a:gd name="connsiteX35" fmla="*/ 4610100 w 5524500"/>
                  <a:gd name="connsiteY35" fmla="*/ 409575 h 414337"/>
                  <a:gd name="connsiteX36" fmla="*/ 4610100 w 5524500"/>
                  <a:gd name="connsiteY36" fmla="*/ 204787 h 414337"/>
                  <a:gd name="connsiteX37" fmla="*/ 4657725 w 5524500"/>
                  <a:gd name="connsiteY37" fmla="*/ 138112 h 414337"/>
                  <a:gd name="connsiteX38" fmla="*/ 4833938 w 5524500"/>
                  <a:gd name="connsiteY38" fmla="*/ 147637 h 414337"/>
                  <a:gd name="connsiteX39" fmla="*/ 4838700 w 5524500"/>
                  <a:gd name="connsiteY39" fmla="*/ 414337 h 414337"/>
                  <a:gd name="connsiteX40" fmla="*/ 4972050 w 5524500"/>
                  <a:gd name="connsiteY40" fmla="*/ 409575 h 414337"/>
                  <a:gd name="connsiteX41" fmla="*/ 4972050 w 5524500"/>
                  <a:gd name="connsiteY41" fmla="*/ 195262 h 414337"/>
                  <a:gd name="connsiteX42" fmla="*/ 5024438 w 5524500"/>
                  <a:gd name="connsiteY42" fmla="*/ 152400 h 414337"/>
                  <a:gd name="connsiteX43" fmla="*/ 5205413 w 5524500"/>
                  <a:gd name="connsiteY43" fmla="*/ 147637 h 414337"/>
                  <a:gd name="connsiteX44" fmla="*/ 5210175 w 5524500"/>
                  <a:gd name="connsiteY44" fmla="*/ 409575 h 414337"/>
                  <a:gd name="connsiteX45" fmla="*/ 5524500 w 5524500"/>
                  <a:gd name="connsiteY45" fmla="*/ 409575 h 414337"/>
                  <a:gd name="connsiteX46" fmla="*/ 5519738 w 5524500"/>
                  <a:gd name="connsiteY46" fmla="*/ 0 h 414337"/>
                  <a:gd name="connsiteX47" fmla="*/ 985260 w 5524500"/>
                  <a:gd name="connsiteY47" fmla="*/ 3649 h 414337"/>
                  <a:gd name="connsiteX0" fmla="*/ 875722 w 5414962"/>
                  <a:gd name="connsiteY0" fmla="*/ 3649 h 414337"/>
                  <a:gd name="connsiteX1" fmla="*/ 0 w 5414962"/>
                  <a:gd name="connsiteY1" fmla="*/ 414337 h 414337"/>
                  <a:gd name="connsiteX2" fmla="*/ 4762 w 5414962"/>
                  <a:gd name="connsiteY2" fmla="*/ 214312 h 414337"/>
                  <a:gd name="connsiteX3" fmla="*/ 138112 w 5414962"/>
                  <a:gd name="connsiteY3" fmla="*/ 157162 h 414337"/>
                  <a:gd name="connsiteX4" fmla="*/ 280987 w 5414962"/>
                  <a:gd name="connsiteY4" fmla="*/ 214312 h 414337"/>
                  <a:gd name="connsiteX5" fmla="*/ 276225 w 5414962"/>
                  <a:gd name="connsiteY5" fmla="*/ 404812 h 414337"/>
                  <a:gd name="connsiteX6" fmla="*/ 404812 w 5414962"/>
                  <a:gd name="connsiteY6" fmla="*/ 409575 h 414337"/>
                  <a:gd name="connsiteX7" fmla="*/ 409575 w 5414962"/>
                  <a:gd name="connsiteY7" fmla="*/ 209550 h 414337"/>
                  <a:gd name="connsiteX8" fmla="*/ 533400 w 5414962"/>
                  <a:gd name="connsiteY8" fmla="*/ 147637 h 414337"/>
                  <a:gd name="connsiteX9" fmla="*/ 661987 w 5414962"/>
                  <a:gd name="connsiteY9" fmla="*/ 204787 h 414337"/>
                  <a:gd name="connsiteX10" fmla="*/ 657225 w 5414962"/>
                  <a:gd name="connsiteY10" fmla="*/ 409575 h 414337"/>
                  <a:gd name="connsiteX11" fmla="*/ 869372 w 5414962"/>
                  <a:gd name="connsiteY11" fmla="*/ 410049 h 414337"/>
                  <a:gd name="connsiteX12" fmla="*/ 1271587 w 5414962"/>
                  <a:gd name="connsiteY12" fmla="*/ 409575 h 414337"/>
                  <a:gd name="connsiteX13" fmla="*/ 1395412 w 5414962"/>
                  <a:gd name="connsiteY13" fmla="*/ 128587 h 414337"/>
                  <a:gd name="connsiteX14" fmla="*/ 1519237 w 5414962"/>
                  <a:gd name="connsiteY14" fmla="*/ 400050 h 414337"/>
                  <a:gd name="connsiteX15" fmla="*/ 1652587 w 5414962"/>
                  <a:gd name="connsiteY15" fmla="*/ 147637 h 414337"/>
                  <a:gd name="connsiteX16" fmla="*/ 1762125 w 5414962"/>
                  <a:gd name="connsiteY16" fmla="*/ 414337 h 414337"/>
                  <a:gd name="connsiteX17" fmla="*/ 1905000 w 5414962"/>
                  <a:gd name="connsiteY17" fmla="*/ 152400 h 414337"/>
                  <a:gd name="connsiteX18" fmla="*/ 2014538 w 5414962"/>
                  <a:gd name="connsiteY18" fmla="*/ 409575 h 414337"/>
                  <a:gd name="connsiteX19" fmla="*/ 2695575 w 5414962"/>
                  <a:gd name="connsiteY19" fmla="*/ 404812 h 414337"/>
                  <a:gd name="connsiteX20" fmla="*/ 2752725 w 5414962"/>
                  <a:gd name="connsiteY20" fmla="*/ 157162 h 414337"/>
                  <a:gd name="connsiteX21" fmla="*/ 2900362 w 5414962"/>
                  <a:gd name="connsiteY21" fmla="*/ 157162 h 414337"/>
                  <a:gd name="connsiteX22" fmla="*/ 2962275 w 5414962"/>
                  <a:gd name="connsiteY22" fmla="*/ 395287 h 414337"/>
                  <a:gd name="connsiteX23" fmla="*/ 3024187 w 5414962"/>
                  <a:gd name="connsiteY23" fmla="*/ 152400 h 414337"/>
                  <a:gd name="connsiteX24" fmla="*/ 3162300 w 5414962"/>
                  <a:gd name="connsiteY24" fmla="*/ 147637 h 414337"/>
                  <a:gd name="connsiteX25" fmla="*/ 3228975 w 5414962"/>
                  <a:gd name="connsiteY25" fmla="*/ 414337 h 414337"/>
                  <a:gd name="connsiteX26" fmla="*/ 3300412 w 5414962"/>
                  <a:gd name="connsiteY26" fmla="*/ 147637 h 414337"/>
                  <a:gd name="connsiteX27" fmla="*/ 3443287 w 5414962"/>
                  <a:gd name="connsiteY27" fmla="*/ 157162 h 414337"/>
                  <a:gd name="connsiteX28" fmla="*/ 3505200 w 5414962"/>
                  <a:gd name="connsiteY28" fmla="*/ 414337 h 414337"/>
                  <a:gd name="connsiteX29" fmla="*/ 4148137 w 5414962"/>
                  <a:gd name="connsiteY29" fmla="*/ 414337 h 414337"/>
                  <a:gd name="connsiteX30" fmla="*/ 4143375 w 5414962"/>
                  <a:gd name="connsiteY30" fmla="*/ 190500 h 414337"/>
                  <a:gd name="connsiteX31" fmla="*/ 4195762 w 5414962"/>
                  <a:gd name="connsiteY31" fmla="*/ 142875 h 414337"/>
                  <a:gd name="connsiteX32" fmla="*/ 4367212 w 5414962"/>
                  <a:gd name="connsiteY32" fmla="*/ 147637 h 414337"/>
                  <a:gd name="connsiteX33" fmla="*/ 4367212 w 5414962"/>
                  <a:gd name="connsiteY33" fmla="*/ 409575 h 414337"/>
                  <a:gd name="connsiteX34" fmla="*/ 4500562 w 5414962"/>
                  <a:gd name="connsiteY34" fmla="*/ 409575 h 414337"/>
                  <a:gd name="connsiteX35" fmla="*/ 4500562 w 5414962"/>
                  <a:gd name="connsiteY35" fmla="*/ 204787 h 414337"/>
                  <a:gd name="connsiteX36" fmla="*/ 4548187 w 5414962"/>
                  <a:gd name="connsiteY36" fmla="*/ 138112 h 414337"/>
                  <a:gd name="connsiteX37" fmla="*/ 4724400 w 5414962"/>
                  <a:gd name="connsiteY37" fmla="*/ 147637 h 414337"/>
                  <a:gd name="connsiteX38" fmla="*/ 4729162 w 5414962"/>
                  <a:gd name="connsiteY38" fmla="*/ 414337 h 414337"/>
                  <a:gd name="connsiteX39" fmla="*/ 4862512 w 5414962"/>
                  <a:gd name="connsiteY39" fmla="*/ 409575 h 414337"/>
                  <a:gd name="connsiteX40" fmla="*/ 4862512 w 5414962"/>
                  <a:gd name="connsiteY40" fmla="*/ 195262 h 414337"/>
                  <a:gd name="connsiteX41" fmla="*/ 4914900 w 5414962"/>
                  <a:gd name="connsiteY41" fmla="*/ 152400 h 414337"/>
                  <a:gd name="connsiteX42" fmla="*/ 5095875 w 5414962"/>
                  <a:gd name="connsiteY42" fmla="*/ 147637 h 414337"/>
                  <a:gd name="connsiteX43" fmla="*/ 5100637 w 5414962"/>
                  <a:gd name="connsiteY43" fmla="*/ 409575 h 414337"/>
                  <a:gd name="connsiteX44" fmla="*/ 5414962 w 5414962"/>
                  <a:gd name="connsiteY44" fmla="*/ 409575 h 414337"/>
                  <a:gd name="connsiteX45" fmla="*/ 5410200 w 5414962"/>
                  <a:gd name="connsiteY45" fmla="*/ 0 h 414337"/>
                  <a:gd name="connsiteX46" fmla="*/ 875722 w 5414962"/>
                  <a:gd name="connsiteY46" fmla="*/ 3649 h 414337"/>
                  <a:gd name="connsiteX0" fmla="*/ 870960 w 5410200"/>
                  <a:gd name="connsiteY0" fmla="*/ 3649 h 414337"/>
                  <a:gd name="connsiteX1" fmla="*/ 0 w 5410200"/>
                  <a:gd name="connsiteY1" fmla="*/ 214312 h 414337"/>
                  <a:gd name="connsiteX2" fmla="*/ 133350 w 5410200"/>
                  <a:gd name="connsiteY2" fmla="*/ 157162 h 414337"/>
                  <a:gd name="connsiteX3" fmla="*/ 276225 w 5410200"/>
                  <a:gd name="connsiteY3" fmla="*/ 214312 h 414337"/>
                  <a:gd name="connsiteX4" fmla="*/ 271463 w 5410200"/>
                  <a:gd name="connsiteY4" fmla="*/ 404812 h 414337"/>
                  <a:gd name="connsiteX5" fmla="*/ 400050 w 5410200"/>
                  <a:gd name="connsiteY5" fmla="*/ 409575 h 414337"/>
                  <a:gd name="connsiteX6" fmla="*/ 404813 w 5410200"/>
                  <a:gd name="connsiteY6" fmla="*/ 209550 h 414337"/>
                  <a:gd name="connsiteX7" fmla="*/ 528638 w 5410200"/>
                  <a:gd name="connsiteY7" fmla="*/ 147637 h 414337"/>
                  <a:gd name="connsiteX8" fmla="*/ 657225 w 5410200"/>
                  <a:gd name="connsiteY8" fmla="*/ 204787 h 414337"/>
                  <a:gd name="connsiteX9" fmla="*/ 652463 w 5410200"/>
                  <a:gd name="connsiteY9" fmla="*/ 409575 h 414337"/>
                  <a:gd name="connsiteX10" fmla="*/ 864610 w 5410200"/>
                  <a:gd name="connsiteY10" fmla="*/ 410049 h 414337"/>
                  <a:gd name="connsiteX11" fmla="*/ 1266825 w 5410200"/>
                  <a:gd name="connsiteY11" fmla="*/ 409575 h 414337"/>
                  <a:gd name="connsiteX12" fmla="*/ 1390650 w 5410200"/>
                  <a:gd name="connsiteY12" fmla="*/ 128587 h 414337"/>
                  <a:gd name="connsiteX13" fmla="*/ 1514475 w 5410200"/>
                  <a:gd name="connsiteY13" fmla="*/ 400050 h 414337"/>
                  <a:gd name="connsiteX14" fmla="*/ 1647825 w 5410200"/>
                  <a:gd name="connsiteY14" fmla="*/ 147637 h 414337"/>
                  <a:gd name="connsiteX15" fmla="*/ 1757363 w 5410200"/>
                  <a:gd name="connsiteY15" fmla="*/ 414337 h 414337"/>
                  <a:gd name="connsiteX16" fmla="*/ 1900238 w 5410200"/>
                  <a:gd name="connsiteY16" fmla="*/ 152400 h 414337"/>
                  <a:gd name="connsiteX17" fmla="*/ 2009776 w 5410200"/>
                  <a:gd name="connsiteY17" fmla="*/ 409575 h 414337"/>
                  <a:gd name="connsiteX18" fmla="*/ 2690813 w 5410200"/>
                  <a:gd name="connsiteY18" fmla="*/ 404812 h 414337"/>
                  <a:gd name="connsiteX19" fmla="*/ 2747963 w 5410200"/>
                  <a:gd name="connsiteY19" fmla="*/ 157162 h 414337"/>
                  <a:gd name="connsiteX20" fmla="*/ 2895600 w 5410200"/>
                  <a:gd name="connsiteY20" fmla="*/ 157162 h 414337"/>
                  <a:gd name="connsiteX21" fmla="*/ 2957513 w 5410200"/>
                  <a:gd name="connsiteY21" fmla="*/ 395287 h 414337"/>
                  <a:gd name="connsiteX22" fmla="*/ 3019425 w 5410200"/>
                  <a:gd name="connsiteY22" fmla="*/ 152400 h 414337"/>
                  <a:gd name="connsiteX23" fmla="*/ 3157538 w 5410200"/>
                  <a:gd name="connsiteY23" fmla="*/ 147637 h 414337"/>
                  <a:gd name="connsiteX24" fmla="*/ 3224213 w 5410200"/>
                  <a:gd name="connsiteY24" fmla="*/ 414337 h 414337"/>
                  <a:gd name="connsiteX25" fmla="*/ 3295650 w 5410200"/>
                  <a:gd name="connsiteY25" fmla="*/ 147637 h 414337"/>
                  <a:gd name="connsiteX26" fmla="*/ 3438525 w 5410200"/>
                  <a:gd name="connsiteY26" fmla="*/ 157162 h 414337"/>
                  <a:gd name="connsiteX27" fmla="*/ 3500438 w 5410200"/>
                  <a:gd name="connsiteY27" fmla="*/ 414337 h 414337"/>
                  <a:gd name="connsiteX28" fmla="*/ 4143375 w 5410200"/>
                  <a:gd name="connsiteY28" fmla="*/ 414337 h 414337"/>
                  <a:gd name="connsiteX29" fmla="*/ 4138613 w 5410200"/>
                  <a:gd name="connsiteY29" fmla="*/ 190500 h 414337"/>
                  <a:gd name="connsiteX30" fmla="*/ 4191000 w 5410200"/>
                  <a:gd name="connsiteY30" fmla="*/ 142875 h 414337"/>
                  <a:gd name="connsiteX31" fmla="*/ 4362450 w 5410200"/>
                  <a:gd name="connsiteY31" fmla="*/ 147637 h 414337"/>
                  <a:gd name="connsiteX32" fmla="*/ 4362450 w 5410200"/>
                  <a:gd name="connsiteY32" fmla="*/ 409575 h 414337"/>
                  <a:gd name="connsiteX33" fmla="*/ 4495800 w 5410200"/>
                  <a:gd name="connsiteY33" fmla="*/ 409575 h 414337"/>
                  <a:gd name="connsiteX34" fmla="*/ 4495800 w 5410200"/>
                  <a:gd name="connsiteY34" fmla="*/ 204787 h 414337"/>
                  <a:gd name="connsiteX35" fmla="*/ 4543425 w 5410200"/>
                  <a:gd name="connsiteY35" fmla="*/ 138112 h 414337"/>
                  <a:gd name="connsiteX36" fmla="*/ 4719638 w 5410200"/>
                  <a:gd name="connsiteY36" fmla="*/ 147637 h 414337"/>
                  <a:gd name="connsiteX37" fmla="*/ 4724400 w 5410200"/>
                  <a:gd name="connsiteY37" fmla="*/ 414337 h 414337"/>
                  <a:gd name="connsiteX38" fmla="*/ 4857750 w 5410200"/>
                  <a:gd name="connsiteY38" fmla="*/ 409575 h 414337"/>
                  <a:gd name="connsiteX39" fmla="*/ 4857750 w 5410200"/>
                  <a:gd name="connsiteY39" fmla="*/ 195262 h 414337"/>
                  <a:gd name="connsiteX40" fmla="*/ 4910138 w 5410200"/>
                  <a:gd name="connsiteY40" fmla="*/ 152400 h 414337"/>
                  <a:gd name="connsiteX41" fmla="*/ 5091113 w 5410200"/>
                  <a:gd name="connsiteY41" fmla="*/ 147637 h 414337"/>
                  <a:gd name="connsiteX42" fmla="*/ 5095875 w 5410200"/>
                  <a:gd name="connsiteY42" fmla="*/ 409575 h 414337"/>
                  <a:gd name="connsiteX43" fmla="*/ 5410200 w 5410200"/>
                  <a:gd name="connsiteY43" fmla="*/ 409575 h 414337"/>
                  <a:gd name="connsiteX44" fmla="*/ 5405438 w 5410200"/>
                  <a:gd name="connsiteY44" fmla="*/ 0 h 414337"/>
                  <a:gd name="connsiteX45" fmla="*/ 870960 w 5410200"/>
                  <a:gd name="connsiteY45" fmla="*/ 3649 h 414337"/>
                  <a:gd name="connsiteX0" fmla="*/ 737610 w 5276850"/>
                  <a:gd name="connsiteY0" fmla="*/ 3649 h 414337"/>
                  <a:gd name="connsiteX1" fmla="*/ 0 w 5276850"/>
                  <a:gd name="connsiteY1" fmla="*/ 157162 h 414337"/>
                  <a:gd name="connsiteX2" fmla="*/ 142875 w 5276850"/>
                  <a:gd name="connsiteY2" fmla="*/ 214312 h 414337"/>
                  <a:gd name="connsiteX3" fmla="*/ 138113 w 5276850"/>
                  <a:gd name="connsiteY3" fmla="*/ 404812 h 414337"/>
                  <a:gd name="connsiteX4" fmla="*/ 266700 w 5276850"/>
                  <a:gd name="connsiteY4" fmla="*/ 409575 h 414337"/>
                  <a:gd name="connsiteX5" fmla="*/ 271463 w 5276850"/>
                  <a:gd name="connsiteY5" fmla="*/ 209550 h 414337"/>
                  <a:gd name="connsiteX6" fmla="*/ 395288 w 5276850"/>
                  <a:gd name="connsiteY6" fmla="*/ 147637 h 414337"/>
                  <a:gd name="connsiteX7" fmla="*/ 523875 w 5276850"/>
                  <a:gd name="connsiteY7" fmla="*/ 204787 h 414337"/>
                  <a:gd name="connsiteX8" fmla="*/ 519113 w 5276850"/>
                  <a:gd name="connsiteY8" fmla="*/ 409575 h 414337"/>
                  <a:gd name="connsiteX9" fmla="*/ 731260 w 5276850"/>
                  <a:gd name="connsiteY9" fmla="*/ 410049 h 414337"/>
                  <a:gd name="connsiteX10" fmla="*/ 1133475 w 5276850"/>
                  <a:gd name="connsiteY10" fmla="*/ 409575 h 414337"/>
                  <a:gd name="connsiteX11" fmla="*/ 1257300 w 5276850"/>
                  <a:gd name="connsiteY11" fmla="*/ 128587 h 414337"/>
                  <a:gd name="connsiteX12" fmla="*/ 1381125 w 5276850"/>
                  <a:gd name="connsiteY12" fmla="*/ 400050 h 414337"/>
                  <a:gd name="connsiteX13" fmla="*/ 1514475 w 5276850"/>
                  <a:gd name="connsiteY13" fmla="*/ 147637 h 414337"/>
                  <a:gd name="connsiteX14" fmla="*/ 1624013 w 5276850"/>
                  <a:gd name="connsiteY14" fmla="*/ 414337 h 414337"/>
                  <a:gd name="connsiteX15" fmla="*/ 1766888 w 5276850"/>
                  <a:gd name="connsiteY15" fmla="*/ 152400 h 414337"/>
                  <a:gd name="connsiteX16" fmla="*/ 1876426 w 5276850"/>
                  <a:gd name="connsiteY16" fmla="*/ 409575 h 414337"/>
                  <a:gd name="connsiteX17" fmla="*/ 2557463 w 5276850"/>
                  <a:gd name="connsiteY17" fmla="*/ 404812 h 414337"/>
                  <a:gd name="connsiteX18" fmla="*/ 2614613 w 5276850"/>
                  <a:gd name="connsiteY18" fmla="*/ 157162 h 414337"/>
                  <a:gd name="connsiteX19" fmla="*/ 2762250 w 5276850"/>
                  <a:gd name="connsiteY19" fmla="*/ 157162 h 414337"/>
                  <a:gd name="connsiteX20" fmla="*/ 2824163 w 5276850"/>
                  <a:gd name="connsiteY20" fmla="*/ 395287 h 414337"/>
                  <a:gd name="connsiteX21" fmla="*/ 2886075 w 5276850"/>
                  <a:gd name="connsiteY21" fmla="*/ 152400 h 414337"/>
                  <a:gd name="connsiteX22" fmla="*/ 3024188 w 5276850"/>
                  <a:gd name="connsiteY22" fmla="*/ 147637 h 414337"/>
                  <a:gd name="connsiteX23" fmla="*/ 3090863 w 5276850"/>
                  <a:gd name="connsiteY23" fmla="*/ 414337 h 414337"/>
                  <a:gd name="connsiteX24" fmla="*/ 3162300 w 5276850"/>
                  <a:gd name="connsiteY24" fmla="*/ 147637 h 414337"/>
                  <a:gd name="connsiteX25" fmla="*/ 3305175 w 5276850"/>
                  <a:gd name="connsiteY25" fmla="*/ 157162 h 414337"/>
                  <a:gd name="connsiteX26" fmla="*/ 3367088 w 5276850"/>
                  <a:gd name="connsiteY26" fmla="*/ 414337 h 414337"/>
                  <a:gd name="connsiteX27" fmla="*/ 4010025 w 5276850"/>
                  <a:gd name="connsiteY27" fmla="*/ 414337 h 414337"/>
                  <a:gd name="connsiteX28" fmla="*/ 4005263 w 5276850"/>
                  <a:gd name="connsiteY28" fmla="*/ 190500 h 414337"/>
                  <a:gd name="connsiteX29" fmla="*/ 4057650 w 5276850"/>
                  <a:gd name="connsiteY29" fmla="*/ 142875 h 414337"/>
                  <a:gd name="connsiteX30" fmla="*/ 4229100 w 5276850"/>
                  <a:gd name="connsiteY30" fmla="*/ 147637 h 414337"/>
                  <a:gd name="connsiteX31" fmla="*/ 4229100 w 5276850"/>
                  <a:gd name="connsiteY31" fmla="*/ 409575 h 414337"/>
                  <a:gd name="connsiteX32" fmla="*/ 4362450 w 5276850"/>
                  <a:gd name="connsiteY32" fmla="*/ 409575 h 414337"/>
                  <a:gd name="connsiteX33" fmla="*/ 4362450 w 5276850"/>
                  <a:gd name="connsiteY33" fmla="*/ 204787 h 414337"/>
                  <a:gd name="connsiteX34" fmla="*/ 4410075 w 5276850"/>
                  <a:gd name="connsiteY34" fmla="*/ 138112 h 414337"/>
                  <a:gd name="connsiteX35" fmla="*/ 4586288 w 5276850"/>
                  <a:gd name="connsiteY35" fmla="*/ 147637 h 414337"/>
                  <a:gd name="connsiteX36" fmla="*/ 4591050 w 5276850"/>
                  <a:gd name="connsiteY36" fmla="*/ 414337 h 414337"/>
                  <a:gd name="connsiteX37" fmla="*/ 4724400 w 5276850"/>
                  <a:gd name="connsiteY37" fmla="*/ 409575 h 414337"/>
                  <a:gd name="connsiteX38" fmla="*/ 4724400 w 5276850"/>
                  <a:gd name="connsiteY38" fmla="*/ 195262 h 414337"/>
                  <a:gd name="connsiteX39" fmla="*/ 4776788 w 5276850"/>
                  <a:gd name="connsiteY39" fmla="*/ 152400 h 414337"/>
                  <a:gd name="connsiteX40" fmla="*/ 4957763 w 5276850"/>
                  <a:gd name="connsiteY40" fmla="*/ 147637 h 414337"/>
                  <a:gd name="connsiteX41" fmla="*/ 4962525 w 5276850"/>
                  <a:gd name="connsiteY41" fmla="*/ 409575 h 414337"/>
                  <a:gd name="connsiteX42" fmla="*/ 5276850 w 5276850"/>
                  <a:gd name="connsiteY42" fmla="*/ 409575 h 414337"/>
                  <a:gd name="connsiteX43" fmla="*/ 5272088 w 5276850"/>
                  <a:gd name="connsiteY43" fmla="*/ 0 h 414337"/>
                  <a:gd name="connsiteX44" fmla="*/ 737610 w 5276850"/>
                  <a:gd name="connsiteY44" fmla="*/ 3649 h 414337"/>
                  <a:gd name="connsiteX0" fmla="*/ 599497 w 5138737"/>
                  <a:gd name="connsiteY0" fmla="*/ 3649 h 414337"/>
                  <a:gd name="connsiteX1" fmla="*/ 4762 w 5138737"/>
                  <a:gd name="connsiteY1" fmla="*/ 214312 h 414337"/>
                  <a:gd name="connsiteX2" fmla="*/ 0 w 5138737"/>
                  <a:gd name="connsiteY2" fmla="*/ 404812 h 414337"/>
                  <a:gd name="connsiteX3" fmla="*/ 128587 w 5138737"/>
                  <a:gd name="connsiteY3" fmla="*/ 409575 h 414337"/>
                  <a:gd name="connsiteX4" fmla="*/ 133350 w 5138737"/>
                  <a:gd name="connsiteY4" fmla="*/ 209550 h 414337"/>
                  <a:gd name="connsiteX5" fmla="*/ 257175 w 5138737"/>
                  <a:gd name="connsiteY5" fmla="*/ 147637 h 414337"/>
                  <a:gd name="connsiteX6" fmla="*/ 385762 w 5138737"/>
                  <a:gd name="connsiteY6" fmla="*/ 204787 h 414337"/>
                  <a:gd name="connsiteX7" fmla="*/ 381000 w 5138737"/>
                  <a:gd name="connsiteY7" fmla="*/ 409575 h 414337"/>
                  <a:gd name="connsiteX8" fmla="*/ 593147 w 5138737"/>
                  <a:gd name="connsiteY8" fmla="*/ 410049 h 414337"/>
                  <a:gd name="connsiteX9" fmla="*/ 995362 w 5138737"/>
                  <a:gd name="connsiteY9" fmla="*/ 409575 h 414337"/>
                  <a:gd name="connsiteX10" fmla="*/ 1119187 w 5138737"/>
                  <a:gd name="connsiteY10" fmla="*/ 128587 h 414337"/>
                  <a:gd name="connsiteX11" fmla="*/ 1243012 w 5138737"/>
                  <a:gd name="connsiteY11" fmla="*/ 400050 h 414337"/>
                  <a:gd name="connsiteX12" fmla="*/ 1376362 w 5138737"/>
                  <a:gd name="connsiteY12" fmla="*/ 147637 h 414337"/>
                  <a:gd name="connsiteX13" fmla="*/ 1485900 w 5138737"/>
                  <a:gd name="connsiteY13" fmla="*/ 414337 h 414337"/>
                  <a:gd name="connsiteX14" fmla="*/ 1628775 w 5138737"/>
                  <a:gd name="connsiteY14" fmla="*/ 152400 h 414337"/>
                  <a:gd name="connsiteX15" fmla="*/ 1738313 w 5138737"/>
                  <a:gd name="connsiteY15" fmla="*/ 409575 h 414337"/>
                  <a:gd name="connsiteX16" fmla="*/ 2419350 w 5138737"/>
                  <a:gd name="connsiteY16" fmla="*/ 404812 h 414337"/>
                  <a:gd name="connsiteX17" fmla="*/ 2476500 w 5138737"/>
                  <a:gd name="connsiteY17" fmla="*/ 157162 h 414337"/>
                  <a:gd name="connsiteX18" fmla="*/ 2624137 w 5138737"/>
                  <a:gd name="connsiteY18" fmla="*/ 157162 h 414337"/>
                  <a:gd name="connsiteX19" fmla="*/ 2686050 w 5138737"/>
                  <a:gd name="connsiteY19" fmla="*/ 395287 h 414337"/>
                  <a:gd name="connsiteX20" fmla="*/ 2747962 w 5138737"/>
                  <a:gd name="connsiteY20" fmla="*/ 152400 h 414337"/>
                  <a:gd name="connsiteX21" fmla="*/ 2886075 w 5138737"/>
                  <a:gd name="connsiteY21" fmla="*/ 147637 h 414337"/>
                  <a:gd name="connsiteX22" fmla="*/ 2952750 w 5138737"/>
                  <a:gd name="connsiteY22" fmla="*/ 414337 h 414337"/>
                  <a:gd name="connsiteX23" fmla="*/ 3024187 w 5138737"/>
                  <a:gd name="connsiteY23" fmla="*/ 147637 h 414337"/>
                  <a:gd name="connsiteX24" fmla="*/ 3167062 w 5138737"/>
                  <a:gd name="connsiteY24" fmla="*/ 157162 h 414337"/>
                  <a:gd name="connsiteX25" fmla="*/ 3228975 w 5138737"/>
                  <a:gd name="connsiteY25" fmla="*/ 414337 h 414337"/>
                  <a:gd name="connsiteX26" fmla="*/ 3871912 w 5138737"/>
                  <a:gd name="connsiteY26" fmla="*/ 414337 h 414337"/>
                  <a:gd name="connsiteX27" fmla="*/ 3867150 w 5138737"/>
                  <a:gd name="connsiteY27" fmla="*/ 190500 h 414337"/>
                  <a:gd name="connsiteX28" fmla="*/ 3919537 w 5138737"/>
                  <a:gd name="connsiteY28" fmla="*/ 142875 h 414337"/>
                  <a:gd name="connsiteX29" fmla="*/ 4090987 w 5138737"/>
                  <a:gd name="connsiteY29" fmla="*/ 147637 h 414337"/>
                  <a:gd name="connsiteX30" fmla="*/ 4090987 w 5138737"/>
                  <a:gd name="connsiteY30" fmla="*/ 409575 h 414337"/>
                  <a:gd name="connsiteX31" fmla="*/ 4224337 w 5138737"/>
                  <a:gd name="connsiteY31" fmla="*/ 409575 h 414337"/>
                  <a:gd name="connsiteX32" fmla="*/ 4224337 w 5138737"/>
                  <a:gd name="connsiteY32" fmla="*/ 204787 h 414337"/>
                  <a:gd name="connsiteX33" fmla="*/ 4271962 w 5138737"/>
                  <a:gd name="connsiteY33" fmla="*/ 138112 h 414337"/>
                  <a:gd name="connsiteX34" fmla="*/ 4448175 w 5138737"/>
                  <a:gd name="connsiteY34" fmla="*/ 147637 h 414337"/>
                  <a:gd name="connsiteX35" fmla="*/ 4452937 w 5138737"/>
                  <a:gd name="connsiteY35" fmla="*/ 414337 h 414337"/>
                  <a:gd name="connsiteX36" fmla="*/ 4586287 w 5138737"/>
                  <a:gd name="connsiteY36" fmla="*/ 409575 h 414337"/>
                  <a:gd name="connsiteX37" fmla="*/ 4586287 w 5138737"/>
                  <a:gd name="connsiteY37" fmla="*/ 195262 h 414337"/>
                  <a:gd name="connsiteX38" fmla="*/ 4638675 w 5138737"/>
                  <a:gd name="connsiteY38" fmla="*/ 152400 h 414337"/>
                  <a:gd name="connsiteX39" fmla="*/ 4819650 w 5138737"/>
                  <a:gd name="connsiteY39" fmla="*/ 147637 h 414337"/>
                  <a:gd name="connsiteX40" fmla="*/ 4824412 w 5138737"/>
                  <a:gd name="connsiteY40" fmla="*/ 409575 h 414337"/>
                  <a:gd name="connsiteX41" fmla="*/ 5138737 w 5138737"/>
                  <a:gd name="connsiteY41" fmla="*/ 409575 h 414337"/>
                  <a:gd name="connsiteX42" fmla="*/ 5133975 w 5138737"/>
                  <a:gd name="connsiteY42" fmla="*/ 0 h 414337"/>
                  <a:gd name="connsiteX43" fmla="*/ 599497 w 5138737"/>
                  <a:gd name="connsiteY43" fmla="*/ 3649 h 414337"/>
                  <a:gd name="connsiteX0" fmla="*/ 599497 w 5138737"/>
                  <a:gd name="connsiteY0" fmla="*/ 3649 h 414337"/>
                  <a:gd name="connsiteX1" fmla="*/ 0 w 5138737"/>
                  <a:gd name="connsiteY1" fmla="*/ 404812 h 414337"/>
                  <a:gd name="connsiteX2" fmla="*/ 128587 w 5138737"/>
                  <a:gd name="connsiteY2" fmla="*/ 409575 h 414337"/>
                  <a:gd name="connsiteX3" fmla="*/ 133350 w 5138737"/>
                  <a:gd name="connsiteY3" fmla="*/ 209550 h 414337"/>
                  <a:gd name="connsiteX4" fmla="*/ 257175 w 5138737"/>
                  <a:gd name="connsiteY4" fmla="*/ 147637 h 414337"/>
                  <a:gd name="connsiteX5" fmla="*/ 385762 w 5138737"/>
                  <a:gd name="connsiteY5" fmla="*/ 204787 h 414337"/>
                  <a:gd name="connsiteX6" fmla="*/ 381000 w 5138737"/>
                  <a:gd name="connsiteY6" fmla="*/ 409575 h 414337"/>
                  <a:gd name="connsiteX7" fmla="*/ 593147 w 5138737"/>
                  <a:gd name="connsiteY7" fmla="*/ 410049 h 414337"/>
                  <a:gd name="connsiteX8" fmla="*/ 995362 w 5138737"/>
                  <a:gd name="connsiteY8" fmla="*/ 409575 h 414337"/>
                  <a:gd name="connsiteX9" fmla="*/ 1119187 w 5138737"/>
                  <a:gd name="connsiteY9" fmla="*/ 128587 h 414337"/>
                  <a:gd name="connsiteX10" fmla="*/ 1243012 w 5138737"/>
                  <a:gd name="connsiteY10" fmla="*/ 400050 h 414337"/>
                  <a:gd name="connsiteX11" fmla="*/ 1376362 w 5138737"/>
                  <a:gd name="connsiteY11" fmla="*/ 147637 h 414337"/>
                  <a:gd name="connsiteX12" fmla="*/ 1485900 w 5138737"/>
                  <a:gd name="connsiteY12" fmla="*/ 414337 h 414337"/>
                  <a:gd name="connsiteX13" fmla="*/ 1628775 w 5138737"/>
                  <a:gd name="connsiteY13" fmla="*/ 152400 h 414337"/>
                  <a:gd name="connsiteX14" fmla="*/ 1738313 w 5138737"/>
                  <a:gd name="connsiteY14" fmla="*/ 409575 h 414337"/>
                  <a:gd name="connsiteX15" fmla="*/ 2419350 w 5138737"/>
                  <a:gd name="connsiteY15" fmla="*/ 404812 h 414337"/>
                  <a:gd name="connsiteX16" fmla="*/ 2476500 w 5138737"/>
                  <a:gd name="connsiteY16" fmla="*/ 157162 h 414337"/>
                  <a:gd name="connsiteX17" fmla="*/ 2624137 w 5138737"/>
                  <a:gd name="connsiteY17" fmla="*/ 157162 h 414337"/>
                  <a:gd name="connsiteX18" fmla="*/ 2686050 w 5138737"/>
                  <a:gd name="connsiteY18" fmla="*/ 395287 h 414337"/>
                  <a:gd name="connsiteX19" fmla="*/ 2747962 w 5138737"/>
                  <a:gd name="connsiteY19" fmla="*/ 152400 h 414337"/>
                  <a:gd name="connsiteX20" fmla="*/ 2886075 w 5138737"/>
                  <a:gd name="connsiteY20" fmla="*/ 147637 h 414337"/>
                  <a:gd name="connsiteX21" fmla="*/ 2952750 w 5138737"/>
                  <a:gd name="connsiteY21" fmla="*/ 414337 h 414337"/>
                  <a:gd name="connsiteX22" fmla="*/ 3024187 w 5138737"/>
                  <a:gd name="connsiteY22" fmla="*/ 147637 h 414337"/>
                  <a:gd name="connsiteX23" fmla="*/ 3167062 w 5138737"/>
                  <a:gd name="connsiteY23" fmla="*/ 157162 h 414337"/>
                  <a:gd name="connsiteX24" fmla="*/ 3228975 w 5138737"/>
                  <a:gd name="connsiteY24" fmla="*/ 414337 h 414337"/>
                  <a:gd name="connsiteX25" fmla="*/ 3871912 w 5138737"/>
                  <a:gd name="connsiteY25" fmla="*/ 414337 h 414337"/>
                  <a:gd name="connsiteX26" fmla="*/ 3867150 w 5138737"/>
                  <a:gd name="connsiteY26" fmla="*/ 190500 h 414337"/>
                  <a:gd name="connsiteX27" fmla="*/ 3919537 w 5138737"/>
                  <a:gd name="connsiteY27" fmla="*/ 142875 h 414337"/>
                  <a:gd name="connsiteX28" fmla="*/ 4090987 w 5138737"/>
                  <a:gd name="connsiteY28" fmla="*/ 147637 h 414337"/>
                  <a:gd name="connsiteX29" fmla="*/ 4090987 w 5138737"/>
                  <a:gd name="connsiteY29" fmla="*/ 409575 h 414337"/>
                  <a:gd name="connsiteX30" fmla="*/ 4224337 w 5138737"/>
                  <a:gd name="connsiteY30" fmla="*/ 409575 h 414337"/>
                  <a:gd name="connsiteX31" fmla="*/ 4224337 w 5138737"/>
                  <a:gd name="connsiteY31" fmla="*/ 204787 h 414337"/>
                  <a:gd name="connsiteX32" fmla="*/ 4271962 w 5138737"/>
                  <a:gd name="connsiteY32" fmla="*/ 138112 h 414337"/>
                  <a:gd name="connsiteX33" fmla="*/ 4448175 w 5138737"/>
                  <a:gd name="connsiteY33" fmla="*/ 147637 h 414337"/>
                  <a:gd name="connsiteX34" fmla="*/ 4452937 w 5138737"/>
                  <a:gd name="connsiteY34" fmla="*/ 414337 h 414337"/>
                  <a:gd name="connsiteX35" fmla="*/ 4586287 w 5138737"/>
                  <a:gd name="connsiteY35" fmla="*/ 409575 h 414337"/>
                  <a:gd name="connsiteX36" fmla="*/ 4586287 w 5138737"/>
                  <a:gd name="connsiteY36" fmla="*/ 195262 h 414337"/>
                  <a:gd name="connsiteX37" fmla="*/ 4638675 w 5138737"/>
                  <a:gd name="connsiteY37" fmla="*/ 152400 h 414337"/>
                  <a:gd name="connsiteX38" fmla="*/ 4819650 w 5138737"/>
                  <a:gd name="connsiteY38" fmla="*/ 147637 h 414337"/>
                  <a:gd name="connsiteX39" fmla="*/ 4824412 w 5138737"/>
                  <a:gd name="connsiteY39" fmla="*/ 409575 h 414337"/>
                  <a:gd name="connsiteX40" fmla="*/ 5138737 w 5138737"/>
                  <a:gd name="connsiteY40" fmla="*/ 409575 h 414337"/>
                  <a:gd name="connsiteX41" fmla="*/ 5133975 w 5138737"/>
                  <a:gd name="connsiteY41" fmla="*/ 0 h 414337"/>
                  <a:gd name="connsiteX42" fmla="*/ 599497 w 5138737"/>
                  <a:gd name="connsiteY42" fmla="*/ 3649 h 414337"/>
                  <a:gd name="connsiteX0" fmla="*/ 470910 w 5010150"/>
                  <a:gd name="connsiteY0" fmla="*/ 3649 h 414337"/>
                  <a:gd name="connsiteX1" fmla="*/ 0 w 5010150"/>
                  <a:gd name="connsiteY1" fmla="*/ 409575 h 414337"/>
                  <a:gd name="connsiteX2" fmla="*/ 4763 w 5010150"/>
                  <a:gd name="connsiteY2" fmla="*/ 209550 h 414337"/>
                  <a:gd name="connsiteX3" fmla="*/ 128588 w 5010150"/>
                  <a:gd name="connsiteY3" fmla="*/ 147637 h 414337"/>
                  <a:gd name="connsiteX4" fmla="*/ 257175 w 5010150"/>
                  <a:gd name="connsiteY4" fmla="*/ 204787 h 414337"/>
                  <a:gd name="connsiteX5" fmla="*/ 252413 w 5010150"/>
                  <a:gd name="connsiteY5" fmla="*/ 409575 h 414337"/>
                  <a:gd name="connsiteX6" fmla="*/ 464560 w 5010150"/>
                  <a:gd name="connsiteY6" fmla="*/ 410049 h 414337"/>
                  <a:gd name="connsiteX7" fmla="*/ 866775 w 5010150"/>
                  <a:gd name="connsiteY7" fmla="*/ 409575 h 414337"/>
                  <a:gd name="connsiteX8" fmla="*/ 990600 w 5010150"/>
                  <a:gd name="connsiteY8" fmla="*/ 128587 h 414337"/>
                  <a:gd name="connsiteX9" fmla="*/ 1114425 w 5010150"/>
                  <a:gd name="connsiteY9" fmla="*/ 400050 h 414337"/>
                  <a:gd name="connsiteX10" fmla="*/ 1247775 w 5010150"/>
                  <a:gd name="connsiteY10" fmla="*/ 147637 h 414337"/>
                  <a:gd name="connsiteX11" fmla="*/ 1357313 w 5010150"/>
                  <a:gd name="connsiteY11" fmla="*/ 414337 h 414337"/>
                  <a:gd name="connsiteX12" fmla="*/ 1500188 w 5010150"/>
                  <a:gd name="connsiteY12" fmla="*/ 152400 h 414337"/>
                  <a:gd name="connsiteX13" fmla="*/ 1609726 w 5010150"/>
                  <a:gd name="connsiteY13" fmla="*/ 409575 h 414337"/>
                  <a:gd name="connsiteX14" fmla="*/ 2290763 w 5010150"/>
                  <a:gd name="connsiteY14" fmla="*/ 404812 h 414337"/>
                  <a:gd name="connsiteX15" fmla="*/ 2347913 w 5010150"/>
                  <a:gd name="connsiteY15" fmla="*/ 157162 h 414337"/>
                  <a:gd name="connsiteX16" fmla="*/ 2495550 w 5010150"/>
                  <a:gd name="connsiteY16" fmla="*/ 157162 h 414337"/>
                  <a:gd name="connsiteX17" fmla="*/ 2557463 w 5010150"/>
                  <a:gd name="connsiteY17" fmla="*/ 395287 h 414337"/>
                  <a:gd name="connsiteX18" fmla="*/ 2619375 w 5010150"/>
                  <a:gd name="connsiteY18" fmla="*/ 152400 h 414337"/>
                  <a:gd name="connsiteX19" fmla="*/ 2757488 w 5010150"/>
                  <a:gd name="connsiteY19" fmla="*/ 147637 h 414337"/>
                  <a:gd name="connsiteX20" fmla="*/ 2824163 w 5010150"/>
                  <a:gd name="connsiteY20" fmla="*/ 414337 h 414337"/>
                  <a:gd name="connsiteX21" fmla="*/ 2895600 w 5010150"/>
                  <a:gd name="connsiteY21" fmla="*/ 147637 h 414337"/>
                  <a:gd name="connsiteX22" fmla="*/ 3038475 w 5010150"/>
                  <a:gd name="connsiteY22" fmla="*/ 157162 h 414337"/>
                  <a:gd name="connsiteX23" fmla="*/ 3100388 w 5010150"/>
                  <a:gd name="connsiteY23" fmla="*/ 414337 h 414337"/>
                  <a:gd name="connsiteX24" fmla="*/ 3743325 w 5010150"/>
                  <a:gd name="connsiteY24" fmla="*/ 414337 h 414337"/>
                  <a:gd name="connsiteX25" fmla="*/ 3738563 w 5010150"/>
                  <a:gd name="connsiteY25" fmla="*/ 190500 h 414337"/>
                  <a:gd name="connsiteX26" fmla="*/ 3790950 w 5010150"/>
                  <a:gd name="connsiteY26" fmla="*/ 142875 h 414337"/>
                  <a:gd name="connsiteX27" fmla="*/ 3962400 w 5010150"/>
                  <a:gd name="connsiteY27" fmla="*/ 147637 h 414337"/>
                  <a:gd name="connsiteX28" fmla="*/ 3962400 w 5010150"/>
                  <a:gd name="connsiteY28" fmla="*/ 409575 h 414337"/>
                  <a:gd name="connsiteX29" fmla="*/ 4095750 w 5010150"/>
                  <a:gd name="connsiteY29" fmla="*/ 409575 h 414337"/>
                  <a:gd name="connsiteX30" fmla="*/ 4095750 w 5010150"/>
                  <a:gd name="connsiteY30" fmla="*/ 204787 h 414337"/>
                  <a:gd name="connsiteX31" fmla="*/ 4143375 w 5010150"/>
                  <a:gd name="connsiteY31" fmla="*/ 138112 h 414337"/>
                  <a:gd name="connsiteX32" fmla="*/ 4319588 w 5010150"/>
                  <a:gd name="connsiteY32" fmla="*/ 147637 h 414337"/>
                  <a:gd name="connsiteX33" fmla="*/ 4324350 w 5010150"/>
                  <a:gd name="connsiteY33" fmla="*/ 414337 h 414337"/>
                  <a:gd name="connsiteX34" fmla="*/ 4457700 w 5010150"/>
                  <a:gd name="connsiteY34" fmla="*/ 409575 h 414337"/>
                  <a:gd name="connsiteX35" fmla="*/ 4457700 w 5010150"/>
                  <a:gd name="connsiteY35" fmla="*/ 195262 h 414337"/>
                  <a:gd name="connsiteX36" fmla="*/ 4510088 w 5010150"/>
                  <a:gd name="connsiteY36" fmla="*/ 152400 h 414337"/>
                  <a:gd name="connsiteX37" fmla="*/ 4691063 w 5010150"/>
                  <a:gd name="connsiteY37" fmla="*/ 147637 h 414337"/>
                  <a:gd name="connsiteX38" fmla="*/ 4695825 w 5010150"/>
                  <a:gd name="connsiteY38" fmla="*/ 409575 h 414337"/>
                  <a:gd name="connsiteX39" fmla="*/ 5010150 w 5010150"/>
                  <a:gd name="connsiteY39" fmla="*/ 409575 h 414337"/>
                  <a:gd name="connsiteX40" fmla="*/ 5005388 w 5010150"/>
                  <a:gd name="connsiteY40" fmla="*/ 0 h 414337"/>
                  <a:gd name="connsiteX41" fmla="*/ 470910 w 5010150"/>
                  <a:gd name="connsiteY41" fmla="*/ 3649 h 414337"/>
                  <a:gd name="connsiteX0" fmla="*/ 466147 w 5005387"/>
                  <a:gd name="connsiteY0" fmla="*/ 3649 h 414337"/>
                  <a:gd name="connsiteX1" fmla="*/ 0 w 5005387"/>
                  <a:gd name="connsiteY1" fmla="*/ 209550 h 414337"/>
                  <a:gd name="connsiteX2" fmla="*/ 123825 w 5005387"/>
                  <a:gd name="connsiteY2" fmla="*/ 147637 h 414337"/>
                  <a:gd name="connsiteX3" fmla="*/ 252412 w 5005387"/>
                  <a:gd name="connsiteY3" fmla="*/ 204787 h 414337"/>
                  <a:gd name="connsiteX4" fmla="*/ 247650 w 5005387"/>
                  <a:gd name="connsiteY4" fmla="*/ 409575 h 414337"/>
                  <a:gd name="connsiteX5" fmla="*/ 459797 w 5005387"/>
                  <a:gd name="connsiteY5" fmla="*/ 410049 h 414337"/>
                  <a:gd name="connsiteX6" fmla="*/ 862012 w 5005387"/>
                  <a:gd name="connsiteY6" fmla="*/ 409575 h 414337"/>
                  <a:gd name="connsiteX7" fmla="*/ 985837 w 5005387"/>
                  <a:gd name="connsiteY7" fmla="*/ 128587 h 414337"/>
                  <a:gd name="connsiteX8" fmla="*/ 1109662 w 5005387"/>
                  <a:gd name="connsiteY8" fmla="*/ 400050 h 414337"/>
                  <a:gd name="connsiteX9" fmla="*/ 1243012 w 5005387"/>
                  <a:gd name="connsiteY9" fmla="*/ 147637 h 414337"/>
                  <a:gd name="connsiteX10" fmla="*/ 1352550 w 5005387"/>
                  <a:gd name="connsiteY10" fmla="*/ 414337 h 414337"/>
                  <a:gd name="connsiteX11" fmla="*/ 1495425 w 5005387"/>
                  <a:gd name="connsiteY11" fmla="*/ 152400 h 414337"/>
                  <a:gd name="connsiteX12" fmla="*/ 1604963 w 5005387"/>
                  <a:gd name="connsiteY12" fmla="*/ 409575 h 414337"/>
                  <a:gd name="connsiteX13" fmla="*/ 2286000 w 5005387"/>
                  <a:gd name="connsiteY13" fmla="*/ 404812 h 414337"/>
                  <a:gd name="connsiteX14" fmla="*/ 2343150 w 5005387"/>
                  <a:gd name="connsiteY14" fmla="*/ 157162 h 414337"/>
                  <a:gd name="connsiteX15" fmla="*/ 2490787 w 5005387"/>
                  <a:gd name="connsiteY15" fmla="*/ 157162 h 414337"/>
                  <a:gd name="connsiteX16" fmla="*/ 2552700 w 5005387"/>
                  <a:gd name="connsiteY16" fmla="*/ 395287 h 414337"/>
                  <a:gd name="connsiteX17" fmla="*/ 2614612 w 5005387"/>
                  <a:gd name="connsiteY17" fmla="*/ 152400 h 414337"/>
                  <a:gd name="connsiteX18" fmla="*/ 2752725 w 5005387"/>
                  <a:gd name="connsiteY18" fmla="*/ 147637 h 414337"/>
                  <a:gd name="connsiteX19" fmla="*/ 2819400 w 5005387"/>
                  <a:gd name="connsiteY19" fmla="*/ 414337 h 414337"/>
                  <a:gd name="connsiteX20" fmla="*/ 2890837 w 5005387"/>
                  <a:gd name="connsiteY20" fmla="*/ 147637 h 414337"/>
                  <a:gd name="connsiteX21" fmla="*/ 3033712 w 5005387"/>
                  <a:gd name="connsiteY21" fmla="*/ 157162 h 414337"/>
                  <a:gd name="connsiteX22" fmla="*/ 3095625 w 5005387"/>
                  <a:gd name="connsiteY22" fmla="*/ 414337 h 414337"/>
                  <a:gd name="connsiteX23" fmla="*/ 3738562 w 5005387"/>
                  <a:gd name="connsiteY23" fmla="*/ 414337 h 414337"/>
                  <a:gd name="connsiteX24" fmla="*/ 3733800 w 5005387"/>
                  <a:gd name="connsiteY24" fmla="*/ 190500 h 414337"/>
                  <a:gd name="connsiteX25" fmla="*/ 3786187 w 5005387"/>
                  <a:gd name="connsiteY25" fmla="*/ 142875 h 414337"/>
                  <a:gd name="connsiteX26" fmla="*/ 3957637 w 5005387"/>
                  <a:gd name="connsiteY26" fmla="*/ 147637 h 414337"/>
                  <a:gd name="connsiteX27" fmla="*/ 3957637 w 5005387"/>
                  <a:gd name="connsiteY27" fmla="*/ 409575 h 414337"/>
                  <a:gd name="connsiteX28" fmla="*/ 4090987 w 5005387"/>
                  <a:gd name="connsiteY28" fmla="*/ 409575 h 414337"/>
                  <a:gd name="connsiteX29" fmla="*/ 4090987 w 5005387"/>
                  <a:gd name="connsiteY29" fmla="*/ 204787 h 414337"/>
                  <a:gd name="connsiteX30" fmla="*/ 4138612 w 5005387"/>
                  <a:gd name="connsiteY30" fmla="*/ 138112 h 414337"/>
                  <a:gd name="connsiteX31" fmla="*/ 4314825 w 5005387"/>
                  <a:gd name="connsiteY31" fmla="*/ 147637 h 414337"/>
                  <a:gd name="connsiteX32" fmla="*/ 4319587 w 5005387"/>
                  <a:gd name="connsiteY32" fmla="*/ 414337 h 414337"/>
                  <a:gd name="connsiteX33" fmla="*/ 4452937 w 5005387"/>
                  <a:gd name="connsiteY33" fmla="*/ 409575 h 414337"/>
                  <a:gd name="connsiteX34" fmla="*/ 4452937 w 5005387"/>
                  <a:gd name="connsiteY34" fmla="*/ 195262 h 414337"/>
                  <a:gd name="connsiteX35" fmla="*/ 4505325 w 5005387"/>
                  <a:gd name="connsiteY35" fmla="*/ 152400 h 414337"/>
                  <a:gd name="connsiteX36" fmla="*/ 4686300 w 5005387"/>
                  <a:gd name="connsiteY36" fmla="*/ 147637 h 414337"/>
                  <a:gd name="connsiteX37" fmla="*/ 4691062 w 5005387"/>
                  <a:gd name="connsiteY37" fmla="*/ 409575 h 414337"/>
                  <a:gd name="connsiteX38" fmla="*/ 5005387 w 5005387"/>
                  <a:gd name="connsiteY38" fmla="*/ 409575 h 414337"/>
                  <a:gd name="connsiteX39" fmla="*/ 5000625 w 5005387"/>
                  <a:gd name="connsiteY39" fmla="*/ 0 h 414337"/>
                  <a:gd name="connsiteX40" fmla="*/ 466147 w 5005387"/>
                  <a:gd name="connsiteY40" fmla="*/ 3649 h 414337"/>
                  <a:gd name="connsiteX0" fmla="*/ 342322 w 4881562"/>
                  <a:gd name="connsiteY0" fmla="*/ 3649 h 414337"/>
                  <a:gd name="connsiteX1" fmla="*/ 0 w 4881562"/>
                  <a:gd name="connsiteY1" fmla="*/ 147637 h 414337"/>
                  <a:gd name="connsiteX2" fmla="*/ 128587 w 4881562"/>
                  <a:gd name="connsiteY2" fmla="*/ 204787 h 414337"/>
                  <a:gd name="connsiteX3" fmla="*/ 123825 w 4881562"/>
                  <a:gd name="connsiteY3" fmla="*/ 409575 h 414337"/>
                  <a:gd name="connsiteX4" fmla="*/ 335972 w 4881562"/>
                  <a:gd name="connsiteY4" fmla="*/ 410049 h 414337"/>
                  <a:gd name="connsiteX5" fmla="*/ 738187 w 4881562"/>
                  <a:gd name="connsiteY5" fmla="*/ 409575 h 414337"/>
                  <a:gd name="connsiteX6" fmla="*/ 862012 w 4881562"/>
                  <a:gd name="connsiteY6" fmla="*/ 128587 h 414337"/>
                  <a:gd name="connsiteX7" fmla="*/ 985837 w 4881562"/>
                  <a:gd name="connsiteY7" fmla="*/ 400050 h 414337"/>
                  <a:gd name="connsiteX8" fmla="*/ 1119187 w 4881562"/>
                  <a:gd name="connsiteY8" fmla="*/ 147637 h 414337"/>
                  <a:gd name="connsiteX9" fmla="*/ 1228725 w 4881562"/>
                  <a:gd name="connsiteY9" fmla="*/ 414337 h 414337"/>
                  <a:gd name="connsiteX10" fmla="*/ 1371600 w 4881562"/>
                  <a:gd name="connsiteY10" fmla="*/ 152400 h 414337"/>
                  <a:gd name="connsiteX11" fmla="*/ 1481138 w 4881562"/>
                  <a:gd name="connsiteY11" fmla="*/ 409575 h 414337"/>
                  <a:gd name="connsiteX12" fmla="*/ 2162175 w 4881562"/>
                  <a:gd name="connsiteY12" fmla="*/ 404812 h 414337"/>
                  <a:gd name="connsiteX13" fmla="*/ 2219325 w 4881562"/>
                  <a:gd name="connsiteY13" fmla="*/ 157162 h 414337"/>
                  <a:gd name="connsiteX14" fmla="*/ 2366962 w 4881562"/>
                  <a:gd name="connsiteY14" fmla="*/ 157162 h 414337"/>
                  <a:gd name="connsiteX15" fmla="*/ 2428875 w 4881562"/>
                  <a:gd name="connsiteY15" fmla="*/ 395287 h 414337"/>
                  <a:gd name="connsiteX16" fmla="*/ 2490787 w 4881562"/>
                  <a:gd name="connsiteY16" fmla="*/ 152400 h 414337"/>
                  <a:gd name="connsiteX17" fmla="*/ 2628900 w 4881562"/>
                  <a:gd name="connsiteY17" fmla="*/ 147637 h 414337"/>
                  <a:gd name="connsiteX18" fmla="*/ 2695575 w 4881562"/>
                  <a:gd name="connsiteY18" fmla="*/ 414337 h 414337"/>
                  <a:gd name="connsiteX19" fmla="*/ 2767012 w 4881562"/>
                  <a:gd name="connsiteY19" fmla="*/ 147637 h 414337"/>
                  <a:gd name="connsiteX20" fmla="*/ 2909887 w 4881562"/>
                  <a:gd name="connsiteY20" fmla="*/ 157162 h 414337"/>
                  <a:gd name="connsiteX21" fmla="*/ 2971800 w 4881562"/>
                  <a:gd name="connsiteY21" fmla="*/ 414337 h 414337"/>
                  <a:gd name="connsiteX22" fmla="*/ 3614737 w 4881562"/>
                  <a:gd name="connsiteY22" fmla="*/ 414337 h 414337"/>
                  <a:gd name="connsiteX23" fmla="*/ 3609975 w 4881562"/>
                  <a:gd name="connsiteY23" fmla="*/ 190500 h 414337"/>
                  <a:gd name="connsiteX24" fmla="*/ 3662362 w 4881562"/>
                  <a:gd name="connsiteY24" fmla="*/ 142875 h 414337"/>
                  <a:gd name="connsiteX25" fmla="*/ 3833812 w 4881562"/>
                  <a:gd name="connsiteY25" fmla="*/ 147637 h 414337"/>
                  <a:gd name="connsiteX26" fmla="*/ 3833812 w 4881562"/>
                  <a:gd name="connsiteY26" fmla="*/ 409575 h 414337"/>
                  <a:gd name="connsiteX27" fmla="*/ 3967162 w 4881562"/>
                  <a:gd name="connsiteY27" fmla="*/ 409575 h 414337"/>
                  <a:gd name="connsiteX28" fmla="*/ 3967162 w 4881562"/>
                  <a:gd name="connsiteY28" fmla="*/ 204787 h 414337"/>
                  <a:gd name="connsiteX29" fmla="*/ 4014787 w 4881562"/>
                  <a:gd name="connsiteY29" fmla="*/ 138112 h 414337"/>
                  <a:gd name="connsiteX30" fmla="*/ 4191000 w 4881562"/>
                  <a:gd name="connsiteY30" fmla="*/ 147637 h 414337"/>
                  <a:gd name="connsiteX31" fmla="*/ 4195762 w 4881562"/>
                  <a:gd name="connsiteY31" fmla="*/ 414337 h 414337"/>
                  <a:gd name="connsiteX32" fmla="*/ 4329112 w 4881562"/>
                  <a:gd name="connsiteY32" fmla="*/ 409575 h 414337"/>
                  <a:gd name="connsiteX33" fmla="*/ 4329112 w 4881562"/>
                  <a:gd name="connsiteY33" fmla="*/ 195262 h 414337"/>
                  <a:gd name="connsiteX34" fmla="*/ 4381500 w 4881562"/>
                  <a:gd name="connsiteY34" fmla="*/ 152400 h 414337"/>
                  <a:gd name="connsiteX35" fmla="*/ 4562475 w 4881562"/>
                  <a:gd name="connsiteY35" fmla="*/ 147637 h 414337"/>
                  <a:gd name="connsiteX36" fmla="*/ 4567237 w 4881562"/>
                  <a:gd name="connsiteY36" fmla="*/ 409575 h 414337"/>
                  <a:gd name="connsiteX37" fmla="*/ 4881562 w 4881562"/>
                  <a:gd name="connsiteY37" fmla="*/ 409575 h 414337"/>
                  <a:gd name="connsiteX38" fmla="*/ 4876800 w 4881562"/>
                  <a:gd name="connsiteY38" fmla="*/ 0 h 414337"/>
                  <a:gd name="connsiteX39" fmla="*/ 342322 w 4881562"/>
                  <a:gd name="connsiteY39" fmla="*/ 3649 h 414337"/>
                  <a:gd name="connsiteX0" fmla="*/ 218497 w 4757737"/>
                  <a:gd name="connsiteY0" fmla="*/ 3649 h 414337"/>
                  <a:gd name="connsiteX1" fmla="*/ 4762 w 4757737"/>
                  <a:gd name="connsiteY1" fmla="*/ 204787 h 414337"/>
                  <a:gd name="connsiteX2" fmla="*/ 0 w 4757737"/>
                  <a:gd name="connsiteY2" fmla="*/ 409575 h 414337"/>
                  <a:gd name="connsiteX3" fmla="*/ 212147 w 4757737"/>
                  <a:gd name="connsiteY3" fmla="*/ 410049 h 414337"/>
                  <a:gd name="connsiteX4" fmla="*/ 614362 w 4757737"/>
                  <a:gd name="connsiteY4" fmla="*/ 409575 h 414337"/>
                  <a:gd name="connsiteX5" fmla="*/ 738187 w 4757737"/>
                  <a:gd name="connsiteY5" fmla="*/ 128587 h 414337"/>
                  <a:gd name="connsiteX6" fmla="*/ 862012 w 4757737"/>
                  <a:gd name="connsiteY6" fmla="*/ 400050 h 414337"/>
                  <a:gd name="connsiteX7" fmla="*/ 995362 w 4757737"/>
                  <a:gd name="connsiteY7" fmla="*/ 147637 h 414337"/>
                  <a:gd name="connsiteX8" fmla="*/ 1104900 w 4757737"/>
                  <a:gd name="connsiteY8" fmla="*/ 414337 h 414337"/>
                  <a:gd name="connsiteX9" fmla="*/ 1247775 w 4757737"/>
                  <a:gd name="connsiteY9" fmla="*/ 152400 h 414337"/>
                  <a:gd name="connsiteX10" fmla="*/ 1357313 w 4757737"/>
                  <a:gd name="connsiteY10" fmla="*/ 409575 h 414337"/>
                  <a:gd name="connsiteX11" fmla="*/ 2038350 w 4757737"/>
                  <a:gd name="connsiteY11" fmla="*/ 404812 h 414337"/>
                  <a:gd name="connsiteX12" fmla="*/ 2095500 w 4757737"/>
                  <a:gd name="connsiteY12" fmla="*/ 157162 h 414337"/>
                  <a:gd name="connsiteX13" fmla="*/ 2243137 w 4757737"/>
                  <a:gd name="connsiteY13" fmla="*/ 157162 h 414337"/>
                  <a:gd name="connsiteX14" fmla="*/ 2305050 w 4757737"/>
                  <a:gd name="connsiteY14" fmla="*/ 395287 h 414337"/>
                  <a:gd name="connsiteX15" fmla="*/ 2366962 w 4757737"/>
                  <a:gd name="connsiteY15" fmla="*/ 152400 h 414337"/>
                  <a:gd name="connsiteX16" fmla="*/ 2505075 w 4757737"/>
                  <a:gd name="connsiteY16" fmla="*/ 147637 h 414337"/>
                  <a:gd name="connsiteX17" fmla="*/ 2571750 w 4757737"/>
                  <a:gd name="connsiteY17" fmla="*/ 414337 h 414337"/>
                  <a:gd name="connsiteX18" fmla="*/ 2643187 w 4757737"/>
                  <a:gd name="connsiteY18" fmla="*/ 147637 h 414337"/>
                  <a:gd name="connsiteX19" fmla="*/ 2786062 w 4757737"/>
                  <a:gd name="connsiteY19" fmla="*/ 157162 h 414337"/>
                  <a:gd name="connsiteX20" fmla="*/ 2847975 w 4757737"/>
                  <a:gd name="connsiteY20" fmla="*/ 414337 h 414337"/>
                  <a:gd name="connsiteX21" fmla="*/ 3490912 w 4757737"/>
                  <a:gd name="connsiteY21" fmla="*/ 414337 h 414337"/>
                  <a:gd name="connsiteX22" fmla="*/ 3486150 w 4757737"/>
                  <a:gd name="connsiteY22" fmla="*/ 190500 h 414337"/>
                  <a:gd name="connsiteX23" fmla="*/ 3538537 w 4757737"/>
                  <a:gd name="connsiteY23" fmla="*/ 142875 h 414337"/>
                  <a:gd name="connsiteX24" fmla="*/ 3709987 w 4757737"/>
                  <a:gd name="connsiteY24" fmla="*/ 147637 h 414337"/>
                  <a:gd name="connsiteX25" fmla="*/ 3709987 w 4757737"/>
                  <a:gd name="connsiteY25" fmla="*/ 409575 h 414337"/>
                  <a:gd name="connsiteX26" fmla="*/ 3843337 w 4757737"/>
                  <a:gd name="connsiteY26" fmla="*/ 409575 h 414337"/>
                  <a:gd name="connsiteX27" fmla="*/ 3843337 w 4757737"/>
                  <a:gd name="connsiteY27" fmla="*/ 204787 h 414337"/>
                  <a:gd name="connsiteX28" fmla="*/ 3890962 w 4757737"/>
                  <a:gd name="connsiteY28" fmla="*/ 138112 h 414337"/>
                  <a:gd name="connsiteX29" fmla="*/ 4067175 w 4757737"/>
                  <a:gd name="connsiteY29" fmla="*/ 147637 h 414337"/>
                  <a:gd name="connsiteX30" fmla="*/ 4071937 w 4757737"/>
                  <a:gd name="connsiteY30" fmla="*/ 414337 h 414337"/>
                  <a:gd name="connsiteX31" fmla="*/ 4205287 w 4757737"/>
                  <a:gd name="connsiteY31" fmla="*/ 409575 h 414337"/>
                  <a:gd name="connsiteX32" fmla="*/ 4205287 w 4757737"/>
                  <a:gd name="connsiteY32" fmla="*/ 195262 h 414337"/>
                  <a:gd name="connsiteX33" fmla="*/ 4257675 w 4757737"/>
                  <a:gd name="connsiteY33" fmla="*/ 152400 h 414337"/>
                  <a:gd name="connsiteX34" fmla="*/ 4438650 w 4757737"/>
                  <a:gd name="connsiteY34" fmla="*/ 147637 h 414337"/>
                  <a:gd name="connsiteX35" fmla="*/ 4443412 w 4757737"/>
                  <a:gd name="connsiteY35" fmla="*/ 409575 h 414337"/>
                  <a:gd name="connsiteX36" fmla="*/ 4757737 w 4757737"/>
                  <a:gd name="connsiteY36" fmla="*/ 409575 h 414337"/>
                  <a:gd name="connsiteX37" fmla="*/ 4752975 w 4757737"/>
                  <a:gd name="connsiteY37" fmla="*/ 0 h 414337"/>
                  <a:gd name="connsiteX38" fmla="*/ 218497 w 4757737"/>
                  <a:gd name="connsiteY38" fmla="*/ 3649 h 414337"/>
                  <a:gd name="connsiteX0" fmla="*/ 218497 w 4757737"/>
                  <a:gd name="connsiteY0" fmla="*/ 3649 h 414337"/>
                  <a:gd name="connsiteX1" fmla="*/ 0 w 4757737"/>
                  <a:gd name="connsiteY1" fmla="*/ 409575 h 414337"/>
                  <a:gd name="connsiteX2" fmla="*/ 212147 w 4757737"/>
                  <a:gd name="connsiteY2" fmla="*/ 410049 h 414337"/>
                  <a:gd name="connsiteX3" fmla="*/ 614362 w 4757737"/>
                  <a:gd name="connsiteY3" fmla="*/ 409575 h 414337"/>
                  <a:gd name="connsiteX4" fmla="*/ 738187 w 4757737"/>
                  <a:gd name="connsiteY4" fmla="*/ 128587 h 414337"/>
                  <a:gd name="connsiteX5" fmla="*/ 862012 w 4757737"/>
                  <a:gd name="connsiteY5" fmla="*/ 400050 h 414337"/>
                  <a:gd name="connsiteX6" fmla="*/ 995362 w 4757737"/>
                  <a:gd name="connsiteY6" fmla="*/ 147637 h 414337"/>
                  <a:gd name="connsiteX7" fmla="*/ 1104900 w 4757737"/>
                  <a:gd name="connsiteY7" fmla="*/ 414337 h 414337"/>
                  <a:gd name="connsiteX8" fmla="*/ 1247775 w 4757737"/>
                  <a:gd name="connsiteY8" fmla="*/ 152400 h 414337"/>
                  <a:gd name="connsiteX9" fmla="*/ 1357313 w 4757737"/>
                  <a:gd name="connsiteY9" fmla="*/ 409575 h 414337"/>
                  <a:gd name="connsiteX10" fmla="*/ 2038350 w 4757737"/>
                  <a:gd name="connsiteY10" fmla="*/ 404812 h 414337"/>
                  <a:gd name="connsiteX11" fmla="*/ 2095500 w 4757737"/>
                  <a:gd name="connsiteY11" fmla="*/ 157162 h 414337"/>
                  <a:gd name="connsiteX12" fmla="*/ 2243137 w 4757737"/>
                  <a:gd name="connsiteY12" fmla="*/ 157162 h 414337"/>
                  <a:gd name="connsiteX13" fmla="*/ 2305050 w 4757737"/>
                  <a:gd name="connsiteY13" fmla="*/ 395287 h 414337"/>
                  <a:gd name="connsiteX14" fmla="*/ 2366962 w 4757737"/>
                  <a:gd name="connsiteY14" fmla="*/ 152400 h 414337"/>
                  <a:gd name="connsiteX15" fmla="*/ 2505075 w 4757737"/>
                  <a:gd name="connsiteY15" fmla="*/ 147637 h 414337"/>
                  <a:gd name="connsiteX16" fmla="*/ 2571750 w 4757737"/>
                  <a:gd name="connsiteY16" fmla="*/ 414337 h 414337"/>
                  <a:gd name="connsiteX17" fmla="*/ 2643187 w 4757737"/>
                  <a:gd name="connsiteY17" fmla="*/ 147637 h 414337"/>
                  <a:gd name="connsiteX18" fmla="*/ 2786062 w 4757737"/>
                  <a:gd name="connsiteY18" fmla="*/ 157162 h 414337"/>
                  <a:gd name="connsiteX19" fmla="*/ 2847975 w 4757737"/>
                  <a:gd name="connsiteY19" fmla="*/ 414337 h 414337"/>
                  <a:gd name="connsiteX20" fmla="*/ 3490912 w 4757737"/>
                  <a:gd name="connsiteY20" fmla="*/ 414337 h 414337"/>
                  <a:gd name="connsiteX21" fmla="*/ 3486150 w 4757737"/>
                  <a:gd name="connsiteY21" fmla="*/ 190500 h 414337"/>
                  <a:gd name="connsiteX22" fmla="*/ 3538537 w 4757737"/>
                  <a:gd name="connsiteY22" fmla="*/ 142875 h 414337"/>
                  <a:gd name="connsiteX23" fmla="*/ 3709987 w 4757737"/>
                  <a:gd name="connsiteY23" fmla="*/ 147637 h 414337"/>
                  <a:gd name="connsiteX24" fmla="*/ 3709987 w 4757737"/>
                  <a:gd name="connsiteY24" fmla="*/ 409575 h 414337"/>
                  <a:gd name="connsiteX25" fmla="*/ 3843337 w 4757737"/>
                  <a:gd name="connsiteY25" fmla="*/ 409575 h 414337"/>
                  <a:gd name="connsiteX26" fmla="*/ 3843337 w 4757737"/>
                  <a:gd name="connsiteY26" fmla="*/ 204787 h 414337"/>
                  <a:gd name="connsiteX27" fmla="*/ 3890962 w 4757737"/>
                  <a:gd name="connsiteY27" fmla="*/ 138112 h 414337"/>
                  <a:gd name="connsiteX28" fmla="*/ 4067175 w 4757737"/>
                  <a:gd name="connsiteY28" fmla="*/ 147637 h 414337"/>
                  <a:gd name="connsiteX29" fmla="*/ 4071937 w 4757737"/>
                  <a:gd name="connsiteY29" fmla="*/ 414337 h 414337"/>
                  <a:gd name="connsiteX30" fmla="*/ 4205287 w 4757737"/>
                  <a:gd name="connsiteY30" fmla="*/ 409575 h 414337"/>
                  <a:gd name="connsiteX31" fmla="*/ 4205287 w 4757737"/>
                  <a:gd name="connsiteY31" fmla="*/ 195262 h 414337"/>
                  <a:gd name="connsiteX32" fmla="*/ 4257675 w 4757737"/>
                  <a:gd name="connsiteY32" fmla="*/ 152400 h 414337"/>
                  <a:gd name="connsiteX33" fmla="*/ 4438650 w 4757737"/>
                  <a:gd name="connsiteY33" fmla="*/ 147637 h 414337"/>
                  <a:gd name="connsiteX34" fmla="*/ 4443412 w 4757737"/>
                  <a:gd name="connsiteY34" fmla="*/ 409575 h 414337"/>
                  <a:gd name="connsiteX35" fmla="*/ 4757737 w 4757737"/>
                  <a:gd name="connsiteY35" fmla="*/ 409575 h 414337"/>
                  <a:gd name="connsiteX36" fmla="*/ 4752975 w 4757737"/>
                  <a:gd name="connsiteY36" fmla="*/ 0 h 414337"/>
                  <a:gd name="connsiteX37" fmla="*/ 218497 w 4757737"/>
                  <a:gd name="connsiteY37" fmla="*/ 3649 h 414337"/>
                  <a:gd name="connsiteX0" fmla="*/ 6350 w 4545590"/>
                  <a:gd name="connsiteY0" fmla="*/ 3649 h 414337"/>
                  <a:gd name="connsiteX1" fmla="*/ 0 w 4545590"/>
                  <a:gd name="connsiteY1" fmla="*/ 410049 h 414337"/>
                  <a:gd name="connsiteX2" fmla="*/ 402215 w 4545590"/>
                  <a:gd name="connsiteY2" fmla="*/ 409575 h 414337"/>
                  <a:gd name="connsiteX3" fmla="*/ 526040 w 4545590"/>
                  <a:gd name="connsiteY3" fmla="*/ 128587 h 414337"/>
                  <a:gd name="connsiteX4" fmla="*/ 649865 w 4545590"/>
                  <a:gd name="connsiteY4" fmla="*/ 400050 h 414337"/>
                  <a:gd name="connsiteX5" fmla="*/ 783215 w 4545590"/>
                  <a:gd name="connsiteY5" fmla="*/ 147637 h 414337"/>
                  <a:gd name="connsiteX6" fmla="*/ 892753 w 4545590"/>
                  <a:gd name="connsiteY6" fmla="*/ 414337 h 414337"/>
                  <a:gd name="connsiteX7" fmla="*/ 1035628 w 4545590"/>
                  <a:gd name="connsiteY7" fmla="*/ 152400 h 414337"/>
                  <a:gd name="connsiteX8" fmla="*/ 1145166 w 4545590"/>
                  <a:gd name="connsiteY8" fmla="*/ 409575 h 414337"/>
                  <a:gd name="connsiteX9" fmla="*/ 1826203 w 4545590"/>
                  <a:gd name="connsiteY9" fmla="*/ 404812 h 414337"/>
                  <a:gd name="connsiteX10" fmla="*/ 1883353 w 4545590"/>
                  <a:gd name="connsiteY10" fmla="*/ 157162 h 414337"/>
                  <a:gd name="connsiteX11" fmla="*/ 2030990 w 4545590"/>
                  <a:gd name="connsiteY11" fmla="*/ 157162 h 414337"/>
                  <a:gd name="connsiteX12" fmla="*/ 2092903 w 4545590"/>
                  <a:gd name="connsiteY12" fmla="*/ 395287 h 414337"/>
                  <a:gd name="connsiteX13" fmla="*/ 2154815 w 4545590"/>
                  <a:gd name="connsiteY13" fmla="*/ 152400 h 414337"/>
                  <a:gd name="connsiteX14" fmla="*/ 2292928 w 4545590"/>
                  <a:gd name="connsiteY14" fmla="*/ 147637 h 414337"/>
                  <a:gd name="connsiteX15" fmla="*/ 2359603 w 4545590"/>
                  <a:gd name="connsiteY15" fmla="*/ 414337 h 414337"/>
                  <a:gd name="connsiteX16" fmla="*/ 2431040 w 4545590"/>
                  <a:gd name="connsiteY16" fmla="*/ 147637 h 414337"/>
                  <a:gd name="connsiteX17" fmla="*/ 2573915 w 4545590"/>
                  <a:gd name="connsiteY17" fmla="*/ 157162 h 414337"/>
                  <a:gd name="connsiteX18" fmla="*/ 2635828 w 4545590"/>
                  <a:gd name="connsiteY18" fmla="*/ 414337 h 414337"/>
                  <a:gd name="connsiteX19" fmla="*/ 3278765 w 4545590"/>
                  <a:gd name="connsiteY19" fmla="*/ 414337 h 414337"/>
                  <a:gd name="connsiteX20" fmla="*/ 3274003 w 4545590"/>
                  <a:gd name="connsiteY20" fmla="*/ 190500 h 414337"/>
                  <a:gd name="connsiteX21" fmla="*/ 3326390 w 4545590"/>
                  <a:gd name="connsiteY21" fmla="*/ 142875 h 414337"/>
                  <a:gd name="connsiteX22" fmla="*/ 3497840 w 4545590"/>
                  <a:gd name="connsiteY22" fmla="*/ 147637 h 414337"/>
                  <a:gd name="connsiteX23" fmla="*/ 3497840 w 4545590"/>
                  <a:gd name="connsiteY23" fmla="*/ 409575 h 414337"/>
                  <a:gd name="connsiteX24" fmla="*/ 3631190 w 4545590"/>
                  <a:gd name="connsiteY24" fmla="*/ 409575 h 414337"/>
                  <a:gd name="connsiteX25" fmla="*/ 3631190 w 4545590"/>
                  <a:gd name="connsiteY25" fmla="*/ 204787 h 414337"/>
                  <a:gd name="connsiteX26" fmla="*/ 3678815 w 4545590"/>
                  <a:gd name="connsiteY26" fmla="*/ 138112 h 414337"/>
                  <a:gd name="connsiteX27" fmla="*/ 3855028 w 4545590"/>
                  <a:gd name="connsiteY27" fmla="*/ 147637 h 414337"/>
                  <a:gd name="connsiteX28" fmla="*/ 3859790 w 4545590"/>
                  <a:gd name="connsiteY28" fmla="*/ 414337 h 414337"/>
                  <a:gd name="connsiteX29" fmla="*/ 3993140 w 4545590"/>
                  <a:gd name="connsiteY29" fmla="*/ 409575 h 414337"/>
                  <a:gd name="connsiteX30" fmla="*/ 3993140 w 4545590"/>
                  <a:gd name="connsiteY30" fmla="*/ 195262 h 414337"/>
                  <a:gd name="connsiteX31" fmla="*/ 4045528 w 4545590"/>
                  <a:gd name="connsiteY31" fmla="*/ 152400 h 414337"/>
                  <a:gd name="connsiteX32" fmla="*/ 4226503 w 4545590"/>
                  <a:gd name="connsiteY32" fmla="*/ 147637 h 414337"/>
                  <a:gd name="connsiteX33" fmla="*/ 4231265 w 4545590"/>
                  <a:gd name="connsiteY33" fmla="*/ 409575 h 414337"/>
                  <a:gd name="connsiteX34" fmla="*/ 4545590 w 4545590"/>
                  <a:gd name="connsiteY34" fmla="*/ 409575 h 414337"/>
                  <a:gd name="connsiteX35" fmla="*/ 4540828 w 4545590"/>
                  <a:gd name="connsiteY35" fmla="*/ 0 h 414337"/>
                  <a:gd name="connsiteX36" fmla="*/ 6350 w 4545590"/>
                  <a:gd name="connsiteY36" fmla="*/ 3649 h 414337"/>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826203 w 4545590"/>
                  <a:gd name="connsiteY9" fmla="*/ 413863 h 423388"/>
                  <a:gd name="connsiteX10" fmla="*/ 1883353 w 4545590"/>
                  <a:gd name="connsiteY10" fmla="*/ 166213 h 423388"/>
                  <a:gd name="connsiteX11" fmla="*/ 2030990 w 4545590"/>
                  <a:gd name="connsiteY11" fmla="*/ 166213 h 423388"/>
                  <a:gd name="connsiteX12" fmla="*/ 2092903 w 4545590"/>
                  <a:gd name="connsiteY12" fmla="*/ 404338 h 423388"/>
                  <a:gd name="connsiteX13" fmla="*/ 2154815 w 4545590"/>
                  <a:gd name="connsiteY13" fmla="*/ 161451 h 423388"/>
                  <a:gd name="connsiteX14" fmla="*/ 2292928 w 4545590"/>
                  <a:gd name="connsiteY14" fmla="*/ 156688 h 423388"/>
                  <a:gd name="connsiteX15" fmla="*/ 2359603 w 4545590"/>
                  <a:gd name="connsiteY15" fmla="*/ 423388 h 423388"/>
                  <a:gd name="connsiteX16" fmla="*/ 2431040 w 4545590"/>
                  <a:gd name="connsiteY16" fmla="*/ 156688 h 423388"/>
                  <a:gd name="connsiteX17" fmla="*/ 2573915 w 4545590"/>
                  <a:gd name="connsiteY17" fmla="*/ 166213 h 423388"/>
                  <a:gd name="connsiteX18" fmla="*/ 2635828 w 4545590"/>
                  <a:gd name="connsiteY18" fmla="*/ 423388 h 423388"/>
                  <a:gd name="connsiteX19" fmla="*/ 3278765 w 4545590"/>
                  <a:gd name="connsiteY19" fmla="*/ 423388 h 423388"/>
                  <a:gd name="connsiteX20" fmla="*/ 3274003 w 4545590"/>
                  <a:gd name="connsiteY20" fmla="*/ 199551 h 423388"/>
                  <a:gd name="connsiteX21" fmla="*/ 3326390 w 4545590"/>
                  <a:gd name="connsiteY21" fmla="*/ 151926 h 423388"/>
                  <a:gd name="connsiteX22" fmla="*/ 3497840 w 4545590"/>
                  <a:gd name="connsiteY22" fmla="*/ 156688 h 423388"/>
                  <a:gd name="connsiteX23" fmla="*/ 3497840 w 4545590"/>
                  <a:gd name="connsiteY23" fmla="*/ 418626 h 423388"/>
                  <a:gd name="connsiteX24" fmla="*/ 3631190 w 4545590"/>
                  <a:gd name="connsiteY24" fmla="*/ 418626 h 423388"/>
                  <a:gd name="connsiteX25" fmla="*/ 3631190 w 4545590"/>
                  <a:gd name="connsiteY25" fmla="*/ 213838 h 423388"/>
                  <a:gd name="connsiteX26" fmla="*/ 3678815 w 4545590"/>
                  <a:gd name="connsiteY26" fmla="*/ 147163 h 423388"/>
                  <a:gd name="connsiteX27" fmla="*/ 3855028 w 4545590"/>
                  <a:gd name="connsiteY27" fmla="*/ 156688 h 423388"/>
                  <a:gd name="connsiteX28" fmla="*/ 3859790 w 4545590"/>
                  <a:gd name="connsiteY28" fmla="*/ 423388 h 423388"/>
                  <a:gd name="connsiteX29" fmla="*/ 3993140 w 4545590"/>
                  <a:gd name="connsiteY29" fmla="*/ 418626 h 423388"/>
                  <a:gd name="connsiteX30" fmla="*/ 3993140 w 4545590"/>
                  <a:gd name="connsiteY30" fmla="*/ 204313 h 423388"/>
                  <a:gd name="connsiteX31" fmla="*/ 4045528 w 4545590"/>
                  <a:gd name="connsiteY31" fmla="*/ 161451 h 423388"/>
                  <a:gd name="connsiteX32" fmla="*/ 4226503 w 4545590"/>
                  <a:gd name="connsiteY32" fmla="*/ 156688 h 423388"/>
                  <a:gd name="connsiteX33" fmla="*/ 4231265 w 4545590"/>
                  <a:gd name="connsiteY33" fmla="*/ 418626 h 423388"/>
                  <a:gd name="connsiteX34" fmla="*/ 4545590 w 4545590"/>
                  <a:gd name="connsiteY34" fmla="*/ 418626 h 423388"/>
                  <a:gd name="connsiteX35" fmla="*/ 4540828 w 4545590"/>
                  <a:gd name="connsiteY35" fmla="*/ 9051 h 423388"/>
                  <a:gd name="connsiteX36" fmla="*/ 1530346 w 4545590"/>
                  <a:gd name="connsiteY36" fmla="*/ 0 h 423388"/>
                  <a:gd name="connsiteX37" fmla="*/ 6350 w 4545590"/>
                  <a:gd name="connsiteY3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1826203 w 4545590"/>
                  <a:gd name="connsiteY10" fmla="*/ 413863 h 423388"/>
                  <a:gd name="connsiteX11" fmla="*/ 1883353 w 4545590"/>
                  <a:gd name="connsiteY11" fmla="*/ 166213 h 423388"/>
                  <a:gd name="connsiteX12" fmla="*/ 2030990 w 4545590"/>
                  <a:gd name="connsiteY12" fmla="*/ 166213 h 423388"/>
                  <a:gd name="connsiteX13" fmla="*/ 2092903 w 4545590"/>
                  <a:gd name="connsiteY13" fmla="*/ 404338 h 423388"/>
                  <a:gd name="connsiteX14" fmla="*/ 2154815 w 4545590"/>
                  <a:gd name="connsiteY14" fmla="*/ 161451 h 423388"/>
                  <a:gd name="connsiteX15" fmla="*/ 2292928 w 4545590"/>
                  <a:gd name="connsiteY15" fmla="*/ 156688 h 423388"/>
                  <a:gd name="connsiteX16" fmla="*/ 2359603 w 4545590"/>
                  <a:gd name="connsiteY16" fmla="*/ 423388 h 423388"/>
                  <a:gd name="connsiteX17" fmla="*/ 2431040 w 4545590"/>
                  <a:gd name="connsiteY17" fmla="*/ 156688 h 423388"/>
                  <a:gd name="connsiteX18" fmla="*/ 2573915 w 4545590"/>
                  <a:gd name="connsiteY18" fmla="*/ 166213 h 423388"/>
                  <a:gd name="connsiteX19" fmla="*/ 2635828 w 4545590"/>
                  <a:gd name="connsiteY19" fmla="*/ 423388 h 423388"/>
                  <a:gd name="connsiteX20" fmla="*/ 3278765 w 4545590"/>
                  <a:gd name="connsiteY20" fmla="*/ 423388 h 423388"/>
                  <a:gd name="connsiteX21" fmla="*/ 3274003 w 4545590"/>
                  <a:gd name="connsiteY21" fmla="*/ 199551 h 423388"/>
                  <a:gd name="connsiteX22" fmla="*/ 3326390 w 4545590"/>
                  <a:gd name="connsiteY22" fmla="*/ 151926 h 423388"/>
                  <a:gd name="connsiteX23" fmla="*/ 3497840 w 4545590"/>
                  <a:gd name="connsiteY23" fmla="*/ 156688 h 423388"/>
                  <a:gd name="connsiteX24" fmla="*/ 3497840 w 4545590"/>
                  <a:gd name="connsiteY24" fmla="*/ 418626 h 423388"/>
                  <a:gd name="connsiteX25" fmla="*/ 3631190 w 4545590"/>
                  <a:gd name="connsiteY25" fmla="*/ 418626 h 423388"/>
                  <a:gd name="connsiteX26" fmla="*/ 3631190 w 4545590"/>
                  <a:gd name="connsiteY26" fmla="*/ 213838 h 423388"/>
                  <a:gd name="connsiteX27" fmla="*/ 3678815 w 4545590"/>
                  <a:gd name="connsiteY27" fmla="*/ 147163 h 423388"/>
                  <a:gd name="connsiteX28" fmla="*/ 3855028 w 4545590"/>
                  <a:gd name="connsiteY28" fmla="*/ 156688 h 423388"/>
                  <a:gd name="connsiteX29" fmla="*/ 3859790 w 4545590"/>
                  <a:gd name="connsiteY29" fmla="*/ 423388 h 423388"/>
                  <a:gd name="connsiteX30" fmla="*/ 3993140 w 4545590"/>
                  <a:gd name="connsiteY30" fmla="*/ 418626 h 423388"/>
                  <a:gd name="connsiteX31" fmla="*/ 3993140 w 4545590"/>
                  <a:gd name="connsiteY31" fmla="*/ 204313 h 423388"/>
                  <a:gd name="connsiteX32" fmla="*/ 4045528 w 4545590"/>
                  <a:gd name="connsiteY32" fmla="*/ 161451 h 423388"/>
                  <a:gd name="connsiteX33" fmla="*/ 4226503 w 4545590"/>
                  <a:gd name="connsiteY33" fmla="*/ 156688 h 423388"/>
                  <a:gd name="connsiteX34" fmla="*/ 4231265 w 4545590"/>
                  <a:gd name="connsiteY34" fmla="*/ 418626 h 423388"/>
                  <a:gd name="connsiteX35" fmla="*/ 4545590 w 4545590"/>
                  <a:gd name="connsiteY35" fmla="*/ 418626 h 423388"/>
                  <a:gd name="connsiteX36" fmla="*/ 4540828 w 4545590"/>
                  <a:gd name="connsiteY36" fmla="*/ 9051 h 423388"/>
                  <a:gd name="connsiteX37" fmla="*/ 1530346 w 4545590"/>
                  <a:gd name="connsiteY37" fmla="*/ 0 h 423388"/>
                  <a:gd name="connsiteX38" fmla="*/ 6350 w 4545590"/>
                  <a:gd name="connsiteY38"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1883353 w 4545590"/>
                  <a:gd name="connsiteY10" fmla="*/ 166213 h 423388"/>
                  <a:gd name="connsiteX11" fmla="*/ 2030990 w 4545590"/>
                  <a:gd name="connsiteY11" fmla="*/ 166213 h 423388"/>
                  <a:gd name="connsiteX12" fmla="*/ 2092903 w 4545590"/>
                  <a:gd name="connsiteY12" fmla="*/ 404338 h 423388"/>
                  <a:gd name="connsiteX13" fmla="*/ 2154815 w 4545590"/>
                  <a:gd name="connsiteY13" fmla="*/ 161451 h 423388"/>
                  <a:gd name="connsiteX14" fmla="*/ 2292928 w 4545590"/>
                  <a:gd name="connsiteY14" fmla="*/ 156688 h 423388"/>
                  <a:gd name="connsiteX15" fmla="*/ 2359603 w 4545590"/>
                  <a:gd name="connsiteY15" fmla="*/ 423388 h 423388"/>
                  <a:gd name="connsiteX16" fmla="*/ 2431040 w 4545590"/>
                  <a:gd name="connsiteY16" fmla="*/ 156688 h 423388"/>
                  <a:gd name="connsiteX17" fmla="*/ 2573915 w 4545590"/>
                  <a:gd name="connsiteY17" fmla="*/ 166213 h 423388"/>
                  <a:gd name="connsiteX18" fmla="*/ 2635828 w 4545590"/>
                  <a:gd name="connsiteY18" fmla="*/ 423388 h 423388"/>
                  <a:gd name="connsiteX19" fmla="*/ 3278765 w 4545590"/>
                  <a:gd name="connsiteY19" fmla="*/ 423388 h 423388"/>
                  <a:gd name="connsiteX20" fmla="*/ 3274003 w 4545590"/>
                  <a:gd name="connsiteY20" fmla="*/ 199551 h 423388"/>
                  <a:gd name="connsiteX21" fmla="*/ 3326390 w 4545590"/>
                  <a:gd name="connsiteY21" fmla="*/ 151926 h 423388"/>
                  <a:gd name="connsiteX22" fmla="*/ 3497840 w 4545590"/>
                  <a:gd name="connsiteY22" fmla="*/ 156688 h 423388"/>
                  <a:gd name="connsiteX23" fmla="*/ 3497840 w 4545590"/>
                  <a:gd name="connsiteY23" fmla="*/ 418626 h 423388"/>
                  <a:gd name="connsiteX24" fmla="*/ 3631190 w 4545590"/>
                  <a:gd name="connsiteY24" fmla="*/ 418626 h 423388"/>
                  <a:gd name="connsiteX25" fmla="*/ 3631190 w 4545590"/>
                  <a:gd name="connsiteY25" fmla="*/ 213838 h 423388"/>
                  <a:gd name="connsiteX26" fmla="*/ 3678815 w 4545590"/>
                  <a:gd name="connsiteY26" fmla="*/ 147163 h 423388"/>
                  <a:gd name="connsiteX27" fmla="*/ 3855028 w 4545590"/>
                  <a:gd name="connsiteY27" fmla="*/ 156688 h 423388"/>
                  <a:gd name="connsiteX28" fmla="*/ 3859790 w 4545590"/>
                  <a:gd name="connsiteY28" fmla="*/ 423388 h 423388"/>
                  <a:gd name="connsiteX29" fmla="*/ 3993140 w 4545590"/>
                  <a:gd name="connsiteY29" fmla="*/ 418626 h 423388"/>
                  <a:gd name="connsiteX30" fmla="*/ 3993140 w 4545590"/>
                  <a:gd name="connsiteY30" fmla="*/ 204313 h 423388"/>
                  <a:gd name="connsiteX31" fmla="*/ 4045528 w 4545590"/>
                  <a:gd name="connsiteY31" fmla="*/ 161451 h 423388"/>
                  <a:gd name="connsiteX32" fmla="*/ 4226503 w 4545590"/>
                  <a:gd name="connsiteY32" fmla="*/ 156688 h 423388"/>
                  <a:gd name="connsiteX33" fmla="*/ 4231265 w 4545590"/>
                  <a:gd name="connsiteY33" fmla="*/ 418626 h 423388"/>
                  <a:gd name="connsiteX34" fmla="*/ 4545590 w 4545590"/>
                  <a:gd name="connsiteY34" fmla="*/ 418626 h 423388"/>
                  <a:gd name="connsiteX35" fmla="*/ 4540828 w 4545590"/>
                  <a:gd name="connsiteY35" fmla="*/ 9051 h 423388"/>
                  <a:gd name="connsiteX36" fmla="*/ 1530346 w 4545590"/>
                  <a:gd name="connsiteY36" fmla="*/ 0 h 423388"/>
                  <a:gd name="connsiteX37" fmla="*/ 6350 w 4545590"/>
                  <a:gd name="connsiteY3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030990 w 4545590"/>
                  <a:gd name="connsiteY10" fmla="*/ 166213 h 423388"/>
                  <a:gd name="connsiteX11" fmla="*/ 2092903 w 4545590"/>
                  <a:gd name="connsiteY11" fmla="*/ 404338 h 423388"/>
                  <a:gd name="connsiteX12" fmla="*/ 2154815 w 4545590"/>
                  <a:gd name="connsiteY12" fmla="*/ 161451 h 423388"/>
                  <a:gd name="connsiteX13" fmla="*/ 2292928 w 4545590"/>
                  <a:gd name="connsiteY13" fmla="*/ 156688 h 423388"/>
                  <a:gd name="connsiteX14" fmla="*/ 2359603 w 4545590"/>
                  <a:gd name="connsiteY14" fmla="*/ 423388 h 423388"/>
                  <a:gd name="connsiteX15" fmla="*/ 2431040 w 4545590"/>
                  <a:gd name="connsiteY15" fmla="*/ 156688 h 423388"/>
                  <a:gd name="connsiteX16" fmla="*/ 2573915 w 4545590"/>
                  <a:gd name="connsiteY16" fmla="*/ 166213 h 423388"/>
                  <a:gd name="connsiteX17" fmla="*/ 2635828 w 4545590"/>
                  <a:gd name="connsiteY17" fmla="*/ 423388 h 423388"/>
                  <a:gd name="connsiteX18" fmla="*/ 3278765 w 4545590"/>
                  <a:gd name="connsiteY18" fmla="*/ 423388 h 423388"/>
                  <a:gd name="connsiteX19" fmla="*/ 3274003 w 4545590"/>
                  <a:gd name="connsiteY19" fmla="*/ 199551 h 423388"/>
                  <a:gd name="connsiteX20" fmla="*/ 3326390 w 4545590"/>
                  <a:gd name="connsiteY20" fmla="*/ 151926 h 423388"/>
                  <a:gd name="connsiteX21" fmla="*/ 3497840 w 4545590"/>
                  <a:gd name="connsiteY21" fmla="*/ 156688 h 423388"/>
                  <a:gd name="connsiteX22" fmla="*/ 3497840 w 4545590"/>
                  <a:gd name="connsiteY22" fmla="*/ 418626 h 423388"/>
                  <a:gd name="connsiteX23" fmla="*/ 3631190 w 4545590"/>
                  <a:gd name="connsiteY23" fmla="*/ 418626 h 423388"/>
                  <a:gd name="connsiteX24" fmla="*/ 3631190 w 4545590"/>
                  <a:gd name="connsiteY24" fmla="*/ 213838 h 423388"/>
                  <a:gd name="connsiteX25" fmla="*/ 3678815 w 4545590"/>
                  <a:gd name="connsiteY25" fmla="*/ 147163 h 423388"/>
                  <a:gd name="connsiteX26" fmla="*/ 3855028 w 4545590"/>
                  <a:gd name="connsiteY26" fmla="*/ 156688 h 423388"/>
                  <a:gd name="connsiteX27" fmla="*/ 3859790 w 4545590"/>
                  <a:gd name="connsiteY27" fmla="*/ 423388 h 423388"/>
                  <a:gd name="connsiteX28" fmla="*/ 3993140 w 4545590"/>
                  <a:gd name="connsiteY28" fmla="*/ 418626 h 423388"/>
                  <a:gd name="connsiteX29" fmla="*/ 3993140 w 4545590"/>
                  <a:gd name="connsiteY29" fmla="*/ 204313 h 423388"/>
                  <a:gd name="connsiteX30" fmla="*/ 4045528 w 4545590"/>
                  <a:gd name="connsiteY30" fmla="*/ 161451 h 423388"/>
                  <a:gd name="connsiteX31" fmla="*/ 4226503 w 4545590"/>
                  <a:gd name="connsiteY31" fmla="*/ 156688 h 423388"/>
                  <a:gd name="connsiteX32" fmla="*/ 4231265 w 4545590"/>
                  <a:gd name="connsiteY32" fmla="*/ 418626 h 423388"/>
                  <a:gd name="connsiteX33" fmla="*/ 4545590 w 4545590"/>
                  <a:gd name="connsiteY33" fmla="*/ 418626 h 423388"/>
                  <a:gd name="connsiteX34" fmla="*/ 4540828 w 4545590"/>
                  <a:gd name="connsiteY34" fmla="*/ 9051 h 423388"/>
                  <a:gd name="connsiteX35" fmla="*/ 1530346 w 4545590"/>
                  <a:gd name="connsiteY35" fmla="*/ 0 h 423388"/>
                  <a:gd name="connsiteX36" fmla="*/ 6350 w 4545590"/>
                  <a:gd name="connsiteY36"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092903 w 4545590"/>
                  <a:gd name="connsiteY10" fmla="*/ 404338 h 423388"/>
                  <a:gd name="connsiteX11" fmla="*/ 2154815 w 4545590"/>
                  <a:gd name="connsiteY11" fmla="*/ 161451 h 423388"/>
                  <a:gd name="connsiteX12" fmla="*/ 2292928 w 4545590"/>
                  <a:gd name="connsiteY12" fmla="*/ 156688 h 423388"/>
                  <a:gd name="connsiteX13" fmla="*/ 2359603 w 4545590"/>
                  <a:gd name="connsiteY13" fmla="*/ 423388 h 423388"/>
                  <a:gd name="connsiteX14" fmla="*/ 2431040 w 4545590"/>
                  <a:gd name="connsiteY14" fmla="*/ 156688 h 423388"/>
                  <a:gd name="connsiteX15" fmla="*/ 2573915 w 4545590"/>
                  <a:gd name="connsiteY15" fmla="*/ 166213 h 423388"/>
                  <a:gd name="connsiteX16" fmla="*/ 2635828 w 4545590"/>
                  <a:gd name="connsiteY16" fmla="*/ 423388 h 423388"/>
                  <a:gd name="connsiteX17" fmla="*/ 3278765 w 4545590"/>
                  <a:gd name="connsiteY17" fmla="*/ 423388 h 423388"/>
                  <a:gd name="connsiteX18" fmla="*/ 3274003 w 4545590"/>
                  <a:gd name="connsiteY18" fmla="*/ 199551 h 423388"/>
                  <a:gd name="connsiteX19" fmla="*/ 3326390 w 4545590"/>
                  <a:gd name="connsiteY19" fmla="*/ 151926 h 423388"/>
                  <a:gd name="connsiteX20" fmla="*/ 3497840 w 4545590"/>
                  <a:gd name="connsiteY20" fmla="*/ 156688 h 423388"/>
                  <a:gd name="connsiteX21" fmla="*/ 3497840 w 4545590"/>
                  <a:gd name="connsiteY21" fmla="*/ 418626 h 423388"/>
                  <a:gd name="connsiteX22" fmla="*/ 3631190 w 4545590"/>
                  <a:gd name="connsiteY22" fmla="*/ 418626 h 423388"/>
                  <a:gd name="connsiteX23" fmla="*/ 3631190 w 4545590"/>
                  <a:gd name="connsiteY23" fmla="*/ 213838 h 423388"/>
                  <a:gd name="connsiteX24" fmla="*/ 3678815 w 4545590"/>
                  <a:gd name="connsiteY24" fmla="*/ 147163 h 423388"/>
                  <a:gd name="connsiteX25" fmla="*/ 3855028 w 4545590"/>
                  <a:gd name="connsiteY25" fmla="*/ 156688 h 423388"/>
                  <a:gd name="connsiteX26" fmla="*/ 3859790 w 4545590"/>
                  <a:gd name="connsiteY26" fmla="*/ 423388 h 423388"/>
                  <a:gd name="connsiteX27" fmla="*/ 3993140 w 4545590"/>
                  <a:gd name="connsiteY27" fmla="*/ 418626 h 423388"/>
                  <a:gd name="connsiteX28" fmla="*/ 3993140 w 4545590"/>
                  <a:gd name="connsiteY28" fmla="*/ 204313 h 423388"/>
                  <a:gd name="connsiteX29" fmla="*/ 4045528 w 4545590"/>
                  <a:gd name="connsiteY29" fmla="*/ 161451 h 423388"/>
                  <a:gd name="connsiteX30" fmla="*/ 4226503 w 4545590"/>
                  <a:gd name="connsiteY30" fmla="*/ 156688 h 423388"/>
                  <a:gd name="connsiteX31" fmla="*/ 4231265 w 4545590"/>
                  <a:gd name="connsiteY31" fmla="*/ 418626 h 423388"/>
                  <a:gd name="connsiteX32" fmla="*/ 4545590 w 4545590"/>
                  <a:gd name="connsiteY32" fmla="*/ 418626 h 423388"/>
                  <a:gd name="connsiteX33" fmla="*/ 4540828 w 4545590"/>
                  <a:gd name="connsiteY33" fmla="*/ 9051 h 423388"/>
                  <a:gd name="connsiteX34" fmla="*/ 1530346 w 4545590"/>
                  <a:gd name="connsiteY34" fmla="*/ 0 h 423388"/>
                  <a:gd name="connsiteX35" fmla="*/ 6350 w 4545590"/>
                  <a:gd name="connsiteY35"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154815 w 4545590"/>
                  <a:gd name="connsiteY10" fmla="*/ 161451 h 423388"/>
                  <a:gd name="connsiteX11" fmla="*/ 2292928 w 4545590"/>
                  <a:gd name="connsiteY11" fmla="*/ 156688 h 423388"/>
                  <a:gd name="connsiteX12" fmla="*/ 2359603 w 4545590"/>
                  <a:gd name="connsiteY12" fmla="*/ 423388 h 423388"/>
                  <a:gd name="connsiteX13" fmla="*/ 2431040 w 4545590"/>
                  <a:gd name="connsiteY13" fmla="*/ 156688 h 423388"/>
                  <a:gd name="connsiteX14" fmla="*/ 2573915 w 4545590"/>
                  <a:gd name="connsiteY14" fmla="*/ 166213 h 423388"/>
                  <a:gd name="connsiteX15" fmla="*/ 2635828 w 4545590"/>
                  <a:gd name="connsiteY15" fmla="*/ 423388 h 423388"/>
                  <a:gd name="connsiteX16" fmla="*/ 3278765 w 4545590"/>
                  <a:gd name="connsiteY16" fmla="*/ 423388 h 423388"/>
                  <a:gd name="connsiteX17" fmla="*/ 3274003 w 4545590"/>
                  <a:gd name="connsiteY17" fmla="*/ 199551 h 423388"/>
                  <a:gd name="connsiteX18" fmla="*/ 3326390 w 4545590"/>
                  <a:gd name="connsiteY18" fmla="*/ 151926 h 423388"/>
                  <a:gd name="connsiteX19" fmla="*/ 3497840 w 4545590"/>
                  <a:gd name="connsiteY19" fmla="*/ 156688 h 423388"/>
                  <a:gd name="connsiteX20" fmla="*/ 3497840 w 4545590"/>
                  <a:gd name="connsiteY20" fmla="*/ 418626 h 423388"/>
                  <a:gd name="connsiteX21" fmla="*/ 3631190 w 4545590"/>
                  <a:gd name="connsiteY21" fmla="*/ 418626 h 423388"/>
                  <a:gd name="connsiteX22" fmla="*/ 3631190 w 4545590"/>
                  <a:gd name="connsiteY22" fmla="*/ 213838 h 423388"/>
                  <a:gd name="connsiteX23" fmla="*/ 3678815 w 4545590"/>
                  <a:gd name="connsiteY23" fmla="*/ 147163 h 423388"/>
                  <a:gd name="connsiteX24" fmla="*/ 3855028 w 4545590"/>
                  <a:gd name="connsiteY24" fmla="*/ 156688 h 423388"/>
                  <a:gd name="connsiteX25" fmla="*/ 3859790 w 4545590"/>
                  <a:gd name="connsiteY25" fmla="*/ 423388 h 423388"/>
                  <a:gd name="connsiteX26" fmla="*/ 3993140 w 4545590"/>
                  <a:gd name="connsiteY26" fmla="*/ 418626 h 423388"/>
                  <a:gd name="connsiteX27" fmla="*/ 3993140 w 4545590"/>
                  <a:gd name="connsiteY27" fmla="*/ 204313 h 423388"/>
                  <a:gd name="connsiteX28" fmla="*/ 4045528 w 4545590"/>
                  <a:gd name="connsiteY28" fmla="*/ 161451 h 423388"/>
                  <a:gd name="connsiteX29" fmla="*/ 4226503 w 4545590"/>
                  <a:gd name="connsiteY29" fmla="*/ 156688 h 423388"/>
                  <a:gd name="connsiteX30" fmla="*/ 4231265 w 4545590"/>
                  <a:gd name="connsiteY30" fmla="*/ 418626 h 423388"/>
                  <a:gd name="connsiteX31" fmla="*/ 4545590 w 4545590"/>
                  <a:gd name="connsiteY31" fmla="*/ 418626 h 423388"/>
                  <a:gd name="connsiteX32" fmla="*/ 4540828 w 4545590"/>
                  <a:gd name="connsiteY32" fmla="*/ 9051 h 423388"/>
                  <a:gd name="connsiteX33" fmla="*/ 1530346 w 4545590"/>
                  <a:gd name="connsiteY33" fmla="*/ 0 h 423388"/>
                  <a:gd name="connsiteX34" fmla="*/ 6350 w 4545590"/>
                  <a:gd name="connsiteY34"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292928 w 4545590"/>
                  <a:gd name="connsiteY10" fmla="*/ 156688 h 423388"/>
                  <a:gd name="connsiteX11" fmla="*/ 2359603 w 4545590"/>
                  <a:gd name="connsiteY11" fmla="*/ 423388 h 423388"/>
                  <a:gd name="connsiteX12" fmla="*/ 2431040 w 4545590"/>
                  <a:gd name="connsiteY12" fmla="*/ 156688 h 423388"/>
                  <a:gd name="connsiteX13" fmla="*/ 2573915 w 4545590"/>
                  <a:gd name="connsiteY13" fmla="*/ 166213 h 423388"/>
                  <a:gd name="connsiteX14" fmla="*/ 2635828 w 4545590"/>
                  <a:gd name="connsiteY14" fmla="*/ 423388 h 423388"/>
                  <a:gd name="connsiteX15" fmla="*/ 3278765 w 4545590"/>
                  <a:gd name="connsiteY15" fmla="*/ 423388 h 423388"/>
                  <a:gd name="connsiteX16" fmla="*/ 3274003 w 4545590"/>
                  <a:gd name="connsiteY16" fmla="*/ 199551 h 423388"/>
                  <a:gd name="connsiteX17" fmla="*/ 3326390 w 4545590"/>
                  <a:gd name="connsiteY17" fmla="*/ 151926 h 423388"/>
                  <a:gd name="connsiteX18" fmla="*/ 3497840 w 4545590"/>
                  <a:gd name="connsiteY18" fmla="*/ 156688 h 423388"/>
                  <a:gd name="connsiteX19" fmla="*/ 3497840 w 4545590"/>
                  <a:gd name="connsiteY19" fmla="*/ 418626 h 423388"/>
                  <a:gd name="connsiteX20" fmla="*/ 3631190 w 4545590"/>
                  <a:gd name="connsiteY20" fmla="*/ 418626 h 423388"/>
                  <a:gd name="connsiteX21" fmla="*/ 3631190 w 4545590"/>
                  <a:gd name="connsiteY21" fmla="*/ 213838 h 423388"/>
                  <a:gd name="connsiteX22" fmla="*/ 3678815 w 4545590"/>
                  <a:gd name="connsiteY22" fmla="*/ 147163 h 423388"/>
                  <a:gd name="connsiteX23" fmla="*/ 3855028 w 4545590"/>
                  <a:gd name="connsiteY23" fmla="*/ 156688 h 423388"/>
                  <a:gd name="connsiteX24" fmla="*/ 3859790 w 4545590"/>
                  <a:gd name="connsiteY24" fmla="*/ 423388 h 423388"/>
                  <a:gd name="connsiteX25" fmla="*/ 3993140 w 4545590"/>
                  <a:gd name="connsiteY25" fmla="*/ 418626 h 423388"/>
                  <a:gd name="connsiteX26" fmla="*/ 3993140 w 4545590"/>
                  <a:gd name="connsiteY26" fmla="*/ 204313 h 423388"/>
                  <a:gd name="connsiteX27" fmla="*/ 4045528 w 4545590"/>
                  <a:gd name="connsiteY27" fmla="*/ 161451 h 423388"/>
                  <a:gd name="connsiteX28" fmla="*/ 4226503 w 4545590"/>
                  <a:gd name="connsiteY28" fmla="*/ 156688 h 423388"/>
                  <a:gd name="connsiteX29" fmla="*/ 4231265 w 4545590"/>
                  <a:gd name="connsiteY29" fmla="*/ 418626 h 423388"/>
                  <a:gd name="connsiteX30" fmla="*/ 4545590 w 4545590"/>
                  <a:gd name="connsiteY30" fmla="*/ 418626 h 423388"/>
                  <a:gd name="connsiteX31" fmla="*/ 4540828 w 4545590"/>
                  <a:gd name="connsiteY31" fmla="*/ 9051 h 423388"/>
                  <a:gd name="connsiteX32" fmla="*/ 1530346 w 4545590"/>
                  <a:gd name="connsiteY32" fmla="*/ 0 h 423388"/>
                  <a:gd name="connsiteX33" fmla="*/ 6350 w 4545590"/>
                  <a:gd name="connsiteY33"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359603 w 4545590"/>
                  <a:gd name="connsiteY10" fmla="*/ 423388 h 423388"/>
                  <a:gd name="connsiteX11" fmla="*/ 2431040 w 4545590"/>
                  <a:gd name="connsiteY11" fmla="*/ 156688 h 423388"/>
                  <a:gd name="connsiteX12" fmla="*/ 2573915 w 4545590"/>
                  <a:gd name="connsiteY12" fmla="*/ 166213 h 423388"/>
                  <a:gd name="connsiteX13" fmla="*/ 2635828 w 4545590"/>
                  <a:gd name="connsiteY13" fmla="*/ 423388 h 423388"/>
                  <a:gd name="connsiteX14" fmla="*/ 3278765 w 4545590"/>
                  <a:gd name="connsiteY14" fmla="*/ 423388 h 423388"/>
                  <a:gd name="connsiteX15" fmla="*/ 3274003 w 4545590"/>
                  <a:gd name="connsiteY15" fmla="*/ 199551 h 423388"/>
                  <a:gd name="connsiteX16" fmla="*/ 3326390 w 4545590"/>
                  <a:gd name="connsiteY16" fmla="*/ 151926 h 423388"/>
                  <a:gd name="connsiteX17" fmla="*/ 3497840 w 4545590"/>
                  <a:gd name="connsiteY17" fmla="*/ 156688 h 423388"/>
                  <a:gd name="connsiteX18" fmla="*/ 3497840 w 4545590"/>
                  <a:gd name="connsiteY18" fmla="*/ 418626 h 423388"/>
                  <a:gd name="connsiteX19" fmla="*/ 3631190 w 4545590"/>
                  <a:gd name="connsiteY19" fmla="*/ 418626 h 423388"/>
                  <a:gd name="connsiteX20" fmla="*/ 3631190 w 4545590"/>
                  <a:gd name="connsiteY20" fmla="*/ 213838 h 423388"/>
                  <a:gd name="connsiteX21" fmla="*/ 3678815 w 4545590"/>
                  <a:gd name="connsiteY21" fmla="*/ 147163 h 423388"/>
                  <a:gd name="connsiteX22" fmla="*/ 3855028 w 4545590"/>
                  <a:gd name="connsiteY22" fmla="*/ 156688 h 423388"/>
                  <a:gd name="connsiteX23" fmla="*/ 3859790 w 4545590"/>
                  <a:gd name="connsiteY23" fmla="*/ 423388 h 423388"/>
                  <a:gd name="connsiteX24" fmla="*/ 3993140 w 4545590"/>
                  <a:gd name="connsiteY24" fmla="*/ 418626 h 423388"/>
                  <a:gd name="connsiteX25" fmla="*/ 3993140 w 4545590"/>
                  <a:gd name="connsiteY25" fmla="*/ 204313 h 423388"/>
                  <a:gd name="connsiteX26" fmla="*/ 4045528 w 4545590"/>
                  <a:gd name="connsiteY26" fmla="*/ 161451 h 423388"/>
                  <a:gd name="connsiteX27" fmla="*/ 4226503 w 4545590"/>
                  <a:gd name="connsiteY27" fmla="*/ 156688 h 423388"/>
                  <a:gd name="connsiteX28" fmla="*/ 4231265 w 4545590"/>
                  <a:gd name="connsiteY28" fmla="*/ 418626 h 423388"/>
                  <a:gd name="connsiteX29" fmla="*/ 4545590 w 4545590"/>
                  <a:gd name="connsiteY29" fmla="*/ 418626 h 423388"/>
                  <a:gd name="connsiteX30" fmla="*/ 4540828 w 4545590"/>
                  <a:gd name="connsiteY30" fmla="*/ 9051 h 423388"/>
                  <a:gd name="connsiteX31" fmla="*/ 1530346 w 4545590"/>
                  <a:gd name="connsiteY31" fmla="*/ 0 h 423388"/>
                  <a:gd name="connsiteX32" fmla="*/ 6350 w 4545590"/>
                  <a:gd name="connsiteY32"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431040 w 4545590"/>
                  <a:gd name="connsiteY10" fmla="*/ 156688 h 423388"/>
                  <a:gd name="connsiteX11" fmla="*/ 2573915 w 4545590"/>
                  <a:gd name="connsiteY11" fmla="*/ 166213 h 423388"/>
                  <a:gd name="connsiteX12" fmla="*/ 2635828 w 4545590"/>
                  <a:gd name="connsiteY12" fmla="*/ 423388 h 423388"/>
                  <a:gd name="connsiteX13" fmla="*/ 3278765 w 4545590"/>
                  <a:gd name="connsiteY13" fmla="*/ 423388 h 423388"/>
                  <a:gd name="connsiteX14" fmla="*/ 3274003 w 4545590"/>
                  <a:gd name="connsiteY14" fmla="*/ 199551 h 423388"/>
                  <a:gd name="connsiteX15" fmla="*/ 3326390 w 4545590"/>
                  <a:gd name="connsiteY15" fmla="*/ 151926 h 423388"/>
                  <a:gd name="connsiteX16" fmla="*/ 3497840 w 4545590"/>
                  <a:gd name="connsiteY16" fmla="*/ 156688 h 423388"/>
                  <a:gd name="connsiteX17" fmla="*/ 3497840 w 4545590"/>
                  <a:gd name="connsiteY17" fmla="*/ 418626 h 423388"/>
                  <a:gd name="connsiteX18" fmla="*/ 3631190 w 4545590"/>
                  <a:gd name="connsiteY18" fmla="*/ 418626 h 423388"/>
                  <a:gd name="connsiteX19" fmla="*/ 3631190 w 4545590"/>
                  <a:gd name="connsiteY19" fmla="*/ 213838 h 423388"/>
                  <a:gd name="connsiteX20" fmla="*/ 3678815 w 4545590"/>
                  <a:gd name="connsiteY20" fmla="*/ 147163 h 423388"/>
                  <a:gd name="connsiteX21" fmla="*/ 3855028 w 4545590"/>
                  <a:gd name="connsiteY21" fmla="*/ 156688 h 423388"/>
                  <a:gd name="connsiteX22" fmla="*/ 3859790 w 4545590"/>
                  <a:gd name="connsiteY22" fmla="*/ 423388 h 423388"/>
                  <a:gd name="connsiteX23" fmla="*/ 3993140 w 4545590"/>
                  <a:gd name="connsiteY23" fmla="*/ 418626 h 423388"/>
                  <a:gd name="connsiteX24" fmla="*/ 3993140 w 4545590"/>
                  <a:gd name="connsiteY24" fmla="*/ 204313 h 423388"/>
                  <a:gd name="connsiteX25" fmla="*/ 4045528 w 4545590"/>
                  <a:gd name="connsiteY25" fmla="*/ 161451 h 423388"/>
                  <a:gd name="connsiteX26" fmla="*/ 4226503 w 4545590"/>
                  <a:gd name="connsiteY26" fmla="*/ 156688 h 423388"/>
                  <a:gd name="connsiteX27" fmla="*/ 4231265 w 4545590"/>
                  <a:gd name="connsiteY27" fmla="*/ 418626 h 423388"/>
                  <a:gd name="connsiteX28" fmla="*/ 4545590 w 4545590"/>
                  <a:gd name="connsiteY28" fmla="*/ 418626 h 423388"/>
                  <a:gd name="connsiteX29" fmla="*/ 4540828 w 4545590"/>
                  <a:gd name="connsiteY29" fmla="*/ 9051 h 423388"/>
                  <a:gd name="connsiteX30" fmla="*/ 1530346 w 4545590"/>
                  <a:gd name="connsiteY30" fmla="*/ 0 h 423388"/>
                  <a:gd name="connsiteX31" fmla="*/ 6350 w 4545590"/>
                  <a:gd name="connsiteY31"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573915 w 4545590"/>
                  <a:gd name="connsiteY10" fmla="*/ 166213 h 423388"/>
                  <a:gd name="connsiteX11" fmla="*/ 2635828 w 4545590"/>
                  <a:gd name="connsiteY11" fmla="*/ 423388 h 423388"/>
                  <a:gd name="connsiteX12" fmla="*/ 3278765 w 4545590"/>
                  <a:gd name="connsiteY12" fmla="*/ 423388 h 423388"/>
                  <a:gd name="connsiteX13" fmla="*/ 3274003 w 4545590"/>
                  <a:gd name="connsiteY13" fmla="*/ 199551 h 423388"/>
                  <a:gd name="connsiteX14" fmla="*/ 3326390 w 4545590"/>
                  <a:gd name="connsiteY14" fmla="*/ 151926 h 423388"/>
                  <a:gd name="connsiteX15" fmla="*/ 3497840 w 4545590"/>
                  <a:gd name="connsiteY15" fmla="*/ 156688 h 423388"/>
                  <a:gd name="connsiteX16" fmla="*/ 3497840 w 4545590"/>
                  <a:gd name="connsiteY16" fmla="*/ 418626 h 423388"/>
                  <a:gd name="connsiteX17" fmla="*/ 3631190 w 4545590"/>
                  <a:gd name="connsiteY17" fmla="*/ 418626 h 423388"/>
                  <a:gd name="connsiteX18" fmla="*/ 3631190 w 4545590"/>
                  <a:gd name="connsiteY18" fmla="*/ 213838 h 423388"/>
                  <a:gd name="connsiteX19" fmla="*/ 3678815 w 4545590"/>
                  <a:gd name="connsiteY19" fmla="*/ 147163 h 423388"/>
                  <a:gd name="connsiteX20" fmla="*/ 3855028 w 4545590"/>
                  <a:gd name="connsiteY20" fmla="*/ 156688 h 423388"/>
                  <a:gd name="connsiteX21" fmla="*/ 3859790 w 4545590"/>
                  <a:gd name="connsiteY21" fmla="*/ 423388 h 423388"/>
                  <a:gd name="connsiteX22" fmla="*/ 3993140 w 4545590"/>
                  <a:gd name="connsiteY22" fmla="*/ 418626 h 423388"/>
                  <a:gd name="connsiteX23" fmla="*/ 3993140 w 4545590"/>
                  <a:gd name="connsiteY23" fmla="*/ 204313 h 423388"/>
                  <a:gd name="connsiteX24" fmla="*/ 4045528 w 4545590"/>
                  <a:gd name="connsiteY24" fmla="*/ 161451 h 423388"/>
                  <a:gd name="connsiteX25" fmla="*/ 4226503 w 4545590"/>
                  <a:gd name="connsiteY25" fmla="*/ 156688 h 423388"/>
                  <a:gd name="connsiteX26" fmla="*/ 4231265 w 4545590"/>
                  <a:gd name="connsiteY26" fmla="*/ 418626 h 423388"/>
                  <a:gd name="connsiteX27" fmla="*/ 4545590 w 4545590"/>
                  <a:gd name="connsiteY27" fmla="*/ 418626 h 423388"/>
                  <a:gd name="connsiteX28" fmla="*/ 4540828 w 4545590"/>
                  <a:gd name="connsiteY28" fmla="*/ 9051 h 423388"/>
                  <a:gd name="connsiteX29" fmla="*/ 1530346 w 4545590"/>
                  <a:gd name="connsiteY29" fmla="*/ 0 h 423388"/>
                  <a:gd name="connsiteX30" fmla="*/ 6350 w 4545590"/>
                  <a:gd name="connsiteY30"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2635828 w 4545590"/>
                  <a:gd name="connsiteY10" fmla="*/ 423388 h 423388"/>
                  <a:gd name="connsiteX11" fmla="*/ 3278765 w 4545590"/>
                  <a:gd name="connsiteY11" fmla="*/ 423388 h 423388"/>
                  <a:gd name="connsiteX12" fmla="*/ 3274003 w 4545590"/>
                  <a:gd name="connsiteY12" fmla="*/ 199551 h 423388"/>
                  <a:gd name="connsiteX13" fmla="*/ 3326390 w 4545590"/>
                  <a:gd name="connsiteY13" fmla="*/ 151926 h 423388"/>
                  <a:gd name="connsiteX14" fmla="*/ 3497840 w 4545590"/>
                  <a:gd name="connsiteY14" fmla="*/ 156688 h 423388"/>
                  <a:gd name="connsiteX15" fmla="*/ 3497840 w 4545590"/>
                  <a:gd name="connsiteY15" fmla="*/ 418626 h 423388"/>
                  <a:gd name="connsiteX16" fmla="*/ 3631190 w 4545590"/>
                  <a:gd name="connsiteY16" fmla="*/ 418626 h 423388"/>
                  <a:gd name="connsiteX17" fmla="*/ 3631190 w 4545590"/>
                  <a:gd name="connsiteY17" fmla="*/ 213838 h 423388"/>
                  <a:gd name="connsiteX18" fmla="*/ 3678815 w 4545590"/>
                  <a:gd name="connsiteY18" fmla="*/ 147163 h 423388"/>
                  <a:gd name="connsiteX19" fmla="*/ 3855028 w 4545590"/>
                  <a:gd name="connsiteY19" fmla="*/ 156688 h 423388"/>
                  <a:gd name="connsiteX20" fmla="*/ 3859790 w 4545590"/>
                  <a:gd name="connsiteY20" fmla="*/ 423388 h 423388"/>
                  <a:gd name="connsiteX21" fmla="*/ 3993140 w 4545590"/>
                  <a:gd name="connsiteY21" fmla="*/ 418626 h 423388"/>
                  <a:gd name="connsiteX22" fmla="*/ 3993140 w 4545590"/>
                  <a:gd name="connsiteY22" fmla="*/ 204313 h 423388"/>
                  <a:gd name="connsiteX23" fmla="*/ 4045528 w 4545590"/>
                  <a:gd name="connsiteY23" fmla="*/ 161451 h 423388"/>
                  <a:gd name="connsiteX24" fmla="*/ 4226503 w 4545590"/>
                  <a:gd name="connsiteY24" fmla="*/ 156688 h 423388"/>
                  <a:gd name="connsiteX25" fmla="*/ 4231265 w 4545590"/>
                  <a:gd name="connsiteY25" fmla="*/ 418626 h 423388"/>
                  <a:gd name="connsiteX26" fmla="*/ 4545590 w 4545590"/>
                  <a:gd name="connsiteY26" fmla="*/ 418626 h 423388"/>
                  <a:gd name="connsiteX27" fmla="*/ 4540828 w 4545590"/>
                  <a:gd name="connsiteY27" fmla="*/ 9051 h 423388"/>
                  <a:gd name="connsiteX28" fmla="*/ 1530346 w 4545590"/>
                  <a:gd name="connsiteY28" fmla="*/ 0 h 423388"/>
                  <a:gd name="connsiteX29" fmla="*/ 6350 w 4545590"/>
                  <a:gd name="connsiteY29"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278765 w 4545590"/>
                  <a:gd name="connsiteY10" fmla="*/ 423388 h 423388"/>
                  <a:gd name="connsiteX11" fmla="*/ 3274003 w 4545590"/>
                  <a:gd name="connsiteY11" fmla="*/ 199551 h 423388"/>
                  <a:gd name="connsiteX12" fmla="*/ 3326390 w 4545590"/>
                  <a:gd name="connsiteY12" fmla="*/ 151926 h 423388"/>
                  <a:gd name="connsiteX13" fmla="*/ 3497840 w 4545590"/>
                  <a:gd name="connsiteY13" fmla="*/ 156688 h 423388"/>
                  <a:gd name="connsiteX14" fmla="*/ 3497840 w 4545590"/>
                  <a:gd name="connsiteY14" fmla="*/ 418626 h 423388"/>
                  <a:gd name="connsiteX15" fmla="*/ 3631190 w 4545590"/>
                  <a:gd name="connsiteY15" fmla="*/ 418626 h 423388"/>
                  <a:gd name="connsiteX16" fmla="*/ 3631190 w 4545590"/>
                  <a:gd name="connsiteY16" fmla="*/ 213838 h 423388"/>
                  <a:gd name="connsiteX17" fmla="*/ 3678815 w 4545590"/>
                  <a:gd name="connsiteY17" fmla="*/ 147163 h 423388"/>
                  <a:gd name="connsiteX18" fmla="*/ 3855028 w 4545590"/>
                  <a:gd name="connsiteY18" fmla="*/ 156688 h 423388"/>
                  <a:gd name="connsiteX19" fmla="*/ 3859790 w 4545590"/>
                  <a:gd name="connsiteY19" fmla="*/ 423388 h 423388"/>
                  <a:gd name="connsiteX20" fmla="*/ 3993140 w 4545590"/>
                  <a:gd name="connsiteY20" fmla="*/ 418626 h 423388"/>
                  <a:gd name="connsiteX21" fmla="*/ 3993140 w 4545590"/>
                  <a:gd name="connsiteY21" fmla="*/ 204313 h 423388"/>
                  <a:gd name="connsiteX22" fmla="*/ 4045528 w 4545590"/>
                  <a:gd name="connsiteY22" fmla="*/ 161451 h 423388"/>
                  <a:gd name="connsiteX23" fmla="*/ 4226503 w 4545590"/>
                  <a:gd name="connsiteY23" fmla="*/ 156688 h 423388"/>
                  <a:gd name="connsiteX24" fmla="*/ 4231265 w 4545590"/>
                  <a:gd name="connsiteY24" fmla="*/ 418626 h 423388"/>
                  <a:gd name="connsiteX25" fmla="*/ 4545590 w 4545590"/>
                  <a:gd name="connsiteY25" fmla="*/ 418626 h 423388"/>
                  <a:gd name="connsiteX26" fmla="*/ 4540828 w 4545590"/>
                  <a:gd name="connsiteY26" fmla="*/ 9051 h 423388"/>
                  <a:gd name="connsiteX27" fmla="*/ 1530346 w 4545590"/>
                  <a:gd name="connsiteY27" fmla="*/ 0 h 423388"/>
                  <a:gd name="connsiteX28" fmla="*/ 6350 w 4545590"/>
                  <a:gd name="connsiteY28"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274003 w 4545590"/>
                  <a:gd name="connsiteY10" fmla="*/ 199551 h 423388"/>
                  <a:gd name="connsiteX11" fmla="*/ 3326390 w 4545590"/>
                  <a:gd name="connsiteY11" fmla="*/ 151926 h 423388"/>
                  <a:gd name="connsiteX12" fmla="*/ 3497840 w 4545590"/>
                  <a:gd name="connsiteY12" fmla="*/ 156688 h 423388"/>
                  <a:gd name="connsiteX13" fmla="*/ 3497840 w 4545590"/>
                  <a:gd name="connsiteY13" fmla="*/ 418626 h 423388"/>
                  <a:gd name="connsiteX14" fmla="*/ 3631190 w 4545590"/>
                  <a:gd name="connsiteY14" fmla="*/ 418626 h 423388"/>
                  <a:gd name="connsiteX15" fmla="*/ 3631190 w 4545590"/>
                  <a:gd name="connsiteY15" fmla="*/ 213838 h 423388"/>
                  <a:gd name="connsiteX16" fmla="*/ 3678815 w 4545590"/>
                  <a:gd name="connsiteY16" fmla="*/ 147163 h 423388"/>
                  <a:gd name="connsiteX17" fmla="*/ 3855028 w 4545590"/>
                  <a:gd name="connsiteY17" fmla="*/ 156688 h 423388"/>
                  <a:gd name="connsiteX18" fmla="*/ 3859790 w 4545590"/>
                  <a:gd name="connsiteY18" fmla="*/ 423388 h 423388"/>
                  <a:gd name="connsiteX19" fmla="*/ 3993140 w 4545590"/>
                  <a:gd name="connsiteY19" fmla="*/ 418626 h 423388"/>
                  <a:gd name="connsiteX20" fmla="*/ 3993140 w 4545590"/>
                  <a:gd name="connsiteY20" fmla="*/ 204313 h 423388"/>
                  <a:gd name="connsiteX21" fmla="*/ 4045528 w 4545590"/>
                  <a:gd name="connsiteY21" fmla="*/ 161451 h 423388"/>
                  <a:gd name="connsiteX22" fmla="*/ 4226503 w 4545590"/>
                  <a:gd name="connsiteY22" fmla="*/ 156688 h 423388"/>
                  <a:gd name="connsiteX23" fmla="*/ 4231265 w 4545590"/>
                  <a:gd name="connsiteY23" fmla="*/ 418626 h 423388"/>
                  <a:gd name="connsiteX24" fmla="*/ 4545590 w 4545590"/>
                  <a:gd name="connsiteY24" fmla="*/ 418626 h 423388"/>
                  <a:gd name="connsiteX25" fmla="*/ 4540828 w 4545590"/>
                  <a:gd name="connsiteY25" fmla="*/ 9051 h 423388"/>
                  <a:gd name="connsiteX26" fmla="*/ 1530346 w 4545590"/>
                  <a:gd name="connsiteY26" fmla="*/ 0 h 423388"/>
                  <a:gd name="connsiteX27" fmla="*/ 6350 w 4545590"/>
                  <a:gd name="connsiteY2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326390 w 4545590"/>
                  <a:gd name="connsiteY10" fmla="*/ 151926 h 423388"/>
                  <a:gd name="connsiteX11" fmla="*/ 3497840 w 4545590"/>
                  <a:gd name="connsiteY11" fmla="*/ 156688 h 423388"/>
                  <a:gd name="connsiteX12" fmla="*/ 3497840 w 4545590"/>
                  <a:gd name="connsiteY12" fmla="*/ 418626 h 423388"/>
                  <a:gd name="connsiteX13" fmla="*/ 3631190 w 4545590"/>
                  <a:gd name="connsiteY13" fmla="*/ 418626 h 423388"/>
                  <a:gd name="connsiteX14" fmla="*/ 3631190 w 4545590"/>
                  <a:gd name="connsiteY14" fmla="*/ 213838 h 423388"/>
                  <a:gd name="connsiteX15" fmla="*/ 3678815 w 4545590"/>
                  <a:gd name="connsiteY15" fmla="*/ 147163 h 423388"/>
                  <a:gd name="connsiteX16" fmla="*/ 3855028 w 4545590"/>
                  <a:gd name="connsiteY16" fmla="*/ 156688 h 423388"/>
                  <a:gd name="connsiteX17" fmla="*/ 3859790 w 4545590"/>
                  <a:gd name="connsiteY17" fmla="*/ 423388 h 423388"/>
                  <a:gd name="connsiteX18" fmla="*/ 3993140 w 4545590"/>
                  <a:gd name="connsiteY18" fmla="*/ 418626 h 423388"/>
                  <a:gd name="connsiteX19" fmla="*/ 3993140 w 4545590"/>
                  <a:gd name="connsiteY19" fmla="*/ 204313 h 423388"/>
                  <a:gd name="connsiteX20" fmla="*/ 4045528 w 4545590"/>
                  <a:gd name="connsiteY20" fmla="*/ 161451 h 423388"/>
                  <a:gd name="connsiteX21" fmla="*/ 4226503 w 4545590"/>
                  <a:gd name="connsiteY21" fmla="*/ 156688 h 423388"/>
                  <a:gd name="connsiteX22" fmla="*/ 4231265 w 4545590"/>
                  <a:gd name="connsiteY22" fmla="*/ 418626 h 423388"/>
                  <a:gd name="connsiteX23" fmla="*/ 4545590 w 4545590"/>
                  <a:gd name="connsiteY23" fmla="*/ 418626 h 423388"/>
                  <a:gd name="connsiteX24" fmla="*/ 4540828 w 4545590"/>
                  <a:gd name="connsiteY24" fmla="*/ 9051 h 423388"/>
                  <a:gd name="connsiteX25" fmla="*/ 1530346 w 4545590"/>
                  <a:gd name="connsiteY25" fmla="*/ 0 h 423388"/>
                  <a:gd name="connsiteX26" fmla="*/ 6350 w 4545590"/>
                  <a:gd name="connsiteY26"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497840 w 4545590"/>
                  <a:gd name="connsiteY10" fmla="*/ 156688 h 423388"/>
                  <a:gd name="connsiteX11" fmla="*/ 3497840 w 4545590"/>
                  <a:gd name="connsiteY11" fmla="*/ 418626 h 423388"/>
                  <a:gd name="connsiteX12" fmla="*/ 3631190 w 4545590"/>
                  <a:gd name="connsiteY12" fmla="*/ 418626 h 423388"/>
                  <a:gd name="connsiteX13" fmla="*/ 3631190 w 4545590"/>
                  <a:gd name="connsiteY13" fmla="*/ 213838 h 423388"/>
                  <a:gd name="connsiteX14" fmla="*/ 3678815 w 4545590"/>
                  <a:gd name="connsiteY14" fmla="*/ 147163 h 423388"/>
                  <a:gd name="connsiteX15" fmla="*/ 3855028 w 4545590"/>
                  <a:gd name="connsiteY15" fmla="*/ 156688 h 423388"/>
                  <a:gd name="connsiteX16" fmla="*/ 3859790 w 4545590"/>
                  <a:gd name="connsiteY16" fmla="*/ 423388 h 423388"/>
                  <a:gd name="connsiteX17" fmla="*/ 3993140 w 4545590"/>
                  <a:gd name="connsiteY17" fmla="*/ 418626 h 423388"/>
                  <a:gd name="connsiteX18" fmla="*/ 3993140 w 4545590"/>
                  <a:gd name="connsiteY18" fmla="*/ 204313 h 423388"/>
                  <a:gd name="connsiteX19" fmla="*/ 4045528 w 4545590"/>
                  <a:gd name="connsiteY19" fmla="*/ 161451 h 423388"/>
                  <a:gd name="connsiteX20" fmla="*/ 4226503 w 4545590"/>
                  <a:gd name="connsiteY20" fmla="*/ 156688 h 423388"/>
                  <a:gd name="connsiteX21" fmla="*/ 4231265 w 4545590"/>
                  <a:gd name="connsiteY21" fmla="*/ 418626 h 423388"/>
                  <a:gd name="connsiteX22" fmla="*/ 4545590 w 4545590"/>
                  <a:gd name="connsiteY22" fmla="*/ 418626 h 423388"/>
                  <a:gd name="connsiteX23" fmla="*/ 4540828 w 4545590"/>
                  <a:gd name="connsiteY23" fmla="*/ 9051 h 423388"/>
                  <a:gd name="connsiteX24" fmla="*/ 1530346 w 4545590"/>
                  <a:gd name="connsiteY24" fmla="*/ 0 h 423388"/>
                  <a:gd name="connsiteX25" fmla="*/ 6350 w 4545590"/>
                  <a:gd name="connsiteY25"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497840 w 4545590"/>
                  <a:gd name="connsiteY10" fmla="*/ 418626 h 423388"/>
                  <a:gd name="connsiteX11" fmla="*/ 3631190 w 4545590"/>
                  <a:gd name="connsiteY11" fmla="*/ 418626 h 423388"/>
                  <a:gd name="connsiteX12" fmla="*/ 3631190 w 4545590"/>
                  <a:gd name="connsiteY12" fmla="*/ 213838 h 423388"/>
                  <a:gd name="connsiteX13" fmla="*/ 3678815 w 4545590"/>
                  <a:gd name="connsiteY13" fmla="*/ 147163 h 423388"/>
                  <a:gd name="connsiteX14" fmla="*/ 3855028 w 4545590"/>
                  <a:gd name="connsiteY14" fmla="*/ 156688 h 423388"/>
                  <a:gd name="connsiteX15" fmla="*/ 3859790 w 4545590"/>
                  <a:gd name="connsiteY15" fmla="*/ 423388 h 423388"/>
                  <a:gd name="connsiteX16" fmla="*/ 3993140 w 4545590"/>
                  <a:gd name="connsiteY16" fmla="*/ 418626 h 423388"/>
                  <a:gd name="connsiteX17" fmla="*/ 3993140 w 4545590"/>
                  <a:gd name="connsiteY17" fmla="*/ 204313 h 423388"/>
                  <a:gd name="connsiteX18" fmla="*/ 4045528 w 4545590"/>
                  <a:gd name="connsiteY18" fmla="*/ 161451 h 423388"/>
                  <a:gd name="connsiteX19" fmla="*/ 4226503 w 4545590"/>
                  <a:gd name="connsiteY19" fmla="*/ 156688 h 423388"/>
                  <a:gd name="connsiteX20" fmla="*/ 4231265 w 4545590"/>
                  <a:gd name="connsiteY20" fmla="*/ 418626 h 423388"/>
                  <a:gd name="connsiteX21" fmla="*/ 4545590 w 4545590"/>
                  <a:gd name="connsiteY21" fmla="*/ 418626 h 423388"/>
                  <a:gd name="connsiteX22" fmla="*/ 4540828 w 4545590"/>
                  <a:gd name="connsiteY22" fmla="*/ 9051 h 423388"/>
                  <a:gd name="connsiteX23" fmla="*/ 1530346 w 4545590"/>
                  <a:gd name="connsiteY23" fmla="*/ 0 h 423388"/>
                  <a:gd name="connsiteX24" fmla="*/ 6350 w 4545590"/>
                  <a:gd name="connsiteY24"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631190 w 4545590"/>
                  <a:gd name="connsiteY10" fmla="*/ 418626 h 423388"/>
                  <a:gd name="connsiteX11" fmla="*/ 3631190 w 4545590"/>
                  <a:gd name="connsiteY11" fmla="*/ 213838 h 423388"/>
                  <a:gd name="connsiteX12" fmla="*/ 3678815 w 4545590"/>
                  <a:gd name="connsiteY12" fmla="*/ 147163 h 423388"/>
                  <a:gd name="connsiteX13" fmla="*/ 3855028 w 4545590"/>
                  <a:gd name="connsiteY13" fmla="*/ 156688 h 423388"/>
                  <a:gd name="connsiteX14" fmla="*/ 3859790 w 4545590"/>
                  <a:gd name="connsiteY14" fmla="*/ 423388 h 423388"/>
                  <a:gd name="connsiteX15" fmla="*/ 3993140 w 4545590"/>
                  <a:gd name="connsiteY15" fmla="*/ 418626 h 423388"/>
                  <a:gd name="connsiteX16" fmla="*/ 3993140 w 4545590"/>
                  <a:gd name="connsiteY16" fmla="*/ 204313 h 423388"/>
                  <a:gd name="connsiteX17" fmla="*/ 4045528 w 4545590"/>
                  <a:gd name="connsiteY17" fmla="*/ 161451 h 423388"/>
                  <a:gd name="connsiteX18" fmla="*/ 4226503 w 4545590"/>
                  <a:gd name="connsiteY18" fmla="*/ 156688 h 423388"/>
                  <a:gd name="connsiteX19" fmla="*/ 4231265 w 4545590"/>
                  <a:gd name="connsiteY19" fmla="*/ 418626 h 423388"/>
                  <a:gd name="connsiteX20" fmla="*/ 4545590 w 4545590"/>
                  <a:gd name="connsiteY20" fmla="*/ 418626 h 423388"/>
                  <a:gd name="connsiteX21" fmla="*/ 4540828 w 4545590"/>
                  <a:gd name="connsiteY21" fmla="*/ 9051 h 423388"/>
                  <a:gd name="connsiteX22" fmla="*/ 1530346 w 4545590"/>
                  <a:gd name="connsiteY22" fmla="*/ 0 h 423388"/>
                  <a:gd name="connsiteX23" fmla="*/ 6350 w 4545590"/>
                  <a:gd name="connsiteY23"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631190 w 4545590"/>
                  <a:gd name="connsiteY10" fmla="*/ 213838 h 423388"/>
                  <a:gd name="connsiteX11" fmla="*/ 3678815 w 4545590"/>
                  <a:gd name="connsiteY11" fmla="*/ 147163 h 423388"/>
                  <a:gd name="connsiteX12" fmla="*/ 3855028 w 4545590"/>
                  <a:gd name="connsiteY12" fmla="*/ 156688 h 423388"/>
                  <a:gd name="connsiteX13" fmla="*/ 3859790 w 4545590"/>
                  <a:gd name="connsiteY13" fmla="*/ 423388 h 423388"/>
                  <a:gd name="connsiteX14" fmla="*/ 3993140 w 4545590"/>
                  <a:gd name="connsiteY14" fmla="*/ 418626 h 423388"/>
                  <a:gd name="connsiteX15" fmla="*/ 3993140 w 4545590"/>
                  <a:gd name="connsiteY15" fmla="*/ 204313 h 423388"/>
                  <a:gd name="connsiteX16" fmla="*/ 4045528 w 4545590"/>
                  <a:gd name="connsiteY16" fmla="*/ 161451 h 423388"/>
                  <a:gd name="connsiteX17" fmla="*/ 4226503 w 4545590"/>
                  <a:gd name="connsiteY17" fmla="*/ 156688 h 423388"/>
                  <a:gd name="connsiteX18" fmla="*/ 4231265 w 4545590"/>
                  <a:gd name="connsiteY18" fmla="*/ 418626 h 423388"/>
                  <a:gd name="connsiteX19" fmla="*/ 4545590 w 4545590"/>
                  <a:gd name="connsiteY19" fmla="*/ 418626 h 423388"/>
                  <a:gd name="connsiteX20" fmla="*/ 4540828 w 4545590"/>
                  <a:gd name="connsiteY20" fmla="*/ 9051 h 423388"/>
                  <a:gd name="connsiteX21" fmla="*/ 1530346 w 4545590"/>
                  <a:gd name="connsiteY21" fmla="*/ 0 h 423388"/>
                  <a:gd name="connsiteX22" fmla="*/ 6350 w 4545590"/>
                  <a:gd name="connsiteY22"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678815 w 4545590"/>
                  <a:gd name="connsiteY10" fmla="*/ 147163 h 423388"/>
                  <a:gd name="connsiteX11" fmla="*/ 3855028 w 4545590"/>
                  <a:gd name="connsiteY11" fmla="*/ 156688 h 423388"/>
                  <a:gd name="connsiteX12" fmla="*/ 3859790 w 4545590"/>
                  <a:gd name="connsiteY12" fmla="*/ 423388 h 423388"/>
                  <a:gd name="connsiteX13" fmla="*/ 3993140 w 4545590"/>
                  <a:gd name="connsiteY13" fmla="*/ 418626 h 423388"/>
                  <a:gd name="connsiteX14" fmla="*/ 3993140 w 4545590"/>
                  <a:gd name="connsiteY14" fmla="*/ 204313 h 423388"/>
                  <a:gd name="connsiteX15" fmla="*/ 4045528 w 4545590"/>
                  <a:gd name="connsiteY15" fmla="*/ 161451 h 423388"/>
                  <a:gd name="connsiteX16" fmla="*/ 4226503 w 4545590"/>
                  <a:gd name="connsiteY16" fmla="*/ 156688 h 423388"/>
                  <a:gd name="connsiteX17" fmla="*/ 4231265 w 4545590"/>
                  <a:gd name="connsiteY17" fmla="*/ 418626 h 423388"/>
                  <a:gd name="connsiteX18" fmla="*/ 4545590 w 4545590"/>
                  <a:gd name="connsiteY18" fmla="*/ 418626 h 423388"/>
                  <a:gd name="connsiteX19" fmla="*/ 4540828 w 4545590"/>
                  <a:gd name="connsiteY19" fmla="*/ 9051 h 423388"/>
                  <a:gd name="connsiteX20" fmla="*/ 1530346 w 4545590"/>
                  <a:gd name="connsiteY20" fmla="*/ 0 h 423388"/>
                  <a:gd name="connsiteX21" fmla="*/ 6350 w 4545590"/>
                  <a:gd name="connsiteY21"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855028 w 4545590"/>
                  <a:gd name="connsiteY10" fmla="*/ 156688 h 423388"/>
                  <a:gd name="connsiteX11" fmla="*/ 3859790 w 4545590"/>
                  <a:gd name="connsiteY11" fmla="*/ 423388 h 423388"/>
                  <a:gd name="connsiteX12" fmla="*/ 3993140 w 4545590"/>
                  <a:gd name="connsiteY12" fmla="*/ 418626 h 423388"/>
                  <a:gd name="connsiteX13" fmla="*/ 3993140 w 4545590"/>
                  <a:gd name="connsiteY13" fmla="*/ 204313 h 423388"/>
                  <a:gd name="connsiteX14" fmla="*/ 4045528 w 4545590"/>
                  <a:gd name="connsiteY14" fmla="*/ 161451 h 423388"/>
                  <a:gd name="connsiteX15" fmla="*/ 4226503 w 4545590"/>
                  <a:gd name="connsiteY15" fmla="*/ 156688 h 423388"/>
                  <a:gd name="connsiteX16" fmla="*/ 4231265 w 4545590"/>
                  <a:gd name="connsiteY16" fmla="*/ 418626 h 423388"/>
                  <a:gd name="connsiteX17" fmla="*/ 4545590 w 4545590"/>
                  <a:gd name="connsiteY17" fmla="*/ 418626 h 423388"/>
                  <a:gd name="connsiteX18" fmla="*/ 4540828 w 4545590"/>
                  <a:gd name="connsiteY18" fmla="*/ 9051 h 423388"/>
                  <a:gd name="connsiteX19" fmla="*/ 1530346 w 4545590"/>
                  <a:gd name="connsiteY19" fmla="*/ 0 h 423388"/>
                  <a:gd name="connsiteX20" fmla="*/ 6350 w 4545590"/>
                  <a:gd name="connsiteY20"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859790 w 4545590"/>
                  <a:gd name="connsiteY10" fmla="*/ 423388 h 423388"/>
                  <a:gd name="connsiteX11" fmla="*/ 3993140 w 4545590"/>
                  <a:gd name="connsiteY11" fmla="*/ 418626 h 423388"/>
                  <a:gd name="connsiteX12" fmla="*/ 3993140 w 4545590"/>
                  <a:gd name="connsiteY12" fmla="*/ 204313 h 423388"/>
                  <a:gd name="connsiteX13" fmla="*/ 4045528 w 4545590"/>
                  <a:gd name="connsiteY13" fmla="*/ 161451 h 423388"/>
                  <a:gd name="connsiteX14" fmla="*/ 4226503 w 4545590"/>
                  <a:gd name="connsiteY14" fmla="*/ 156688 h 423388"/>
                  <a:gd name="connsiteX15" fmla="*/ 4231265 w 4545590"/>
                  <a:gd name="connsiteY15" fmla="*/ 418626 h 423388"/>
                  <a:gd name="connsiteX16" fmla="*/ 4545590 w 4545590"/>
                  <a:gd name="connsiteY16" fmla="*/ 418626 h 423388"/>
                  <a:gd name="connsiteX17" fmla="*/ 4540828 w 4545590"/>
                  <a:gd name="connsiteY17" fmla="*/ 9051 h 423388"/>
                  <a:gd name="connsiteX18" fmla="*/ 1530346 w 4545590"/>
                  <a:gd name="connsiteY18" fmla="*/ 0 h 423388"/>
                  <a:gd name="connsiteX19" fmla="*/ 6350 w 4545590"/>
                  <a:gd name="connsiteY19"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993140 w 4545590"/>
                  <a:gd name="connsiteY10" fmla="*/ 418626 h 423388"/>
                  <a:gd name="connsiteX11" fmla="*/ 3993140 w 4545590"/>
                  <a:gd name="connsiteY11" fmla="*/ 204313 h 423388"/>
                  <a:gd name="connsiteX12" fmla="*/ 4045528 w 4545590"/>
                  <a:gd name="connsiteY12" fmla="*/ 161451 h 423388"/>
                  <a:gd name="connsiteX13" fmla="*/ 4226503 w 4545590"/>
                  <a:gd name="connsiteY13" fmla="*/ 156688 h 423388"/>
                  <a:gd name="connsiteX14" fmla="*/ 4231265 w 4545590"/>
                  <a:gd name="connsiteY14" fmla="*/ 418626 h 423388"/>
                  <a:gd name="connsiteX15" fmla="*/ 4545590 w 4545590"/>
                  <a:gd name="connsiteY15" fmla="*/ 418626 h 423388"/>
                  <a:gd name="connsiteX16" fmla="*/ 4540828 w 4545590"/>
                  <a:gd name="connsiteY16" fmla="*/ 9051 h 423388"/>
                  <a:gd name="connsiteX17" fmla="*/ 1530346 w 4545590"/>
                  <a:gd name="connsiteY17" fmla="*/ 0 h 423388"/>
                  <a:gd name="connsiteX18" fmla="*/ 6350 w 4545590"/>
                  <a:gd name="connsiteY18"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3993140 w 4545590"/>
                  <a:gd name="connsiteY10" fmla="*/ 204313 h 423388"/>
                  <a:gd name="connsiteX11" fmla="*/ 4045528 w 4545590"/>
                  <a:gd name="connsiteY11" fmla="*/ 161451 h 423388"/>
                  <a:gd name="connsiteX12" fmla="*/ 4226503 w 4545590"/>
                  <a:gd name="connsiteY12" fmla="*/ 156688 h 423388"/>
                  <a:gd name="connsiteX13" fmla="*/ 4231265 w 4545590"/>
                  <a:gd name="connsiteY13" fmla="*/ 418626 h 423388"/>
                  <a:gd name="connsiteX14" fmla="*/ 4545590 w 4545590"/>
                  <a:gd name="connsiteY14" fmla="*/ 418626 h 423388"/>
                  <a:gd name="connsiteX15" fmla="*/ 4540828 w 4545590"/>
                  <a:gd name="connsiteY15" fmla="*/ 9051 h 423388"/>
                  <a:gd name="connsiteX16" fmla="*/ 1530346 w 4545590"/>
                  <a:gd name="connsiteY16" fmla="*/ 0 h 423388"/>
                  <a:gd name="connsiteX17" fmla="*/ 6350 w 4545590"/>
                  <a:gd name="connsiteY17"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045528 w 4545590"/>
                  <a:gd name="connsiteY10" fmla="*/ 161451 h 423388"/>
                  <a:gd name="connsiteX11" fmla="*/ 4226503 w 4545590"/>
                  <a:gd name="connsiteY11" fmla="*/ 156688 h 423388"/>
                  <a:gd name="connsiteX12" fmla="*/ 4231265 w 4545590"/>
                  <a:gd name="connsiteY12" fmla="*/ 418626 h 423388"/>
                  <a:gd name="connsiteX13" fmla="*/ 4545590 w 4545590"/>
                  <a:gd name="connsiteY13" fmla="*/ 418626 h 423388"/>
                  <a:gd name="connsiteX14" fmla="*/ 4540828 w 4545590"/>
                  <a:gd name="connsiteY14" fmla="*/ 9051 h 423388"/>
                  <a:gd name="connsiteX15" fmla="*/ 1530346 w 4545590"/>
                  <a:gd name="connsiteY15" fmla="*/ 0 h 423388"/>
                  <a:gd name="connsiteX16" fmla="*/ 6350 w 4545590"/>
                  <a:gd name="connsiteY16"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226503 w 4545590"/>
                  <a:gd name="connsiteY10" fmla="*/ 156688 h 423388"/>
                  <a:gd name="connsiteX11" fmla="*/ 4231265 w 4545590"/>
                  <a:gd name="connsiteY11" fmla="*/ 418626 h 423388"/>
                  <a:gd name="connsiteX12" fmla="*/ 4545590 w 4545590"/>
                  <a:gd name="connsiteY12" fmla="*/ 418626 h 423388"/>
                  <a:gd name="connsiteX13" fmla="*/ 4540828 w 4545590"/>
                  <a:gd name="connsiteY13" fmla="*/ 9051 h 423388"/>
                  <a:gd name="connsiteX14" fmla="*/ 1530346 w 4545590"/>
                  <a:gd name="connsiteY14" fmla="*/ 0 h 423388"/>
                  <a:gd name="connsiteX15" fmla="*/ 6350 w 4545590"/>
                  <a:gd name="connsiteY15"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231265 w 4545590"/>
                  <a:gd name="connsiteY10" fmla="*/ 418626 h 423388"/>
                  <a:gd name="connsiteX11" fmla="*/ 4545590 w 4545590"/>
                  <a:gd name="connsiteY11" fmla="*/ 418626 h 423388"/>
                  <a:gd name="connsiteX12" fmla="*/ 4540828 w 4545590"/>
                  <a:gd name="connsiteY12" fmla="*/ 9051 h 423388"/>
                  <a:gd name="connsiteX13" fmla="*/ 1530346 w 4545590"/>
                  <a:gd name="connsiteY13" fmla="*/ 0 h 423388"/>
                  <a:gd name="connsiteX14" fmla="*/ 6350 w 4545590"/>
                  <a:gd name="connsiteY14" fmla="*/ 12700 h 423388"/>
                  <a:gd name="connsiteX0" fmla="*/ 6350 w 4545590"/>
                  <a:gd name="connsiteY0" fmla="*/ 12700 h 423388"/>
                  <a:gd name="connsiteX1" fmla="*/ 0 w 4545590"/>
                  <a:gd name="connsiteY1" fmla="*/ 419100 h 423388"/>
                  <a:gd name="connsiteX2" fmla="*/ 402215 w 4545590"/>
                  <a:gd name="connsiteY2" fmla="*/ 418626 h 423388"/>
                  <a:gd name="connsiteX3" fmla="*/ 526040 w 4545590"/>
                  <a:gd name="connsiteY3" fmla="*/ 137638 h 423388"/>
                  <a:gd name="connsiteX4" fmla="*/ 649865 w 4545590"/>
                  <a:gd name="connsiteY4" fmla="*/ 409101 h 423388"/>
                  <a:gd name="connsiteX5" fmla="*/ 783215 w 4545590"/>
                  <a:gd name="connsiteY5" fmla="*/ 156688 h 423388"/>
                  <a:gd name="connsiteX6" fmla="*/ 892753 w 4545590"/>
                  <a:gd name="connsiteY6" fmla="*/ 423388 h 423388"/>
                  <a:gd name="connsiteX7" fmla="*/ 1035628 w 4545590"/>
                  <a:gd name="connsiteY7" fmla="*/ 161451 h 423388"/>
                  <a:gd name="connsiteX8" fmla="*/ 1145166 w 4545590"/>
                  <a:gd name="connsiteY8" fmla="*/ 418626 h 423388"/>
                  <a:gd name="connsiteX9" fmla="*/ 1543046 w 4545590"/>
                  <a:gd name="connsiteY9" fmla="*/ 412750 h 423388"/>
                  <a:gd name="connsiteX10" fmla="*/ 4545590 w 4545590"/>
                  <a:gd name="connsiteY10" fmla="*/ 418626 h 423388"/>
                  <a:gd name="connsiteX11" fmla="*/ 4540828 w 4545590"/>
                  <a:gd name="connsiteY11" fmla="*/ 9051 h 423388"/>
                  <a:gd name="connsiteX12" fmla="*/ 1530346 w 4545590"/>
                  <a:gd name="connsiteY12" fmla="*/ 0 h 423388"/>
                  <a:gd name="connsiteX13" fmla="*/ 6350 w 4545590"/>
                  <a:gd name="connsiteY13" fmla="*/ 12700 h 423388"/>
                  <a:gd name="connsiteX0" fmla="*/ 6350 w 4540828"/>
                  <a:gd name="connsiteY0" fmla="*/ 12700 h 423388"/>
                  <a:gd name="connsiteX1" fmla="*/ 0 w 4540828"/>
                  <a:gd name="connsiteY1" fmla="*/ 419100 h 423388"/>
                  <a:gd name="connsiteX2" fmla="*/ 402215 w 4540828"/>
                  <a:gd name="connsiteY2" fmla="*/ 418626 h 423388"/>
                  <a:gd name="connsiteX3" fmla="*/ 526040 w 4540828"/>
                  <a:gd name="connsiteY3" fmla="*/ 137638 h 423388"/>
                  <a:gd name="connsiteX4" fmla="*/ 649865 w 4540828"/>
                  <a:gd name="connsiteY4" fmla="*/ 409101 h 423388"/>
                  <a:gd name="connsiteX5" fmla="*/ 783215 w 4540828"/>
                  <a:gd name="connsiteY5" fmla="*/ 156688 h 423388"/>
                  <a:gd name="connsiteX6" fmla="*/ 892753 w 4540828"/>
                  <a:gd name="connsiteY6" fmla="*/ 423388 h 423388"/>
                  <a:gd name="connsiteX7" fmla="*/ 1035628 w 4540828"/>
                  <a:gd name="connsiteY7" fmla="*/ 161451 h 423388"/>
                  <a:gd name="connsiteX8" fmla="*/ 1145166 w 4540828"/>
                  <a:gd name="connsiteY8" fmla="*/ 418626 h 423388"/>
                  <a:gd name="connsiteX9" fmla="*/ 1543046 w 4540828"/>
                  <a:gd name="connsiteY9" fmla="*/ 412750 h 423388"/>
                  <a:gd name="connsiteX10" fmla="*/ 4540828 w 4540828"/>
                  <a:gd name="connsiteY10" fmla="*/ 9051 h 423388"/>
                  <a:gd name="connsiteX11" fmla="*/ 1530346 w 4540828"/>
                  <a:gd name="connsiteY11" fmla="*/ 0 h 423388"/>
                  <a:gd name="connsiteX12" fmla="*/ 6350 w 4540828"/>
                  <a:gd name="connsiteY12" fmla="*/ 12700 h 423388"/>
                  <a:gd name="connsiteX0" fmla="*/ 6350 w 1543046"/>
                  <a:gd name="connsiteY0" fmla="*/ 12700 h 423388"/>
                  <a:gd name="connsiteX1" fmla="*/ 0 w 1543046"/>
                  <a:gd name="connsiteY1" fmla="*/ 419100 h 423388"/>
                  <a:gd name="connsiteX2" fmla="*/ 402215 w 1543046"/>
                  <a:gd name="connsiteY2" fmla="*/ 418626 h 423388"/>
                  <a:gd name="connsiteX3" fmla="*/ 526040 w 1543046"/>
                  <a:gd name="connsiteY3" fmla="*/ 137638 h 423388"/>
                  <a:gd name="connsiteX4" fmla="*/ 649865 w 1543046"/>
                  <a:gd name="connsiteY4" fmla="*/ 409101 h 423388"/>
                  <a:gd name="connsiteX5" fmla="*/ 783215 w 1543046"/>
                  <a:gd name="connsiteY5" fmla="*/ 156688 h 423388"/>
                  <a:gd name="connsiteX6" fmla="*/ 892753 w 1543046"/>
                  <a:gd name="connsiteY6" fmla="*/ 423388 h 423388"/>
                  <a:gd name="connsiteX7" fmla="*/ 1035628 w 1543046"/>
                  <a:gd name="connsiteY7" fmla="*/ 161451 h 423388"/>
                  <a:gd name="connsiteX8" fmla="*/ 1145166 w 1543046"/>
                  <a:gd name="connsiteY8" fmla="*/ 418626 h 423388"/>
                  <a:gd name="connsiteX9" fmla="*/ 1543046 w 1543046"/>
                  <a:gd name="connsiteY9" fmla="*/ 412750 h 423388"/>
                  <a:gd name="connsiteX10" fmla="*/ 1530346 w 1543046"/>
                  <a:gd name="connsiteY10" fmla="*/ 0 h 423388"/>
                  <a:gd name="connsiteX11" fmla="*/ 6350 w 1543046"/>
                  <a:gd name="connsiteY11" fmla="*/ 12700 h 423388"/>
                  <a:gd name="connsiteX0" fmla="*/ 12700 w 1543046"/>
                  <a:gd name="connsiteY0" fmla="*/ 0 h 1363188"/>
                  <a:gd name="connsiteX1" fmla="*/ 0 w 1543046"/>
                  <a:gd name="connsiteY1" fmla="*/ 1358900 h 1363188"/>
                  <a:gd name="connsiteX2" fmla="*/ 402215 w 1543046"/>
                  <a:gd name="connsiteY2" fmla="*/ 1358426 h 1363188"/>
                  <a:gd name="connsiteX3" fmla="*/ 526040 w 1543046"/>
                  <a:gd name="connsiteY3" fmla="*/ 1077438 h 1363188"/>
                  <a:gd name="connsiteX4" fmla="*/ 649865 w 1543046"/>
                  <a:gd name="connsiteY4" fmla="*/ 1348901 h 1363188"/>
                  <a:gd name="connsiteX5" fmla="*/ 783215 w 1543046"/>
                  <a:gd name="connsiteY5" fmla="*/ 1096488 h 1363188"/>
                  <a:gd name="connsiteX6" fmla="*/ 892753 w 1543046"/>
                  <a:gd name="connsiteY6" fmla="*/ 1363188 h 1363188"/>
                  <a:gd name="connsiteX7" fmla="*/ 1035628 w 1543046"/>
                  <a:gd name="connsiteY7" fmla="*/ 1101251 h 1363188"/>
                  <a:gd name="connsiteX8" fmla="*/ 1145166 w 1543046"/>
                  <a:gd name="connsiteY8" fmla="*/ 1358426 h 1363188"/>
                  <a:gd name="connsiteX9" fmla="*/ 1543046 w 1543046"/>
                  <a:gd name="connsiteY9" fmla="*/ 1352550 h 1363188"/>
                  <a:gd name="connsiteX10" fmla="*/ 1530346 w 1543046"/>
                  <a:gd name="connsiteY10" fmla="*/ 939800 h 1363188"/>
                  <a:gd name="connsiteX11" fmla="*/ 12700 w 1543046"/>
                  <a:gd name="connsiteY11" fmla="*/ 0 h 1363188"/>
                  <a:gd name="connsiteX0" fmla="*/ 12700 w 1543046"/>
                  <a:gd name="connsiteY0" fmla="*/ 0 h 1363188"/>
                  <a:gd name="connsiteX1" fmla="*/ 0 w 1543046"/>
                  <a:gd name="connsiteY1" fmla="*/ 1358900 h 1363188"/>
                  <a:gd name="connsiteX2" fmla="*/ 402215 w 1543046"/>
                  <a:gd name="connsiteY2" fmla="*/ 1358426 h 1363188"/>
                  <a:gd name="connsiteX3" fmla="*/ 526040 w 1543046"/>
                  <a:gd name="connsiteY3" fmla="*/ 1077438 h 1363188"/>
                  <a:gd name="connsiteX4" fmla="*/ 649865 w 1543046"/>
                  <a:gd name="connsiteY4" fmla="*/ 1348901 h 1363188"/>
                  <a:gd name="connsiteX5" fmla="*/ 783215 w 1543046"/>
                  <a:gd name="connsiteY5" fmla="*/ 1096488 h 1363188"/>
                  <a:gd name="connsiteX6" fmla="*/ 892753 w 1543046"/>
                  <a:gd name="connsiteY6" fmla="*/ 1363188 h 1363188"/>
                  <a:gd name="connsiteX7" fmla="*/ 1035628 w 1543046"/>
                  <a:gd name="connsiteY7" fmla="*/ 1101251 h 1363188"/>
                  <a:gd name="connsiteX8" fmla="*/ 1145166 w 1543046"/>
                  <a:gd name="connsiteY8" fmla="*/ 1358426 h 1363188"/>
                  <a:gd name="connsiteX9" fmla="*/ 1543046 w 1543046"/>
                  <a:gd name="connsiteY9" fmla="*/ 1352550 h 1363188"/>
                  <a:gd name="connsiteX10" fmla="*/ 1530346 w 1543046"/>
                  <a:gd name="connsiteY10" fmla="*/ 25400 h 1363188"/>
                  <a:gd name="connsiteX11" fmla="*/ 12700 w 1543046"/>
                  <a:gd name="connsiteY11" fmla="*/ 0 h 1363188"/>
                  <a:gd name="connsiteX0" fmla="*/ 0 w 1547015"/>
                  <a:gd name="connsiteY0" fmla="*/ 0 h 1358426"/>
                  <a:gd name="connsiteX1" fmla="*/ 3969 w 1547015"/>
                  <a:gd name="connsiteY1" fmla="*/ 1354138 h 1358426"/>
                  <a:gd name="connsiteX2" fmla="*/ 406184 w 1547015"/>
                  <a:gd name="connsiteY2" fmla="*/ 1353664 h 1358426"/>
                  <a:gd name="connsiteX3" fmla="*/ 530009 w 1547015"/>
                  <a:gd name="connsiteY3" fmla="*/ 1072676 h 1358426"/>
                  <a:gd name="connsiteX4" fmla="*/ 653834 w 1547015"/>
                  <a:gd name="connsiteY4" fmla="*/ 1344139 h 1358426"/>
                  <a:gd name="connsiteX5" fmla="*/ 787184 w 1547015"/>
                  <a:gd name="connsiteY5" fmla="*/ 1091726 h 1358426"/>
                  <a:gd name="connsiteX6" fmla="*/ 896722 w 1547015"/>
                  <a:gd name="connsiteY6" fmla="*/ 1358426 h 1358426"/>
                  <a:gd name="connsiteX7" fmla="*/ 1039597 w 1547015"/>
                  <a:gd name="connsiteY7" fmla="*/ 1096489 h 1358426"/>
                  <a:gd name="connsiteX8" fmla="*/ 1149135 w 1547015"/>
                  <a:gd name="connsiteY8" fmla="*/ 1353664 h 1358426"/>
                  <a:gd name="connsiteX9" fmla="*/ 1547015 w 1547015"/>
                  <a:gd name="connsiteY9" fmla="*/ 1347788 h 1358426"/>
                  <a:gd name="connsiteX10" fmla="*/ 1534315 w 1547015"/>
                  <a:gd name="connsiteY10" fmla="*/ 20638 h 1358426"/>
                  <a:gd name="connsiteX11" fmla="*/ 0 w 1547015"/>
                  <a:gd name="connsiteY11" fmla="*/ 0 h 1358426"/>
                  <a:gd name="connsiteX0" fmla="*/ 0 w 1547015"/>
                  <a:gd name="connsiteY0" fmla="*/ 0 h 1367951"/>
                  <a:gd name="connsiteX1" fmla="*/ 3969 w 1547015"/>
                  <a:gd name="connsiteY1" fmla="*/ 1363663 h 1367951"/>
                  <a:gd name="connsiteX2" fmla="*/ 406184 w 1547015"/>
                  <a:gd name="connsiteY2" fmla="*/ 1363189 h 1367951"/>
                  <a:gd name="connsiteX3" fmla="*/ 530009 w 1547015"/>
                  <a:gd name="connsiteY3" fmla="*/ 1082201 h 1367951"/>
                  <a:gd name="connsiteX4" fmla="*/ 653834 w 1547015"/>
                  <a:gd name="connsiteY4" fmla="*/ 1353664 h 1367951"/>
                  <a:gd name="connsiteX5" fmla="*/ 787184 w 1547015"/>
                  <a:gd name="connsiteY5" fmla="*/ 1101251 h 1367951"/>
                  <a:gd name="connsiteX6" fmla="*/ 896722 w 1547015"/>
                  <a:gd name="connsiteY6" fmla="*/ 1367951 h 1367951"/>
                  <a:gd name="connsiteX7" fmla="*/ 1039597 w 1547015"/>
                  <a:gd name="connsiteY7" fmla="*/ 1106014 h 1367951"/>
                  <a:gd name="connsiteX8" fmla="*/ 1149135 w 1547015"/>
                  <a:gd name="connsiteY8" fmla="*/ 1363189 h 1367951"/>
                  <a:gd name="connsiteX9" fmla="*/ 1547015 w 1547015"/>
                  <a:gd name="connsiteY9" fmla="*/ 1357313 h 1367951"/>
                  <a:gd name="connsiteX10" fmla="*/ 1534315 w 1547015"/>
                  <a:gd name="connsiteY10" fmla="*/ 30163 h 1367951"/>
                  <a:gd name="connsiteX11" fmla="*/ 0 w 1547015"/>
                  <a:gd name="connsiteY11" fmla="*/ 0 h 1367951"/>
                  <a:gd name="connsiteX0" fmla="*/ 0 w 1547015"/>
                  <a:gd name="connsiteY0" fmla="*/ 0 h 1367951"/>
                  <a:gd name="connsiteX1" fmla="*/ 3969 w 1547015"/>
                  <a:gd name="connsiteY1" fmla="*/ 1363663 h 1367951"/>
                  <a:gd name="connsiteX2" fmla="*/ 406184 w 1547015"/>
                  <a:gd name="connsiteY2" fmla="*/ 1363189 h 1367951"/>
                  <a:gd name="connsiteX3" fmla="*/ 530009 w 1547015"/>
                  <a:gd name="connsiteY3" fmla="*/ 1082201 h 1367951"/>
                  <a:gd name="connsiteX4" fmla="*/ 653834 w 1547015"/>
                  <a:gd name="connsiteY4" fmla="*/ 1353664 h 1367951"/>
                  <a:gd name="connsiteX5" fmla="*/ 787184 w 1547015"/>
                  <a:gd name="connsiteY5" fmla="*/ 1101251 h 1367951"/>
                  <a:gd name="connsiteX6" fmla="*/ 896722 w 1547015"/>
                  <a:gd name="connsiteY6" fmla="*/ 1367951 h 1367951"/>
                  <a:gd name="connsiteX7" fmla="*/ 1039597 w 1547015"/>
                  <a:gd name="connsiteY7" fmla="*/ 1106014 h 1367951"/>
                  <a:gd name="connsiteX8" fmla="*/ 1149135 w 1547015"/>
                  <a:gd name="connsiteY8" fmla="*/ 1363189 h 1367951"/>
                  <a:gd name="connsiteX9" fmla="*/ 1547015 w 1547015"/>
                  <a:gd name="connsiteY9" fmla="*/ 1357313 h 1367951"/>
                  <a:gd name="connsiteX10" fmla="*/ 1534315 w 1547015"/>
                  <a:gd name="connsiteY10" fmla="*/ 1588 h 1367951"/>
                  <a:gd name="connsiteX11" fmla="*/ 0 w 1547015"/>
                  <a:gd name="connsiteY11" fmla="*/ 0 h 1367951"/>
                  <a:gd name="connsiteX0" fmla="*/ 0 w 1547015"/>
                  <a:gd name="connsiteY0" fmla="*/ 0 h 1373188"/>
                  <a:gd name="connsiteX1" fmla="*/ 3969 w 1547015"/>
                  <a:gd name="connsiteY1" fmla="*/ 1373188 h 1373188"/>
                  <a:gd name="connsiteX2" fmla="*/ 406184 w 1547015"/>
                  <a:gd name="connsiteY2" fmla="*/ 1363189 h 1373188"/>
                  <a:gd name="connsiteX3" fmla="*/ 530009 w 1547015"/>
                  <a:gd name="connsiteY3" fmla="*/ 1082201 h 1373188"/>
                  <a:gd name="connsiteX4" fmla="*/ 653834 w 1547015"/>
                  <a:gd name="connsiteY4" fmla="*/ 135366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3188"/>
                  <a:gd name="connsiteX1" fmla="*/ 3969 w 1547015"/>
                  <a:gd name="connsiteY1" fmla="*/ 1373188 h 1373188"/>
                  <a:gd name="connsiteX2" fmla="*/ 406184 w 1547015"/>
                  <a:gd name="connsiteY2" fmla="*/ 1367951 h 1373188"/>
                  <a:gd name="connsiteX3" fmla="*/ 530009 w 1547015"/>
                  <a:gd name="connsiteY3" fmla="*/ 1082201 h 1373188"/>
                  <a:gd name="connsiteX4" fmla="*/ 653834 w 1547015"/>
                  <a:gd name="connsiteY4" fmla="*/ 135366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3188"/>
                  <a:gd name="connsiteX1" fmla="*/ 3969 w 1547015"/>
                  <a:gd name="connsiteY1" fmla="*/ 1373188 h 1373188"/>
                  <a:gd name="connsiteX2" fmla="*/ 406184 w 1547015"/>
                  <a:gd name="connsiteY2" fmla="*/ 1372713 h 1373188"/>
                  <a:gd name="connsiteX3" fmla="*/ 530009 w 1547015"/>
                  <a:gd name="connsiteY3" fmla="*/ 1082201 h 1373188"/>
                  <a:gd name="connsiteX4" fmla="*/ 653834 w 1547015"/>
                  <a:gd name="connsiteY4" fmla="*/ 135366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3188"/>
                  <a:gd name="connsiteX1" fmla="*/ 3969 w 1547015"/>
                  <a:gd name="connsiteY1" fmla="*/ 1373188 h 1373188"/>
                  <a:gd name="connsiteX2" fmla="*/ 406184 w 1547015"/>
                  <a:gd name="connsiteY2" fmla="*/ 1372713 h 1373188"/>
                  <a:gd name="connsiteX3" fmla="*/ 530009 w 1547015"/>
                  <a:gd name="connsiteY3" fmla="*/ 1082201 h 1373188"/>
                  <a:gd name="connsiteX4" fmla="*/ 653834 w 1547015"/>
                  <a:gd name="connsiteY4" fmla="*/ 1372714 h 1373188"/>
                  <a:gd name="connsiteX5" fmla="*/ 787184 w 1547015"/>
                  <a:gd name="connsiteY5" fmla="*/ 1101251 h 1373188"/>
                  <a:gd name="connsiteX6" fmla="*/ 896722 w 1547015"/>
                  <a:gd name="connsiteY6" fmla="*/ 1367951 h 1373188"/>
                  <a:gd name="connsiteX7" fmla="*/ 1039597 w 1547015"/>
                  <a:gd name="connsiteY7" fmla="*/ 1106014 h 1373188"/>
                  <a:gd name="connsiteX8" fmla="*/ 1149135 w 1547015"/>
                  <a:gd name="connsiteY8" fmla="*/ 1363189 h 1373188"/>
                  <a:gd name="connsiteX9" fmla="*/ 1547015 w 1547015"/>
                  <a:gd name="connsiteY9" fmla="*/ 1357313 h 1373188"/>
                  <a:gd name="connsiteX10" fmla="*/ 1534315 w 1547015"/>
                  <a:gd name="connsiteY10" fmla="*/ 1588 h 1373188"/>
                  <a:gd name="connsiteX11" fmla="*/ 0 w 1547015"/>
                  <a:gd name="connsiteY11" fmla="*/ 0 h 1373188"/>
                  <a:gd name="connsiteX0" fmla="*/ 0 w 1547015"/>
                  <a:gd name="connsiteY0" fmla="*/ 0 h 1375095"/>
                  <a:gd name="connsiteX1" fmla="*/ 3969 w 1547015"/>
                  <a:gd name="connsiteY1" fmla="*/ 1373188 h 1375095"/>
                  <a:gd name="connsiteX2" fmla="*/ 406184 w 1547015"/>
                  <a:gd name="connsiteY2" fmla="*/ 1372713 h 1375095"/>
                  <a:gd name="connsiteX3" fmla="*/ 530009 w 1547015"/>
                  <a:gd name="connsiteY3" fmla="*/ 1082201 h 1375095"/>
                  <a:gd name="connsiteX4" fmla="*/ 653834 w 1547015"/>
                  <a:gd name="connsiteY4" fmla="*/ 1372714 h 1375095"/>
                  <a:gd name="connsiteX5" fmla="*/ 787184 w 1547015"/>
                  <a:gd name="connsiteY5" fmla="*/ 1101251 h 1375095"/>
                  <a:gd name="connsiteX6" fmla="*/ 896722 w 1547015"/>
                  <a:gd name="connsiteY6" fmla="*/ 1375095 h 1375095"/>
                  <a:gd name="connsiteX7" fmla="*/ 1039597 w 1547015"/>
                  <a:gd name="connsiteY7" fmla="*/ 1106014 h 1375095"/>
                  <a:gd name="connsiteX8" fmla="*/ 1149135 w 1547015"/>
                  <a:gd name="connsiteY8" fmla="*/ 1363189 h 1375095"/>
                  <a:gd name="connsiteX9" fmla="*/ 1547015 w 1547015"/>
                  <a:gd name="connsiteY9" fmla="*/ 1357313 h 1375095"/>
                  <a:gd name="connsiteX10" fmla="*/ 1534315 w 1547015"/>
                  <a:gd name="connsiteY10" fmla="*/ 1588 h 1375095"/>
                  <a:gd name="connsiteX11" fmla="*/ 0 w 1547015"/>
                  <a:gd name="connsiteY11" fmla="*/ 0 h 1375095"/>
                  <a:gd name="connsiteX0" fmla="*/ 0 w 1547015"/>
                  <a:gd name="connsiteY0" fmla="*/ 0 h 1375095"/>
                  <a:gd name="connsiteX1" fmla="*/ 3969 w 1547015"/>
                  <a:gd name="connsiteY1" fmla="*/ 1373188 h 1375095"/>
                  <a:gd name="connsiteX2" fmla="*/ 406184 w 1547015"/>
                  <a:gd name="connsiteY2" fmla="*/ 1372713 h 1375095"/>
                  <a:gd name="connsiteX3" fmla="*/ 530009 w 1547015"/>
                  <a:gd name="connsiteY3" fmla="*/ 1082201 h 1375095"/>
                  <a:gd name="connsiteX4" fmla="*/ 653834 w 1547015"/>
                  <a:gd name="connsiteY4" fmla="*/ 1372714 h 1375095"/>
                  <a:gd name="connsiteX5" fmla="*/ 787184 w 1547015"/>
                  <a:gd name="connsiteY5" fmla="*/ 1101251 h 1375095"/>
                  <a:gd name="connsiteX6" fmla="*/ 896722 w 1547015"/>
                  <a:gd name="connsiteY6" fmla="*/ 1375095 h 1375095"/>
                  <a:gd name="connsiteX7" fmla="*/ 1039597 w 1547015"/>
                  <a:gd name="connsiteY7" fmla="*/ 1106014 h 1375095"/>
                  <a:gd name="connsiteX8" fmla="*/ 1146754 w 1547015"/>
                  <a:gd name="connsiteY8" fmla="*/ 1372714 h 1375095"/>
                  <a:gd name="connsiteX9" fmla="*/ 1547015 w 1547015"/>
                  <a:gd name="connsiteY9" fmla="*/ 1357313 h 1375095"/>
                  <a:gd name="connsiteX10" fmla="*/ 1534315 w 1547015"/>
                  <a:gd name="connsiteY10" fmla="*/ 1588 h 1375095"/>
                  <a:gd name="connsiteX11" fmla="*/ 0 w 1547015"/>
                  <a:gd name="connsiteY11" fmla="*/ 0 h 1375095"/>
                  <a:gd name="connsiteX0" fmla="*/ 0 w 1551778"/>
                  <a:gd name="connsiteY0" fmla="*/ 0 h 1375095"/>
                  <a:gd name="connsiteX1" fmla="*/ 3969 w 1551778"/>
                  <a:gd name="connsiteY1" fmla="*/ 1373188 h 1375095"/>
                  <a:gd name="connsiteX2" fmla="*/ 406184 w 1551778"/>
                  <a:gd name="connsiteY2" fmla="*/ 1372713 h 1375095"/>
                  <a:gd name="connsiteX3" fmla="*/ 530009 w 1551778"/>
                  <a:gd name="connsiteY3" fmla="*/ 1082201 h 1375095"/>
                  <a:gd name="connsiteX4" fmla="*/ 653834 w 1551778"/>
                  <a:gd name="connsiteY4" fmla="*/ 1372714 h 1375095"/>
                  <a:gd name="connsiteX5" fmla="*/ 787184 w 1551778"/>
                  <a:gd name="connsiteY5" fmla="*/ 1101251 h 1375095"/>
                  <a:gd name="connsiteX6" fmla="*/ 896722 w 1551778"/>
                  <a:gd name="connsiteY6" fmla="*/ 1375095 h 1375095"/>
                  <a:gd name="connsiteX7" fmla="*/ 1039597 w 1551778"/>
                  <a:gd name="connsiteY7" fmla="*/ 1106014 h 1375095"/>
                  <a:gd name="connsiteX8" fmla="*/ 1146754 w 1551778"/>
                  <a:gd name="connsiteY8" fmla="*/ 1372714 h 1375095"/>
                  <a:gd name="connsiteX9" fmla="*/ 1551778 w 1551778"/>
                  <a:gd name="connsiteY9" fmla="*/ 1371601 h 1375095"/>
                  <a:gd name="connsiteX10" fmla="*/ 1534315 w 1551778"/>
                  <a:gd name="connsiteY10" fmla="*/ 1588 h 1375095"/>
                  <a:gd name="connsiteX11" fmla="*/ 0 w 1551778"/>
                  <a:gd name="connsiteY11" fmla="*/ 0 h 137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1778" h="1375095">
                    <a:moveTo>
                      <a:pt x="0" y="0"/>
                    </a:moveTo>
                    <a:lnTo>
                      <a:pt x="3969" y="1373188"/>
                    </a:lnTo>
                    <a:lnTo>
                      <a:pt x="406184" y="1372713"/>
                    </a:lnTo>
                    <a:lnTo>
                      <a:pt x="530009" y="1082201"/>
                    </a:lnTo>
                    <a:lnTo>
                      <a:pt x="653834" y="1372714"/>
                    </a:lnTo>
                    <a:lnTo>
                      <a:pt x="787184" y="1101251"/>
                    </a:lnTo>
                    <a:lnTo>
                      <a:pt x="896722" y="1375095"/>
                    </a:lnTo>
                    <a:lnTo>
                      <a:pt x="1039597" y="1106014"/>
                    </a:lnTo>
                    <a:lnTo>
                      <a:pt x="1146754" y="1372714"/>
                    </a:lnTo>
                    <a:lnTo>
                      <a:pt x="1551778" y="1371601"/>
                    </a:lnTo>
                    <a:lnTo>
                      <a:pt x="1534315" y="1588"/>
                    </a:lnTo>
                    <a:lnTo>
                      <a:pt x="0" y="0"/>
                    </a:lnTo>
                    <a:close/>
                  </a:path>
                </a:pathLst>
              </a:custGeom>
              <a:solidFill>
                <a:srgbClr val="92D050"/>
              </a:solidFill>
              <a:ln w="3175">
                <a:noFill/>
                <a:round/>
                <a:headEnd/>
                <a:tailEnd/>
              </a:ln>
            </p:spPr>
            <p:txBody>
              <a:bodyPr wrap="none" rtlCol="0" anchor="ctr"/>
              <a:lstStyle/>
              <a:p>
                <a:pPr algn="ctr"/>
                <a:endParaRPr lang="en-US"/>
              </a:p>
            </p:txBody>
          </p:sp>
          <p:sp>
            <p:nvSpPr>
              <p:cNvPr id="155" name="TextBox 154">
                <a:extLst>
                  <a:ext uri="{FF2B5EF4-FFF2-40B4-BE49-F238E27FC236}">
                    <a16:creationId xmlns:a16="http://schemas.microsoft.com/office/drawing/2014/main" id="{FC1F0E72-5C4A-48FB-9057-7B6CD23ED2B6}"/>
                  </a:ext>
                </a:extLst>
              </p:cNvPr>
              <p:cNvSpPr txBox="1"/>
              <p:nvPr/>
            </p:nvSpPr>
            <p:spPr bwMode="auto">
              <a:xfrm>
                <a:off x="2720394" y="3902496"/>
                <a:ext cx="1360069"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Web/HTML Data</a:t>
                </a:r>
              </a:p>
              <a:p>
                <a:pPr algn="ctr"/>
                <a:r>
                  <a:rPr lang="en-US" sz="1200" b="1" dirty="0">
                    <a:solidFill>
                      <a:srgbClr val="0033CC"/>
                    </a:solidFill>
                    <a:latin typeface="Arial" charset="0"/>
                  </a:rPr>
                  <a:t>Binding</a:t>
                </a:r>
              </a:p>
            </p:txBody>
          </p:sp>
          <p:sp>
            <p:nvSpPr>
              <p:cNvPr id="156" name="Freeform 85">
                <a:extLst>
                  <a:ext uri="{FF2B5EF4-FFF2-40B4-BE49-F238E27FC236}">
                    <a16:creationId xmlns:a16="http://schemas.microsoft.com/office/drawing/2014/main" id="{F23F70A4-E3F2-4339-B94B-50F058ACFBA6}"/>
                  </a:ext>
                </a:extLst>
              </p:cNvPr>
              <p:cNvSpPr/>
              <p:nvPr/>
            </p:nvSpPr>
            <p:spPr bwMode="auto">
              <a:xfrm>
                <a:off x="4162424" y="3666094"/>
                <a:ext cx="1547020" cy="1375569"/>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2514600 w 6024562"/>
                  <a:gd name="connsiteY22" fmla="*/ 157162 h 419099"/>
                  <a:gd name="connsiteX23" fmla="*/ 2624138 w 6024562"/>
                  <a:gd name="connsiteY23" fmla="*/ 414337 h 419099"/>
                  <a:gd name="connsiteX24" fmla="*/ 3305175 w 6024562"/>
                  <a:gd name="connsiteY24" fmla="*/ 409574 h 419099"/>
                  <a:gd name="connsiteX25" fmla="*/ 3362325 w 6024562"/>
                  <a:gd name="connsiteY25" fmla="*/ 161924 h 419099"/>
                  <a:gd name="connsiteX26" fmla="*/ 3509962 w 6024562"/>
                  <a:gd name="connsiteY26" fmla="*/ 161924 h 419099"/>
                  <a:gd name="connsiteX27" fmla="*/ 3571875 w 6024562"/>
                  <a:gd name="connsiteY27" fmla="*/ 400049 h 419099"/>
                  <a:gd name="connsiteX28" fmla="*/ 3633787 w 6024562"/>
                  <a:gd name="connsiteY28" fmla="*/ 157162 h 419099"/>
                  <a:gd name="connsiteX29" fmla="*/ 3771900 w 6024562"/>
                  <a:gd name="connsiteY29" fmla="*/ 152399 h 419099"/>
                  <a:gd name="connsiteX30" fmla="*/ 3838575 w 6024562"/>
                  <a:gd name="connsiteY30" fmla="*/ 419099 h 419099"/>
                  <a:gd name="connsiteX31" fmla="*/ 3910012 w 6024562"/>
                  <a:gd name="connsiteY31" fmla="*/ 152399 h 419099"/>
                  <a:gd name="connsiteX32" fmla="*/ 4052887 w 6024562"/>
                  <a:gd name="connsiteY32" fmla="*/ 161924 h 419099"/>
                  <a:gd name="connsiteX33" fmla="*/ 4114800 w 6024562"/>
                  <a:gd name="connsiteY33" fmla="*/ 419099 h 419099"/>
                  <a:gd name="connsiteX34" fmla="*/ 4757737 w 6024562"/>
                  <a:gd name="connsiteY34" fmla="*/ 419099 h 419099"/>
                  <a:gd name="connsiteX35" fmla="*/ 4752975 w 6024562"/>
                  <a:gd name="connsiteY35" fmla="*/ 195262 h 419099"/>
                  <a:gd name="connsiteX36" fmla="*/ 4805362 w 6024562"/>
                  <a:gd name="connsiteY36" fmla="*/ 147637 h 419099"/>
                  <a:gd name="connsiteX37" fmla="*/ 4976812 w 6024562"/>
                  <a:gd name="connsiteY37" fmla="*/ 152399 h 419099"/>
                  <a:gd name="connsiteX38" fmla="*/ 4976812 w 6024562"/>
                  <a:gd name="connsiteY38" fmla="*/ 414337 h 419099"/>
                  <a:gd name="connsiteX39" fmla="*/ 5110162 w 6024562"/>
                  <a:gd name="connsiteY39" fmla="*/ 414337 h 419099"/>
                  <a:gd name="connsiteX40" fmla="*/ 5110162 w 6024562"/>
                  <a:gd name="connsiteY40" fmla="*/ 209549 h 419099"/>
                  <a:gd name="connsiteX41" fmla="*/ 5157787 w 6024562"/>
                  <a:gd name="connsiteY41" fmla="*/ 142874 h 419099"/>
                  <a:gd name="connsiteX42" fmla="*/ 5334000 w 6024562"/>
                  <a:gd name="connsiteY42" fmla="*/ 152399 h 419099"/>
                  <a:gd name="connsiteX43" fmla="*/ 5338762 w 6024562"/>
                  <a:gd name="connsiteY43" fmla="*/ 419099 h 419099"/>
                  <a:gd name="connsiteX44" fmla="*/ 5472112 w 6024562"/>
                  <a:gd name="connsiteY44" fmla="*/ 414337 h 419099"/>
                  <a:gd name="connsiteX45" fmla="*/ 5472112 w 6024562"/>
                  <a:gd name="connsiteY45" fmla="*/ 200024 h 419099"/>
                  <a:gd name="connsiteX46" fmla="*/ 5524500 w 6024562"/>
                  <a:gd name="connsiteY46" fmla="*/ 157162 h 419099"/>
                  <a:gd name="connsiteX47" fmla="*/ 5705475 w 6024562"/>
                  <a:gd name="connsiteY47" fmla="*/ 152399 h 419099"/>
                  <a:gd name="connsiteX48" fmla="*/ 5710237 w 6024562"/>
                  <a:gd name="connsiteY48" fmla="*/ 414337 h 419099"/>
                  <a:gd name="connsiteX49" fmla="*/ 6024562 w 6024562"/>
                  <a:gd name="connsiteY49" fmla="*/ 414337 h 419099"/>
                  <a:gd name="connsiteX50" fmla="*/ 6019800 w 6024562"/>
                  <a:gd name="connsiteY50" fmla="*/ 4762 h 419099"/>
                  <a:gd name="connsiteX51" fmla="*/ 3009322 w 6024562"/>
                  <a:gd name="connsiteY51" fmla="*/ 0 h 419099"/>
                  <a:gd name="connsiteX52" fmla="*/ 4762 w 6024562"/>
                  <a:gd name="connsiteY52"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2514600 w 6024562"/>
                  <a:gd name="connsiteY22" fmla="*/ 157162 h 419099"/>
                  <a:gd name="connsiteX23" fmla="*/ 2624138 w 6024562"/>
                  <a:gd name="connsiteY23" fmla="*/ 414337 h 419099"/>
                  <a:gd name="connsiteX24" fmla="*/ 3009322 w 6024562"/>
                  <a:gd name="connsiteY24" fmla="*/ 412750 h 419099"/>
                  <a:gd name="connsiteX25" fmla="*/ 3305175 w 6024562"/>
                  <a:gd name="connsiteY25" fmla="*/ 409574 h 419099"/>
                  <a:gd name="connsiteX26" fmla="*/ 3362325 w 6024562"/>
                  <a:gd name="connsiteY26" fmla="*/ 161924 h 419099"/>
                  <a:gd name="connsiteX27" fmla="*/ 3509962 w 6024562"/>
                  <a:gd name="connsiteY27" fmla="*/ 161924 h 419099"/>
                  <a:gd name="connsiteX28" fmla="*/ 3571875 w 6024562"/>
                  <a:gd name="connsiteY28" fmla="*/ 400049 h 419099"/>
                  <a:gd name="connsiteX29" fmla="*/ 3633787 w 6024562"/>
                  <a:gd name="connsiteY29" fmla="*/ 157162 h 419099"/>
                  <a:gd name="connsiteX30" fmla="*/ 3771900 w 6024562"/>
                  <a:gd name="connsiteY30" fmla="*/ 152399 h 419099"/>
                  <a:gd name="connsiteX31" fmla="*/ 3838575 w 6024562"/>
                  <a:gd name="connsiteY31" fmla="*/ 419099 h 419099"/>
                  <a:gd name="connsiteX32" fmla="*/ 3910012 w 6024562"/>
                  <a:gd name="connsiteY32" fmla="*/ 152399 h 419099"/>
                  <a:gd name="connsiteX33" fmla="*/ 4052887 w 6024562"/>
                  <a:gd name="connsiteY33" fmla="*/ 161924 h 419099"/>
                  <a:gd name="connsiteX34" fmla="*/ 4114800 w 6024562"/>
                  <a:gd name="connsiteY34" fmla="*/ 419099 h 419099"/>
                  <a:gd name="connsiteX35" fmla="*/ 4757737 w 6024562"/>
                  <a:gd name="connsiteY35" fmla="*/ 419099 h 419099"/>
                  <a:gd name="connsiteX36" fmla="*/ 4752975 w 6024562"/>
                  <a:gd name="connsiteY36" fmla="*/ 195262 h 419099"/>
                  <a:gd name="connsiteX37" fmla="*/ 4805362 w 6024562"/>
                  <a:gd name="connsiteY37" fmla="*/ 147637 h 419099"/>
                  <a:gd name="connsiteX38" fmla="*/ 4976812 w 6024562"/>
                  <a:gd name="connsiteY38" fmla="*/ 152399 h 419099"/>
                  <a:gd name="connsiteX39" fmla="*/ 4976812 w 6024562"/>
                  <a:gd name="connsiteY39" fmla="*/ 414337 h 419099"/>
                  <a:gd name="connsiteX40" fmla="*/ 5110162 w 6024562"/>
                  <a:gd name="connsiteY40" fmla="*/ 414337 h 419099"/>
                  <a:gd name="connsiteX41" fmla="*/ 5110162 w 6024562"/>
                  <a:gd name="connsiteY41" fmla="*/ 209549 h 419099"/>
                  <a:gd name="connsiteX42" fmla="*/ 5157787 w 6024562"/>
                  <a:gd name="connsiteY42" fmla="*/ 142874 h 419099"/>
                  <a:gd name="connsiteX43" fmla="*/ 5334000 w 6024562"/>
                  <a:gd name="connsiteY43" fmla="*/ 152399 h 419099"/>
                  <a:gd name="connsiteX44" fmla="*/ 5338762 w 6024562"/>
                  <a:gd name="connsiteY44" fmla="*/ 419099 h 419099"/>
                  <a:gd name="connsiteX45" fmla="*/ 5472112 w 6024562"/>
                  <a:gd name="connsiteY45" fmla="*/ 414337 h 419099"/>
                  <a:gd name="connsiteX46" fmla="*/ 5472112 w 6024562"/>
                  <a:gd name="connsiteY46" fmla="*/ 200024 h 419099"/>
                  <a:gd name="connsiteX47" fmla="*/ 5524500 w 6024562"/>
                  <a:gd name="connsiteY47" fmla="*/ 157162 h 419099"/>
                  <a:gd name="connsiteX48" fmla="*/ 5705475 w 6024562"/>
                  <a:gd name="connsiteY48" fmla="*/ 152399 h 419099"/>
                  <a:gd name="connsiteX49" fmla="*/ 5710237 w 6024562"/>
                  <a:gd name="connsiteY49" fmla="*/ 414337 h 419099"/>
                  <a:gd name="connsiteX50" fmla="*/ 6024562 w 6024562"/>
                  <a:gd name="connsiteY50" fmla="*/ 414337 h 419099"/>
                  <a:gd name="connsiteX51" fmla="*/ 6019800 w 6024562"/>
                  <a:gd name="connsiteY51" fmla="*/ 4762 h 419099"/>
                  <a:gd name="connsiteX52" fmla="*/ 3009322 w 6024562"/>
                  <a:gd name="connsiteY52" fmla="*/ 0 h 419099"/>
                  <a:gd name="connsiteX53" fmla="*/ 4762 w 6024562"/>
                  <a:gd name="connsiteY53"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2514600 w 6024562"/>
                  <a:gd name="connsiteY22" fmla="*/ 157162 h 419099"/>
                  <a:gd name="connsiteX23" fmla="*/ 3009322 w 6024562"/>
                  <a:gd name="connsiteY23" fmla="*/ 412750 h 419099"/>
                  <a:gd name="connsiteX24" fmla="*/ 3305175 w 6024562"/>
                  <a:gd name="connsiteY24" fmla="*/ 409574 h 419099"/>
                  <a:gd name="connsiteX25" fmla="*/ 3362325 w 6024562"/>
                  <a:gd name="connsiteY25" fmla="*/ 161924 h 419099"/>
                  <a:gd name="connsiteX26" fmla="*/ 3509962 w 6024562"/>
                  <a:gd name="connsiteY26" fmla="*/ 161924 h 419099"/>
                  <a:gd name="connsiteX27" fmla="*/ 3571875 w 6024562"/>
                  <a:gd name="connsiteY27" fmla="*/ 400049 h 419099"/>
                  <a:gd name="connsiteX28" fmla="*/ 3633787 w 6024562"/>
                  <a:gd name="connsiteY28" fmla="*/ 157162 h 419099"/>
                  <a:gd name="connsiteX29" fmla="*/ 3771900 w 6024562"/>
                  <a:gd name="connsiteY29" fmla="*/ 152399 h 419099"/>
                  <a:gd name="connsiteX30" fmla="*/ 3838575 w 6024562"/>
                  <a:gd name="connsiteY30" fmla="*/ 419099 h 419099"/>
                  <a:gd name="connsiteX31" fmla="*/ 3910012 w 6024562"/>
                  <a:gd name="connsiteY31" fmla="*/ 152399 h 419099"/>
                  <a:gd name="connsiteX32" fmla="*/ 4052887 w 6024562"/>
                  <a:gd name="connsiteY32" fmla="*/ 161924 h 419099"/>
                  <a:gd name="connsiteX33" fmla="*/ 4114800 w 6024562"/>
                  <a:gd name="connsiteY33" fmla="*/ 419099 h 419099"/>
                  <a:gd name="connsiteX34" fmla="*/ 4757737 w 6024562"/>
                  <a:gd name="connsiteY34" fmla="*/ 419099 h 419099"/>
                  <a:gd name="connsiteX35" fmla="*/ 4752975 w 6024562"/>
                  <a:gd name="connsiteY35" fmla="*/ 195262 h 419099"/>
                  <a:gd name="connsiteX36" fmla="*/ 4805362 w 6024562"/>
                  <a:gd name="connsiteY36" fmla="*/ 147637 h 419099"/>
                  <a:gd name="connsiteX37" fmla="*/ 4976812 w 6024562"/>
                  <a:gd name="connsiteY37" fmla="*/ 152399 h 419099"/>
                  <a:gd name="connsiteX38" fmla="*/ 4976812 w 6024562"/>
                  <a:gd name="connsiteY38" fmla="*/ 414337 h 419099"/>
                  <a:gd name="connsiteX39" fmla="*/ 5110162 w 6024562"/>
                  <a:gd name="connsiteY39" fmla="*/ 414337 h 419099"/>
                  <a:gd name="connsiteX40" fmla="*/ 5110162 w 6024562"/>
                  <a:gd name="connsiteY40" fmla="*/ 209549 h 419099"/>
                  <a:gd name="connsiteX41" fmla="*/ 5157787 w 6024562"/>
                  <a:gd name="connsiteY41" fmla="*/ 142874 h 419099"/>
                  <a:gd name="connsiteX42" fmla="*/ 5334000 w 6024562"/>
                  <a:gd name="connsiteY42" fmla="*/ 152399 h 419099"/>
                  <a:gd name="connsiteX43" fmla="*/ 5338762 w 6024562"/>
                  <a:gd name="connsiteY43" fmla="*/ 419099 h 419099"/>
                  <a:gd name="connsiteX44" fmla="*/ 5472112 w 6024562"/>
                  <a:gd name="connsiteY44" fmla="*/ 414337 h 419099"/>
                  <a:gd name="connsiteX45" fmla="*/ 5472112 w 6024562"/>
                  <a:gd name="connsiteY45" fmla="*/ 200024 h 419099"/>
                  <a:gd name="connsiteX46" fmla="*/ 5524500 w 6024562"/>
                  <a:gd name="connsiteY46" fmla="*/ 157162 h 419099"/>
                  <a:gd name="connsiteX47" fmla="*/ 5705475 w 6024562"/>
                  <a:gd name="connsiteY47" fmla="*/ 152399 h 419099"/>
                  <a:gd name="connsiteX48" fmla="*/ 5710237 w 6024562"/>
                  <a:gd name="connsiteY48" fmla="*/ 414337 h 419099"/>
                  <a:gd name="connsiteX49" fmla="*/ 6024562 w 6024562"/>
                  <a:gd name="connsiteY49" fmla="*/ 414337 h 419099"/>
                  <a:gd name="connsiteX50" fmla="*/ 6019800 w 6024562"/>
                  <a:gd name="connsiteY50" fmla="*/ 4762 h 419099"/>
                  <a:gd name="connsiteX51" fmla="*/ 3009322 w 6024562"/>
                  <a:gd name="connsiteY51" fmla="*/ 0 h 419099"/>
                  <a:gd name="connsiteX52" fmla="*/ 4762 w 6024562"/>
                  <a:gd name="connsiteY52"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2371725 w 6024562"/>
                  <a:gd name="connsiteY21" fmla="*/ 419099 h 419099"/>
                  <a:gd name="connsiteX22" fmla="*/ 3009322 w 6024562"/>
                  <a:gd name="connsiteY22" fmla="*/ 412750 h 419099"/>
                  <a:gd name="connsiteX23" fmla="*/ 3305175 w 6024562"/>
                  <a:gd name="connsiteY23" fmla="*/ 409574 h 419099"/>
                  <a:gd name="connsiteX24" fmla="*/ 3362325 w 6024562"/>
                  <a:gd name="connsiteY24" fmla="*/ 161924 h 419099"/>
                  <a:gd name="connsiteX25" fmla="*/ 3509962 w 6024562"/>
                  <a:gd name="connsiteY25" fmla="*/ 161924 h 419099"/>
                  <a:gd name="connsiteX26" fmla="*/ 3571875 w 6024562"/>
                  <a:gd name="connsiteY26" fmla="*/ 400049 h 419099"/>
                  <a:gd name="connsiteX27" fmla="*/ 3633787 w 6024562"/>
                  <a:gd name="connsiteY27" fmla="*/ 157162 h 419099"/>
                  <a:gd name="connsiteX28" fmla="*/ 3771900 w 6024562"/>
                  <a:gd name="connsiteY28" fmla="*/ 152399 h 419099"/>
                  <a:gd name="connsiteX29" fmla="*/ 3838575 w 6024562"/>
                  <a:gd name="connsiteY29" fmla="*/ 419099 h 419099"/>
                  <a:gd name="connsiteX30" fmla="*/ 3910012 w 6024562"/>
                  <a:gd name="connsiteY30" fmla="*/ 152399 h 419099"/>
                  <a:gd name="connsiteX31" fmla="*/ 4052887 w 6024562"/>
                  <a:gd name="connsiteY31" fmla="*/ 161924 h 419099"/>
                  <a:gd name="connsiteX32" fmla="*/ 4114800 w 6024562"/>
                  <a:gd name="connsiteY32" fmla="*/ 419099 h 419099"/>
                  <a:gd name="connsiteX33" fmla="*/ 4757737 w 6024562"/>
                  <a:gd name="connsiteY33" fmla="*/ 419099 h 419099"/>
                  <a:gd name="connsiteX34" fmla="*/ 4752975 w 6024562"/>
                  <a:gd name="connsiteY34" fmla="*/ 195262 h 419099"/>
                  <a:gd name="connsiteX35" fmla="*/ 4805362 w 6024562"/>
                  <a:gd name="connsiteY35" fmla="*/ 147637 h 419099"/>
                  <a:gd name="connsiteX36" fmla="*/ 4976812 w 6024562"/>
                  <a:gd name="connsiteY36" fmla="*/ 152399 h 419099"/>
                  <a:gd name="connsiteX37" fmla="*/ 4976812 w 6024562"/>
                  <a:gd name="connsiteY37" fmla="*/ 414337 h 419099"/>
                  <a:gd name="connsiteX38" fmla="*/ 5110162 w 6024562"/>
                  <a:gd name="connsiteY38" fmla="*/ 414337 h 419099"/>
                  <a:gd name="connsiteX39" fmla="*/ 5110162 w 6024562"/>
                  <a:gd name="connsiteY39" fmla="*/ 209549 h 419099"/>
                  <a:gd name="connsiteX40" fmla="*/ 5157787 w 6024562"/>
                  <a:gd name="connsiteY40" fmla="*/ 142874 h 419099"/>
                  <a:gd name="connsiteX41" fmla="*/ 5334000 w 6024562"/>
                  <a:gd name="connsiteY41" fmla="*/ 152399 h 419099"/>
                  <a:gd name="connsiteX42" fmla="*/ 5338762 w 6024562"/>
                  <a:gd name="connsiteY42" fmla="*/ 419099 h 419099"/>
                  <a:gd name="connsiteX43" fmla="*/ 5472112 w 6024562"/>
                  <a:gd name="connsiteY43" fmla="*/ 414337 h 419099"/>
                  <a:gd name="connsiteX44" fmla="*/ 5472112 w 6024562"/>
                  <a:gd name="connsiteY44" fmla="*/ 200024 h 419099"/>
                  <a:gd name="connsiteX45" fmla="*/ 5524500 w 6024562"/>
                  <a:gd name="connsiteY45" fmla="*/ 157162 h 419099"/>
                  <a:gd name="connsiteX46" fmla="*/ 5705475 w 6024562"/>
                  <a:gd name="connsiteY46" fmla="*/ 152399 h 419099"/>
                  <a:gd name="connsiteX47" fmla="*/ 5710237 w 6024562"/>
                  <a:gd name="connsiteY47" fmla="*/ 414337 h 419099"/>
                  <a:gd name="connsiteX48" fmla="*/ 6024562 w 6024562"/>
                  <a:gd name="connsiteY48" fmla="*/ 414337 h 419099"/>
                  <a:gd name="connsiteX49" fmla="*/ 6019800 w 6024562"/>
                  <a:gd name="connsiteY49" fmla="*/ 4762 h 419099"/>
                  <a:gd name="connsiteX50" fmla="*/ 3009322 w 6024562"/>
                  <a:gd name="connsiteY50" fmla="*/ 0 h 419099"/>
                  <a:gd name="connsiteX51" fmla="*/ 4762 w 6024562"/>
                  <a:gd name="connsiteY51"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2262187 w 6024562"/>
                  <a:gd name="connsiteY20" fmla="*/ 152399 h 419099"/>
                  <a:gd name="connsiteX21" fmla="*/ 3009322 w 6024562"/>
                  <a:gd name="connsiteY21" fmla="*/ 412750 h 419099"/>
                  <a:gd name="connsiteX22" fmla="*/ 3305175 w 6024562"/>
                  <a:gd name="connsiteY22" fmla="*/ 409574 h 419099"/>
                  <a:gd name="connsiteX23" fmla="*/ 3362325 w 6024562"/>
                  <a:gd name="connsiteY23" fmla="*/ 161924 h 419099"/>
                  <a:gd name="connsiteX24" fmla="*/ 3509962 w 6024562"/>
                  <a:gd name="connsiteY24" fmla="*/ 161924 h 419099"/>
                  <a:gd name="connsiteX25" fmla="*/ 3571875 w 6024562"/>
                  <a:gd name="connsiteY25" fmla="*/ 400049 h 419099"/>
                  <a:gd name="connsiteX26" fmla="*/ 3633787 w 6024562"/>
                  <a:gd name="connsiteY26" fmla="*/ 157162 h 419099"/>
                  <a:gd name="connsiteX27" fmla="*/ 3771900 w 6024562"/>
                  <a:gd name="connsiteY27" fmla="*/ 152399 h 419099"/>
                  <a:gd name="connsiteX28" fmla="*/ 3838575 w 6024562"/>
                  <a:gd name="connsiteY28" fmla="*/ 419099 h 419099"/>
                  <a:gd name="connsiteX29" fmla="*/ 3910012 w 6024562"/>
                  <a:gd name="connsiteY29" fmla="*/ 152399 h 419099"/>
                  <a:gd name="connsiteX30" fmla="*/ 4052887 w 6024562"/>
                  <a:gd name="connsiteY30" fmla="*/ 161924 h 419099"/>
                  <a:gd name="connsiteX31" fmla="*/ 4114800 w 6024562"/>
                  <a:gd name="connsiteY31" fmla="*/ 419099 h 419099"/>
                  <a:gd name="connsiteX32" fmla="*/ 4757737 w 6024562"/>
                  <a:gd name="connsiteY32" fmla="*/ 419099 h 419099"/>
                  <a:gd name="connsiteX33" fmla="*/ 4752975 w 6024562"/>
                  <a:gd name="connsiteY33" fmla="*/ 195262 h 419099"/>
                  <a:gd name="connsiteX34" fmla="*/ 4805362 w 6024562"/>
                  <a:gd name="connsiteY34" fmla="*/ 147637 h 419099"/>
                  <a:gd name="connsiteX35" fmla="*/ 4976812 w 6024562"/>
                  <a:gd name="connsiteY35" fmla="*/ 152399 h 419099"/>
                  <a:gd name="connsiteX36" fmla="*/ 4976812 w 6024562"/>
                  <a:gd name="connsiteY36" fmla="*/ 414337 h 419099"/>
                  <a:gd name="connsiteX37" fmla="*/ 5110162 w 6024562"/>
                  <a:gd name="connsiteY37" fmla="*/ 414337 h 419099"/>
                  <a:gd name="connsiteX38" fmla="*/ 5110162 w 6024562"/>
                  <a:gd name="connsiteY38" fmla="*/ 209549 h 419099"/>
                  <a:gd name="connsiteX39" fmla="*/ 5157787 w 6024562"/>
                  <a:gd name="connsiteY39" fmla="*/ 142874 h 419099"/>
                  <a:gd name="connsiteX40" fmla="*/ 5334000 w 6024562"/>
                  <a:gd name="connsiteY40" fmla="*/ 152399 h 419099"/>
                  <a:gd name="connsiteX41" fmla="*/ 5338762 w 6024562"/>
                  <a:gd name="connsiteY41" fmla="*/ 419099 h 419099"/>
                  <a:gd name="connsiteX42" fmla="*/ 5472112 w 6024562"/>
                  <a:gd name="connsiteY42" fmla="*/ 414337 h 419099"/>
                  <a:gd name="connsiteX43" fmla="*/ 5472112 w 6024562"/>
                  <a:gd name="connsiteY43" fmla="*/ 200024 h 419099"/>
                  <a:gd name="connsiteX44" fmla="*/ 5524500 w 6024562"/>
                  <a:gd name="connsiteY44" fmla="*/ 157162 h 419099"/>
                  <a:gd name="connsiteX45" fmla="*/ 5705475 w 6024562"/>
                  <a:gd name="connsiteY45" fmla="*/ 152399 h 419099"/>
                  <a:gd name="connsiteX46" fmla="*/ 5710237 w 6024562"/>
                  <a:gd name="connsiteY46" fmla="*/ 414337 h 419099"/>
                  <a:gd name="connsiteX47" fmla="*/ 6024562 w 6024562"/>
                  <a:gd name="connsiteY47" fmla="*/ 414337 h 419099"/>
                  <a:gd name="connsiteX48" fmla="*/ 6019800 w 6024562"/>
                  <a:gd name="connsiteY48" fmla="*/ 4762 h 419099"/>
                  <a:gd name="connsiteX49" fmla="*/ 3009322 w 6024562"/>
                  <a:gd name="connsiteY49" fmla="*/ 0 h 419099"/>
                  <a:gd name="connsiteX50" fmla="*/ 4762 w 6024562"/>
                  <a:gd name="connsiteY50"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2128837 w 6024562"/>
                  <a:gd name="connsiteY19" fmla="*/ 404812 h 419099"/>
                  <a:gd name="connsiteX20" fmla="*/ 3009322 w 6024562"/>
                  <a:gd name="connsiteY20" fmla="*/ 412750 h 419099"/>
                  <a:gd name="connsiteX21" fmla="*/ 3305175 w 6024562"/>
                  <a:gd name="connsiteY21" fmla="*/ 409574 h 419099"/>
                  <a:gd name="connsiteX22" fmla="*/ 3362325 w 6024562"/>
                  <a:gd name="connsiteY22" fmla="*/ 161924 h 419099"/>
                  <a:gd name="connsiteX23" fmla="*/ 3509962 w 6024562"/>
                  <a:gd name="connsiteY23" fmla="*/ 161924 h 419099"/>
                  <a:gd name="connsiteX24" fmla="*/ 3571875 w 6024562"/>
                  <a:gd name="connsiteY24" fmla="*/ 400049 h 419099"/>
                  <a:gd name="connsiteX25" fmla="*/ 3633787 w 6024562"/>
                  <a:gd name="connsiteY25" fmla="*/ 157162 h 419099"/>
                  <a:gd name="connsiteX26" fmla="*/ 3771900 w 6024562"/>
                  <a:gd name="connsiteY26" fmla="*/ 152399 h 419099"/>
                  <a:gd name="connsiteX27" fmla="*/ 3838575 w 6024562"/>
                  <a:gd name="connsiteY27" fmla="*/ 419099 h 419099"/>
                  <a:gd name="connsiteX28" fmla="*/ 3910012 w 6024562"/>
                  <a:gd name="connsiteY28" fmla="*/ 152399 h 419099"/>
                  <a:gd name="connsiteX29" fmla="*/ 4052887 w 6024562"/>
                  <a:gd name="connsiteY29" fmla="*/ 161924 h 419099"/>
                  <a:gd name="connsiteX30" fmla="*/ 4114800 w 6024562"/>
                  <a:gd name="connsiteY30" fmla="*/ 419099 h 419099"/>
                  <a:gd name="connsiteX31" fmla="*/ 4757737 w 6024562"/>
                  <a:gd name="connsiteY31" fmla="*/ 419099 h 419099"/>
                  <a:gd name="connsiteX32" fmla="*/ 4752975 w 6024562"/>
                  <a:gd name="connsiteY32" fmla="*/ 195262 h 419099"/>
                  <a:gd name="connsiteX33" fmla="*/ 4805362 w 6024562"/>
                  <a:gd name="connsiteY33" fmla="*/ 147637 h 419099"/>
                  <a:gd name="connsiteX34" fmla="*/ 4976812 w 6024562"/>
                  <a:gd name="connsiteY34" fmla="*/ 152399 h 419099"/>
                  <a:gd name="connsiteX35" fmla="*/ 4976812 w 6024562"/>
                  <a:gd name="connsiteY35" fmla="*/ 414337 h 419099"/>
                  <a:gd name="connsiteX36" fmla="*/ 5110162 w 6024562"/>
                  <a:gd name="connsiteY36" fmla="*/ 414337 h 419099"/>
                  <a:gd name="connsiteX37" fmla="*/ 5110162 w 6024562"/>
                  <a:gd name="connsiteY37" fmla="*/ 209549 h 419099"/>
                  <a:gd name="connsiteX38" fmla="*/ 5157787 w 6024562"/>
                  <a:gd name="connsiteY38" fmla="*/ 142874 h 419099"/>
                  <a:gd name="connsiteX39" fmla="*/ 5334000 w 6024562"/>
                  <a:gd name="connsiteY39" fmla="*/ 152399 h 419099"/>
                  <a:gd name="connsiteX40" fmla="*/ 5338762 w 6024562"/>
                  <a:gd name="connsiteY40" fmla="*/ 419099 h 419099"/>
                  <a:gd name="connsiteX41" fmla="*/ 5472112 w 6024562"/>
                  <a:gd name="connsiteY41" fmla="*/ 414337 h 419099"/>
                  <a:gd name="connsiteX42" fmla="*/ 5472112 w 6024562"/>
                  <a:gd name="connsiteY42" fmla="*/ 200024 h 419099"/>
                  <a:gd name="connsiteX43" fmla="*/ 5524500 w 6024562"/>
                  <a:gd name="connsiteY43" fmla="*/ 157162 h 419099"/>
                  <a:gd name="connsiteX44" fmla="*/ 5705475 w 6024562"/>
                  <a:gd name="connsiteY44" fmla="*/ 152399 h 419099"/>
                  <a:gd name="connsiteX45" fmla="*/ 5710237 w 6024562"/>
                  <a:gd name="connsiteY45" fmla="*/ 414337 h 419099"/>
                  <a:gd name="connsiteX46" fmla="*/ 6024562 w 6024562"/>
                  <a:gd name="connsiteY46" fmla="*/ 414337 h 419099"/>
                  <a:gd name="connsiteX47" fmla="*/ 6019800 w 6024562"/>
                  <a:gd name="connsiteY47" fmla="*/ 4762 h 419099"/>
                  <a:gd name="connsiteX48" fmla="*/ 3009322 w 6024562"/>
                  <a:gd name="connsiteY48" fmla="*/ 0 h 419099"/>
                  <a:gd name="connsiteX49" fmla="*/ 4762 w 6024562"/>
                  <a:gd name="connsiteY49"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2005012 w 6024562"/>
                  <a:gd name="connsiteY18" fmla="*/ 133349 h 419099"/>
                  <a:gd name="connsiteX19" fmla="*/ 3009322 w 6024562"/>
                  <a:gd name="connsiteY19" fmla="*/ 412750 h 419099"/>
                  <a:gd name="connsiteX20" fmla="*/ 3305175 w 6024562"/>
                  <a:gd name="connsiteY20" fmla="*/ 409574 h 419099"/>
                  <a:gd name="connsiteX21" fmla="*/ 3362325 w 6024562"/>
                  <a:gd name="connsiteY21" fmla="*/ 161924 h 419099"/>
                  <a:gd name="connsiteX22" fmla="*/ 3509962 w 6024562"/>
                  <a:gd name="connsiteY22" fmla="*/ 161924 h 419099"/>
                  <a:gd name="connsiteX23" fmla="*/ 3571875 w 6024562"/>
                  <a:gd name="connsiteY23" fmla="*/ 400049 h 419099"/>
                  <a:gd name="connsiteX24" fmla="*/ 3633787 w 6024562"/>
                  <a:gd name="connsiteY24" fmla="*/ 157162 h 419099"/>
                  <a:gd name="connsiteX25" fmla="*/ 3771900 w 6024562"/>
                  <a:gd name="connsiteY25" fmla="*/ 152399 h 419099"/>
                  <a:gd name="connsiteX26" fmla="*/ 3838575 w 6024562"/>
                  <a:gd name="connsiteY26" fmla="*/ 419099 h 419099"/>
                  <a:gd name="connsiteX27" fmla="*/ 3910012 w 6024562"/>
                  <a:gd name="connsiteY27" fmla="*/ 152399 h 419099"/>
                  <a:gd name="connsiteX28" fmla="*/ 4052887 w 6024562"/>
                  <a:gd name="connsiteY28" fmla="*/ 161924 h 419099"/>
                  <a:gd name="connsiteX29" fmla="*/ 4114800 w 6024562"/>
                  <a:gd name="connsiteY29" fmla="*/ 419099 h 419099"/>
                  <a:gd name="connsiteX30" fmla="*/ 4757737 w 6024562"/>
                  <a:gd name="connsiteY30" fmla="*/ 419099 h 419099"/>
                  <a:gd name="connsiteX31" fmla="*/ 4752975 w 6024562"/>
                  <a:gd name="connsiteY31" fmla="*/ 195262 h 419099"/>
                  <a:gd name="connsiteX32" fmla="*/ 4805362 w 6024562"/>
                  <a:gd name="connsiteY32" fmla="*/ 147637 h 419099"/>
                  <a:gd name="connsiteX33" fmla="*/ 4976812 w 6024562"/>
                  <a:gd name="connsiteY33" fmla="*/ 152399 h 419099"/>
                  <a:gd name="connsiteX34" fmla="*/ 4976812 w 6024562"/>
                  <a:gd name="connsiteY34" fmla="*/ 414337 h 419099"/>
                  <a:gd name="connsiteX35" fmla="*/ 5110162 w 6024562"/>
                  <a:gd name="connsiteY35" fmla="*/ 414337 h 419099"/>
                  <a:gd name="connsiteX36" fmla="*/ 5110162 w 6024562"/>
                  <a:gd name="connsiteY36" fmla="*/ 209549 h 419099"/>
                  <a:gd name="connsiteX37" fmla="*/ 5157787 w 6024562"/>
                  <a:gd name="connsiteY37" fmla="*/ 142874 h 419099"/>
                  <a:gd name="connsiteX38" fmla="*/ 5334000 w 6024562"/>
                  <a:gd name="connsiteY38" fmla="*/ 152399 h 419099"/>
                  <a:gd name="connsiteX39" fmla="*/ 5338762 w 6024562"/>
                  <a:gd name="connsiteY39" fmla="*/ 419099 h 419099"/>
                  <a:gd name="connsiteX40" fmla="*/ 5472112 w 6024562"/>
                  <a:gd name="connsiteY40" fmla="*/ 414337 h 419099"/>
                  <a:gd name="connsiteX41" fmla="*/ 5472112 w 6024562"/>
                  <a:gd name="connsiteY41" fmla="*/ 200024 h 419099"/>
                  <a:gd name="connsiteX42" fmla="*/ 5524500 w 6024562"/>
                  <a:gd name="connsiteY42" fmla="*/ 157162 h 419099"/>
                  <a:gd name="connsiteX43" fmla="*/ 5705475 w 6024562"/>
                  <a:gd name="connsiteY43" fmla="*/ 152399 h 419099"/>
                  <a:gd name="connsiteX44" fmla="*/ 5710237 w 6024562"/>
                  <a:gd name="connsiteY44" fmla="*/ 414337 h 419099"/>
                  <a:gd name="connsiteX45" fmla="*/ 6024562 w 6024562"/>
                  <a:gd name="connsiteY45" fmla="*/ 414337 h 419099"/>
                  <a:gd name="connsiteX46" fmla="*/ 6019800 w 6024562"/>
                  <a:gd name="connsiteY46" fmla="*/ 4762 h 419099"/>
                  <a:gd name="connsiteX47" fmla="*/ 3009322 w 6024562"/>
                  <a:gd name="connsiteY47" fmla="*/ 0 h 419099"/>
                  <a:gd name="connsiteX48" fmla="*/ 4762 w 6024562"/>
                  <a:gd name="connsiteY48"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1881187 w 6024562"/>
                  <a:gd name="connsiteY17" fmla="*/ 414337 h 419099"/>
                  <a:gd name="connsiteX18" fmla="*/ 3009322 w 6024562"/>
                  <a:gd name="connsiteY18" fmla="*/ 412750 h 419099"/>
                  <a:gd name="connsiteX19" fmla="*/ 3305175 w 6024562"/>
                  <a:gd name="connsiteY19" fmla="*/ 409574 h 419099"/>
                  <a:gd name="connsiteX20" fmla="*/ 3362325 w 6024562"/>
                  <a:gd name="connsiteY20" fmla="*/ 161924 h 419099"/>
                  <a:gd name="connsiteX21" fmla="*/ 3509962 w 6024562"/>
                  <a:gd name="connsiteY21" fmla="*/ 161924 h 419099"/>
                  <a:gd name="connsiteX22" fmla="*/ 3571875 w 6024562"/>
                  <a:gd name="connsiteY22" fmla="*/ 400049 h 419099"/>
                  <a:gd name="connsiteX23" fmla="*/ 3633787 w 6024562"/>
                  <a:gd name="connsiteY23" fmla="*/ 157162 h 419099"/>
                  <a:gd name="connsiteX24" fmla="*/ 3771900 w 6024562"/>
                  <a:gd name="connsiteY24" fmla="*/ 152399 h 419099"/>
                  <a:gd name="connsiteX25" fmla="*/ 3838575 w 6024562"/>
                  <a:gd name="connsiteY25" fmla="*/ 419099 h 419099"/>
                  <a:gd name="connsiteX26" fmla="*/ 3910012 w 6024562"/>
                  <a:gd name="connsiteY26" fmla="*/ 152399 h 419099"/>
                  <a:gd name="connsiteX27" fmla="*/ 4052887 w 6024562"/>
                  <a:gd name="connsiteY27" fmla="*/ 161924 h 419099"/>
                  <a:gd name="connsiteX28" fmla="*/ 4114800 w 6024562"/>
                  <a:gd name="connsiteY28" fmla="*/ 419099 h 419099"/>
                  <a:gd name="connsiteX29" fmla="*/ 4757737 w 6024562"/>
                  <a:gd name="connsiteY29" fmla="*/ 419099 h 419099"/>
                  <a:gd name="connsiteX30" fmla="*/ 4752975 w 6024562"/>
                  <a:gd name="connsiteY30" fmla="*/ 195262 h 419099"/>
                  <a:gd name="connsiteX31" fmla="*/ 4805362 w 6024562"/>
                  <a:gd name="connsiteY31" fmla="*/ 147637 h 419099"/>
                  <a:gd name="connsiteX32" fmla="*/ 4976812 w 6024562"/>
                  <a:gd name="connsiteY32" fmla="*/ 152399 h 419099"/>
                  <a:gd name="connsiteX33" fmla="*/ 4976812 w 6024562"/>
                  <a:gd name="connsiteY33" fmla="*/ 414337 h 419099"/>
                  <a:gd name="connsiteX34" fmla="*/ 5110162 w 6024562"/>
                  <a:gd name="connsiteY34" fmla="*/ 414337 h 419099"/>
                  <a:gd name="connsiteX35" fmla="*/ 5110162 w 6024562"/>
                  <a:gd name="connsiteY35" fmla="*/ 209549 h 419099"/>
                  <a:gd name="connsiteX36" fmla="*/ 5157787 w 6024562"/>
                  <a:gd name="connsiteY36" fmla="*/ 142874 h 419099"/>
                  <a:gd name="connsiteX37" fmla="*/ 5334000 w 6024562"/>
                  <a:gd name="connsiteY37" fmla="*/ 152399 h 419099"/>
                  <a:gd name="connsiteX38" fmla="*/ 5338762 w 6024562"/>
                  <a:gd name="connsiteY38" fmla="*/ 419099 h 419099"/>
                  <a:gd name="connsiteX39" fmla="*/ 5472112 w 6024562"/>
                  <a:gd name="connsiteY39" fmla="*/ 414337 h 419099"/>
                  <a:gd name="connsiteX40" fmla="*/ 5472112 w 6024562"/>
                  <a:gd name="connsiteY40" fmla="*/ 200024 h 419099"/>
                  <a:gd name="connsiteX41" fmla="*/ 5524500 w 6024562"/>
                  <a:gd name="connsiteY41" fmla="*/ 157162 h 419099"/>
                  <a:gd name="connsiteX42" fmla="*/ 5705475 w 6024562"/>
                  <a:gd name="connsiteY42" fmla="*/ 152399 h 419099"/>
                  <a:gd name="connsiteX43" fmla="*/ 5710237 w 6024562"/>
                  <a:gd name="connsiteY43" fmla="*/ 414337 h 419099"/>
                  <a:gd name="connsiteX44" fmla="*/ 6024562 w 6024562"/>
                  <a:gd name="connsiteY44" fmla="*/ 414337 h 419099"/>
                  <a:gd name="connsiteX45" fmla="*/ 6019800 w 6024562"/>
                  <a:gd name="connsiteY45" fmla="*/ 4762 h 419099"/>
                  <a:gd name="connsiteX46" fmla="*/ 3009322 w 6024562"/>
                  <a:gd name="connsiteY46" fmla="*/ 0 h 419099"/>
                  <a:gd name="connsiteX47" fmla="*/ 4762 w 6024562"/>
                  <a:gd name="connsiteY47"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1266825 w 6024562"/>
                  <a:gd name="connsiteY16" fmla="*/ 414337 h 419099"/>
                  <a:gd name="connsiteX17" fmla="*/ 3009322 w 6024562"/>
                  <a:gd name="connsiteY17" fmla="*/ 412750 h 419099"/>
                  <a:gd name="connsiteX18" fmla="*/ 3305175 w 6024562"/>
                  <a:gd name="connsiteY18" fmla="*/ 409574 h 419099"/>
                  <a:gd name="connsiteX19" fmla="*/ 3362325 w 6024562"/>
                  <a:gd name="connsiteY19" fmla="*/ 161924 h 419099"/>
                  <a:gd name="connsiteX20" fmla="*/ 3509962 w 6024562"/>
                  <a:gd name="connsiteY20" fmla="*/ 161924 h 419099"/>
                  <a:gd name="connsiteX21" fmla="*/ 3571875 w 6024562"/>
                  <a:gd name="connsiteY21" fmla="*/ 400049 h 419099"/>
                  <a:gd name="connsiteX22" fmla="*/ 3633787 w 6024562"/>
                  <a:gd name="connsiteY22" fmla="*/ 157162 h 419099"/>
                  <a:gd name="connsiteX23" fmla="*/ 3771900 w 6024562"/>
                  <a:gd name="connsiteY23" fmla="*/ 152399 h 419099"/>
                  <a:gd name="connsiteX24" fmla="*/ 3838575 w 6024562"/>
                  <a:gd name="connsiteY24" fmla="*/ 419099 h 419099"/>
                  <a:gd name="connsiteX25" fmla="*/ 3910012 w 6024562"/>
                  <a:gd name="connsiteY25" fmla="*/ 152399 h 419099"/>
                  <a:gd name="connsiteX26" fmla="*/ 4052887 w 6024562"/>
                  <a:gd name="connsiteY26" fmla="*/ 161924 h 419099"/>
                  <a:gd name="connsiteX27" fmla="*/ 4114800 w 6024562"/>
                  <a:gd name="connsiteY27" fmla="*/ 419099 h 419099"/>
                  <a:gd name="connsiteX28" fmla="*/ 4757737 w 6024562"/>
                  <a:gd name="connsiteY28" fmla="*/ 419099 h 419099"/>
                  <a:gd name="connsiteX29" fmla="*/ 4752975 w 6024562"/>
                  <a:gd name="connsiteY29" fmla="*/ 195262 h 419099"/>
                  <a:gd name="connsiteX30" fmla="*/ 4805362 w 6024562"/>
                  <a:gd name="connsiteY30" fmla="*/ 147637 h 419099"/>
                  <a:gd name="connsiteX31" fmla="*/ 4976812 w 6024562"/>
                  <a:gd name="connsiteY31" fmla="*/ 152399 h 419099"/>
                  <a:gd name="connsiteX32" fmla="*/ 4976812 w 6024562"/>
                  <a:gd name="connsiteY32" fmla="*/ 414337 h 419099"/>
                  <a:gd name="connsiteX33" fmla="*/ 5110162 w 6024562"/>
                  <a:gd name="connsiteY33" fmla="*/ 414337 h 419099"/>
                  <a:gd name="connsiteX34" fmla="*/ 5110162 w 6024562"/>
                  <a:gd name="connsiteY34" fmla="*/ 209549 h 419099"/>
                  <a:gd name="connsiteX35" fmla="*/ 5157787 w 6024562"/>
                  <a:gd name="connsiteY35" fmla="*/ 142874 h 419099"/>
                  <a:gd name="connsiteX36" fmla="*/ 5334000 w 6024562"/>
                  <a:gd name="connsiteY36" fmla="*/ 152399 h 419099"/>
                  <a:gd name="connsiteX37" fmla="*/ 5338762 w 6024562"/>
                  <a:gd name="connsiteY37" fmla="*/ 419099 h 419099"/>
                  <a:gd name="connsiteX38" fmla="*/ 5472112 w 6024562"/>
                  <a:gd name="connsiteY38" fmla="*/ 414337 h 419099"/>
                  <a:gd name="connsiteX39" fmla="*/ 5472112 w 6024562"/>
                  <a:gd name="connsiteY39" fmla="*/ 200024 h 419099"/>
                  <a:gd name="connsiteX40" fmla="*/ 5524500 w 6024562"/>
                  <a:gd name="connsiteY40" fmla="*/ 157162 h 419099"/>
                  <a:gd name="connsiteX41" fmla="*/ 5705475 w 6024562"/>
                  <a:gd name="connsiteY41" fmla="*/ 152399 h 419099"/>
                  <a:gd name="connsiteX42" fmla="*/ 5710237 w 6024562"/>
                  <a:gd name="connsiteY42" fmla="*/ 414337 h 419099"/>
                  <a:gd name="connsiteX43" fmla="*/ 6024562 w 6024562"/>
                  <a:gd name="connsiteY43" fmla="*/ 414337 h 419099"/>
                  <a:gd name="connsiteX44" fmla="*/ 6019800 w 6024562"/>
                  <a:gd name="connsiteY44" fmla="*/ 4762 h 419099"/>
                  <a:gd name="connsiteX45" fmla="*/ 3009322 w 6024562"/>
                  <a:gd name="connsiteY45" fmla="*/ 0 h 419099"/>
                  <a:gd name="connsiteX46" fmla="*/ 4762 w 6024562"/>
                  <a:gd name="connsiteY46"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1271587 w 6024562"/>
                  <a:gd name="connsiteY15" fmla="*/ 209549 h 419099"/>
                  <a:gd name="connsiteX16" fmla="*/ 3009322 w 6024562"/>
                  <a:gd name="connsiteY16" fmla="*/ 412750 h 419099"/>
                  <a:gd name="connsiteX17" fmla="*/ 3305175 w 6024562"/>
                  <a:gd name="connsiteY17" fmla="*/ 409574 h 419099"/>
                  <a:gd name="connsiteX18" fmla="*/ 3362325 w 6024562"/>
                  <a:gd name="connsiteY18" fmla="*/ 161924 h 419099"/>
                  <a:gd name="connsiteX19" fmla="*/ 3509962 w 6024562"/>
                  <a:gd name="connsiteY19" fmla="*/ 161924 h 419099"/>
                  <a:gd name="connsiteX20" fmla="*/ 3571875 w 6024562"/>
                  <a:gd name="connsiteY20" fmla="*/ 400049 h 419099"/>
                  <a:gd name="connsiteX21" fmla="*/ 3633787 w 6024562"/>
                  <a:gd name="connsiteY21" fmla="*/ 157162 h 419099"/>
                  <a:gd name="connsiteX22" fmla="*/ 3771900 w 6024562"/>
                  <a:gd name="connsiteY22" fmla="*/ 152399 h 419099"/>
                  <a:gd name="connsiteX23" fmla="*/ 3838575 w 6024562"/>
                  <a:gd name="connsiteY23" fmla="*/ 419099 h 419099"/>
                  <a:gd name="connsiteX24" fmla="*/ 3910012 w 6024562"/>
                  <a:gd name="connsiteY24" fmla="*/ 152399 h 419099"/>
                  <a:gd name="connsiteX25" fmla="*/ 4052887 w 6024562"/>
                  <a:gd name="connsiteY25" fmla="*/ 161924 h 419099"/>
                  <a:gd name="connsiteX26" fmla="*/ 4114800 w 6024562"/>
                  <a:gd name="connsiteY26" fmla="*/ 419099 h 419099"/>
                  <a:gd name="connsiteX27" fmla="*/ 4757737 w 6024562"/>
                  <a:gd name="connsiteY27" fmla="*/ 419099 h 419099"/>
                  <a:gd name="connsiteX28" fmla="*/ 4752975 w 6024562"/>
                  <a:gd name="connsiteY28" fmla="*/ 195262 h 419099"/>
                  <a:gd name="connsiteX29" fmla="*/ 4805362 w 6024562"/>
                  <a:gd name="connsiteY29" fmla="*/ 147637 h 419099"/>
                  <a:gd name="connsiteX30" fmla="*/ 4976812 w 6024562"/>
                  <a:gd name="connsiteY30" fmla="*/ 152399 h 419099"/>
                  <a:gd name="connsiteX31" fmla="*/ 4976812 w 6024562"/>
                  <a:gd name="connsiteY31" fmla="*/ 414337 h 419099"/>
                  <a:gd name="connsiteX32" fmla="*/ 5110162 w 6024562"/>
                  <a:gd name="connsiteY32" fmla="*/ 414337 h 419099"/>
                  <a:gd name="connsiteX33" fmla="*/ 5110162 w 6024562"/>
                  <a:gd name="connsiteY33" fmla="*/ 209549 h 419099"/>
                  <a:gd name="connsiteX34" fmla="*/ 5157787 w 6024562"/>
                  <a:gd name="connsiteY34" fmla="*/ 142874 h 419099"/>
                  <a:gd name="connsiteX35" fmla="*/ 5334000 w 6024562"/>
                  <a:gd name="connsiteY35" fmla="*/ 152399 h 419099"/>
                  <a:gd name="connsiteX36" fmla="*/ 5338762 w 6024562"/>
                  <a:gd name="connsiteY36" fmla="*/ 419099 h 419099"/>
                  <a:gd name="connsiteX37" fmla="*/ 5472112 w 6024562"/>
                  <a:gd name="connsiteY37" fmla="*/ 414337 h 419099"/>
                  <a:gd name="connsiteX38" fmla="*/ 5472112 w 6024562"/>
                  <a:gd name="connsiteY38" fmla="*/ 200024 h 419099"/>
                  <a:gd name="connsiteX39" fmla="*/ 5524500 w 6024562"/>
                  <a:gd name="connsiteY39" fmla="*/ 157162 h 419099"/>
                  <a:gd name="connsiteX40" fmla="*/ 5705475 w 6024562"/>
                  <a:gd name="connsiteY40" fmla="*/ 152399 h 419099"/>
                  <a:gd name="connsiteX41" fmla="*/ 5710237 w 6024562"/>
                  <a:gd name="connsiteY41" fmla="*/ 414337 h 419099"/>
                  <a:gd name="connsiteX42" fmla="*/ 6024562 w 6024562"/>
                  <a:gd name="connsiteY42" fmla="*/ 414337 h 419099"/>
                  <a:gd name="connsiteX43" fmla="*/ 6019800 w 6024562"/>
                  <a:gd name="connsiteY43" fmla="*/ 4762 h 419099"/>
                  <a:gd name="connsiteX44" fmla="*/ 3009322 w 6024562"/>
                  <a:gd name="connsiteY44" fmla="*/ 0 h 419099"/>
                  <a:gd name="connsiteX45" fmla="*/ 4762 w 6024562"/>
                  <a:gd name="connsiteY45"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1143000 w 6024562"/>
                  <a:gd name="connsiteY14" fmla="*/ 152399 h 419099"/>
                  <a:gd name="connsiteX15" fmla="*/ 3009322 w 6024562"/>
                  <a:gd name="connsiteY15" fmla="*/ 412750 h 419099"/>
                  <a:gd name="connsiteX16" fmla="*/ 3305175 w 6024562"/>
                  <a:gd name="connsiteY16" fmla="*/ 409574 h 419099"/>
                  <a:gd name="connsiteX17" fmla="*/ 3362325 w 6024562"/>
                  <a:gd name="connsiteY17" fmla="*/ 161924 h 419099"/>
                  <a:gd name="connsiteX18" fmla="*/ 3509962 w 6024562"/>
                  <a:gd name="connsiteY18" fmla="*/ 161924 h 419099"/>
                  <a:gd name="connsiteX19" fmla="*/ 3571875 w 6024562"/>
                  <a:gd name="connsiteY19" fmla="*/ 400049 h 419099"/>
                  <a:gd name="connsiteX20" fmla="*/ 3633787 w 6024562"/>
                  <a:gd name="connsiteY20" fmla="*/ 157162 h 419099"/>
                  <a:gd name="connsiteX21" fmla="*/ 3771900 w 6024562"/>
                  <a:gd name="connsiteY21" fmla="*/ 152399 h 419099"/>
                  <a:gd name="connsiteX22" fmla="*/ 3838575 w 6024562"/>
                  <a:gd name="connsiteY22" fmla="*/ 419099 h 419099"/>
                  <a:gd name="connsiteX23" fmla="*/ 3910012 w 6024562"/>
                  <a:gd name="connsiteY23" fmla="*/ 152399 h 419099"/>
                  <a:gd name="connsiteX24" fmla="*/ 4052887 w 6024562"/>
                  <a:gd name="connsiteY24" fmla="*/ 161924 h 419099"/>
                  <a:gd name="connsiteX25" fmla="*/ 4114800 w 6024562"/>
                  <a:gd name="connsiteY25" fmla="*/ 419099 h 419099"/>
                  <a:gd name="connsiteX26" fmla="*/ 4757737 w 6024562"/>
                  <a:gd name="connsiteY26" fmla="*/ 419099 h 419099"/>
                  <a:gd name="connsiteX27" fmla="*/ 4752975 w 6024562"/>
                  <a:gd name="connsiteY27" fmla="*/ 195262 h 419099"/>
                  <a:gd name="connsiteX28" fmla="*/ 4805362 w 6024562"/>
                  <a:gd name="connsiteY28" fmla="*/ 147637 h 419099"/>
                  <a:gd name="connsiteX29" fmla="*/ 4976812 w 6024562"/>
                  <a:gd name="connsiteY29" fmla="*/ 152399 h 419099"/>
                  <a:gd name="connsiteX30" fmla="*/ 4976812 w 6024562"/>
                  <a:gd name="connsiteY30" fmla="*/ 414337 h 419099"/>
                  <a:gd name="connsiteX31" fmla="*/ 5110162 w 6024562"/>
                  <a:gd name="connsiteY31" fmla="*/ 414337 h 419099"/>
                  <a:gd name="connsiteX32" fmla="*/ 5110162 w 6024562"/>
                  <a:gd name="connsiteY32" fmla="*/ 209549 h 419099"/>
                  <a:gd name="connsiteX33" fmla="*/ 5157787 w 6024562"/>
                  <a:gd name="connsiteY33" fmla="*/ 142874 h 419099"/>
                  <a:gd name="connsiteX34" fmla="*/ 5334000 w 6024562"/>
                  <a:gd name="connsiteY34" fmla="*/ 152399 h 419099"/>
                  <a:gd name="connsiteX35" fmla="*/ 5338762 w 6024562"/>
                  <a:gd name="connsiteY35" fmla="*/ 419099 h 419099"/>
                  <a:gd name="connsiteX36" fmla="*/ 5472112 w 6024562"/>
                  <a:gd name="connsiteY36" fmla="*/ 414337 h 419099"/>
                  <a:gd name="connsiteX37" fmla="*/ 5472112 w 6024562"/>
                  <a:gd name="connsiteY37" fmla="*/ 200024 h 419099"/>
                  <a:gd name="connsiteX38" fmla="*/ 5524500 w 6024562"/>
                  <a:gd name="connsiteY38" fmla="*/ 157162 h 419099"/>
                  <a:gd name="connsiteX39" fmla="*/ 5705475 w 6024562"/>
                  <a:gd name="connsiteY39" fmla="*/ 152399 h 419099"/>
                  <a:gd name="connsiteX40" fmla="*/ 5710237 w 6024562"/>
                  <a:gd name="connsiteY40" fmla="*/ 414337 h 419099"/>
                  <a:gd name="connsiteX41" fmla="*/ 6024562 w 6024562"/>
                  <a:gd name="connsiteY41" fmla="*/ 414337 h 419099"/>
                  <a:gd name="connsiteX42" fmla="*/ 6019800 w 6024562"/>
                  <a:gd name="connsiteY42" fmla="*/ 4762 h 419099"/>
                  <a:gd name="connsiteX43" fmla="*/ 3009322 w 6024562"/>
                  <a:gd name="connsiteY43" fmla="*/ 0 h 419099"/>
                  <a:gd name="connsiteX44" fmla="*/ 4762 w 6024562"/>
                  <a:gd name="connsiteY44"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1019175 w 6024562"/>
                  <a:gd name="connsiteY13" fmla="*/ 214312 h 419099"/>
                  <a:gd name="connsiteX14" fmla="*/ 3009322 w 6024562"/>
                  <a:gd name="connsiteY14" fmla="*/ 412750 h 419099"/>
                  <a:gd name="connsiteX15" fmla="*/ 3305175 w 6024562"/>
                  <a:gd name="connsiteY15" fmla="*/ 409574 h 419099"/>
                  <a:gd name="connsiteX16" fmla="*/ 3362325 w 6024562"/>
                  <a:gd name="connsiteY16" fmla="*/ 161924 h 419099"/>
                  <a:gd name="connsiteX17" fmla="*/ 3509962 w 6024562"/>
                  <a:gd name="connsiteY17" fmla="*/ 161924 h 419099"/>
                  <a:gd name="connsiteX18" fmla="*/ 3571875 w 6024562"/>
                  <a:gd name="connsiteY18" fmla="*/ 400049 h 419099"/>
                  <a:gd name="connsiteX19" fmla="*/ 3633787 w 6024562"/>
                  <a:gd name="connsiteY19" fmla="*/ 157162 h 419099"/>
                  <a:gd name="connsiteX20" fmla="*/ 3771900 w 6024562"/>
                  <a:gd name="connsiteY20" fmla="*/ 152399 h 419099"/>
                  <a:gd name="connsiteX21" fmla="*/ 3838575 w 6024562"/>
                  <a:gd name="connsiteY21" fmla="*/ 419099 h 419099"/>
                  <a:gd name="connsiteX22" fmla="*/ 3910012 w 6024562"/>
                  <a:gd name="connsiteY22" fmla="*/ 152399 h 419099"/>
                  <a:gd name="connsiteX23" fmla="*/ 4052887 w 6024562"/>
                  <a:gd name="connsiteY23" fmla="*/ 161924 h 419099"/>
                  <a:gd name="connsiteX24" fmla="*/ 4114800 w 6024562"/>
                  <a:gd name="connsiteY24" fmla="*/ 419099 h 419099"/>
                  <a:gd name="connsiteX25" fmla="*/ 4757737 w 6024562"/>
                  <a:gd name="connsiteY25" fmla="*/ 419099 h 419099"/>
                  <a:gd name="connsiteX26" fmla="*/ 4752975 w 6024562"/>
                  <a:gd name="connsiteY26" fmla="*/ 195262 h 419099"/>
                  <a:gd name="connsiteX27" fmla="*/ 4805362 w 6024562"/>
                  <a:gd name="connsiteY27" fmla="*/ 147637 h 419099"/>
                  <a:gd name="connsiteX28" fmla="*/ 4976812 w 6024562"/>
                  <a:gd name="connsiteY28" fmla="*/ 152399 h 419099"/>
                  <a:gd name="connsiteX29" fmla="*/ 4976812 w 6024562"/>
                  <a:gd name="connsiteY29" fmla="*/ 414337 h 419099"/>
                  <a:gd name="connsiteX30" fmla="*/ 5110162 w 6024562"/>
                  <a:gd name="connsiteY30" fmla="*/ 414337 h 419099"/>
                  <a:gd name="connsiteX31" fmla="*/ 5110162 w 6024562"/>
                  <a:gd name="connsiteY31" fmla="*/ 209549 h 419099"/>
                  <a:gd name="connsiteX32" fmla="*/ 5157787 w 6024562"/>
                  <a:gd name="connsiteY32" fmla="*/ 142874 h 419099"/>
                  <a:gd name="connsiteX33" fmla="*/ 5334000 w 6024562"/>
                  <a:gd name="connsiteY33" fmla="*/ 152399 h 419099"/>
                  <a:gd name="connsiteX34" fmla="*/ 5338762 w 6024562"/>
                  <a:gd name="connsiteY34" fmla="*/ 419099 h 419099"/>
                  <a:gd name="connsiteX35" fmla="*/ 5472112 w 6024562"/>
                  <a:gd name="connsiteY35" fmla="*/ 414337 h 419099"/>
                  <a:gd name="connsiteX36" fmla="*/ 5472112 w 6024562"/>
                  <a:gd name="connsiteY36" fmla="*/ 200024 h 419099"/>
                  <a:gd name="connsiteX37" fmla="*/ 5524500 w 6024562"/>
                  <a:gd name="connsiteY37" fmla="*/ 157162 h 419099"/>
                  <a:gd name="connsiteX38" fmla="*/ 5705475 w 6024562"/>
                  <a:gd name="connsiteY38" fmla="*/ 152399 h 419099"/>
                  <a:gd name="connsiteX39" fmla="*/ 5710237 w 6024562"/>
                  <a:gd name="connsiteY39" fmla="*/ 414337 h 419099"/>
                  <a:gd name="connsiteX40" fmla="*/ 6024562 w 6024562"/>
                  <a:gd name="connsiteY40" fmla="*/ 414337 h 419099"/>
                  <a:gd name="connsiteX41" fmla="*/ 6019800 w 6024562"/>
                  <a:gd name="connsiteY41" fmla="*/ 4762 h 419099"/>
                  <a:gd name="connsiteX42" fmla="*/ 3009322 w 6024562"/>
                  <a:gd name="connsiteY42" fmla="*/ 0 h 419099"/>
                  <a:gd name="connsiteX43" fmla="*/ 4762 w 6024562"/>
                  <a:gd name="connsiteY43"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1014412 w 6024562"/>
                  <a:gd name="connsiteY12" fmla="*/ 414337 h 419099"/>
                  <a:gd name="connsiteX13" fmla="*/ 3009322 w 6024562"/>
                  <a:gd name="connsiteY13" fmla="*/ 412750 h 419099"/>
                  <a:gd name="connsiteX14" fmla="*/ 3305175 w 6024562"/>
                  <a:gd name="connsiteY14" fmla="*/ 409574 h 419099"/>
                  <a:gd name="connsiteX15" fmla="*/ 3362325 w 6024562"/>
                  <a:gd name="connsiteY15" fmla="*/ 161924 h 419099"/>
                  <a:gd name="connsiteX16" fmla="*/ 3509962 w 6024562"/>
                  <a:gd name="connsiteY16" fmla="*/ 161924 h 419099"/>
                  <a:gd name="connsiteX17" fmla="*/ 3571875 w 6024562"/>
                  <a:gd name="connsiteY17" fmla="*/ 400049 h 419099"/>
                  <a:gd name="connsiteX18" fmla="*/ 3633787 w 6024562"/>
                  <a:gd name="connsiteY18" fmla="*/ 157162 h 419099"/>
                  <a:gd name="connsiteX19" fmla="*/ 3771900 w 6024562"/>
                  <a:gd name="connsiteY19" fmla="*/ 152399 h 419099"/>
                  <a:gd name="connsiteX20" fmla="*/ 3838575 w 6024562"/>
                  <a:gd name="connsiteY20" fmla="*/ 419099 h 419099"/>
                  <a:gd name="connsiteX21" fmla="*/ 3910012 w 6024562"/>
                  <a:gd name="connsiteY21" fmla="*/ 152399 h 419099"/>
                  <a:gd name="connsiteX22" fmla="*/ 4052887 w 6024562"/>
                  <a:gd name="connsiteY22" fmla="*/ 161924 h 419099"/>
                  <a:gd name="connsiteX23" fmla="*/ 4114800 w 6024562"/>
                  <a:gd name="connsiteY23" fmla="*/ 419099 h 419099"/>
                  <a:gd name="connsiteX24" fmla="*/ 4757737 w 6024562"/>
                  <a:gd name="connsiteY24" fmla="*/ 419099 h 419099"/>
                  <a:gd name="connsiteX25" fmla="*/ 4752975 w 6024562"/>
                  <a:gd name="connsiteY25" fmla="*/ 195262 h 419099"/>
                  <a:gd name="connsiteX26" fmla="*/ 4805362 w 6024562"/>
                  <a:gd name="connsiteY26" fmla="*/ 147637 h 419099"/>
                  <a:gd name="connsiteX27" fmla="*/ 4976812 w 6024562"/>
                  <a:gd name="connsiteY27" fmla="*/ 152399 h 419099"/>
                  <a:gd name="connsiteX28" fmla="*/ 4976812 w 6024562"/>
                  <a:gd name="connsiteY28" fmla="*/ 414337 h 419099"/>
                  <a:gd name="connsiteX29" fmla="*/ 5110162 w 6024562"/>
                  <a:gd name="connsiteY29" fmla="*/ 414337 h 419099"/>
                  <a:gd name="connsiteX30" fmla="*/ 5110162 w 6024562"/>
                  <a:gd name="connsiteY30" fmla="*/ 209549 h 419099"/>
                  <a:gd name="connsiteX31" fmla="*/ 5157787 w 6024562"/>
                  <a:gd name="connsiteY31" fmla="*/ 142874 h 419099"/>
                  <a:gd name="connsiteX32" fmla="*/ 5334000 w 6024562"/>
                  <a:gd name="connsiteY32" fmla="*/ 152399 h 419099"/>
                  <a:gd name="connsiteX33" fmla="*/ 5338762 w 6024562"/>
                  <a:gd name="connsiteY33" fmla="*/ 419099 h 419099"/>
                  <a:gd name="connsiteX34" fmla="*/ 5472112 w 6024562"/>
                  <a:gd name="connsiteY34" fmla="*/ 414337 h 419099"/>
                  <a:gd name="connsiteX35" fmla="*/ 5472112 w 6024562"/>
                  <a:gd name="connsiteY35" fmla="*/ 200024 h 419099"/>
                  <a:gd name="connsiteX36" fmla="*/ 5524500 w 6024562"/>
                  <a:gd name="connsiteY36" fmla="*/ 157162 h 419099"/>
                  <a:gd name="connsiteX37" fmla="*/ 5705475 w 6024562"/>
                  <a:gd name="connsiteY37" fmla="*/ 152399 h 419099"/>
                  <a:gd name="connsiteX38" fmla="*/ 5710237 w 6024562"/>
                  <a:gd name="connsiteY38" fmla="*/ 414337 h 419099"/>
                  <a:gd name="connsiteX39" fmla="*/ 6024562 w 6024562"/>
                  <a:gd name="connsiteY39" fmla="*/ 414337 h 419099"/>
                  <a:gd name="connsiteX40" fmla="*/ 6019800 w 6024562"/>
                  <a:gd name="connsiteY40" fmla="*/ 4762 h 419099"/>
                  <a:gd name="connsiteX41" fmla="*/ 3009322 w 6024562"/>
                  <a:gd name="connsiteY41" fmla="*/ 0 h 419099"/>
                  <a:gd name="connsiteX42" fmla="*/ 4762 w 6024562"/>
                  <a:gd name="connsiteY42"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885825 w 6024562"/>
                  <a:gd name="connsiteY11" fmla="*/ 409574 h 419099"/>
                  <a:gd name="connsiteX12" fmla="*/ 3009322 w 6024562"/>
                  <a:gd name="connsiteY12" fmla="*/ 412750 h 419099"/>
                  <a:gd name="connsiteX13" fmla="*/ 3305175 w 6024562"/>
                  <a:gd name="connsiteY13" fmla="*/ 409574 h 419099"/>
                  <a:gd name="connsiteX14" fmla="*/ 3362325 w 6024562"/>
                  <a:gd name="connsiteY14" fmla="*/ 161924 h 419099"/>
                  <a:gd name="connsiteX15" fmla="*/ 3509962 w 6024562"/>
                  <a:gd name="connsiteY15" fmla="*/ 161924 h 419099"/>
                  <a:gd name="connsiteX16" fmla="*/ 3571875 w 6024562"/>
                  <a:gd name="connsiteY16" fmla="*/ 400049 h 419099"/>
                  <a:gd name="connsiteX17" fmla="*/ 3633787 w 6024562"/>
                  <a:gd name="connsiteY17" fmla="*/ 157162 h 419099"/>
                  <a:gd name="connsiteX18" fmla="*/ 3771900 w 6024562"/>
                  <a:gd name="connsiteY18" fmla="*/ 152399 h 419099"/>
                  <a:gd name="connsiteX19" fmla="*/ 3838575 w 6024562"/>
                  <a:gd name="connsiteY19" fmla="*/ 419099 h 419099"/>
                  <a:gd name="connsiteX20" fmla="*/ 3910012 w 6024562"/>
                  <a:gd name="connsiteY20" fmla="*/ 152399 h 419099"/>
                  <a:gd name="connsiteX21" fmla="*/ 4052887 w 6024562"/>
                  <a:gd name="connsiteY21" fmla="*/ 161924 h 419099"/>
                  <a:gd name="connsiteX22" fmla="*/ 4114800 w 6024562"/>
                  <a:gd name="connsiteY22" fmla="*/ 419099 h 419099"/>
                  <a:gd name="connsiteX23" fmla="*/ 4757737 w 6024562"/>
                  <a:gd name="connsiteY23" fmla="*/ 419099 h 419099"/>
                  <a:gd name="connsiteX24" fmla="*/ 4752975 w 6024562"/>
                  <a:gd name="connsiteY24" fmla="*/ 195262 h 419099"/>
                  <a:gd name="connsiteX25" fmla="*/ 4805362 w 6024562"/>
                  <a:gd name="connsiteY25" fmla="*/ 147637 h 419099"/>
                  <a:gd name="connsiteX26" fmla="*/ 4976812 w 6024562"/>
                  <a:gd name="connsiteY26" fmla="*/ 152399 h 419099"/>
                  <a:gd name="connsiteX27" fmla="*/ 4976812 w 6024562"/>
                  <a:gd name="connsiteY27" fmla="*/ 414337 h 419099"/>
                  <a:gd name="connsiteX28" fmla="*/ 5110162 w 6024562"/>
                  <a:gd name="connsiteY28" fmla="*/ 414337 h 419099"/>
                  <a:gd name="connsiteX29" fmla="*/ 5110162 w 6024562"/>
                  <a:gd name="connsiteY29" fmla="*/ 209549 h 419099"/>
                  <a:gd name="connsiteX30" fmla="*/ 5157787 w 6024562"/>
                  <a:gd name="connsiteY30" fmla="*/ 142874 h 419099"/>
                  <a:gd name="connsiteX31" fmla="*/ 5334000 w 6024562"/>
                  <a:gd name="connsiteY31" fmla="*/ 152399 h 419099"/>
                  <a:gd name="connsiteX32" fmla="*/ 5338762 w 6024562"/>
                  <a:gd name="connsiteY32" fmla="*/ 419099 h 419099"/>
                  <a:gd name="connsiteX33" fmla="*/ 5472112 w 6024562"/>
                  <a:gd name="connsiteY33" fmla="*/ 414337 h 419099"/>
                  <a:gd name="connsiteX34" fmla="*/ 5472112 w 6024562"/>
                  <a:gd name="connsiteY34" fmla="*/ 200024 h 419099"/>
                  <a:gd name="connsiteX35" fmla="*/ 5524500 w 6024562"/>
                  <a:gd name="connsiteY35" fmla="*/ 157162 h 419099"/>
                  <a:gd name="connsiteX36" fmla="*/ 5705475 w 6024562"/>
                  <a:gd name="connsiteY36" fmla="*/ 152399 h 419099"/>
                  <a:gd name="connsiteX37" fmla="*/ 5710237 w 6024562"/>
                  <a:gd name="connsiteY37" fmla="*/ 414337 h 419099"/>
                  <a:gd name="connsiteX38" fmla="*/ 6024562 w 6024562"/>
                  <a:gd name="connsiteY38" fmla="*/ 414337 h 419099"/>
                  <a:gd name="connsiteX39" fmla="*/ 6019800 w 6024562"/>
                  <a:gd name="connsiteY39" fmla="*/ 4762 h 419099"/>
                  <a:gd name="connsiteX40" fmla="*/ 3009322 w 6024562"/>
                  <a:gd name="connsiteY40" fmla="*/ 0 h 419099"/>
                  <a:gd name="connsiteX41" fmla="*/ 4762 w 6024562"/>
                  <a:gd name="connsiteY41"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890587 w 6024562"/>
                  <a:gd name="connsiteY10" fmla="*/ 219074 h 419099"/>
                  <a:gd name="connsiteX11" fmla="*/ 3009322 w 6024562"/>
                  <a:gd name="connsiteY11" fmla="*/ 412750 h 419099"/>
                  <a:gd name="connsiteX12" fmla="*/ 3305175 w 6024562"/>
                  <a:gd name="connsiteY12" fmla="*/ 409574 h 419099"/>
                  <a:gd name="connsiteX13" fmla="*/ 3362325 w 6024562"/>
                  <a:gd name="connsiteY13" fmla="*/ 161924 h 419099"/>
                  <a:gd name="connsiteX14" fmla="*/ 3509962 w 6024562"/>
                  <a:gd name="connsiteY14" fmla="*/ 161924 h 419099"/>
                  <a:gd name="connsiteX15" fmla="*/ 3571875 w 6024562"/>
                  <a:gd name="connsiteY15" fmla="*/ 400049 h 419099"/>
                  <a:gd name="connsiteX16" fmla="*/ 3633787 w 6024562"/>
                  <a:gd name="connsiteY16" fmla="*/ 157162 h 419099"/>
                  <a:gd name="connsiteX17" fmla="*/ 3771900 w 6024562"/>
                  <a:gd name="connsiteY17" fmla="*/ 152399 h 419099"/>
                  <a:gd name="connsiteX18" fmla="*/ 3838575 w 6024562"/>
                  <a:gd name="connsiteY18" fmla="*/ 419099 h 419099"/>
                  <a:gd name="connsiteX19" fmla="*/ 3910012 w 6024562"/>
                  <a:gd name="connsiteY19" fmla="*/ 152399 h 419099"/>
                  <a:gd name="connsiteX20" fmla="*/ 4052887 w 6024562"/>
                  <a:gd name="connsiteY20" fmla="*/ 161924 h 419099"/>
                  <a:gd name="connsiteX21" fmla="*/ 4114800 w 6024562"/>
                  <a:gd name="connsiteY21" fmla="*/ 419099 h 419099"/>
                  <a:gd name="connsiteX22" fmla="*/ 4757737 w 6024562"/>
                  <a:gd name="connsiteY22" fmla="*/ 419099 h 419099"/>
                  <a:gd name="connsiteX23" fmla="*/ 4752975 w 6024562"/>
                  <a:gd name="connsiteY23" fmla="*/ 195262 h 419099"/>
                  <a:gd name="connsiteX24" fmla="*/ 4805362 w 6024562"/>
                  <a:gd name="connsiteY24" fmla="*/ 147637 h 419099"/>
                  <a:gd name="connsiteX25" fmla="*/ 4976812 w 6024562"/>
                  <a:gd name="connsiteY25" fmla="*/ 152399 h 419099"/>
                  <a:gd name="connsiteX26" fmla="*/ 4976812 w 6024562"/>
                  <a:gd name="connsiteY26" fmla="*/ 414337 h 419099"/>
                  <a:gd name="connsiteX27" fmla="*/ 5110162 w 6024562"/>
                  <a:gd name="connsiteY27" fmla="*/ 414337 h 419099"/>
                  <a:gd name="connsiteX28" fmla="*/ 5110162 w 6024562"/>
                  <a:gd name="connsiteY28" fmla="*/ 209549 h 419099"/>
                  <a:gd name="connsiteX29" fmla="*/ 5157787 w 6024562"/>
                  <a:gd name="connsiteY29" fmla="*/ 142874 h 419099"/>
                  <a:gd name="connsiteX30" fmla="*/ 5334000 w 6024562"/>
                  <a:gd name="connsiteY30" fmla="*/ 152399 h 419099"/>
                  <a:gd name="connsiteX31" fmla="*/ 5338762 w 6024562"/>
                  <a:gd name="connsiteY31" fmla="*/ 419099 h 419099"/>
                  <a:gd name="connsiteX32" fmla="*/ 5472112 w 6024562"/>
                  <a:gd name="connsiteY32" fmla="*/ 414337 h 419099"/>
                  <a:gd name="connsiteX33" fmla="*/ 5472112 w 6024562"/>
                  <a:gd name="connsiteY33" fmla="*/ 200024 h 419099"/>
                  <a:gd name="connsiteX34" fmla="*/ 5524500 w 6024562"/>
                  <a:gd name="connsiteY34" fmla="*/ 157162 h 419099"/>
                  <a:gd name="connsiteX35" fmla="*/ 5705475 w 6024562"/>
                  <a:gd name="connsiteY35" fmla="*/ 152399 h 419099"/>
                  <a:gd name="connsiteX36" fmla="*/ 5710237 w 6024562"/>
                  <a:gd name="connsiteY36" fmla="*/ 414337 h 419099"/>
                  <a:gd name="connsiteX37" fmla="*/ 6024562 w 6024562"/>
                  <a:gd name="connsiteY37" fmla="*/ 414337 h 419099"/>
                  <a:gd name="connsiteX38" fmla="*/ 6019800 w 6024562"/>
                  <a:gd name="connsiteY38" fmla="*/ 4762 h 419099"/>
                  <a:gd name="connsiteX39" fmla="*/ 3009322 w 6024562"/>
                  <a:gd name="connsiteY39" fmla="*/ 0 h 419099"/>
                  <a:gd name="connsiteX40" fmla="*/ 4762 w 6024562"/>
                  <a:gd name="connsiteY40"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747712 w 6024562"/>
                  <a:gd name="connsiteY9" fmla="*/ 161924 h 419099"/>
                  <a:gd name="connsiteX10" fmla="*/ 3009322 w 6024562"/>
                  <a:gd name="connsiteY10" fmla="*/ 412750 h 419099"/>
                  <a:gd name="connsiteX11" fmla="*/ 3305175 w 6024562"/>
                  <a:gd name="connsiteY11" fmla="*/ 409574 h 419099"/>
                  <a:gd name="connsiteX12" fmla="*/ 3362325 w 6024562"/>
                  <a:gd name="connsiteY12" fmla="*/ 161924 h 419099"/>
                  <a:gd name="connsiteX13" fmla="*/ 3509962 w 6024562"/>
                  <a:gd name="connsiteY13" fmla="*/ 161924 h 419099"/>
                  <a:gd name="connsiteX14" fmla="*/ 3571875 w 6024562"/>
                  <a:gd name="connsiteY14" fmla="*/ 400049 h 419099"/>
                  <a:gd name="connsiteX15" fmla="*/ 3633787 w 6024562"/>
                  <a:gd name="connsiteY15" fmla="*/ 157162 h 419099"/>
                  <a:gd name="connsiteX16" fmla="*/ 3771900 w 6024562"/>
                  <a:gd name="connsiteY16" fmla="*/ 152399 h 419099"/>
                  <a:gd name="connsiteX17" fmla="*/ 3838575 w 6024562"/>
                  <a:gd name="connsiteY17" fmla="*/ 419099 h 419099"/>
                  <a:gd name="connsiteX18" fmla="*/ 3910012 w 6024562"/>
                  <a:gd name="connsiteY18" fmla="*/ 152399 h 419099"/>
                  <a:gd name="connsiteX19" fmla="*/ 4052887 w 6024562"/>
                  <a:gd name="connsiteY19" fmla="*/ 161924 h 419099"/>
                  <a:gd name="connsiteX20" fmla="*/ 4114800 w 6024562"/>
                  <a:gd name="connsiteY20" fmla="*/ 419099 h 419099"/>
                  <a:gd name="connsiteX21" fmla="*/ 4757737 w 6024562"/>
                  <a:gd name="connsiteY21" fmla="*/ 419099 h 419099"/>
                  <a:gd name="connsiteX22" fmla="*/ 4752975 w 6024562"/>
                  <a:gd name="connsiteY22" fmla="*/ 195262 h 419099"/>
                  <a:gd name="connsiteX23" fmla="*/ 4805362 w 6024562"/>
                  <a:gd name="connsiteY23" fmla="*/ 147637 h 419099"/>
                  <a:gd name="connsiteX24" fmla="*/ 4976812 w 6024562"/>
                  <a:gd name="connsiteY24" fmla="*/ 152399 h 419099"/>
                  <a:gd name="connsiteX25" fmla="*/ 4976812 w 6024562"/>
                  <a:gd name="connsiteY25" fmla="*/ 414337 h 419099"/>
                  <a:gd name="connsiteX26" fmla="*/ 5110162 w 6024562"/>
                  <a:gd name="connsiteY26" fmla="*/ 414337 h 419099"/>
                  <a:gd name="connsiteX27" fmla="*/ 5110162 w 6024562"/>
                  <a:gd name="connsiteY27" fmla="*/ 209549 h 419099"/>
                  <a:gd name="connsiteX28" fmla="*/ 5157787 w 6024562"/>
                  <a:gd name="connsiteY28" fmla="*/ 142874 h 419099"/>
                  <a:gd name="connsiteX29" fmla="*/ 5334000 w 6024562"/>
                  <a:gd name="connsiteY29" fmla="*/ 152399 h 419099"/>
                  <a:gd name="connsiteX30" fmla="*/ 5338762 w 6024562"/>
                  <a:gd name="connsiteY30" fmla="*/ 419099 h 419099"/>
                  <a:gd name="connsiteX31" fmla="*/ 5472112 w 6024562"/>
                  <a:gd name="connsiteY31" fmla="*/ 414337 h 419099"/>
                  <a:gd name="connsiteX32" fmla="*/ 5472112 w 6024562"/>
                  <a:gd name="connsiteY32" fmla="*/ 200024 h 419099"/>
                  <a:gd name="connsiteX33" fmla="*/ 5524500 w 6024562"/>
                  <a:gd name="connsiteY33" fmla="*/ 157162 h 419099"/>
                  <a:gd name="connsiteX34" fmla="*/ 5705475 w 6024562"/>
                  <a:gd name="connsiteY34" fmla="*/ 152399 h 419099"/>
                  <a:gd name="connsiteX35" fmla="*/ 5710237 w 6024562"/>
                  <a:gd name="connsiteY35" fmla="*/ 414337 h 419099"/>
                  <a:gd name="connsiteX36" fmla="*/ 6024562 w 6024562"/>
                  <a:gd name="connsiteY36" fmla="*/ 414337 h 419099"/>
                  <a:gd name="connsiteX37" fmla="*/ 6019800 w 6024562"/>
                  <a:gd name="connsiteY37" fmla="*/ 4762 h 419099"/>
                  <a:gd name="connsiteX38" fmla="*/ 3009322 w 6024562"/>
                  <a:gd name="connsiteY38" fmla="*/ 0 h 419099"/>
                  <a:gd name="connsiteX39" fmla="*/ 4762 w 6024562"/>
                  <a:gd name="connsiteY39"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614362 w 6024562"/>
                  <a:gd name="connsiteY8" fmla="*/ 219074 h 419099"/>
                  <a:gd name="connsiteX9" fmla="*/ 3009322 w 6024562"/>
                  <a:gd name="connsiteY9" fmla="*/ 412750 h 419099"/>
                  <a:gd name="connsiteX10" fmla="*/ 3305175 w 6024562"/>
                  <a:gd name="connsiteY10" fmla="*/ 409574 h 419099"/>
                  <a:gd name="connsiteX11" fmla="*/ 3362325 w 6024562"/>
                  <a:gd name="connsiteY11" fmla="*/ 161924 h 419099"/>
                  <a:gd name="connsiteX12" fmla="*/ 3509962 w 6024562"/>
                  <a:gd name="connsiteY12" fmla="*/ 161924 h 419099"/>
                  <a:gd name="connsiteX13" fmla="*/ 3571875 w 6024562"/>
                  <a:gd name="connsiteY13" fmla="*/ 400049 h 419099"/>
                  <a:gd name="connsiteX14" fmla="*/ 3633787 w 6024562"/>
                  <a:gd name="connsiteY14" fmla="*/ 157162 h 419099"/>
                  <a:gd name="connsiteX15" fmla="*/ 3771900 w 6024562"/>
                  <a:gd name="connsiteY15" fmla="*/ 152399 h 419099"/>
                  <a:gd name="connsiteX16" fmla="*/ 3838575 w 6024562"/>
                  <a:gd name="connsiteY16" fmla="*/ 419099 h 419099"/>
                  <a:gd name="connsiteX17" fmla="*/ 3910012 w 6024562"/>
                  <a:gd name="connsiteY17" fmla="*/ 152399 h 419099"/>
                  <a:gd name="connsiteX18" fmla="*/ 4052887 w 6024562"/>
                  <a:gd name="connsiteY18" fmla="*/ 161924 h 419099"/>
                  <a:gd name="connsiteX19" fmla="*/ 4114800 w 6024562"/>
                  <a:gd name="connsiteY19" fmla="*/ 419099 h 419099"/>
                  <a:gd name="connsiteX20" fmla="*/ 4757737 w 6024562"/>
                  <a:gd name="connsiteY20" fmla="*/ 419099 h 419099"/>
                  <a:gd name="connsiteX21" fmla="*/ 4752975 w 6024562"/>
                  <a:gd name="connsiteY21" fmla="*/ 195262 h 419099"/>
                  <a:gd name="connsiteX22" fmla="*/ 4805362 w 6024562"/>
                  <a:gd name="connsiteY22" fmla="*/ 147637 h 419099"/>
                  <a:gd name="connsiteX23" fmla="*/ 4976812 w 6024562"/>
                  <a:gd name="connsiteY23" fmla="*/ 152399 h 419099"/>
                  <a:gd name="connsiteX24" fmla="*/ 4976812 w 6024562"/>
                  <a:gd name="connsiteY24" fmla="*/ 414337 h 419099"/>
                  <a:gd name="connsiteX25" fmla="*/ 5110162 w 6024562"/>
                  <a:gd name="connsiteY25" fmla="*/ 414337 h 419099"/>
                  <a:gd name="connsiteX26" fmla="*/ 5110162 w 6024562"/>
                  <a:gd name="connsiteY26" fmla="*/ 209549 h 419099"/>
                  <a:gd name="connsiteX27" fmla="*/ 5157787 w 6024562"/>
                  <a:gd name="connsiteY27" fmla="*/ 142874 h 419099"/>
                  <a:gd name="connsiteX28" fmla="*/ 5334000 w 6024562"/>
                  <a:gd name="connsiteY28" fmla="*/ 152399 h 419099"/>
                  <a:gd name="connsiteX29" fmla="*/ 5338762 w 6024562"/>
                  <a:gd name="connsiteY29" fmla="*/ 419099 h 419099"/>
                  <a:gd name="connsiteX30" fmla="*/ 5472112 w 6024562"/>
                  <a:gd name="connsiteY30" fmla="*/ 414337 h 419099"/>
                  <a:gd name="connsiteX31" fmla="*/ 5472112 w 6024562"/>
                  <a:gd name="connsiteY31" fmla="*/ 200024 h 419099"/>
                  <a:gd name="connsiteX32" fmla="*/ 5524500 w 6024562"/>
                  <a:gd name="connsiteY32" fmla="*/ 157162 h 419099"/>
                  <a:gd name="connsiteX33" fmla="*/ 5705475 w 6024562"/>
                  <a:gd name="connsiteY33" fmla="*/ 152399 h 419099"/>
                  <a:gd name="connsiteX34" fmla="*/ 5710237 w 6024562"/>
                  <a:gd name="connsiteY34" fmla="*/ 414337 h 419099"/>
                  <a:gd name="connsiteX35" fmla="*/ 6024562 w 6024562"/>
                  <a:gd name="connsiteY35" fmla="*/ 414337 h 419099"/>
                  <a:gd name="connsiteX36" fmla="*/ 6019800 w 6024562"/>
                  <a:gd name="connsiteY36" fmla="*/ 4762 h 419099"/>
                  <a:gd name="connsiteX37" fmla="*/ 3009322 w 6024562"/>
                  <a:gd name="connsiteY37" fmla="*/ 0 h 419099"/>
                  <a:gd name="connsiteX38" fmla="*/ 4762 w 6024562"/>
                  <a:gd name="connsiteY38"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609600 w 6024562"/>
                  <a:gd name="connsiteY7" fmla="*/ 419099 h 419099"/>
                  <a:gd name="connsiteX8" fmla="*/ 3009322 w 6024562"/>
                  <a:gd name="connsiteY8" fmla="*/ 412750 h 419099"/>
                  <a:gd name="connsiteX9" fmla="*/ 3305175 w 6024562"/>
                  <a:gd name="connsiteY9" fmla="*/ 409574 h 419099"/>
                  <a:gd name="connsiteX10" fmla="*/ 3362325 w 6024562"/>
                  <a:gd name="connsiteY10" fmla="*/ 161924 h 419099"/>
                  <a:gd name="connsiteX11" fmla="*/ 3509962 w 6024562"/>
                  <a:gd name="connsiteY11" fmla="*/ 161924 h 419099"/>
                  <a:gd name="connsiteX12" fmla="*/ 3571875 w 6024562"/>
                  <a:gd name="connsiteY12" fmla="*/ 400049 h 419099"/>
                  <a:gd name="connsiteX13" fmla="*/ 3633787 w 6024562"/>
                  <a:gd name="connsiteY13" fmla="*/ 157162 h 419099"/>
                  <a:gd name="connsiteX14" fmla="*/ 3771900 w 6024562"/>
                  <a:gd name="connsiteY14" fmla="*/ 152399 h 419099"/>
                  <a:gd name="connsiteX15" fmla="*/ 3838575 w 6024562"/>
                  <a:gd name="connsiteY15" fmla="*/ 419099 h 419099"/>
                  <a:gd name="connsiteX16" fmla="*/ 3910012 w 6024562"/>
                  <a:gd name="connsiteY16" fmla="*/ 152399 h 419099"/>
                  <a:gd name="connsiteX17" fmla="*/ 4052887 w 6024562"/>
                  <a:gd name="connsiteY17" fmla="*/ 161924 h 419099"/>
                  <a:gd name="connsiteX18" fmla="*/ 4114800 w 6024562"/>
                  <a:gd name="connsiteY18" fmla="*/ 419099 h 419099"/>
                  <a:gd name="connsiteX19" fmla="*/ 4757737 w 6024562"/>
                  <a:gd name="connsiteY19" fmla="*/ 419099 h 419099"/>
                  <a:gd name="connsiteX20" fmla="*/ 4752975 w 6024562"/>
                  <a:gd name="connsiteY20" fmla="*/ 195262 h 419099"/>
                  <a:gd name="connsiteX21" fmla="*/ 4805362 w 6024562"/>
                  <a:gd name="connsiteY21" fmla="*/ 147637 h 419099"/>
                  <a:gd name="connsiteX22" fmla="*/ 4976812 w 6024562"/>
                  <a:gd name="connsiteY22" fmla="*/ 152399 h 419099"/>
                  <a:gd name="connsiteX23" fmla="*/ 4976812 w 6024562"/>
                  <a:gd name="connsiteY23" fmla="*/ 414337 h 419099"/>
                  <a:gd name="connsiteX24" fmla="*/ 5110162 w 6024562"/>
                  <a:gd name="connsiteY24" fmla="*/ 414337 h 419099"/>
                  <a:gd name="connsiteX25" fmla="*/ 5110162 w 6024562"/>
                  <a:gd name="connsiteY25" fmla="*/ 209549 h 419099"/>
                  <a:gd name="connsiteX26" fmla="*/ 5157787 w 6024562"/>
                  <a:gd name="connsiteY26" fmla="*/ 142874 h 419099"/>
                  <a:gd name="connsiteX27" fmla="*/ 5334000 w 6024562"/>
                  <a:gd name="connsiteY27" fmla="*/ 152399 h 419099"/>
                  <a:gd name="connsiteX28" fmla="*/ 5338762 w 6024562"/>
                  <a:gd name="connsiteY28" fmla="*/ 419099 h 419099"/>
                  <a:gd name="connsiteX29" fmla="*/ 5472112 w 6024562"/>
                  <a:gd name="connsiteY29" fmla="*/ 414337 h 419099"/>
                  <a:gd name="connsiteX30" fmla="*/ 5472112 w 6024562"/>
                  <a:gd name="connsiteY30" fmla="*/ 200024 h 419099"/>
                  <a:gd name="connsiteX31" fmla="*/ 5524500 w 6024562"/>
                  <a:gd name="connsiteY31" fmla="*/ 157162 h 419099"/>
                  <a:gd name="connsiteX32" fmla="*/ 5705475 w 6024562"/>
                  <a:gd name="connsiteY32" fmla="*/ 152399 h 419099"/>
                  <a:gd name="connsiteX33" fmla="*/ 5710237 w 6024562"/>
                  <a:gd name="connsiteY33" fmla="*/ 414337 h 419099"/>
                  <a:gd name="connsiteX34" fmla="*/ 6024562 w 6024562"/>
                  <a:gd name="connsiteY34" fmla="*/ 414337 h 419099"/>
                  <a:gd name="connsiteX35" fmla="*/ 6019800 w 6024562"/>
                  <a:gd name="connsiteY35" fmla="*/ 4762 h 419099"/>
                  <a:gd name="connsiteX36" fmla="*/ 3009322 w 6024562"/>
                  <a:gd name="connsiteY36" fmla="*/ 0 h 419099"/>
                  <a:gd name="connsiteX37" fmla="*/ 4762 w 6024562"/>
                  <a:gd name="connsiteY37"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500062 w 6024562"/>
                  <a:gd name="connsiteY6" fmla="*/ 414337 h 419099"/>
                  <a:gd name="connsiteX7" fmla="*/ 3009322 w 6024562"/>
                  <a:gd name="connsiteY7" fmla="*/ 412750 h 419099"/>
                  <a:gd name="connsiteX8" fmla="*/ 3305175 w 6024562"/>
                  <a:gd name="connsiteY8" fmla="*/ 409574 h 419099"/>
                  <a:gd name="connsiteX9" fmla="*/ 3362325 w 6024562"/>
                  <a:gd name="connsiteY9" fmla="*/ 161924 h 419099"/>
                  <a:gd name="connsiteX10" fmla="*/ 3509962 w 6024562"/>
                  <a:gd name="connsiteY10" fmla="*/ 161924 h 419099"/>
                  <a:gd name="connsiteX11" fmla="*/ 3571875 w 6024562"/>
                  <a:gd name="connsiteY11" fmla="*/ 400049 h 419099"/>
                  <a:gd name="connsiteX12" fmla="*/ 3633787 w 6024562"/>
                  <a:gd name="connsiteY12" fmla="*/ 157162 h 419099"/>
                  <a:gd name="connsiteX13" fmla="*/ 3771900 w 6024562"/>
                  <a:gd name="connsiteY13" fmla="*/ 152399 h 419099"/>
                  <a:gd name="connsiteX14" fmla="*/ 3838575 w 6024562"/>
                  <a:gd name="connsiteY14" fmla="*/ 419099 h 419099"/>
                  <a:gd name="connsiteX15" fmla="*/ 3910012 w 6024562"/>
                  <a:gd name="connsiteY15" fmla="*/ 152399 h 419099"/>
                  <a:gd name="connsiteX16" fmla="*/ 4052887 w 6024562"/>
                  <a:gd name="connsiteY16" fmla="*/ 161924 h 419099"/>
                  <a:gd name="connsiteX17" fmla="*/ 4114800 w 6024562"/>
                  <a:gd name="connsiteY17" fmla="*/ 419099 h 419099"/>
                  <a:gd name="connsiteX18" fmla="*/ 4757737 w 6024562"/>
                  <a:gd name="connsiteY18" fmla="*/ 419099 h 419099"/>
                  <a:gd name="connsiteX19" fmla="*/ 4752975 w 6024562"/>
                  <a:gd name="connsiteY19" fmla="*/ 195262 h 419099"/>
                  <a:gd name="connsiteX20" fmla="*/ 4805362 w 6024562"/>
                  <a:gd name="connsiteY20" fmla="*/ 147637 h 419099"/>
                  <a:gd name="connsiteX21" fmla="*/ 4976812 w 6024562"/>
                  <a:gd name="connsiteY21" fmla="*/ 152399 h 419099"/>
                  <a:gd name="connsiteX22" fmla="*/ 4976812 w 6024562"/>
                  <a:gd name="connsiteY22" fmla="*/ 414337 h 419099"/>
                  <a:gd name="connsiteX23" fmla="*/ 5110162 w 6024562"/>
                  <a:gd name="connsiteY23" fmla="*/ 414337 h 419099"/>
                  <a:gd name="connsiteX24" fmla="*/ 5110162 w 6024562"/>
                  <a:gd name="connsiteY24" fmla="*/ 209549 h 419099"/>
                  <a:gd name="connsiteX25" fmla="*/ 5157787 w 6024562"/>
                  <a:gd name="connsiteY25" fmla="*/ 142874 h 419099"/>
                  <a:gd name="connsiteX26" fmla="*/ 5334000 w 6024562"/>
                  <a:gd name="connsiteY26" fmla="*/ 152399 h 419099"/>
                  <a:gd name="connsiteX27" fmla="*/ 5338762 w 6024562"/>
                  <a:gd name="connsiteY27" fmla="*/ 419099 h 419099"/>
                  <a:gd name="connsiteX28" fmla="*/ 5472112 w 6024562"/>
                  <a:gd name="connsiteY28" fmla="*/ 414337 h 419099"/>
                  <a:gd name="connsiteX29" fmla="*/ 5472112 w 6024562"/>
                  <a:gd name="connsiteY29" fmla="*/ 200024 h 419099"/>
                  <a:gd name="connsiteX30" fmla="*/ 5524500 w 6024562"/>
                  <a:gd name="connsiteY30" fmla="*/ 157162 h 419099"/>
                  <a:gd name="connsiteX31" fmla="*/ 5705475 w 6024562"/>
                  <a:gd name="connsiteY31" fmla="*/ 152399 h 419099"/>
                  <a:gd name="connsiteX32" fmla="*/ 5710237 w 6024562"/>
                  <a:gd name="connsiteY32" fmla="*/ 414337 h 419099"/>
                  <a:gd name="connsiteX33" fmla="*/ 6024562 w 6024562"/>
                  <a:gd name="connsiteY33" fmla="*/ 414337 h 419099"/>
                  <a:gd name="connsiteX34" fmla="*/ 6019800 w 6024562"/>
                  <a:gd name="connsiteY34" fmla="*/ 4762 h 419099"/>
                  <a:gd name="connsiteX35" fmla="*/ 3009322 w 6024562"/>
                  <a:gd name="connsiteY35" fmla="*/ 0 h 419099"/>
                  <a:gd name="connsiteX36" fmla="*/ 4762 w 6024562"/>
                  <a:gd name="connsiteY36"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504825 w 6024562"/>
                  <a:gd name="connsiteY5" fmla="*/ 223837 h 419099"/>
                  <a:gd name="connsiteX6" fmla="*/ 3009322 w 6024562"/>
                  <a:gd name="connsiteY6" fmla="*/ 412750 h 419099"/>
                  <a:gd name="connsiteX7" fmla="*/ 3305175 w 6024562"/>
                  <a:gd name="connsiteY7" fmla="*/ 409574 h 419099"/>
                  <a:gd name="connsiteX8" fmla="*/ 3362325 w 6024562"/>
                  <a:gd name="connsiteY8" fmla="*/ 161924 h 419099"/>
                  <a:gd name="connsiteX9" fmla="*/ 3509962 w 6024562"/>
                  <a:gd name="connsiteY9" fmla="*/ 161924 h 419099"/>
                  <a:gd name="connsiteX10" fmla="*/ 3571875 w 6024562"/>
                  <a:gd name="connsiteY10" fmla="*/ 400049 h 419099"/>
                  <a:gd name="connsiteX11" fmla="*/ 3633787 w 6024562"/>
                  <a:gd name="connsiteY11" fmla="*/ 157162 h 419099"/>
                  <a:gd name="connsiteX12" fmla="*/ 3771900 w 6024562"/>
                  <a:gd name="connsiteY12" fmla="*/ 152399 h 419099"/>
                  <a:gd name="connsiteX13" fmla="*/ 3838575 w 6024562"/>
                  <a:gd name="connsiteY13" fmla="*/ 419099 h 419099"/>
                  <a:gd name="connsiteX14" fmla="*/ 3910012 w 6024562"/>
                  <a:gd name="connsiteY14" fmla="*/ 152399 h 419099"/>
                  <a:gd name="connsiteX15" fmla="*/ 4052887 w 6024562"/>
                  <a:gd name="connsiteY15" fmla="*/ 161924 h 419099"/>
                  <a:gd name="connsiteX16" fmla="*/ 4114800 w 6024562"/>
                  <a:gd name="connsiteY16" fmla="*/ 419099 h 419099"/>
                  <a:gd name="connsiteX17" fmla="*/ 4757737 w 6024562"/>
                  <a:gd name="connsiteY17" fmla="*/ 419099 h 419099"/>
                  <a:gd name="connsiteX18" fmla="*/ 4752975 w 6024562"/>
                  <a:gd name="connsiteY18" fmla="*/ 195262 h 419099"/>
                  <a:gd name="connsiteX19" fmla="*/ 4805362 w 6024562"/>
                  <a:gd name="connsiteY19" fmla="*/ 147637 h 419099"/>
                  <a:gd name="connsiteX20" fmla="*/ 4976812 w 6024562"/>
                  <a:gd name="connsiteY20" fmla="*/ 152399 h 419099"/>
                  <a:gd name="connsiteX21" fmla="*/ 4976812 w 6024562"/>
                  <a:gd name="connsiteY21" fmla="*/ 414337 h 419099"/>
                  <a:gd name="connsiteX22" fmla="*/ 5110162 w 6024562"/>
                  <a:gd name="connsiteY22" fmla="*/ 414337 h 419099"/>
                  <a:gd name="connsiteX23" fmla="*/ 5110162 w 6024562"/>
                  <a:gd name="connsiteY23" fmla="*/ 209549 h 419099"/>
                  <a:gd name="connsiteX24" fmla="*/ 5157787 w 6024562"/>
                  <a:gd name="connsiteY24" fmla="*/ 142874 h 419099"/>
                  <a:gd name="connsiteX25" fmla="*/ 5334000 w 6024562"/>
                  <a:gd name="connsiteY25" fmla="*/ 152399 h 419099"/>
                  <a:gd name="connsiteX26" fmla="*/ 5338762 w 6024562"/>
                  <a:gd name="connsiteY26" fmla="*/ 419099 h 419099"/>
                  <a:gd name="connsiteX27" fmla="*/ 5472112 w 6024562"/>
                  <a:gd name="connsiteY27" fmla="*/ 414337 h 419099"/>
                  <a:gd name="connsiteX28" fmla="*/ 5472112 w 6024562"/>
                  <a:gd name="connsiteY28" fmla="*/ 200024 h 419099"/>
                  <a:gd name="connsiteX29" fmla="*/ 5524500 w 6024562"/>
                  <a:gd name="connsiteY29" fmla="*/ 157162 h 419099"/>
                  <a:gd name="connsiteX30" fmla="*/ 5705475 w 6024562"/>
                  <a:gd name="connsiteY30" fmla="*/ 152399 h 419099"/>
                  <a:gd name="connsiteX31" fmla="*/ 5710237 w 6024562"/>
                  <a:gd name="connsiteY31" fmla="*/ 414337 h 419099"/>
                  <a:gd name="connsiteX32" fmla="*/ 6024562 w 6024562"/>
                  <a:gd name="connsiteY32" fmla="*/ 414337 h 419099"/>
                  <a:gd name="connsiteX33" fmla="*/ 6019800 w 6024562"/>
                  <a:gd name="connsiteY33" fmla="*/ 4762 h 419099"/>
                  <a:gd name="connsiteX34" fmla="*/ 3009322 w 6024562"/>
                  <a:gd name="connsiteY34" fmla="*/ 0 h 419099"/>
                  <a:gd name="connsiteX35" fmla="*/ 4762 w 6024562"/>
                  <a:gd name="connsiteY35"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71475 w 6024562"/>
                  <a:gd name="connsiteY4" fmla="*/ 142874 h 419099"/>
                  <a:gd name="connsiteX5" fmla="*/ 3009322 w 6024562"/>
                  <a:gd name="connsiteY5" fmla="*/ 412750 h 419099"/>
                  <a:gd name="connsiteX6" fmla="*/ 3305175 w 6024562"/>
                  <a:gd name="connsiteY6" fmla="*/ 409574 h 419099"/>
                  <a:gd name="connsiteX7" fmla="*/ 3362325 w 6024562"/>
                  <a:gd name="connsiteY7" fmla="*/ 161924 h 419099"/>
                  <a:gd name="connsiteX8" fmla="*/ 3509962 w 6024562"/>
                  <a:gd name="connsiteY8" fmla="*/ 161924 h 419099"/>
                  <a:gd name="connsiteX9" fmla="*/ 3571875 w 6024562"/>
                  <a:gd name="connsiteY9" fmla="*/ 400049 h 419099"/>
                  <a:gd name="connsiteX10" fmla="*/ 3633787 w 6024562"/>
                  <a:gd name="connsiteY10" fmla="*/ 157162 h 419099"/>
                  <a:gd name="connsiteX11" fmla="*/ 3771900 w 6024562"/>
                  <a:gd name="connsiteY11" fmla="*/ 152399 h 419099"/>
                  <a:gd name="connsiteX12" fmla="*/ 3838575 w 6024562"/>
                  <a:gd name="connsiteY12" fmla="*/ 419099 h 419099"/>
                  <a:gd name="connsiteX13" fmla="*/ 3910012 w 6024562"/>
                  <a:gd name="connsiteY13" fmla="*/ 152399 h 419099"/>
                  <a:gd name="connsiteX14" fmla="*/ 4052887 w 6024562"/>
                  <a:gd name="connsiteY14" fmla="*/ 161924 h 419099"/>
                  <a:gd name="connsiteX15" fmla="*/ 4114800 w 6024562"/>
                  <a:gd name="connsiteY15" fmla="*/ 419099 h 419099"/>
                  <a:gd name="connsiteX16" fmla="*/ 4757737 w 6024562"/>
                  <a:gd name="connsiteY16" fmla="*/ 419099 h 419099"/>
                  <a:gd name="connsiteX17" fmla="*/ 4752975 w 6024562"/>
                  <a:gd name="connsiteY17" fmla="*/ 195262 h 419099"/>
                  <a:gd name="connsiteX18" fmla="*/ 4805362 w 6024562"/>
                  <a:gd name="connsiteY18" fmla="*/ 147637 h 419099"/>
                  <a:gd name="connsiteX19" fmla="*/ 4976812 w 6024562"/>
                  <a:gd name="connsiteY19" fmla="*/ 152399 h 419099"/>
                  <a:gd name="connsiteX20" fmla="*/ 4976812 w 6024562"/>
                  <a:gd name="connsiteY20" fmla="*/ 414337 h 419099"/>
                  <a:gd name="connsiteX21" fmla="*/ 5110162 w 6024562"/>
                  <a:gd name="connsiteY21" fmla="*/ 414337 h 419099"/>
                  <a:gd name="connsiteX22" fmla="*/ 5110162 w 6024562"/>
                  <a:gd name="connsiteY22" fmla="*/ 209549 h 419099"/>
                  <a:gd name="connsiteX23" fmla="*/ 5157787 w 6024562"/>
                  <a:gd name="connsiteY23" fmla="*/ 142874 h 419099"/>
                  <a:gd name="connsiteX24" fmla="*/ 5334000 w 6024562"/>
                  <a:gd name="connsiteY24" fmla="*/ 152399 h 419099"/>
                  <a:gd name="connsiteX25" fmla="*/ 5338762 w 6024562"/>
                  <a:gd name="connsiteY25" fmla="*/ 419099 h 419099"/>
                  <a:gd name="connsiteX26" fmla="*/ 5472112 w 6024562"/>
                  <a:gd name="connsiteY26" fmla="*/ 414337 h 419099"/>
                  <a:gd name="connsiteX27" fmla="*/ 5472112 w 6024562"/>
                  <a:gd name="connsiteY27" fmla="*/ 200024 h 419099"/>
                  <a:gd name="connsiteX28" fmla="*/ 5524500 w 6024562"/>
                  <a:gd name="connsiteY28" fmla="*/ 157162 h 419099"/>
                  <a:gd name="connsiteX29" fmla="*/ 5705475 w 6024562"/>
                  <a:gd name="connsiteY29" fmla="*/ 152399 h 419099"/>
                  <a:gd name="connsiteX30" fmla="*/ 5710237 w 6024562"/>
                  <a:gd name="connsiteY30" fmla="*/ 414337 h 419099"/>
                  <a:gd name="connsiteX31" fmla="*/ 6024562 w 6024562"/>
                  <a:gd name="connsiteY31" fmla="*/ 414337 h 419099"/>
                  <a:gd name="connsiteX32" fmla="*/ 6019800 w 6024562"/>
                  <a:gd name="connsiteY32" fmla="*/ 4762 h 419099"/>
                  <a:gd name="connsiteX33" fmla="*/ 3009322 w 6024562"/>
                  <a:gd name="connsiteY33" fmla="*/ 0 h 419099"/>
                  <a:gd name="connsiteX34" fmla="*/ 4762 w 6024562"/>
                  <a:gd name="connsiteY34"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238125 w 6024562"/>
                  <a:gd name="connsiteY3" fmla="*/ 219074 h 419099"/>
                  <a:gd name="connsiteX4" fmla="*/ 3009322 w 6024562"/>
                  <a:gd name="connsiteY4" fmla="*/ 412750 h 419099"/>
                  <a:gd name="connsiteX5" fmla="*/ 3305175 w 6024562"/>
                  <a:gd name="connsiteY5" fmla="*/ 409574 h 419099"/>
                  <a:gd name="connsiteX6" fmla="*/ 3362325 w 6024562"/>
                  <a:gd name="connsiteY6" fmla="*/ 161924 h 419099"/>
                  <a:gd name="connsiteX7" fmla="*/ 3509962 w 6024562"/>
                  <a:gd name="connsiteY7" fmla="*/ 161924 h 419099"/>
                  <a:gd name="connsiteX8" fmla="*/ 3571875 w 6024562"/>
                  <a:gd name="connsiteY8" fmla="*/ 400049 h 419099"/>
                  <a:gd name="connsiteX9" fmla="*/ 3633787 w 6024562"/>
                  <a:gd name="connsiteY9" fmla="*/ 157162 h 419099"/>
                  <a:gd name="connsiteX10" fmla="*/ 3771900 w 6024562"/>
                  <a:gd name="connsiteY10" fmla="*/ 152399 h 419099"/>
                  <a:gd name="connsiteX11" fmla="*/ 3838575 w 6024562"/>
                  <a:gd name="connsiteY11" fmla="*/ 419099 h 419099"/>
                  <a:gd name="connsiteX12" fmla="*/ 3910012 w 6024562"/>
                  <a:gd name="connsiteY12" fmla="*/ 152399 h 419099"/>
                  <a:gd name="connsiteX13" fmla="*/ 4052887 w 6024562"/>
                  <a:gd name="connsiteY13" fmla="*/ 161924 h 419099"/>
                  <a:gd name="connsiteX14" fmla="*/ 4114800 w 6024562"/>
                  <a:gd name="connsiteY14" fmla="*/ 419099 h 419099"/>
                  <a:gd name="connsiteX15" fmla="*/ 4757737 w 6024562"/>
                  <a:gd name="connsiteY15" fmla="*/ 419099 h 419099"/>
                  <a:gd name="connsiteX16" fmla="*/ 4752975 w 6024562"/>
                  <a:gd name="connsiteY16" fmla="*/ 195262 h 419099"/>
                  <a:gd name="connsiteX17" fmla="*/ 4805362 w 6024562"/>
                  <a:gd name="connsiteY17" fmla="*/ 147637 h 419099"/>
                  <a:gd name="connsiteX18" fmla="*/ 4976812 w 6024562"/>
                  <a:gd name="connsiteY18" fmla="*/ 152399 h 419099"/>
                  <a:gd name="connsiteX19" fmla="*/ 4976812 w 6024562"/>
                  <a:gd name="connsiteY19" fmla="*/ 414337 h 419099"/>
                  <a:gd name="connsiteX20" fmla="*/ 5110162 w 6024562"/>
                  <a:gd name="connsiteY20" fmla="*/ 414337 h 419099"/>
                  <a:gd name="connsiteX21" fmla="*/ 5110162 w 6024562"/>
                  <a:gd name="connsiteY21" fmla="*/ 209549 h 419099"/>
                  <a:gd name="connsiteX22" fmla="*/ 5157787 w 6024562"/>
                  <a:gd name="connsiteY22" fmla="*/ 142874 h 419099"/>
                  <a:gd name="connsiteX23" fmla="*/ 5334000 w 6024562"/>
                  <a:gd name="connsiteY23" fmla="*/ 152399 h 419099"/>
                  <a:gd name="connsiteX24" fmla="*/ 5338762 w 6024562"/>
                  <a:gd name="connsiteY24" fmla="*/ 419099 h 419099"/>
                  <a:gd name="connsiteX25" fmla="*/ 5472112 w 6024562"/>
                  <a:gd name="connsiteY25" fmla="*/ 414337 h 419099"/>
                  <a:gd name="connsiteX26" fmla="*/ 5472112 w 6024562"/>
                  <a:gd name="connsiteY26" fmla="*/ 200024 h 419099"/>
                  <a:gd name="connsiteX27" fmla="*/ 5524500 w 6024562"/>
                  <a:gd name="connsiteY27" fmla="*/ 157162 h 419099"/>
                  <a:gd name="connsiteX28" fmla="*/ 5705475 w 6024562"/>
                  <a:gd name="connsiteY28" fmla="*/ 152399 h 419099"/>
                  <a:gd name="connsiteX29" fmla="*/ 5710237 w 6024562"/>
                  <a:gd name="connsiteY29" fmla="*/ 414337 h 419099"/>
                  <a:gd name="connsiteX30" fmla="*/ 6024562 w 6024562"/>
                  <a:gd name="connsiteY30" fmla="*/ 414337 h 419099"/>
                  <a:gd name="connsiteX31" fmla="*/ 6019800 w 6024562"/>
                  <a:gd name="connsiteY31" fmla="*/ 4762 h 419099"/>
                  <a:gd name="connsiteX32" fmla="*/ 3009322 w 6024562"/>
                  <a:gd name="connsiteY32" fmla="*/ 0 h 419099"/>
                  <a:gd name="connsiteX33" fmla="*/ 4762 w 6024562"/>
                  <a:gd name="connsiteY33" fmla="*/ 14287 h 419099"/>
                  <a:gd name="connsiteX0" fmla="*/ 4762 w 6024562"/>
                  <a:gd name="connsiteY0" fmla="*/ 14287 h 419099"/>
                  <a:gd name="connsiteX1" fmla="*/ 0 w 6024562"/>
                  <a:gd name="connsiteY1" fmla="*/ 409574 h 419099"/>
                  <a:gd name="connsiteX2" fmla="*/ 238125 w 6024562"/>
                  <a:gd name="connsiteY2" fmla="*/ 419099 h 419099"/>
                  <a:gd name="connsiteX3" fmla="*/ 3009322 w 6024562"/>
                  <a:gd name="connsiteY3" fmla="*/ 412750 h 419099"/>
                  <a:gd name="connsiteX4" fmla="*/ 3305175 w 6024562"/>
                  <a:gd name="connsiteY4" fmla="*/ 409574 h 419099"/>
                  <a:gd name="connsiteX5" fmla="*/ 3362325 w 6024562"/>
                  <a:gd name="connsiteY5" fmla="*/ 161924 h 419099"/>
                  <a:gd name="connsiteX6" fmla="*/ 3509962 w 6024562"/>
                  <a:gd name="connsiteY6" fmla="*/ 161924 h 419099"/>
                  <a:gd name="connsiteX7" fmla="*/ 3571875 w 6024562"/>
                  <a:gd name="connsiteY7" fmla="*/ 400049 h 419099"/>
                  <a:gd name="connsiteX8" fmla="*/ 3633787 w 6024562"/>
                  <a:gd name="connsiteY8" fmla="*/ 157162 h 419099"/>
                  <a:gd name="connsiteX9" fmla="*/ 3771900 w 6024562"/>
                  <a:gd name="connsiteY9" fmla="*/ 152399 h 419099"/>
                  <a:gd name="connsiteX10" fmla="*/ 3838575 w 6024562"/>
                  <a:gd name="connsiteY10" fmla="*/ 419099 h 419099"/>
                  <a:gd name="connsiteX11" fmla="*/ 3910012 w 6024562"/>
                  <a:gd name="connsiteY11" fmla="*/ 152399 h 419099"/>
                  <a:gd name="connsiteX12" fmla="*/ 4052887 w 6024562"/>
                  <a:gd name="connsiteY12" fmla="*/ 161924 h 419099"/>
                  <a:gd name="connsiteX13" fmla="*/ 4114800 w 6024562"/>
                  <a:gd name="connsiteY13" fmla="*/ 419099 h 419099"/>
                  <a:gd name="connsiteX14" fmla="*/ 4757737 w 6024562"/>
                  <a:gd name="connsiteY14" fmla="*/ 419099 h 419099"/>
                  <a:gd name="connsiteX15" fmla="*/ 4752975 w 6024562"/>
                  <a:gd name="connsiteY15" fmla="*/ 195262 h 419099"/>
                  <a:gd name="connsiteX16" fmla="*/ 4805362 w 6024562"/>
                  <a:gd name="connsiteY16" fmla="*/ 147637 h 419099"/>
                  <a:gd name="connsiteX17" fmla="*/ 4976812 w 6024562"/>
                  <a:gd name="connsiteY17" fmla="*/ 152399 h 419099"/>
                  <a:gd name="connsiteX18" fmla="*/ 4976812 w 6024562"/>
                  <a:gd name="connsiteY18" fmla="*/ 414337 h 419099"/>
                  <a:gd name="connsiteX19" fmla="*/ 5110162 w 6024562"/>
                  <a:gd name="connsiteY19" fmla="*/ 414337 h 419099"/>
                  <a:gd name="connsiteX20" fmla="*/ 5110162 w 6024562"/>
                  <a:gd name="connsiteY20" fmla="*/ 209549 h 419099"/>
                  <a:gd name="connsiteX21" fmla="*/ 5157787 w 6024562"/>
                  <a:gd name="connsiteY21" fmla="*/ 142874 h 419099"/>
                  <a:gd name="connsiteX22" fmla="*/ 5334000 w 6024562"/>
                  <a:gd name="connsiteY22" fmla="*/ 152399 h 419099"/>
                  <a:gd name="connsiteX23" fmla="*/ 5338762 w 6024562"/>
                  <a:gd name="connsiteY23" fmla="*/ 419099 h 419099"/>
                  <a:gd name="connsiteX24" fmla="*/ 5472112 w 6024562"/>
                  <a:gd name="connsiteY24" fmla="*/ 414337 h 419099"/>
                  <a:gd name="connsiteX25" fmla="*/ 5472112 w 6024562"/>
                  <a:gd name="connsiteY25" fmla="*/ 200024 h 419099"/>
                  <a:gd name="connsiteX26" fmla="*/ 5524500 w 6024562"/>
                  <a:gd name="connsiteY26" fmla="*/ 157162 h 419099"/>
                  <a:gd name="connsiteX27" fmla="*/ 5705475 w 6024562"/>
                  <a:gd name="connsiteY27" fmla="*/ 152399 h 419099"/>
                  <a:gd name="connsiteX28" fmla="*/ 5710237 w 6024562"/>
                  <a:gd name="connsiteY28" fmla="*/ 414337 h 419099"/>
                  <a:gd name="connsiteX29" fmla="*/ 6024562 w 6024562"/>
                  <a:gd name="connsiteY29" fmla="*/ 414337 h 419099"/>
                  <a:gd name="connsiteX30" fmla="*/ 6019800 w 6024562"/>
                  <a:gd name="connsiteY30" fmla="*/ 4762 h 419099"/>
                  <a:gd name="connsiteX31" fmla="*/ 3009322 w 6024562"/>
                  <a:gd name="connsiteY31" fmla="*/ 0 h 419099"/>
                  <a:gd name="connsiteX32" fmla="*/ 4762 w 6024562"/>
                  <a:gd name="connsiteY32" fmla="*/ 14287 h 419099"/>
                  <a:gd name="connsiteX0" fmla="*/ 4762 w 6024562"/>
                  <a:gd name="connsiteY0" fmla="*/ 14287 h 419099"/>
                  <a:gd name="connsiteX1" fmla="*/ 0 w 6024562"/>
                  <a:gd name="connsiteY1" fmla="*/ 409574 h 419099"/>
                  <a:gd name="connsiteX2" fmla="*/ 3009322 w 6024562"/>
                  <a:gd name="connsiteY2" fmla="*/ 412750 h 419099"/>
                  <a:gd name="connsiteX3" fmla="*/ 3305175 w 6024562"/>
                  <a:gd name="connsiteY3" fmla="*/ 409574 h 419099"/>
                  <a:gd name="connsiteX4" fmla="*/ 3362325 w 6024562"/>
                  <a:gd name="connsiteY4" fmla="*/ 161924 h 419099"/>
                  <a:gd name="connsiteX5" fmla="*/ 3509962 w 6024562"/>
                  <a:gd name="connsiteY5" fmla="*/ 161924 h 419099"/>
                  <a:gd name="connsiteX6" fmla="*/ 3571875 w 6024562"/>
                  <a:gd name="connsiteY6" fmla="*/ 400049 h 419099"/>
                  <a:gd name="connsiteX7" fmla="*/ 3633787 w 6024562"/>
                  <a:gd name="connsiteY7" fmla="*/ 157162 h 419099"/>
                  <a:gd name="connsiteX8" fmla="*/ 3771900 w 6024562"/>
                  <a:gd name="connsiteY8" fmla="*/ 152399 h 419099"/>
                  <a:gd name="connsiteX9" fmla="*/ 3838575 w 6024562"/>
                  <a:gd name="connsiteY9" fmla="*/ 419099 h 419099"/>
                  <a:gd name="connsiteX10" fmla="*/ 3910012 w 6024562"/>
                  <a:gd name="connsiteY10" fmla="*/ 152399 h 419099"/>
                  <a:gd name="connsiteX11" fmla="*/ 4052887 w 6024562"/>
                  <a:gd name="connsiteY11" fmla="*/ 161924 h 419099"/>
                  <a:gd name="connsiteX12" fmla="*/ 4114800 w 6024562"/>
                  <a:gd name="connsiteY12" fmla="*/ 419099 h 419099"/>
                  <a:gd name="connsiteX13" fmla="*/ 4757737 w 6024562"/>
                  <a:gd name="connsiteY13" fmla="*/ 419099 h 419099"/>
                  <a:gd name="connsiteX14" fmla="*/ 4752975 w 6024562"/>
                  <a:gd name="connsiteY14" fmla="*/ 195262 h 419099"/>
                  <a:gd name="connsiteX15" fmla="*/ 4805362 w 6024562"/>
                  <a:gd name="connsiteY15" fmla="*/ 147637 h 419099"/>
                  <a:gd name="connsiteX16" fmla="*/ 4976812 w 6024562"/>
                  <a:gd name="connsiteY16" fmla="*/ 152399 h 419099"/>
                  <a:gd name="connsiteX17" fmla="*/ 4976812 w 6024562"/>
                  <a:gd name="connsiteY17" fmla="*/ 414337 h 419099"/>
                  <a:gd name="connsiteX18" fmla="*/ 5110162 w 6024562"/>
                  <a:gd name="connsiteY18" fmla="*/ 414337 h 419099"/>
                  <a:gd name="connsiteX19" fmla="*/ 5110162 w 6024562"/>
                  <a:gd name="connsiteY19" fmla="*/ 209549 h 419099"/>
                  <a:gd name="connsiteX20" fmla="*/ 5157787 w 6024562"/>
                  <a:gd name="connsiteY20" fmla="*/ 142874 h 419099"/>
                  <a:gd name="connsiteX21" fmla="*/ 5334000 w 6024562"/>
                  <a:gd name="connsiteY21" fmla="*/ 152399 h 419099"/>
                  <a:gd name="connsiteX22" fmla="*/ 5338762 w 6024562"/>
                  <a:gd name="connsiteY22" fmla="*/ 419099 h 419099"/>
                  <a:gd name="connsiteX23" fmla="*/ 5472112 w 6024562"/>
                  <a:gd name="connsiteY23" fmla="*/ 414337 h 419099"/>
                  <a:gd name="connsiteX24" fmla="*/ 5472112 w 6024562"/>
                  <a:gd name="connsiteY24" fmla="*/ 200024 h 419099"/>
                  <a:gd name="connsiteX25" fmla="*/ 5524500 w 6024562"/>
                  <a:gd name="connsiteY25" fmla="*/ 157162 h 419099"/>
                  <a:gd name="connsiteX26" fmla="*/ 5705475 w 6024562"/>
                  <a:gd name="connsiteY26" fmla="*/ 152399 h 419099"/>
                  <a:gd name="connsiteX27" fmla="*/ 5710237 w 6024562"/>
                  <a:gd name="connsiteY27" fmla="*/ 414337 h 419099"/>
                  <a:gd name="connsiteX28" fmla="*/ 6024562 w 6024562"/>
                  <a:gd name="connsiteY28" fmla="*/ 414337 h 419099"/>
                  <a:gd name="connsiteX29" fmla="*/ 6019800 w 6024562"/>
                  <a:gd name="connsiteY29" fmla="*/ 4762 h 419099"/>
                  <a:gd name="connsiteX30" fmla="*/ 3009322 w 6024562"/>
                  <a:gd name="connsiteY30" fmla="*/ 0 h 419099"/>
                  <a:gd name="connsiteX31" fmla="*/ 4762 w 6024562"/>
                  <a:gd name="connsiteY31" fmla="*/ 14287 h 419099"/>
                  <a:gd name="connsiteX0" fmla="*/ 0 w 6019800"/>
                  <a:gd name="connsiteY0" fmla="*/ 14287 h 419099"/>
                  <a:gd name="connsiteX1" fmla="*/ 3004560 w 6019800"/>
                  <a:gd name="connsiteY1" fmla="*/ 412750 h 419099"/>
                  <a:gd name="connsiteX2" fmla="*/ 3300413 w 6019800"/>
                  <a:gd name="connsiteY2" fmla="*/ 409574 h 419099"/>
                  <a:gd name="connsiteX3" fmla="*/ 3357563 w 6019800"/>
                  <a:gd name="connsiteY3" fmla="*/ 161924 h 419099"/>
                  <a:gd name="connsiteX4" fmla="*/ 3505200 w 6019800"/>
                  <a:gd name="connsiteY4" fmla="*/ 161924 h 419099"/>
                  <a:gd name="connsiteX5" fmla="*/ 3567113 w 6019800"/>
                  <a:gd name="connsiteY5" fmla="*/ 400049 h 419099"/>
                  <a:gd name="connsiteX6" fmla="*/ 3629025 w 6019800"/>
                  <a:gd name="connsiteY6" fmla="*/ 157162 h 419099"/>
                  <a:gd name="connsiteX7" fmla="*/ 3767138 w 6019800"/>
                  <a:gd name="connsiteY7" fmla="*/ 152399 h 419099"/>
                  <a:gd name="connsiteX8" fmla="*/ 3833813 w 6019800"/>
                  <a:gd name="connsiteY8" fmla="*/ 419099 h 419099"/>
                  <a:gd name="connsiteX9" fmla="*/ 3905250 w 6019800"/>
                  <a:gd name="connsiteY9" fmla="*/ 152399 h 419099"/>
                  <a:gd name="connsiteX10" fmla="*/ 4048125 w 6019800"/>
                  <a:gd name="connsiteY10" fmla="*/ 161924 h 419099"/>
                  <a:gd name="connsiteX11" fmla="*/ 4110038 w 6019800"/>
                  <a:gd name="connsiteY11" fmla="*/ 419099 h 419099"/>
                  <a:gd name="connsiteX12" fmla="*/ 4752975 w 6019800"/>
                  <a:gd name="connsiteY12" fmla="*/ 419099 h 419099"/>
                  <a:gd name="connsiteX13" fmla="*/ 4748213 w 6019800"/>
                  <a:gd name="connsiteY13" fmla="*/ 195262 h 419099"/>
                  <a:gd name="connsiteX14" fmla="*/ 4800600 w 6019800"/>
                  <a:gd name="connsiteY14" fmla="*/ 147637 h 419099"/>
                  <a:gd name="connsiteX15" fmla="*/ 4972050 w 6019800"/>
                  <a:gd name="connsiteY15" fmla="*/ 152399 h 419099"/>
                  <a:gd name="connsiteX16" fmla="*/ 4972050 w 6019800"/>
                  <a:gd name="connsiteY16" fmla="*/ 414337 h 419099"/>
                  <a:gd name="connsiteX17" fmla="*/ 5105400 w 6019800"/>
                  <a:gd name="connsiteY17" fmla="*/ 414337 h 419099"/>
                  <a:gd name="connsiteX18" fmla="*/ 5105400 w 6019800"/>
                  <a:gd name="connsiteY18" fmla="*/ 209549 h 419099"/>
                  <a:gd name="connsiteX19" fmla="*/ 5153025 w 6019800"/>
                  <a:gd name="connsiteY19" fmla="*/ 142874 h 419099"/>
                  <a:gd name="connsiteX20" fmla="*/ 5329238 w 6019800"/>
                  <a:gd name="connsiteY20" fmla="*/ 152399 h 419099"/>
                  <a:gd name="connsiteX21" fmla="*/ 5334000 w 6019800"/>
                  <a:gd name="connsiteY21" fmla="*/ 419099 h 419099"/>
                  <a:gd name="connsiteX22" fmla="*/ 5467350 w 6019800"/>
                  <a:gd name="connsiteY22" fmla="*/ 414337 h 419099"/>
                  <a:gd name="connsiteX23" fmla="*/ 5467350 w 6019800"/>
                  <a:gd name="connsiteY23" fmla="*/ 200024 h 419099"/>
                  <a:gd name="connsiteX24" fmla="*/ 5519738 w 6019800"/>
                  <a:gd name="connsiteY24" fmla="*/ 157162 h 419099"/>
                  <a:gd name="connsiteX25" fmla="*/ 5700713 w 6019800"/>
                  <a:gd name="connsiteY25" fmla="*/ 152399 h 419099"/>
                  <a:gd name="connsiteX26" fmla="*/ 5705475 w 6019800"/>
                  <a:gd name="connsiteY26" fmla="*/ 414337 h 419099"/>
                  <a:gd name="connsiteX27" fmla="*/ 6019800 w 6019800"/>
                  <a:gd name="connsiteY27" fmla="*/ 414337 h 419099"/>
                  <a:gd name="connsiteX28" fmla="*/ 6015038 w 6019800"/>
                  <a:gd name="connsiteY28" fmla="*/ 4762 h 419099"/>
                  <a:gd name="connsiteX29" fmla="*/ 3004560 w 6019800"/>
                  <a:gd name="connsiteY29" fmla="*/ 0 h 419099"/>
                  <a:gd name="connsiteX30" fmla="*/ 0 w 6019800"/>
                  <a:gd name="connsiteY30" fmla="*/ 14287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748415 w 3015240"/>
                  <a:gd name="connsiteY12" fmla="*/ 419099 h 419099"/>
                  <a:gd name="connsiteX13" fmla="*/ 1743653 w 3015240"/>
                  <a:gd name="connsiteY13" fmla="*/ 195262 h 419099"/>
                  <a:gd name="connsiteX14" fmla="*/ 1796040 w 3015240"/>
                  <a:gd name="connsiteY14" fmla="*/ 147637 h 419099"/>
                  <a:gd name="connsiteX15" fmla="*/ 1967490 w 3015240"/>
                  <a:gd name="connsiteY15" fmla="*/ 152399 h 419099"/>
                  <a:gd name="connsiteX16" fmla="*/ 1967490 w 3015240"/>
                  <a:gd name="connsiteY16" fmla="*/ 414337 h 419099"/>
                  <a:gd name="connsiteX17" fmla="*/ 2100840 w 3015240"/>
                  <a:gd name="connsiteY17" fmla="*/ 414337 h 419099"/>
                  <a:gd name="connsiteX18" fmla="*/ 2100840 w 3015240"/>
                  <a:gd name="connsiteY18" fmla="*/ 209549 h 419099"/>
                  <a:gd name="connsiteX19" fmla="*/ 2148465 w 3015240"/>
                  <a:gd name="connsiteY19" fmla="*/ 142874 h 419099"/>
                  <a:gd name="connsiteX20" fmla="*/ 2324678 w 3015240"/>
                  <a:gd name="connsiteY20" fmla="*/ 152399 h 419099"/>
                  <a:gd name="connsiteX21" fmla="*/ 2329440 w 3015240"/>
                  <a:gd name="connsiteY21" fmla="*/ 419099 h 419099"/>
                  <a:gd name="connsiteX22" fmla="*/ 2462790 w 3015240"/>
                  <a:gd name="connsiteY22" fmla="*/ 414337 h 419099"/>
                  <a:gd name="connsiteX23" fmla="*/ 2462790 w 3015240"/>
                  <a:gd name="connsiteY23" fmla="*/ 200024 h 419099"/>
                  <a:gd name="connsiteX24" fmla="*/ 2515178 w 3015240"/>
                  <a:gd name="connsiteY24" fmla="*/ 157162 h 419099"/>
                  <a:gd name="connsiteX25" fmla="*/ 2696153 w 3015240"/>
                  <a:gd name="connsiteY25" fmla="*/ 152399 h 419099"/>
                  <a:gd name="connsiteX26" fmla="*/ 2700915 w 3015240"/>
                  <a:gd name="connsiteY26" fmla="*/ 414337 h 419099"/>
                  <a:gd name="connsiteX27" fmla="*/ 3015240 w 3015240"/>
                  <a:gd name="connsiteY27" fmla="*/ 414337 h 419099"/>
                  <a:gd name="connsiteX28" fmla="*/ 3010478 w 3015240"/>
                  <a:gd name="connsiteY28" fmla="*/ 4762 h 419099"/>
                  <a:gd name="connsiteX29" fmla="*/ 0 w 3015240"/>
                  <a:gd name="connsiteY29"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48415 w 3015240"/>
                  <a:gd name="connsiteY13" fmla="*/ 419099 h 419099"/>
                  <a:gd name="connsiteX14" fmla="*/ 1743653 w 3015240"/>
                  <a:gd name="connsiteY14" fmla="*/ 195262 h 419099"/>
                  <a:gd name="connsiteX15" fmla="*/ 1796040 w 3015240"/>
                  <a:gd name="connsiteY15" fmla="*/ 147637 h 419099"/>
                  <a:gd name="connsiteX16" fmla="*/ 1967490 w 3015240"/>
                  <a:gd name="connsiteY16" fmla="*/ 152399 h 419099"/>
                  <a:gd name="connsiteX17" fmla="*/ 1967490 w 3015240"/>
                  <a:gd name="connsiteY17" fmla="*/ 414337 h 419099"/>
                  <a:gd name="connsiteX18" fmla="*/ 2100840 w 3015240"/>
                  <a:gd name="connsiteY18" fmla="*/ 414337 h 419099"/>
                  <a:gd name="connsiteX19" fmla="*/ 2100840 w 3015240"/>
                  <a:gd name="connsiteY19" fmla="*/ 209549 h 419099"/>
                  <a:gd name="connsiteX20" fmla="*/ 2148465 w 3015240"/>
                  <a:gd name="connsiteY20" fmla="*/ 142874 h 419099"/>
                  <a:gd name="connsiteX21" fmla="*/ 2324678 w 3015240"/>
                  <a:gd name="connsiteY21" fmla="*/ 152399 h 419099"/>
                  <a:gd name="connsiteX22" fmla="*/ 2329440 w 3015240"/>
                  <a:gd name="connsiteY22" fmla="*/ 419099 h 419099"/>
                  <a:gd name="connsiteX23" fmla="*/ 2462790 w 3015240"/>
                  <a:gd name="connsiteY23" fmla="*/ 414337 h 419099"/>
                  <a:gd name="connsiteX24" fmla="*/ 2462790 w 3015240"/>
                  <a:gd name="connsiteY24" fmla="*/ 200024 h 419099"/>
                  <a:gd name="connsiteX25" fmla="*/ 2515178 w 3015240"/>
                  <a:gd name="connsiteY25" fmla="*/ 157162 h 419099"/>
                  <a:gd name="connsiteX26" fmla="*/ 2696153 w 3015240"/>
                  <a:gd name="connsiteY26" fmla="*/ 152399 h 419099"/>
                  <a:gd name="connsiteX27" fmla="*/ 2700915 w 3015240"/>
                  <a:gd name="connsiteY27" fmla="*/ 414337 h 419099"/>
                  <a:gd name="connsiteX28" fmla="*/ 3015240 w 3015240"/>
                  <a:gd name="connsiteY28" fmla="*/ 414337 h 419099"/>
                  <a:gd name="connsiteX29" fmla="*/ 3010478 w 3015240"/>
                  <a:gd name="connsiteY29" fmla="*/ 4762 h 419099"/>
                  <a:gd name="connsiteX30" fmla="*/ 0 w 3015240"/>
                  <a:gd name="connsiteY30"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48415 w 3015240"/>
                  <a:gd name="connsiteY13" fmla="*/ 419099 h 419099"/>
                  <a:gd name="connsiteX14" fmla="*/ 1743653 w 3015240"/>
                  <a:gd name="connsiteY14" fmla="*/ 195262 h 419099"/>
                  <a:gd name="connsiteX15" fmla="*/ 1796040 w 3015240"/>
                  <a:gd name="connsiteY15" fmla="*/ 147637 h 419099"/>
                  <a:gd name="connsiteX16" fmla="*/ 1967490 w 3015240"/>
                  <a:gd name="connsiteY16" fmla="*/ 152399 h 419099"/>
                  <a:gd name="connsiteX17" fmla="*/ 1967490 w 3015240"/>
                  <a:gd name="connsiteY17" fmla="*/ 414337 h 419099"/>
                  <a:gd name="connsiteX18" fmla="*/ 2100840 w 3015240"/>
                  <a:gd name="connsiteY18" fmla="*/ 414337 h 419099"/>
                  <a:gd name="connsiteX19" fmla="*/ 2100840 w 3015240"/>
                  <a:gd name="connsiteY19" fmla="*/ 209549 h 419099"/>
                  <a:gd name="connsiteX20" fmla="*/ 2148465 w 3015240"/>
                  <a:gd name="connsiteY20" fmla="*/ 142874 h 419099"/>
                  <a:gd name="connsiteX21" fmla="*/ 2324678 w 3015240"/>
                  <a:gd name="connsiteY21" fmla="*/ 152399 h 419099"/>
                  <a:gd name="connsiteX22" fmla="*/ 2329440 w 3015240"/>
                  <a:gd name="connsiteY22" fmla="*/ 419099 h 419099"/>
                  <a:gd name="connsiteX23" fmla="*/ 2462790 w 3015240"/>
                  <a:gd name="connsiteY23" fmla="*/ 414337 h 419099"/>
                  <a:gd name="connsiteX24" fmla="*/ 2462790 w 3015240"/>
                  <a:gd name="connsiteY24" fmla="*/ 200024 h 419099"/>
                  <a:gd name="connsiteX25" fmla="*/ 2515178 w 3015240"/>
                  <a:gd name="connsiteY25" fmla="*/ 157162 h 419099"/>
                  <a:gd name="connsiteX26" fmla="*/ 2696153 w 3015240"/>
                  <a:gd name="connsiteY26" fmla="*/ 152399 h 419099"/>
                  <a:gd name="connsiteX27" fmla="*/ 2700915 w 3015240"/>
                  <a:gd name="connsiteY27" fmla="*/ 414337 h 419099"/>
                  <a:gd name="connsiteX28" fmla="*/ 3015240 w 3015240"/>
                  <a:gd name="connsiteY28" fmla="*/ 414337 h 419099"/>
                  <a:gd name="connsiteX29" fmla="*/ 3010478 w 3015240"/>
                  <a:gd name="connsiteY29" fmla="*/ 4762 h 419099"/>
                  <a:gd name="connsiteX30" fmla="*/ 1530350 w 3015240"/>
                  <a:gd name="connsiteY30" fmla="*/ 6350 h 419099"/>
                  <a:gd name="connsiteX31" fmla="*/ 0 w 3015240"/>
                  <a:gd name="connsiteY31"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43653 w 3015240"/>
                  <a:gd name="connsiteY13" fmla="*/ 195262 h 419099"/>
                  <a:gd name="connsiteX14" fmla="*/ 1796040 w 3015240"/>
                  <a:gd name="connsiteY14" fmla="*/ 147637 h 419099"/>
                  <a:gd name="connsiteX15" fmla="*/ 1967490 w 3015240"/>
                  <a:gd name="connsiteY15" fmla="*/ 152399 h 419099"/>
                  <a:gd name="connsiteX16" fmla="*/ 1967490 w 3015240"/>
                  <a:gd name="connsiteY16" fmla="*/ 414337 h 419099"/>
                  <a:gd name="connsiteX17" fmla="*/ 2100840 w 3015240"/>
                  <a:gd name="connsiteY17" fmla="*/ 414337 h 419099"/>
                  <a:gd name="connsiteX18" fmla="*/ 2100840 w 3015240"/>
                  <a:gd name="connsiteY18" fmla="*/ 209549 h 419099"/>
                  <a:gd name="connsiteX19" fmla="*/ 2148465 w 3015240"/>
                  <a:gd name="connsiteY19" fmla="*/ 142874 h 419099"/>
                  <a:gd name="connsiteX20" fmla="*/ 2324678 w 3015240"/>
                  <a:gd name="connsiteY20" fmla="*/ 152399 h 419099"/>
                  <a:gd name="connsiteX21" fmla="*/ 2329440 w 3015240"/>
                  <a:gd name="connsiteY21" fmla="*/ 419099 h 419099"/>
                  <a:gd name="connsiteX22" fmla="*/ 2462790 w 3015240"/>
                  <a:gd name="connsiteY22" fmla="*/ 414337 h 419099"/>
                  <a:gd name="connsiteX23" fmla="*/ 2462790 w 3015240"/>
                  <a:gd name="connsiteY23" fmla="*/ 200024 h 419099"/>
                  <a:gd name="connsiteX24" fmla="*/ 2515178 w 3015240"/>
                  <a:gd name="connsiteY24" fmla="*/ 157162 h 419099"/>
                  <a:gd name="connsiteX25" fmla="*/ 2696153 w 3015240"/>
                  <a:gd name="connsiteY25" fmla="*/ 152399 h 419099"/>
                  <a:gd name="connsiteX26" fmla="*/ 2700915 w 3015240"/>
                  <a:gd name="connsiteY26" fmla="*/ 414337 h 419099"/>
                  <a:gd name="connsiteX27" fmla="*/ 3015240 w 3015240"/>
                  <a:gd name="connsiteY27" fmla="*/ 414337 h 419099"/>
                  <a:gd name="connsiteX28" fmla="*/ 3010478 w 3015240"/>
                  <a:gd name="connsiteY28" fmla="*/ 4762 h 419099"/>
                  <a:gd name="connsiteX29" fmla="*/ 1530350 w 3015240"/>
                  <a:gd name="connsiteY29" fmla="*/ 6350 h 419099"/>
                  <a:gd name="connsiteX30" fmla="*/ 0 w 3015240"/>
                  <a:gd name="connsiteY30"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796040 w 3015240"/>
                  <a:gd name="connsiteY13" fmla="*/ 147637 h 419099"/>
                  <a:gd name="connsiteX14" fmla="*/ 1967490 w 3015240"/>
                  <a:gd name="connsiteY14" fmla="*/ 152399 h 419099"/>
                  <a:gd name="connsiteX15" fmla="*/ 1967490 w 3015240"/>
                  <a:gd name="connsiteY15" fmla="*/ 414337 h 419099"/>
                  <a:gd name="connsiteX16" fmla="*/ 2100840 w 3015240"/>
                  <a:gd name="connsiteY16" fmla="*/ 414337 h 419099"/>
                  <a:gd name="connsiteX17" fmla="*/ 2100840 w 3015240"/>
                  <a:gd name="connsiteY17" fmla="*/ 209549 h 419099"/>
                  <a:gd name="connsiteX18" fmla="*/ 2148465 w 3015240"/>
                  <a:gd name="connsiteY18" fmla="*/ 142874 h 419099"/>
                  <a:gd name="connsiteX19" fmla="*/ 2324678 w 3015240"/>
                  <a:gd name="connsiteY19" fmla="*/ 152399 h 419099"/>
                  <a:gd name="connsiteX20" fmla="*/ 2329440 w 3015240"/>
                  <a:gd name="connsiteY20" fmla="*/ 419099 h 419099"/>
                  <a:gd name="connsiteX21" fmla="*/ 2462790 w 3015240"/>
                  <a:gd name="connsiteY21" fmla="*/ 414337 h 419099"/>
                  <a:gd name="connsiteX22" fmla="*/ 2462790 w 3015240"/>
                  <a:gd name="connsiteY22" fmla="*/ 200024 h 419099"/>
                  <a:gd name="connsiteX23" fmla="*/ 2515178 w 3015240"/>
                  <a:gd name="connsiteY23" fmla="*/ 157162 h 419099"/>
                  <a:gd name="connsiteX24" fmla="*/ 2696153 w 3015240"/>
                  <a:gd name="connsiteY24" fmla="*/ 152399 h 419099"/>
                  <a:gd name="connsiteX25" fmla="*/ 2700915 w 3015240"/>
                  <a:gd name="connsiteY25" fmla="*/ 414337 h 419099"/>
                  <a:gd name="connsiteX26" fmla="*/ 3015240 w 3015240"/>
                  <a:gd name="connsiteY26" fmla="*/ 414337 h 419099"/>
                  <a:gd name="connsiteX27" fmla="*/ 3010478 w 3015240"/>
                  <a:gd name="connsiteY27" fmla="*/ 4762 h 419099"/>
                  <a:gd name="connsiteX28" fmla="*/ 1530350 w 3015240"/>
                  <a:gd name="connsiteY28" fmla="*/ 6350 h 419099"/>
                  <a:gd name="connsiteX29" fmla="*/ 0 w 3015240"/>
                  <a:gd name="connsiteY29"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967490 w 3015240"/>
                  <a:gd name="connsiteY13" fmla="*/ 152399 h 419099"/>
                  <a:gd name="connsiteX14" fmla="*/ 1967490 w 3015240"/>
                  <a:gd name="connsiteY14" fmla="*/ 414337 h 419099"/>
                  <a:gd name="connsiteX15" fmla="*/ 2100840 w 3015240"/>
                  <a:gd name="connsiteY15" fmla="*/ 414337 h 419099"/>
                  <a:gd name="connsiteX16" fmla="*/ 2100840 w 3015240"/>
                  <a:gd name="connsiteY16" fmla="*/ 209549 h 419099"/>
                  <a:gd name="connsiteX17" fmla="*/ 2148465 w 3015240"/>
                  <a:gd name="connsiteY17" fmla="*/ 142874 h 419099"/>
                  <a:gd name="connsiteX18" fmla="*/ 2324678 w 3015240"/>
                  <a:gd name="connsiteY18" fmla="*/ 152399 h 419099"/>
                  <a:gd name="connsiteX19" fmla="*/ 2329440 w 3015240"/>
                  <a:gd name="connsiteY19" fmla="*/ 419099 h 419099"/>
                  <a:gd name="connsiteX20" fmla="*/ 2462790 w 3015240"/>
                  <a:gd name="connsiteY20" fmla="*/ 414337 h 419099"/>
                  <a:gd name="connsiteX21" fmla="*/ 2462790 w 3015240"/>
                  <a:gd name="connsiteY21" fmla="*/ 200024 h 419099"/>
                  <a:gd name="connsiteX22" fmla="*/ 2515178 w 3015240"/>
                  <a:gd name="connsiteY22" fmla="*/ 157162 h 419099"/>
                  <a:gd name="connsiteX23" fmla="*/ 2696153 w 3015240"/>
                  <a:gd name="connsiteY23" fmla="*/ 152399 h 419099"/>
                  <a:gd name="connsiteX24" fmla="*/ 2700915 w 3015240"/>
                  <a:gd name="connsiteY24" fmla="*/ 414337 h 419099"/>
                  <a:gd name="connsiteX25" fmla="*/ 3015240 w 3015240"/>
                  <a:gd name="connsiteY25" fmla="*/ 414337 h 419099"/>
                  <a:gd name="connsiteX26" fmla="*/ 3010478 w 3015240"/>
                  <a:gd name="connsiteY26" fmla="*/ 4762 h 419099"/>
                  <a:gd name="connsiteX27" fmla="*/ 1530350 w 3015240"/>
                  <a:gd name="connsiteY27" fmla="*/ 6350 h 419099"/>
                  <a:gd name="connsiteX28" fmla="*/ 0 w 3015240"/>
                  <a:gd name="connsiteY28"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1967490 w 3015240"/>
                  <a:gd name="connsiteY13" fmla="*/ 414337 h 419099"/>
                  <a:gd name="connsiteX14" fmla="*/ 2100840 w 3015240"/>
                  <a:gd name="connsiteY14" fmla="*/ 414337 h 419099"/>
                  <a:gd name="connsiteX15" fmla="*/ 2100840 w 3015240"/>
                  <a:gd name="connsiteY15" fmla="*/ 209549 h 419099"/>
                  <a:gd name="connsiteX16" fmla="*/ 2148465 w 3015240"/>
                  <a:gd name="connsiteY16" fmla="*/ 142874 h 419099"/>
                  <a:gd name="connsiteX17" fmla="*/ 2324678 w 3015240"/>
                  <a:gd name="connsiteY17" fmla="*/ 152399 h 419099"/>
                  <a:gd name="connsiteX18" fmla="*/ 2329440 w 3015240"/>
                  <a:gd name="connsiteY18" fmla="*/ 419099 h 419099"/>
                  <a:gd name="connsiteX19" fmla="*/ 2462790 w 3015240"/>
                  <a:gd name="connsiteY19" fmla="*/ 414337 h 419099"/>
                  <a:gd name="connsiteX20" fmla="*/ 2462790 w 3015240"/>
                  <a:gd name="connsiteY20" fmla="*/ 200024 h 419099"/>
                  <a:gd name="connsiteX21" fmla="*/ 2515178 w 3015240"/>
                  <a:gd name="connsiteY21" fmla="*/ 157162 h 419099"/>
                  <a:gd name="connsiteX22" fmla="*/ 2696153 w 3015240"/>
                  <a:gd name="connsiteY22" fmla="*/ 152399 h 419099"/>
                  <a:gd name="connsiteX23" fmla="*/ 2700915 w 3015240"/>
                  <a:gd name="connsiteY23" fmla="*/ 414337 h 419099"/>
                  <a:gd name="connsiteX24" fmla="*/ 3015240 w 3015240"/>
                  <a:gd name="connsiteY24" fmla="*/ 414337 h 419099"/>
                  <a:gd name="connsiteX25" fmla="*/ 3010478 w 3015240"/>
                  <a:gd name="connsiteY25" fmla="*/ 4762 h 419099"/>
                  <a:gd name="connsiteX26" fmla="*/ 1530350 w 3015240"/>
                  <a:gd name="connsiteY26" fmla="*/ 6350 h 419099"/>
                  <a:gd name="connsiteX27" fmla="*/ 0 w 3015240"/>
                  <a:gd name="connsiteY27"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100840 w 3015240"/>
                  <a:gd name="connsiteY13" fmla="*/ 414337 h 419099"/>
                  <a:gd name="connsiteX14" fmla="*/ 2100840 w 3015240"/>
                  <a:gd name="connsiteY14" fmla="*/ 209549 h 419099"/>
                  <a:gd name="connsiteX15" fmla="*/ 2148465 w 3015240"/>
                  <a:gd name="connsiteY15" fmla="*/ 142874 h 419099"/>
                  <a:gd name="connsiteX16" fmla="*/ 2324678 w 3015240"/>
                  <a:gd name="connsiteY16" fmla="*/ 152399 h 419099"/>
                  <a:gd name="connsiteX17" fmla="*/ 2329440 w 3015240"/>
                  <a:gd name="connsiteY17" fmla="*/ 419099 h 419099"/>
                  <a:gd name="connsiteX18" fmla="*/ 2462790 w 3015240"/>
                  <a:gd name="connsiteY18" fmla="*/ 414337 h 419099"/>
                  <a:gd name="connsiteX19" fmla="*/ 2462790 w 3015240"/>
                  <a:gd name="connsiteY19" fmla="*/ 200024 h 419099"/>
                  <a:gd name="connsiteX20" fmla="*/ 2515178 w 3015240"/>
                  <a:gd name="connsiteY20" fmla="*/ 157162 h 419099"/>
                  <a:gd name="connsiteX21" fmla="*/ 2696153 w 3015240"/>
                  <a:gd name="connsiteY21" fmla="*/ 152399 h 419099"/>
                  <a:gd name="connsiteX22" fmla="*/ 2700915 w 3015240"/>
                  <a:gd name="connsiteY22" fmla="*/ 414337 h 419099"/>
                  <a:gd name="connsiteX23" fmla="*/ 3015240 w 3015240"/>
                  <a:gd name="connsiteY23" fmla="*/ 414337 h 419099"/>
                  <a:gd name="connsiteX24" fmla="*/ 3010478 w 3015240"/>
                  <a:gd name="connsiteY24" fmla="*/ 4762 h 419099"/>
                  <a:gd name="connsiteX25" fmla="*/ 1530350 w 3015240"/>
                  <a:gd name="connsiteY25" fmla="*/ 6350 h 419099"/>
                  <a:gd name="connsiteX26" fmla="*/ 0 w 3015240"/>
                  <a:gd name="connsiteY26"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100840 w 3015240"/>
                  <a:gd name="connsiteY13" fmla="*/ 209549 h 419099"/>
                  <a:gd name="connsiteX14" fmla="*/ 2148465 w 3015240"/>
                  <a:gd name="connsiteY14" fmla="*/ 142874 h 419099"/>
                  <a:gd name="connsiteX15" fmla="*/ 2324678 w 3015240"/>
                  <a:gd name="connsiteY15" fmla="*/ 152399 h 419099"/>
                  <a:gd name="connsiteX16" fmla="*/ 2329440 w 3015240"/>
                  <a:gd name="connsiteY16" fmla="*/ 419099 h 419099"/>
                  <a:gd name="connsiteX17" fmla="*/ 2462790 w 3015240"/>
                  <a:gd name="connsiteY17" fmla="*/ 414337 h 419099"/>
                  <a:gd name="connsiteX18" fmla="*/ 2462790 w 3015240"/>
                  <a:gd name="connsiteY18" fmla="*/ 200024 h 419099"/>
                  <a:gd name="connsiteX19" fmla="*/ 2515178 w 3015240"/>
                  <a:gd name="connsiteY19" fmla="*/ 157162 h 419099"/>
                  <a:gd name="connsiteX20" fmla="*/ 2696153 w 3015240"/>
                  <a:gd name="connsiteY20" fmla="*/ 152399 h 419099"/>
                  <a:gd name="connsiteX21" fmla="*/ 2700915 w 3015240"/>
                  <a:gd name="connsiteY21" fmla="*/ 414337 h 419099"/>
                  <a:gd name="connsiteX22" fmla="*/ 3015240 w 3015240"/>
                  <a:gd name="connsiteY22" fmla="*/ 414337 h 419099"/>
                  <a:gd name="connsiteX23" fmla="*/ 3010478 w 3015240"/>
                  <a:gd name="connsiteY23" fmla="*/ 4762 h 419099"/>
                  <a:gd name="connsiteX24" fmla="*/ 1530350 w 3015240"/>
                  <a:gd name="connsiteY24" fmla="*/ 6350 h 419099"/>
                  <a:gd name="connsiteX25" fmla="*/ 0 w 3015240"/>
                  <a:gd name="connsiteY25"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148465 w 3015240"/>
                  <a:gd name="connsiteY13" fmla="*/ 142874 h 419099"/>
                  <a:gd name="connsiteX14" fmla="*/ 2324678 w 3015240"/>
                  <a:gd name="connsiteY14" fmla="*/ 152399 h 419099"/>
                  <a:gd name="connsiteX15" fmla="*/ 2329440 w 3015240"/>
                  <a:gd name="connsiteY15" fmla="*/ 419099 h 419099"/>
                  <a:gd name="connsiteX16" fmla="*/ 2462790 w 3015240"/>
                  <a:gd name="connsiteY16" fmla="*/ 414337 h 419099"/>
                  <a:gd name="connsiteX17" fmla="*/ 2462790 w 3015240"/>
                  <a:gd name="connsiteY17" fmla="*/ 200024 h 419099"/>
                  <a:gd name="connsiteX18" fmla="*/ 2515178 w 3015240"/>
                  <a:gd name="connsiteY18" fmla="*/ 157162 h 419099"/>
                  <a:gd name="connsiteX19" fmla="*/ 2696153 w 3015240"/>
                  <a:gd name="connsiteY19" fmla="*/ 152399 h 419099"/>
                  <a:gd name="connsiteX20" fmla="*/ 2700915 w 3015240"/>
                  <a:gd name="connsiteY20" fmla="*/ 414337 h 419099"/>
                  <a:gd name="connsiteX21" fmla="*/ 3015240 w 3015240"/>
                  <a:gd name="connsiteY21" fmla="*/ 414337 h 419099"/>
                  <a:gd name="connsiteX22" fmla="*/ 3010478 w 3015240"/>
                  <a:gd name="connsiteY22" fmla="*/ 4762 h 419099"/>
                  <a:gd name="connsiteX23" fmla="*/ 1530350 w 3015240"/>
                  <a:gd name="connsiteY23" fmla="*/ 6350 h 419099"/>
                  <a:gd name="connsiteX24" fmla="*/ 0 w 3015240"/>
                  <a:gd name="connsiteY24"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324678 w 3015240"/>
                  <a:gd name="connsiteY13" fmla="*/ 152399 h 419099"/>
                  <a:gd name="connsiteX14" fmla="*/ 2329440 w 3015240"/>
                  <a:gd name="connsiteY14" fmla="*/ 419099 h 419099"/>
                  <a:gd name="connsiteX15" fmla="*/ 2462790 w 3015240"/>
                  <a:gd name="connsiteY15" fmla="*/ 414337 h 419099"/>
                  <a:gd name="connsiteX16" fmla="*/ 2462790 w 3015240"/>
                  <a:gd name="connsiteY16" fmla="*/ 200024 h 419099"/>
                  <a:gd name="connsiteX17" fmla="*/ 2515178 w 3015240"/>
                  <a:gd name="connsiteY17" fmla="*/ 157162 h 419099"/>
                  <a:gd name="connsiteX18" fmla="*/ 2696153 w 3015240"/>
                  <a:gd name="connsiteY18" fmla="*/ 152399 h 419099"/>
                  <a:gd name="connsiteX19" fmla="*/ 2700915 w 3015240"/>
                  <a:gd name="connsiteY19" fmla="*/ 414337 h 419099"/>
                  <a:gd name="connsiteX20" fmla="*/ 3015240 w 3015240"/>
                  <a:gd name="connsiteY20" fmla="*/ 414337 h 419099"/>
                  <a:gd name="connsiteX21" fmla="*/ 3010478 w 3015240"/>
                  <a:gd name="connsiteY21" fmla="*/ 4762 h 419099"/>
                  <a:gd name="connsiteX22" fmla="*/ 1530350 w 3015240"/>
                  <a:gd name="connsiteY22" fmla="*/ 6350 h 419099"/>
                  <a:gd name="connsiteX23" fmla="*/ 0 w 3015240"/>
                  <a:gd name="connsiteY23"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329440 w 3015240"/>
                  <a:gd name="connsiteY13" fmla="*/ 419099 h 419099"/>
                  <a:gd name="connsiteX14" fmla="*/ 2462790 w 3015240"/>
                  <a:gd name="connsiteY14" fmla="*/ 414337 h 419099"/>
                  <a:gd name="connsiteX15" fmla="*/ 2462790 w 3015240"/>
                  <a:gd name="connsiteY15" fmla="*/ 200024 h 419099"/>
                  <a:gd name="connsiteX16" fmla="*/ 2515178 w 3015240"/>
                  <a:gd name="connsiteY16" fmla="*/ 157162 h 419099"/>
                  <a:gd name="connsiteX17" fmla="*/ 2696153 w 3015240"/>
                  <a:gd name="connsiteY17" fmla="*/ 152399 h 419099"/>
                  <a:gd name="connsiteX18" fmla="*/ 2700915 w 3015240"/>
                  <a:gd name="connsiteY18" fmla="*/ 414337 h 419099"/>
                  <a:gd name="connsiteX19" fmla="*/ 3015240 w 3015240"/>
                  <a:gd name="connsiteY19" fmla="*/ 414337 h 419099"/>
                  <a:gd name="connsiteX20" fmla="*/ 3010478 w 3015240"/>
                  <a:gd name="connsiteY20" fmla="*/ 4762 h 419099"/>
                  <a:gd name="connsiteX21" fmla="*/ 1530350 w 3015240"/>
                  <a:gd name="connsiteY21" fmla="*/ 6350 h 419099"/>
                  <a:gd name="connsiteX22" fmla="*/ 0 w 3015240"/>
                  <a:gd name="connsiteY22"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462790 w 3015240"/>
                  <a:gd name="connsiteY13" fmla="*/ 414337 h 419099"/>
                  <a:gd name="connsiteX14" fmla="*/ 2462790 w 3015240"/>
                  <a:gd name="connsiteY14" fmla="*/ 200024 h 419099"/>
                  <a:gd name="connsiteX15" fmla="*/ 2515178 w 3015240"/>
                  <a:gd name="connsiteY15" fmla="*/ 157162 h 419099"/>
                  <a:gd name="connsiteX16" fmla="*/ 2696153 w 3015240"/>
                  <a:gd name="connsiteY16" fmla="*/ 152399 h 419099"/>
                  <a:gd name="connsiteX17" fmla="*/ 2700915 w 3015240"/>
                  <a:gd name="connsiteY17" fmla="*/ 414337 h 419099"/>
                  <a:gd name="connsiteX18" fmla="*/ 3015240 w 3015240"/>
                  <a:gd name="connsiteY18" fmla="*/ 414337 h 419099"/>
                  <a:gd name="connsiteX19" fmla="*/ 3010478 w 3015240"/>
                  <a:gd name="connsiteY19" fmla="*/ 4762 h 419099"/>
                  <a:gd name="connsiteX20" fmla="*/ 1530350 w 3015240"/>
                  <a:gd name="connsiteY20" fmla="*/ 6350 h 419099"/>
                  <a:gd name="connsiteX21" fmla="*/ 0 w 3015240"/>
                  <a:gd name="connsiteY21"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462790 w 3015240"/>
                  <a:gd name="connsiteY13" fmla="*/ 200024 h 419099"/>
                  <a:gd name="connsiteX14" fmla="*/ 2515178 w 3015240"/>
                  <a:gd name="connsiteY14" fmla="*/ 157162 h 419099"/>
                  <a:gd name="connsiteX15" fmla="*/ 2696153 w 3015240"/>
                  <a:gd name="connsiteY15" fmla="*/ 152399 h 419099"/>
                  <a:gd name="connsiteX16" fmla="*/ 2700915 w 3015240"/>
                  <a:gd name="connsiteY16" fmla="*/ 414337 h 419099"/>
                  <a:gd name="connsiteX17" fmla="*/ 3015240 w 3015240"/>
                  <a:gd name="connsiteY17" fmla="*/ 414337 h 419099"/>
                  <a:gd name="connsiteX18" fmla="*/ 3010478 w 3015240"/>
                  <a:gd name="connsiteY18" fmla="*/ 4762 h 419099"/>
                  <a:gd name="connsiteX19" fmla="*/ 1530350 w 3015240"/>
                  <a:gd name="connsiteY19" fmla="*/ 6350 h 419099"/>
                  <a:gd name="connsiteX20" fmla="*/ 0 w 3015240"/>
                  <a:gd name="connsiteY20"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515178 w 3015240"/>
                  <a:gd name="connsiteY13" fmla="*/ 157162 h 419099"/>
                  <a:gd name="connsiteX14" fmla="*/ 2696153 w 3015240"/>
                  <a:gd name="connsiteY14" fmla="*/ 152399 h 419099"/>
                  <a:gd name="connsiteX15" fmla="*/ 2700915 w 3015240"/>
                  <a:gd name="connsiteY15" fmla="*/ 414337 h 419099"/>
                  <a:gd name="connsiteX16" fmla="*/ 3015240 w 3015240"/>
                  <a:gd name="connsiteY16" fmla="*/ 414337 h 419099"/>
                  <a:gd name="connsiteX17" fmla="*/ 3010478 w 3015240"/>
                  <a:gd name="connsiteY17" fmla="*/ 4762 h 419099"/>
                  <a:gd name="connsiteX18" fmla="*/ 1530350 w 3015240"/>
                  <a:gd name="connsiteY18" fmla="*/ 6350 h 419099"/>
                  <a:gd name="connsiteX19" fmla="*/ 0 w 3015240"/>
                  <a:gd name="connsiteY19"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696153 w 3015240"/>
                  <a:gd name="connsiteY13" fmla="*/ 152399 h 419099"/>
                  <a:gd name="connsiteX14" fmla="*/ 2700915 w 3015240"/>
                  <a:gd name="connsiteY14" fmla="*/ 414337 h 419099"/>
                  <a:gd name="connsiteX15" fmla="*/ 3015240 w 3015240"/>
                  <a:gd name="connsiteY15" fmla="*/ 414337 h 419099"/>
                  <a:gd name="connsiteX16" fmla="*/ 3010478 w 3015240"/>
                  <a:gd name="connsiteY16" fmla="*/ 4762 h 419099"/>
                  <a:gd name="connsiteX17" fmla="*/ 1530350 w 3015240"/>
                  <a:gd name="connsiteY17" fmla="*/ 6350 h 419099"/>
                  <a:gd name="connsiteX18" fmla="*/ 0 w 3015240"/>
                  <a:gd name="connsiteY18"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2700915 w 3015240"/>
                  <a:gd name="connsiteY13" fmla="*/ 414337 h 419099"/>
                  <a:gd name="connsiteX14" fmla="*/ 3015240 w 3015240"/>
                  <a:gd name="connsiteY14" fmla="*/ 414337 h 419099"/>
                  <a:gd name="connsiteX15" fmla="*/ 3010478 w 3015240"/>
                  <a:gd name="connsiteY15" fmla="*/ 4762 h 419099"/>
                  <a:gd name="connsiteX16" fmla="*/ 1530350 w 3015240"/>
                  <a:gd name="connsiteY16" fmla="*/ 6350 h 419099"/>
                  <a:gd name="connsiteX17" fmla="*/ 0 w 3015240"/>
                  <a:gd name="connsiteY17" fmla="*/ 0 h 419099"/>
                  <a:gd name="connsiteX0" fmla="*/ 0 w 3015240"/>
                  <a:gd name="connsiteY0" fmla="*/ 0 h 419099"/>
                  <a:gd name="connsiteX1" fmla="*/ 0 w 3015240"/>
                  <a:gd name="connsiteY1" fmla="*/ 412750 h 419099"/>
                  <a:gd name="connsiteX2" fmla="*/ 295853 w 3015240"/>
                  <a:gd name="connsiteY2" fmla="*/ 409574 h 419099"/>
                  <a:gd name="connsiteX3" fmla="*/ 353003 w 3015240"/>
                  <a:gd name="connsiteY3" fmla="*/ 161924 h 419099"/>
                  <a:gd name="connsiteX4" fmla="*/ 500640 w 3015240"/>
                  <a:gd name="connsiteY4" fmla="*/ 161924 h 419099"/>
                  <a:gd name="connsiteX5" fmla="*/ 562553 w 3015240"/>
                  <a:gd name="connsiteY5" fmla="*/ 400049 h 419099"/>
                  <a:gd name="connsiteX6" fmla="*/ 624465 w 3015240"/>
                  <a:gd name="connsiteY6" fmla="*/ 157162 h 419099"/>
                  <a:gd name="connsiteX7" fmla="*/ 762578 w 3015240"/>
                  <a:gd name="connsiteY7" fmla="*/ 152399 h 419099"/>
                  <a:gd name="connsiteX8" fmla="*/ 829253 w 3015240"/>
                  <a:gd name="connsiteY8" fmla="*/ 419099 h 419099"/>
                  <a:gd name="connsiteX9" fmla="*/ 900690 w 3015240"/>
                  <a:gd name="connsiteY9" fmla="*/ 152399 h 419099"/>
                  <a:gd name="connsiteX10" fmla="*/ 1043565 w 3015240"/>
                  <a:gd name="connsiteY10" fmla="*/ 161924 h 419099"/>
                  <a:gd name="connsiteX11" fmla="*/ 1105478 w 3015240"/>
                  <a:gd name="connsiteY11" fmla="*/ 419099 h 419099"/>
                  <a:gd name="connsiteX12" fmla="*/ 1530350 w 3015240"/>
                  <a:gd name="connsiteY12" fmla="*/ 412750 h 419099"/>
                  <a:gd name="connsiteX13" fmla="*/ 3015240 w 3015240"/>
                  <a:gd name="connsiteY13" fmla="*/ 414337 h 419099"/>
                  <a:gd name="connsiteX14" fmla="*/ 3010478 w 3015240"/>
                  <a:gd name="connsiteY14" fmla="*/ 4762 h 419099"/>
                  <a:gd name="connsiteX15" fmla="*/ 1530350 w 3015240"/>
                  <a:gd name="connsiteY15" fmla="*/ 6350 h 419099"/>
                  <a:gd name="connsiteX16" fmla="*/ 0 w 3015240"/>
                  <a:gd name="connsiteY16" fmla="*/ 0 h 419099"/>
                  <a:gd name="connsiteX0" fmla="*/ 0 w 3010478"/>
                  <a:gd name="connsiteY0" fmla="*/ 0 h 419099"/>
                  <a:gd name="connsiteX1" fmla="*/ 0 w 3010478"/>
                  <a:gd name="connsiteY1" fmla="*/ 412750 h 419099"/>
                  <a:gd name="connsiteX2" fmla="*/ 295853 w 3010478"/>
                  <a:gd name="connsiteY2" fmla="*/ 409574 h 419099"/>
                  <a:gd name="connsiteX3" fmla="*/ 353003 w 3010478"/>
                  <a:gd name="connsiteY3" fmla="*/ 161924 h 419099"/>
                  <a:gd name="connsiteX4" fmla="*/ 500640 w 3010478"/>
                  <a:gd name="connsiteY4" fmla="*/ 161924 h 419099"/>
                  <a:gd name="connsiteX5" fmla="*/ 562553 w 3010478"/>
                  <a:gd name="connsiteY5" fmla="*/ 400049 h 419099"/>
                  <a:gd name="connsiteX6" fmla="*/ 624465 w 3010478"/>
                  <a:gd name="connsiteY6" fmla="*/ 157162 h 419099"/>
                  <a:gd name="connsiteX7" fmla="*/ 762578 w 3010478"/>
                  <a:gd name="connsiteY7" fmla="*/ 152399 h 419099"/>
                  <a:gd name="connsiteX8" fmla="*/ 829253 w 3010478"/>
                  <a:gd name="connsiteY8" fmla="*/ 419099 h 419099"/>
                  <a:gd name="connsiteX9" fmla="*/ 900690 w 3010478"/>
                  <a:gd name="connsiteY9" fmla="*/ 152399 h 419099"/>
                  <a:gd name="connsiteX10" fmla="*/ 1043565 w 3010478"/>
                  <a:gd name="connsiteY10" fmla="*/ 161924 h 419099"/>
                  <a:gd name="connsiteX11" fmla="*/ 1105478 w 3010478"/>
                  <a:gd name="connsiteY11" fmla="*/ 419099 h 419099"/>
                  <a:gd name="connsiteX12" fmla="*/ 1530350 w 3010478"/>
                  <a:gd name="connsiteY12" fmla="*/ 412750 h 419099"/>
                  <a:gd name="connsiteX13" fmla="*/ 3010478 w 3010478"/>
                  <a:gd name="connsiteY13" fmla="*/ 4762 h 419099"/>
                  <a:gd name="connsiteX14" fmla="*/ 1530350 w 3010478"/>
                  <a:gd name="connsiteY14" fmla="*/ 6350 h 419099"/>
                  <a:gd name="connsiteX15" fmla="*/ 0 w 3010478"/>
                  <a:gd name="connsiteY15" fmla="*/ 0 h 419099"/>
                  <a:gd name="connsiteX0" fmla="*/ 0 w 1530350"/>
                  <a:gd name="connsiteY0" fmla="*/ 0 h 419099"/>
                  <a:gd name="connsiteX1" fmla="*/ 0 w 1530350"/>
                  <a:gd name="connsiteY1" fmla="*/ 412750 h 419099"/>
                  <a:gd name="connsiteX2" fmla="*/ 295853 w 1530350"/>
                  <a:gd name="connsiteY2" fmla="*/ 409574 h 419099"/>
                  <a:gd name="connsiteX3" fmla="*/ 353003 w 1530350"/>
                  <a:gd name="connsiteY3" fmla="*/ 161924 h 419099"/>
                  <a:gd name="connsiteX4" fmla="*/ 500640 w 1530350"/>
                  <a:gd name="connsiteY4" fmla="*/ 161924 h 419099"/>
                  <a:gd name="connsiteX5" fmla="*/ 562553 w 1530350"/>
                  <a:gd name="connsiteY5" fmla="*/ 400049 h 419099"/>
                  <a:gd name="connsiteX6" fmla="*/ 624465 w 1530350"/>
                  <a:gd name="connsiteY6" fmla="*/ 157162 h 419099"/>
                  <a:gd name="connsiteX7" fmla="*/ 762578 w 1530350"/>
                  <a:gd name="connsiteY7" fmla="*/ 152399 h 419099"/>
                  <a:gd name="connsiteX8" fmla="*/ 829253 w 1530350"/>
                  <a:gd name="connsiteY8" fmla="*/ 419099 h 419099"/>
                  <a:gd name="connsiteX9" fmla="*/ 900690 w 1530350"/>
                  <a:gd name="connsiteY9" fmla="*/ 152399 h 419099"/>
                  <a:gd name="connsiteX10" fmla="*/ 1043565 w 1530350"/>
                  <a:gd name="connsiteY10" fmla="*/ 161924 h 419099"/>
                  <a:gd name="connsiteX11" fmla="*/ 1105478 w 1530350"/>
                  <a:gd name="connsiteY11" fmla="*/ 419099 h 419099"/>
                  <a:gd name="connsiteX12" fmla="*/ 1530350 w 1530350"/>
                  <a:gd name="connsiteY12" fmla="*/ 412750 h 419099"/>
                  <a:gd name="connsiteX13" fmla="*/ 1530350 w 1530350"/>
                  <a:gd name="connsiteY13" fmla="*/ 6350 h 419099"/>
                  <a:gd name="connsiteX14" fmla="*/ 0 w 1530350"/>
                  <a:gd name="connsiteY14" fmla="*/ 0 h 419099"/>
                  <a:gd name="connsiteX0" fmla="*/ 0 w 1530350"/>
                  <a:gd name="connsiteY0" fmla="*/ 0 h 1365249"/>
                  <a:gd name="connsiteX1" fmla="*/ 0 w 1530350"/>
                  <a:gd name="connsiteY1" fmla="*/ 1358900 h 1365249"/>
                  <a:gd name="connsiteX2" fmla="*/ 295853 w 1530350"/>
                  <a:gd name="connsiteY2" fmla="*/ 1355724 h 1365249"/>
                  <a:gd name="connsiteX3" fmla="*/ 353003 w 1530350"/>
                  <a:gd name="connsiteY3" fmla="*/ 1108074 h 1365249"/>
                  <a:gd name="connsiteX4" fmla="*/ 500640 w 1530350"/>
                  <a:gd name="connsiteY4" fmla="*/ 1108074 h 1365249"/>
                  <a:gd name="connsiteX5" fmla="*/ 562553 w 1530350"/>
                  <a:gd name="connsiteY5" fmla="*/ 1346199 h 1365249"/>
                  <a:gd name="connsiteX6" fmla="*/ 624465 w 1530350"/>
                  <a:gd name="connsiteY6" fmla="*/ 1103312 h 1365249"/>
                  <a:gd name="connsiteX7" fmla="*/ 762578 w 1530350"/>
                  <a:gd name="connsiteY7" fmla="*/ 1098549 h 1365249"/>
                  <a:gd name="connsiteX8" fmla="*/ 829253 w 1530350"/>
                  <a:gd name="connsiteY8" fmla="*/ 1365249 h 1365249"/>
                  <a:gd name="connsiteX9" fmla="*/ 900690 w 1530350"/>
                  <a:gd name="connsiteY9" fmla="*/ 1098549 h 1365249"/>
                  <a:gd name="connsiteX10" fmla="*/ 1043565 w 1530350"/>
                  <a:gd name="connsiteY10" fmla="*/ 1108074 h 1365249"/>
                  <a:gd name="connsiteX11" fmla="*/ 1105478 w 1530350"/>
                  <a:gd name="connsiteY11" fmla="*/ 1365249 h 1365249"/>
                  <a:gd name="connsiteX12" fmla="*/ 1530350 w 1530350"/>
                  <a:gd name="connsiteY12" fmla="*/ 1358900 h 1365249"/>
                  <a:gd name="connsiteX13" fmla="*/ 1530350 w 1530350"/>
                  <a:gd name="connsiteY13" fmla="*/ 952500 h 1365249"/>
                  <a:gd name="connsiteX14" fmla="*/ 0 w 1530350"/>
                  <a:gd name="connsiteY14" fmla="*/ 0 h 1365249"/>
                  <a:gd name="connsiteX0" fmla="*/ 0 w 1530350"/>
                  <a:gd name="connsiteY0" fmla="*/ 0 h 1365249"/>
                  <a:gd name="connsiteX1" fmla="*/ 0 w 1530350"/>
                  <a:gd name="connsiteY1" fmla="*/ 1358900 h 1365249"/>
                  <a:gd name="connsiteX2" fmla="*/ 295853 w 1530350"/>
                  <a:gd name="connsiteY2" fmla="*/ 1355724 h 1365249"/>
                  <a:gd name="connsiteX3" fmla="*/ 353003 w 1530350"/>
                  <a:gd name="connsiteY3" fmla="*/ 1108074 h 1365249"/>
                  <a:gd name="connsiteX4" fmla="*/ 500640 w 1530350"/>
                  <a:gd name="connsiteY4" fmla="*/ 1108074 h 1365249"/>
                  <a:gd name="connsiteX5" fmla="*/ 562553 w 1530350"/>
                  <a:gd name="connsiteY5" fmla="*/ 1346199 h 1365249"/>
                  <a:gd name="connsiteX6" fmla="*/ 624465 w 1530350"/>
                  <a:gd name="connsiteY6" fmla="*/ 1103312 h 1365249"/>
                  <a:gd name="connsiteX7" fmla="*/ 762578 w 1530350"/>
                  <a:gd name="connsiteY7" fmla="*/ 1098549 h 1365249"/>
                  <a:gd name="connsiteX8" fmla="*/ 829253 w 1530350"/>
                  <a:gd name="connsiteY8" fmla="*/ 1365249 h 1365249"/>
                  <a:gd name="connsiteX9" fmla="*/ 900690 w 1530350"/>
                  <a:gd name="connsiteY9" fmla="*/ 1098549 h 1365249"/>
                  <a:gd name="connsiteX10" fmla="*/ 1043565 w 1530350"/>
                  <a:gd name="connsiteY10" fmla="*/ 1108074 h 1365249"/>
                  <a:gd name="connsiteX11" fmla="*/ 1105478 w 1530350"/>
                  <a:gd name="connsiteY11" fmla="*/ 1365249 h 1365249"/>
                  <a:gd name="connsiteX12" fmla="*/ 1530350 w 1530350"/>
                  <a:gd name="connsiteY12" fmla="*/ 1358900 h 1365249"/>
                  <a:gd name="connsiteX13" fmla="*/ 1530350 w 1530350"/>
                  <a:gd name="connsiteY13" fmla="*/ 12700 h 1365249"/>
                  <a:gd name="connsiteX14" fmla="*/ 0 w 1530350"/>
                  <a:gd name="connsiteY14" fmla="*/ 0 h 1365249"/>
                  <a:gd name="connsiteX0" fmla="*/ 0 w 1542257"/>
                  <a:gd name="connsiteY0" fmla="*/ 15875 h 1352549"/>
                  <a:gd name="connsiteX1" fmla="*/ 11907 w 1542257"/>
                  <a:gd name="connsiteY1" fmla="*/ 1346200 h 1352549"/>
                  <a:gd name="connsiteX2" fmla="*/ 307760 w 1542257"/>
                  <a:gd name="connsiteY2" fmla="*/ 1343024 h 1352549"/>
                  <a:gd name="connsiteX3" fmla="*/ 364910 w 1542257"/>
                  <a:gd name="connsiteY3" fmla="*/ 1095374 h 1352549"/>
                  <a:gd name="connsiteX4" fmla="*/ 512547 w 1542257"/>
                  <a:gd name="connsiteY4" fmla="*/ 1095374 h 1352549"/>
                  <a:gd name="connsiteX5" fmla="*/ 574460 w 1542257"/>
                  <a:gd name="connsiteY5" fmla="*/ 1333499 h 1352549"/>
                  <a:gd name="connsiteX6" fmla="*/ 636372 w 1542257"/>
                  <a:gd name="connsiteY6" fmla="*/ 1090612 h 1352549"/>
                  <a:gd name="connsiteX7" fmla="*/ 774485 w 1542257"/>
                  <a:gd name="connsiteY7" fmla="*/ 1085849 h 1352549"/>
                  <a:gd name="connsiteX8" fmla="*/ 841160 w 1542257"/>
                  <a:gd name="connsiteY8" fmla="*/ 1352549 h 1352549"/>
                  <a:gd name="connsiteX9" fmla="*/ 912597 w 1542257"/>
                  <a:gd name="connsiteY9" fmla="*/ 1085849 h 1352549"/>
                  <a:gd name="connsiteX10" fmla="*/ 1055472 w 1542257"/>
                  <a:gd name="connsiteY10" fmla="*/ 1095374 h 1352549"/>
                  <a:gd name="connsiteX11" fmla="*/ 1117385 w 1542257"/>
                  <a:gd name="connsiteY11" fmla="*/ 1352549 h 1352549"/>
                  <a:gd name="connsiteX12" fmla="*/ 1542257 w 1542257"/>
                  <a:gd name="connsiteY12" fmla="*/ 1346200 h 1352549"/>
                  <a:gd name="connsiteX13" fmla="*/ 1542257 w 1542257"/>
                  <a:gd name="connsiteY13" fmla="*/ 0 h 1352549"/>
                  <a:gd name="connsiteX14" fmla="*/ 0 w 1542257"/>
                  <a:gd name="connsiteY14" fmla="*/ 15875 h 1352549"/>
                  <a:gd name="connsiteX0" fmla="*/ 0 w 1549401"/>
                  <a:gd name="connsiteY0" fmla="*/ 13494 h 1350168"/>
                  <a:gd name="connsiteX1" fmla="*/ 11907 w 1549401"/>
                  <a:gd name="connsiteY1" fmla="*/ 1343819 h 1350168"/>
                  <a:gd name="connsiteX2" fmla="*/ 307760 w 1549401"/>
                  <a:gd name="connsiteY2" fmla="*/ 1340643 h 1350168"/>
                  <a:gd name="connsiteX3" fmla="*/ 364910 w 1549401"/>
                  <a:gd name="connsiteY3" fmla="*/ 1092993 h 1350168"/>
                  <a:gd name="connsiteX4" fmla="*/ 512547 w 1549401"/>
                  <a:gd name="connsiteY4" fmla="*/ 1092993 h 1350168"/>
                  <a:gd name="connsiteX5" fmla="*/ 574460 w 1549401"/>
                  <a:gd name="connsiteY5" fmla="*/ 1331118 h 1350168"/>
                  <a:gd name="connsiteX6" fmla="*/ 636372 w 1549401"/>
                  <a:gd name="connsiteY6" fmla="*/ 1088231 h 1350168"/>
                  <a:gd name="connsiteX7" fmla="*/ 774485 w 1549401"/>
                  <a:gd name="connsiteY7" fmla="*/ 1083468 h 1350168"/>
                  <a:gd name="connsiteX8" fmla="*/ 841160 w 1549401"/>
                  <a:gd name="connsiteY8" fmla="*/ 1350168 h 1350168"/>
                  <a:gd name="connsiteX9" fmla="*/ 912597 w 1549401"/>
                  <a:gd name="connsiteY9" fmla="*/ 1083468 h 1350168"/>
                  <a:gd name="connsiteX10" fmla="*/ 1055472 w 1549401"/>
                  <a:gd name="connsiteY10" fmla="*/ 1092993 h 1350168"/>
                  <a:gd name="connsiteX11" fmla="*/ 1117385 w 1549401"/>
                  <a:gd name="connsiteY11" fmla="*/ 1350168 h 1350168"/>
                  <a:gd name="connsiteX12" fmla="*/ 1542257 w 1549401"/>
                  <a:gd name="connsiteY12" fmla="*/ 1343819 h 1350168"/>
                  <a:gd name="connsiteX13" fmla="*/ 1549401 w 1549401"/>
                  <a:gd name="connsiteY13" fmla="*/ 0 h 1350168"/>
                  <a:gd name="connsiteX14" fmla="*/ 0 w 1549401"/>
                  <a:gd name="connsiteY14" fmla="*/ 13494 h 1350168"/>
                  <a:gd name="connsiteX0" fmla="*/ 0 w 1547020"/>
                  <a:gd name="connsiteY0" fmla="*/ 0 h 1362868"/>
                  <a:gd name="connsiteX1" fmla="*/ 9526 w 1547020"/>
                  <a:gd name="connsiteY1" fmla="*/ 1356519 h 1362868"/>
                  <a:gd name="connsiteX2" fmla="*/ 305379 w 1547020"/>
                  <a:gd name="connsiteY2" fmla="*/ 1353343 h 1362868"/>
                  <a:gd name="connsiteX3" fmla="*/ 362529 w 1547020"/>
                  <a:gd name="connsiteY3" fmla="*/ 1105693 h 1362868"/>
                  <a:gd name="connsiteX4" fmla="*/ 510166 w 1547020"/>
                  <a:gd name="connsiteY4" fmla="*/ 1105693 h 1362868"/>
                  <a:gd name="connsiteX5" fmla="*/ 572079 w 1547020"/>
                  <a:gd name="connsiteY5" fmla="*/ 1343818 h 1362868"/>
                  <a:gd name="connsiteX6" fmla="*/ 633991 w 1547020"/>
                  <a:gd name="connsiteY6" fmla="*/ 1100931 h 1362868"/>
                  <a:gd name="connsiteX7" fmla="*/ 772104 w 1547020"/>
                  <a:gd name="connsiteY7" fmla="*/ 1096168 h 1362868"/>
                  <a:gd name="connsiteX8" fmla="*/ 838779 w 1547020"/>
                  <a:gd name="connsiteY8" fmla="*/ 1362868 h 1362868"/>
                  <a:gd name="connsiteX9" fmla="*/ 910216 w 1547020"/>
                  <a:gd name="connsiteY9" fmla="*/ 1096168 h 1362868"/>
                  <a:gd name="connsiteX10" fmla="*/ 1053091 w 1547020"/>
                  <a:gd name="connsiteY10" fmla="*/ 1105693 h 1362868"/>
                  <a:gd name="connsiteX11" fmla="*/ 1115004 w 1547020"/>
                  <a:gd name="connsiteY11" fmla="*/ 1362868 h 1362868"/>
                  <a:gd name="connsiteX12" fmla="*/ 1539876 w 1547020"/>
                  <a:gd name="connsiteY12" fmla="*/ 1356519 h 1362868"/>
                  <a:gd name="connsiteX13" fmla="*/ 1547020 w 1547020"/>
                  <a:gd name="connsiteY13" fmla="*/ 12700 h 1362868"/>
                  <a:gd name="connsiteX14" fmla="*/ 0 w 1547020"/>
                  <a:gd name="connsiteY14" fmla="*/ 0 h 1362868"/>
                  <a:gd name="connsiteX0" fmla="*/ 0 w 1547020"/>
                  <a:gd name="connsiteY0" fmla="*/ 0 h 1377950"/>
                  <a:gd name="connsiteX1" fmla="*/ 11907 w 1547020"/>
                  <a:gd name="connsiteY1" fmla="*/ 1377950 h 1377950"/>
                  <a:gd name="connsiteX2" fmla="*/ 305379 w 1547020"/>
                  <a:gd name="connsiteY2" fmla="*/ 1353343 h 1377950"/>
                  <a:gd name="connsiteX3" fmla="*/ 362529 w 1547020"/>
                  <a:gd name="connsiteY3" fmla="*/ 1105693 h 1377950"/>
                  <a:gd name="connsiteX4" fmla="*/ 510166 w 1547020"/>
                  <a:gd name="connsiteY4" fmla="*/ 1105693 h 1377950"/>
                  <a:gd name="connsiteX5" fmla="*/ 572079 w 1547020"/>
                  <a:gd name="connsiteY5" fmla="*/ 1343818 h 1377950"/>
                  <a:gd name="connsiteX6" fmla="*/ 633991 w 1547020"/>
                  <a:gd name="connsiteY6" fmla="*/ 1100931 h 1377950"/>
                  <a:gd name="connsiteX7" fmla="*/ 772104 w 1547020"/>
                  <a:gd name="connsiteY7" fmla="*/ 1096168 h 1377950"/>
                  <a:gd name="connsiteX8" fmla="*/ 838779 w 1547020"/>
                  <a:gd name="connsiteY8" fmla="*/ 1362868 h 1377950"/>
                  <a:gd name="connsiteX9" fmla="*/ 910216 w 1547020"/>
                  <a:gd name="connsiteY9" fmla="*/ 1096168 h 1377950"/>
                  <a:gd name="connsiteX10" fmla="*/ 1053091 w 1547020"/>
                  <a:gd name="connsiteY10" fmla="*/ 1105693 h 1377950"/>
                  <a:gd name="connsiteX11" fmla="*/ 1115004 w 1547020"/>
                  <a:gd name="connsiteY11" fmla="*/ 1362868 h 1377950"/>
                  <a:gd name="connsiteX12" fmla="*/ 1539876 w 1547020"/>
                  <a:gd name="connsiteY12" fmla="*/ 1356519 h 1377950"/>
                  <a:gd name="connsiteX13" fmla="*/ 1547020 w 1547020"/>
                  <a:gd name="connsiteY13" fmla="*/ 12700 h 1377950"/>
                  <a:gd name="connsiteX14" fmla="*/ 0 w 1547020"/>
                  <a:gd name="connsiteY14" fmla="*/ 0 h 1377950"/>
                  <a:gd name="connsiteX0" fmla="*/ 0 w 1547020"/>
                  <a:gd name="connsiteY0" fmla="*/ 0 h 1377950"/>
                  <a:gd name="connsiteX1" fmla="*/ 11907 w 1547020"/>
                  <a:gd name="connsiteY1" fmla="*/ 1377950 h 1377950"/>
                  <a:gd name="connsiteX2" fmla="*/ 300616 w 1547020"/>
                  <a:gd name="connsiteY2" fmla="*/ 1374774 h 1377950"/>
                  <a:gd name="connsiteX3" fmla="*/ 362529 w 1547020"/>
                  <a:gd name="connsiteY3" fmla="*/ 1105693 h 1377950"/>
                  <a:gd name="connsiteX4" fmla="*/ 510166 w 1547020"/>
                  <a:gd name="connsiteY4" fmla="*/ 1105693 h 1377950"/>
                  <a:gd name="connsiteX5" fmla="*/ 572079 w 1547020"/>
                  <a:gd name="connsiteY5" fmla="*/ 1343818 h 1377950"/>
                  <a:gd name="connsiteX6" fmla="*/ 633991 w 1547020"/>
                  <a:gd name="connsiteY6" fmla="*/ 1100931 h 1377950"/>
                  <a:gd name="connsiteX7" fmla="*/ 772104 w 1547020"/>
                  <a:gd name="connsiteY7" fmla="*/ 1096168 h 1377950"/>
                  <a:gd name="connsiteX8" fmla="*/ 838779 w 1547020"/>
                  <a:gd name="connsiteY8" fmla="*/ 1362868 h 1377950"/>
                  <a:gd name="connsiteX9" fmla="*/ 910216 w 1547020"/>
                  <a:gd name="connsiteY9" fmla="*/ 1096168 h 1377950"/>
                  <a:gd name="connsiteX10" fmla="*/ 1053091 w 1547020"/>
                  <a:gd name="connsiteY10" fmla="*/ 1105693 h 1377950"/>
                  <a:gd name="connsiteX11" fmla="*/ 1115004 w 1547020"/>
                  <a:gd name="connsiteY11" fmla="*/ 1362868 h 1377950"/>
                  <a:gd name="connsiteX12" fmla="*/ 1539876 w 1547020"/>
                  <a:gd name="connsiteY12" fmla="*/ 1356519 h 1377950"/>
                  <a:gd name="connsiteX13" fmla="*/ 1547020 w 1547020"/>
                  <a:gd name="connsiteY13" fmla="*/ 12700 h 1377950"/>
                  <a:gd name="connsiteX14" fmla="*/ 0 w 1547020"/>
                  <a:gd name="connsiteY14" fmla="*/ 0 h 1377950"/>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2079 w 1547020"/>
                  <a:gd name="connsiteY5" fmla="*/ 1343818 h 1375569"/>
                  <a:gd name="connsiteX6" fmla="*/ 633991 w 1547020"/>
                  <a:gd name="connsiteY6" fmla="*/ 1100931 h 1375569"/>
                  <a:gd name="connsiteX7" fmla="*/ 772104 w 1547020"/>
                  <a:gd name="connsiteY7" fmla="*/ 1096168 h 1375569"/>
                  <a:gd name="connsiteX8" fmla="*/ 838779 w 1547020"/>
                  <a:gd name="connsiteY8" fmla="*/ 1362868 h 1375569"/>
                  <a:gd name="connsiteX9" fmla="*/ 910216 w 1547020"/>
                  <a:gd name="connsiteY9" fmla="*/ 1096168 h 1375569"/>
                  <a:gd name="connsiteX10" fmla="*/ 1053091 w 1547020"/>
                  <a:gd name="connsiteY10" fmla="*/ 1105693 h 1375569"/>
                  <a:gd name="connsiteX11" fmla="*/ 1115004 w 1547020"/>
                  <a:gd name="connsiteY11" fmla="*/ 1362868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38779 w 1547020"/>
                  <a:gd name="connsiteY8" fmla="*/ 1362868 h 1375569"/>
                  <a:gd name="connsiteX9" fmla="*/ 910216 w 1547020"/>
                  <a:gd name="connsiteY9" fmla="*/ 1096168 h 1375569"/>
                  <a:gd name="connsiteX10" fmla="*/ 1053091 w 1547020"/>
                  <a:gd name="connsiteY10" fmla="*/ 1105693 h 1375569"/>
                  <a:gd name="connsiteX11" fmla="*/ 1115004 w 1547020"/>
                  <a:gd name="connsiteY11" fmla="*/ 1362868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5693 h 1375569"/>
                  <a:gd name="connsiteX11" fmla="*/ 1115004 w 1547020"/>
                  <a:gd name="connsiteY11" fmla="*/ 1362868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5693 h 1375569"/>
                  <a:gd name="connsiteX11" fmla="*/ 1115004 w 1547020"/>
                  <a:gd name="connsiteY11" fmla="*/ 1372393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0930 h 1375569"/>
                  <a:gd name="connsiteX11" fmla="*/ 1115004 w 1547020"/>
                  <a:gd name="connsiteY11" fmla="*/ 1372393 h 1375569"/>
                  <a:gd name="connsiteX12" fmla="*/ 1539876 w 1547020"/>
                  <a:gd name="connsiteY12" fmla="*/ 1356519 h 1375569"/>
                  <a:gd name="connsiteX13" fmla="*/ 1547020 w 1547020"/>
                  <a:gd name="connsiteY13" fmla="*/ 12700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0930 h 1375569"/>
                  <a:gd name="connsiteX11" fmla="*/ 1115004 w 1547020"/>
                  <a:gd name="connsiteY11" fmla="*/ 1372393 h 1375569"/>
                  <a:gd name="connsiteX12" fmla="*/ 1539876 w 1547020"/>
                  <a:gd name="connsiteY12" fmla="*/ 1356519 h 1375569"/>
                  <a:gd name="connsiteX13" fmla="*/ 1547020 w 1547020"/>
                  <a:gd name="connsiteY13" fmla="*/ 793 h 1375569"/>
                  <a:gd name="connsiteX14" fmla="*/ 0 w 1547020"/>
                  <a:gd name="connsiteY14" fmla="*/ 0 h 1375569"/>
                  <a:gd name="connsiteX0" fmla="*/ 0 w 1547020"/>
                  <a:gd name="connsiteY0" fmla="*/ 0 h 1375569"/>
                  <a:gd name="connsiteX1" fmla="*/ 11907 w 1547020"/>
                  <a:gd name="connsiteY1" fmla="*/ 1375569 h 1375569"/>
                  <a:gd name="connsiteX2" fmla="*/ 300616 w 1547020"/>
                  <a:gd name="connsiteY2" fmla="*/ 1374774 h 1375569"/>
                  <a:gd name="connsiteX3" fmla="*/ 362529 w 1547020"/>
                  <a:gd name="connsiteY3" fmla="*/ 1105693 h 1375569"/>
                  <a:gd name="connsiteX4" fmla="*/ 510166 w 1547020"/>
                  <a:gd name="connsiteY4" fmla="*/ 1105693 h 1375569"/>
                  <a:gd name="connsiteX5" fmla="*/ 576842 w 1547020"/>
                  <a:gd name="connsiteY5" fmla="*/ 1367631 h 1375569"/>
                  <a:gd name="connsiteX6" fmla="*/ 633991 w 1547020"/>
                  <a:gd name="connsiteY6" fmla="*/ 1100931 h 1375569"/>
                  <a:gd name="connsiteX7" fmla="*/ 772104 w 1547020"/>
                  <a:gd name="connsiteY7" fmla="*/ 1096168 h 1375569"/>
                  <a:gd name="connsiteX8" fmla="*/ 841161 w 1547020"/>
                  <a:gd name="connsiteY8" fmla="*/ 1372393 h 1375569"/>
                  <a:gd name="connsiteX9" fmla="*/ 910216 w 1547020"/>
                  <a:gd name="connsiteY9" fmla="*/ 1096168 h 1375569"/>
                  <a:gd name="connsiteX10" fmla="*/ 1053091 w 1547020"/>
                  <a:gd name="connsiteY10" fmla="*/ 1100930 h 1375569"/>
                  <a:gd name="connsiteX11" fmla="*/ 1115004 w 1547020"/>
                  <a:gd name="connsiteY11" fmla="*/ 1372393 h 1375569"/>
                  <a:gd name="connsiteX12" fmla="*/ 1539876 w 1547020"/>
                  <a:gd name="connsiteY12" fmla="*/ 1373188 h 1375569"/>
                  <a:gd name="connsiteX13" fmla="*/ 1547020 w 1547020"/>
                  <a:gd name="connsiteY13" fmla="*/ 793 h 1375569"/>
                  <a:gd name="connsiteX14" fmla="*/ 0 w 1547020"/>
                  <a:gd name="connsiteY14" fmla="*/ 0 h 137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7020" h="1375569">
                    <a:moveTo>
                      <a:pt x="0" y="0"/>
                    </a:moveTo>
                    <a:cubicBezTo>
                      <a:pt x="3175" y="452173"/>
                      <a:pt x="8732" y="923396"/>
                      <a:pt x="11907" y="1375569"/>
                    </a:cubicBezTo>
                    <a:lnTo>
                      <a:pt x="300616" y="1374774"/>
                    </a:lnTo>
                    <a:lnTo>
                      <a:pt x="362529" y="1105693"/>
                    </a:lnTo>
                    <a:lnTo>
                      <a:pt x="510166" y="1105693"/>
                    </a:lnTo>
                    <a:lnTo>
                      <a:pt x="576842" y="1367631"/>
                    </a:lnTo>
                    <a:lnTo>
                      <a:pt x="633991" y="1100931"/>
                    </a:lnTo>
                    <a:lnTo>
                      <a:pt x="772104" y="1096168"/>
                    </a:lnTo>
                    <a:lnTo>
                      <a:pt x="841161" y="1372393"/>
                    </a:lnTo>
                    <a:lnTo>
                      <a:pt x="910216" y="1096168"/>
                    </a:lnTo>
                    <a:lnTo>
                      <a:pt x="1053091" y="1100930"/>
                    </a:lnTo>
                    <a:lnTo>
                      <a:pt x="1115004" y="1372393"/>
                    </a:lnTo>
                    <a:lnTo>
                      <a:pt x="1539876" y="1373188"/>
                    </a:lnTo>
                    <a:cubicBezTo>
                      <a:pt x="1542257" y="925248"/>
                      <a:pt x="1544639" y="448733"/>
                      <a:pt x="1547020" y="793"/>
                    </a:cubicBezTo>
                    <a:lnTo>
                      <a:pt x="0" y="0"/>
                    </a:lnTo>
                    <a:close/>
                  </a:path>
                </a:pathLst>
              </a:custGeom>
              <a:solidFill>
                <a:srgbClr val="92D050"/>
              </a:solidFill>
              <a:ln w="3175">
                <a:noFill/>
                <a:round/>
                <a:headEnd/>
                <a:tailEnd/>
              </a:ln>
            </p:spPr>
            <p:txBody>
              <a:bodyPr wrap="none" rtlCol="0" anchor="ctr"/>
              <a:lstStyle/>
              <a:p>
                <a:pPr algn="ctr"/>
                <a:endParaRPr lang="en-US"/>
              </a:p>
            </p:txBody>
          </p:sp>
          <p:sp>
            <p:nvSpPr>
              <p:cNvPr id="157" name="TextBox 156">
                <a:extLst>
                  <a:ext uri="{FF2B5EF4-FFF2-40B4-BE49-F238E27FC236}">
                    <a16:creationId xmlns:a16="http://schemas.microsoft.com/office/drawing/2014/main" id="{E72BE8EE-E551-4803-BCBE-56B98CAB536F}"/>
                  </a:ext>
                </a:extLst>
              </p:cNvPr>
              <p:cNvSpPr txBox="1"/>
              <p:nvPr/>
            </p:nvSpPr>
            <p:spPr bwMode="auto">
              <a:xfrm>
                <a:off x="4373744" y="3894854"/>
                <a:ext cx="1126774" cy="646331"/>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Engineering </a:t>
                </a:r>
              </a:p>
              <a:p>
                <a:pPr algn="ctr"/>
                <a:r>
                  <a:rPr lang="en-US" sz="1200" b="1" dirty="0">
                    <a:solidFill>
                      <a:srgbClr val="0033CC"/>
                    </a:solidFill>
                    <a:latin typeface="Arial" charset="0"/>
                  </a:rPr>
                  <a:t>Data</a:t>
                </a:r>
              </a:p>
              <a:p>
                <a:pPr algn="ctr"/>
                <a:r>
                  <a:rPr lang="en-US" sz="1200" b="1" dirty="0">
                    <a:solidFill>
                      <a:srgbClr val="0033CC"/>
                    </a:solidFill>
                    <a:latin typeface="Arial" charset="0"/>
                  </a:rPr>
                  <a:t>Binding</a:t>
                </a:r>
              </a:p>
            </p:txBody>
          </p:sp>
          <p:sp>
            <p:nvSpPr>
              <p:cNvPr id="158" name="Freeform 87">
                <a:extLst>
                  <a:ext uri="{FF2B5EF4-FFF2-40B4-BE49-F238E27FC236}">
                    <a16:creationId xmlns:a16="http://schemas.microsoft.com/office/drawing/2014/main" id="{6F5660BF-1E4B-4E9D-ACE0-248A9F019233}"/>
                  </a:ext>
                </a:extLst>
              </p:cNvPr>
              <p:cNvSpPr/>
              <p:nvPr/>
            </p:nvSpPr>
            <p:spPr bwMode="auto">
              <a:xfrm>
                <a:off x="5704680" y="3667681"/>
                <a:ext cx="1484425" cy="1370807"/>
              </a:xfrm>
              <a:custGeom>
                <a:avLst/>
                <a:gdLst>
                  <a:gd name="connsiteX0" fmla="*/ 4762 w 6024562"/>
                  <a:gd name="connsiteY0" fmla="*/ 9525 h 423862"/>
                  <a:gd name="connsiteX1" fmla="*/ 0 w 6024562"/>
                  <a:gd name="connsiteY1" fmla="*/ 404812 h 423862"/>
                  <a:gd name="connsiteX2" fmla="*/ 238125 w 6024562"/>
                  <a:gd name="connsiteY2" fmla="*/ 414337 h 423862"/>
                  <a:gd name="connsiteX3" fmla="*/ 238125 w 6024562"/>
                  <a:gd name="connsiteY3" fmla="*/ 214312 h 423862"/>
                  <a:gd name="connsiteX4" fmla="*/ 371475 w 6024562"/>
                  <a:gd name="connsiteY4" fmla="*/ 138112 h 423862"/>
                  <a:gd name="connsiteX5" fmla="*/ 504825 w 6024562"/>
                  <a:gd name="connsiteY5" fmla="*/ 219075 h 423862"/>
                  <a:gd name="connsiteX6" fmla="*/ 500062 w 6024562"/>
                  <a:gd name="connsiteY6" fmla="*/ 409575 h 423862"/>
                  <a:gd name="connsiteX7" fmla="*/ 609600 w 6024562"/>
                  <a:gd name="connsiteY7" fmla="*/ 414337 h 423862"/>
                  <a:gd name="connsiteX8" fmla="*/ 614362 w 6024562"/>
                  <a:gd name="connsiteY8" fmla="*/ 214312 h 423862"/>
                  <a:gd name="connsiteX9" fmla="*/ 747712 w 6024562"/>
                  <a:gd name="connsiteY9" fmla="*/ 157162 h 423862"/>
                  <a:gd name="connsiteX10" fmla="*/ 890587 w 6024562"/>
                  <a:gd name="connsiteY10" fmla="*/ 214312 h 423862"/>
                  <a:gd name="connsiteX11" fmla="*/ 885825 w 6024562"/>
                  <a:gd name="connsiteY11" fmla="*/ 404812 h 423862"/>
                  <a:gd name="connsiteX12" fmla="*/ 1014412 w 6024562"/>
                  <a:gd name="connsiteY12" fmla="*/ 409575 h 423862"/>
                  <a:gd name="connsiteX13" fmla="*/ 1019175 w 6024562"/>
                  <a:gd name="connsiteY13" fmla="*/ 209550 h 423862"/>
                  <a:gd name="connsiteX14" fmla="*/ 1143000 w 6024562"/>
                  <a:gd name="connsiteY14" fmla="*/ 147637 h 423862"/>
                  <a:gd name="connsiteX15" fmla="*/ 1271587 w 6024562"/>
                  <a:gd name="connsiteY15" fmla="*/ 204787 h 423862"/>
                  <a:gd name="connsiteX16" fmla="*/ 1266825 w 6024562"/>
                  <a:gd name="connsiteY16" fmla="*/ 409575 h 423862"/>
                  <a:gd name="connsiteX17" fmla="*/ 1881187 w 6024562"/>
                  <a:gd name="connsiteY17" fmla="*/ 409575 h 423862"/>
                  <a:gd name="connsiteX18" fmla="*/ 2005012 w 6024562"/>
                  <a:gd name="connsiteY18" fmla="*/ 128587 h 423862"/>
                  <a:gd name="connsiteX19" fmla="*/ 2128837 w 6024562"/>
                  <a:gd name="connsiteY19" fmla="*/ 400050 h 423862"/>
                  <a:gd name="connsiteX20" fmla="*/ 2262187 w 6024562"/>
                  <a:gd name="connsiteY20" fmla="*/ 147637 h 423862"/>
                  <a:gd name="connsiteX21" fmla="*/ 2371725 w 6024562"/>
                  <a:gd name="connsiteY21" fmla="*/ 414337 h 423862"/>
                  <a:gd name="connsiteX22" fmla="*/ 2514600 w 6024562"/>
                  <a:gd name="connsiteY22" fmla="*/ 152400 h 423862"/>
                  <a:gd name="connsiteX23" fmla="*/ 2619375 w 6024562"/>
                  <a:gd name="connsiteY23" fmla="*/ 423862 h 423862"/>
                  <a:gd name="connsiteX24" fmla="*/ 3305175 w 6024562"/>
                  <a:gd name="connsiteY24" fmla="*/ 404812 h 423862"/>
                  <a:gd name="connsiteX25" fmla="*/ 3362325 w 6024562"/>
                  <a:gd name="connsiteY25" fmla="*/ 157162 h 423862"/>
                  <a:gd name="connsiteX26" fmla="*/ 3509962 w 6024562"/>
                  <a:gd name="connsiteY26" fmla="*/ 157162 h 423862"/>
                  <a:gd name="connsiteX27" fmla="*/ 3571875 w 6024562"/>
                  <a:gd name="connsiteY27" fmla="*/ 395287 h 423862"/>
                  <a:gd name="connsiteX28" fmla="*/ 3633787 w 6024562"/>
                  <a:gd name="connsiteY28" fmla="*/ 152400 h 423862"/>
                  <a:gd name="connsiteX29" fmla="*/ 3771900 w 6024562"/>
                  <a:gd name="connsiteY29" fmla="*/ 147637 h 423862"/>
                  <a:gd name="connsiteX30" fmla="*/ 3838575 w 6024562"/>
                  <a:gd name="connsiteY30" fmla="*/ 414337 h 423862"/>
                  <a:gd name="connsiteX31" fmla="*/ 3910012 w 6024562"/>
                  <a:gd name="connsiteY31" fmla="*/ 147637 h 423862"/>
                  <a:gd name="connsiteX32" fmla="*/ 4052887 w 6024562"/>
                  <a:gd name="connsiteY32" fmla="*/ 157162 h 423862"/>
                  <a:gd name="connsiteX33" fmla="*/ 4114800 w 6024562"/>
                  <a:gd name="connsiteY33" fmla="*/ 414337 h 423862"/>
                  <a:gd name="connsiteX34" fmla="*/ 4757737 w 6024562"/>
                  <a:gd name="connsiteY34" fmla="*/ 414337 h 423862"/>
                  <a:gd name="connsiteX35" fmla="*/ 4752975 w 6024562"/>
                  <a:gd name="connsiteY35" fmla="*/ 190500 h 423862"/>
                  <a:gd name="connsiteX36" fmla="*/ 4805362 w 6024562"/>
                  <a:gd name="connsiteY36" fmla="*/ 142875 h 423862"/>
                  <a:gd name="connsiteX37" fmla="*/ 4976812 w 6024562"/>
                  <a:gd name="connsiteY37" fmla="*/ 147637 h 423862"/>
                  <a:gd name="connsiteX38" fmla="*/ 4976812 w 6024562"/>
                  <a:gd name="connsiteY38" fmla="*/ 409575 h 423862"/>
                  <a:gd name="connsiteX39" fmla="*/ 5110162 w 6024562"/>
                  <a:gd name="connsiteY39" fmla="*/ 409575 h 423862"/>
                  <a:gd name="connsiteX40" fmla="*/ 5110162 w 6024562"/>
                  <a:gd name="connsiteY40" fmla="*/ 204787 h 423862"/>
                  <a:gd name="connsiteX41" fmla="*/ 5157787 w 6024562"/>
                  <a:gd name="connsiteY41" fmla="*/ 138112 h 423862"/>
                  <a:gd name="connsiteX42" fmla="*/ 5334000 w 6024562"/>
                  <a:gd name="connsiteY42" fmla="*/ 147637 h 423862"/>
                  <a:gd name="connsiteX43" fmla="*/ 5338762 w 6024562"/>
                  <a:gd name="connsiteY43" fmla="*/ 414337 h 423862"/>
                  <a:gd name="connsiteX44" fmla="*/ 5472112 w 6024562"/>
                  <a:gd name="connsiteY44" fmla="*/ 409575 h 423862"/>
                  <a:gd name="connsiteX45" fmla="*/ 5472112 w 6024562"/>
                  <a:gd name="connsiteY45" fmla="*/ 195262 h 423862"/>
                  <a:gd name="connsiteX46" fmla="*/ 5524500 w 6024562"/>
                  <a:gd name="connsiteY46" fmla="*/ 152400 h 423862"/>
                  <a:gd name="connsiteX47" fmla="*/ 5705475 w 6024562"/>
                  <a:gd name="connsiteY47" fmla="*/ 147637 h 423862"/>
                  <a:gd name="connsiteX48" fmla="*/ 5710237 w 6024562"/>
                  <a:gd name="connsiteY48" fmla="*/ 409575 h 423862"/>
                  <a:gd name="connsiteX49" fmla="*/ 6024562 w 6024562"/>
                  <a:gd name="connsiteY49" fmla="*/ 409575 h 423862"/>
                  <a:gd name="connsiteX50" fmla="*/ 6019800 w 6024562"/>
                  <a:gd name="connsiteY50" fmla="*/ 0 h 423862"/>
                  <a:gd name="connsiteX51" fmla="*/ 4762 w 6024562"/>
                  <a:gd name="connsiteY51" fmla="*/ 9525 h 423862"/>
                  <a:gd name="connsiteX0" fmla="*/ 4762 w 6024562"/>
                  <a:gd name="connsiteY0" fmla="*/ 9525 h 419100"/>
                  <a:gd name="connsiteX1" fmla="*/ 0 w 6024562"/>
                  <a:gd name="connsiteY1" fmla="*/ 404812 h 419100"/>
                  <a:gd name="connsiteX2" fmla="*/ 238125 w 6024562"/>
                  <a:gd name="connsiteY2" fmla="*/ 414337 h 419100"/>
                  <a:gd name="connsiteX3" fmla="*/ 238125 w 6024562"/>
                  <a:gd name="connsiteY3" fmla="*/ 214312 h 419100"/>
                  <a:gd name="connsiteX4" fmla="*/ 371475 w 6024562"/>
                  <a:gd name="connsiteY4" fmla="*/ 138112 h 419100"/>
                  <a:gd name="connsiteX5" fmla="*/ 504825 w 6024562"/>
                  <a:gd name="connsiteY5" fmla="*/ 219075 h 419100"/>
                  <a:gd name="connsiteX6" fmla="*/ 500062 w 6024562"/>
                  <a:gd name="connsiteY6" fmla="*/ 409575 h 419100"/>
                  <a:gd name="connsiteX7" fmla="*/ 609600 w 6024562"/>
                  <a:gd name="connsiteY7" fmla="*/ 414337 h 419100"/>
                  <a:gd name="connsiteX8" fmla="*/ 614362 w 6024562"/>
                  <a:gd name="connsiteY8" fmla="*/ 214312 h 419100"/>
                  <a:gd name="connsiteX9" fmla="*/ 747712 w 6024562"/>
                  <a:gd name="connsiteY9" fmla="*/ 157162 h 419100"/>
                  <a:gd name="connsiteX10" fmla="*/ 890587 w 6024562"/>
                  <a:gd name="connsiteY10" fmla="*/ 214312 h 419100"/>
                  <a:gd name="connsiteX11" fmla="*/ 885825 w 6024562"/>
                  <a:gd name="connsiteY11" fmla="*/ 404812 h 419100"/>
                  <a:gd name="connsiteX12" fmla="*/ 1014412 w 6024562"/>
                  <a:gd name="connsiteY12" fmla="*/ 409575 h 419100"/>
                  <a:gd name="connsiteX13" fmla="*/ 1019175 w 6024562"/>
                  <a:gd name="connsiteY13" fmla="*/ 209550 h 419100"/>
                  <a:gd name="connsiteX14" fmla="*/ 1143000 w 6024562"/>
                  <a:gd name="connsiteY14" fmla="*/ 147637 h 419100"/>
                  <a:gd name="connsiteX15" fmla="*/ 1271587 w 6024562"/>
                  <a:gd name="connsiteY15" fmla="*/ 204787 h 419100"/>
                  <a:gd name="connsiteX16" fmla="*/ 1266825 w 6024562"/>
                  <a:gd name="connsiteY16" fmla="*/ 409575 h 419100"/>
                  <a:gd name="connsiteX17" fmla="*/ 1881187 w 6024562"/>
                  <a:gd name="connsiteY17" fmla="*/ 409575 h 419100"/>
                  <a:gd name="connsiteX18" fmla="*/ 2005012 w 6024562"/>
                  <a:gd name="connsiteY18" fmla="*/ 128587 h 419100"/>
                  <a:gd name="connsiteX19" fmla="*/ 2128837 w 6024562"/>
                  <a:gd name="connsiteY19" fmla="*/ 400050 h 419100"/>
                  <a:gd name="connsiteX20" fmla="*/ 2262187 w 6024562"/>
                  <a:gd name="connsiteY20" fmla="*/ 147637 h 419100"/>
                  <a:gd name="connsiteX21" fmla="*/ 2371725 w 6024562"/>
                  <a:gd name="connsiteY21" fmla="*/ 414337 h 419100"/>
                  <a:gd name="connsiteX22" fmla="*/ 2514600 w 6024562"/>
                  <a:gd name="connsiteY22" fmla="*/ 152400 h 419100"/>
                  <a:gd name="connsiteX23" fmla="*/ 2624138 w 6024562"/>
                  <a:gd name="connsiteY23" fmla="*/ 419100 h 419100"/>
                  <a:gd name="connsiteX24" fmla="*/ 3305175 w 6024562"/>
                  <a:gd name="connsiteY24" fmla="*/ 404812 h 419100"/>
                  <a:gd name="connsiteX25" fmla="*/ 3362325 w 6024562"/>
                  <a:gd name="connsiteY25" fmla="*/ 157162 h 419100"/>
                  <a:gd name="connsiteX26" fmla="*/ 3509962 w 6024562"/>
                  <a:gd name="connsiteY26" fmla="*/ 157162 h 419100"/>
                  <a:gd name="connsiteX27" fmla="*/ 3571875 w 6024562"/>
                  <a:gd name="connsiteY27" fmla="*/ 395287 h 419100"/>
                  <a:gd name="connsiteX28" fmla="*/ 3633787 w 6024562"/>
                  <a:gd name="connsiteY28" fmla="*/ 152400 h 419100"/>
                  <a:gd name="connsiteX29" fmla="*/ 3771900 w 6024562"/>
                  <a:gd name="connsiteY29" fmla="*/ 147637 h 419100"/>
                  <a:gd name="connsiteX30" fmla="*/ 3838575 w 6024562"/>
                  <a:gd name="connsiteY30" fmla="*/ 414337 h 419100"/>
                  <a:gd name="connsiteX31" fmla="*/ 3910012 w 6024562"/>
                  <a:gd name="connsiteY31" fmla="*/ 147637 h 419100"/>
                  <a:gd name="connsiteX32" fmla="*/ 4052887 w 6024562"/>
                  <a:gd name="connsiteY32" fmla="*/ 157162 h 419100"/>
                  <a:gd name="connsiteX33" fmla="*/ 4114800 w 6024562"/>
                  <a:gd name="connsiteY33" fmla="*/ 414337 h 419100"/>
                  <a:gd name="connsiteX34" fmla="*/ 4757737 w 6024562"/>
                  <a:gd name="connsiteY34" fmla="*/ 414337 h 419100"/>
                  <a:gd name="connsiteX35" fmla="*/ 4752975 w 6024562"/>
                  <a:gd name="connsiteY35" fmla="*/ 190500 h 419100"/>
                  <a:gd name="connsiteX36" fmla="*/ 4805362 w 6024562"/>
                  <a:gd name="connsiteY36" fmla="*/ 142875 h 419100"/>
                  <a:gd name="connsiteX37" fmla="*/ 4976812 w 6024562"/>
                  <a:gd name="connsiteY37" fmla="*/ 147637 h 419100"/>
                  <a:gd name="connsiteX38" fmla="*/ 4976812 w 6024562"/>
                  <a:gd name="connsiteY38" fmla="*/ 409575 h 419100"/>
                  <a:gd name="connsiteX39" fmla="*/ 5110162 w 6024562"/>
                  <a:gd name="connsiteY39" fmla="*/ 409575 h 419100"/>
                  <a:gd name="connsiteX40" fmla="*/ 5110162 w 6024562"/>
                  <a:gd name="connsiteY40" fmla="*/ 204787 h 419100"/>
                  <a:gd name="connsiteX41" fmla="*/ 5157787 w 6024562"/>
                  <a:gd name="connsiteY41" fmla="*/ 138112 h 419100"/>
                  <a:gd name="connsiteX42" fmla="*/ 5334000 w 6024562"/>
                  <a:gd name="connsiteY42" fmla="*/ 147637 h 419100"/>
                  <a:gd name="connsiteX43" fmla="*/ 5338762 w 6024562"/>
                  <a:gd name="connsiteY43" fmla="*/ 414337 h 419100"/>
                  <a:gd name="connsiteX44" fmla="*/ 5472112 w 6024562"/>
                  <a:gd name="connsiteY44" fmla="*/ 409575 h 419100"/>
                  <a:gd name="connsiteX45" fmla="*/ 5472112 w 6024562"/>
                  <a:gd name="connsiteY45" fmla="*/ 195262 h 419100"/>
                  <a:gd name="connsiteX46" fmla="*/ 5524500 w 6024562"/>
                  <a:gd name="connsiteY46" fmla="*/ 152400 h 419100"/>
                  <a:gd name="connsiteX47" fmla="*/ 5705475 w 6024562"/>
                  <a:gd name="connsiteY47" fmla="*/ 147637 h 419100"/>
                  <a:gd name="connsiteX48" fmla="*/ 5710237 w 6024562"/>
                  <a:gd name="connsiteY48" fmla="*/ 409575 h 419100"/>
                  <a:gd name="connsiteX49" fmla="*/ 6024562 w 6024562"/>
                  <a:gd name="connsiteY49" fmla="*/ 409575 h 419100"/>
                  <a:gd name="connsiteX50" fmla="*/ 6019800 w 6024562"/>
                  <a:gd name="connsiteY50" fmla="*/ 0 h 419100"/>
                  <a:gd name="connsiteX51" fmla="*/ 4762 w 6024562"/>
                  <a:gd name="connsiteY51" fmla="*/ 9525 h 419100"/>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546022 w 6024562"/>
                  <a:gd name="connsiteY51" fmla="*/ 7938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114800 w 6024562"/>
                  <a:gd name="connsiteY33" fmla="*/ 414337 h 414337"/>
                  <a:gd name="connsiteX34" fmla="*/ 4539672 w 6024562"/>
                  <a:gd name="connsiteY34" fmla="*/ 407988 h 414337"/>
                  <a:gd name="connsiteX35" fmla="*/ 4757737 w 6024562"/>
                  <a:gd name="connsiteY35" fmla="*/ 414337 h 414337"/>
                  <a:gd name="connsiteX36" fmla="*/ 4752975 w 6024562"/>
                  <a:gd name="connsiteY36" fmla="*/ 190500 h 414337"/>
                  <a:gd name="connsiteX37" fmla="*/ 4805362 w 6024562"/>
                  <a:gd name="connsiteY37" fmla="*/ 142875 h 414337"/>
                  <a:gd name="connsiteX38" fmla="*/ 4976812 w 6024562"/>
                  <a:gd name="connsiteY38" fmla="*/ 147637 h 414337"/>
                  <a:gd name="connsiteX39" fmla="*/ 4976812 w 6024562"/>
                  <a:gd name="connsiteY39" fmla="*/ 409575 h 414337"/>
                  <a:gd name="connsiteX40" fmla="*/ 5110162 w 6024562"/>
                  <a:gd name="connsiteY40" fmla="*/ 409575 h 414337"/>
                  <a:gd name="connsiteX41" fmla="*/ 5110162 w 6024562"/>
                  <a:gd name="connsiteY41" fmla="*/ 204787 h 414337"/>
                  <a:gd name="connsiteX42" fmla="*/ 5157787 w 6024562"/>
                  <a:gd name="connsiteY42" fmla="*/ 138112 h 414337"/>
                  <a:gd name="connsiteX43" fmla="*/ 5334000 w 6024562"/>
                  <a:gd name="connsiteY43" fmla="*/ 147637 h 414337"/>
                  <a:gd name="connsiteX44" fmla="*/ 5338762 w 6024562"/>
                  <a:gd name="connsiteY44" fmla="*/ 414337 h 414337"/>
                  <a:gd name="connsiteX45" fmla="*/ 5472112 w 6024562"/>
                  <a:gd name="connsiteY45" fmla="*/ 409575 h 414337"/>
                  <a:gd name="connsiteX46" fmla="*/ 5472112 w 6024562"/>
                  <a:gd name="connsiteY46" fmla="*/ 195262 h 414337"/>
                  <a:gd name="connsiteX47" fmla="*/ 5524500 w 6024562"/>
                  <a:gd name="connsiteY47" fmla="*/ 152400 h 414337"/>
                  <a:gd name="connsiteX48" fmla="*/ 5705475 w 6024562"/>
                  <a:gd name="connsiteY48" fmla="*/ 147637 h 414337"/>
                  <a:gd name="connsiteX49" fmla="*/ 5710237 w 6024562"/>
                  <a:gd name="connsiteY49" fmla="*/ 409575 h 414337"/>
                  <a:gd name="connsiteX50" fmla="*/ 6024562 w 6024562"/>
                  <a:gd name="connsiteY50" fmla="*/ 409575 h 414337"/>
                  <a:gd name="connsiteX51" fmla="*/ 6019800 w 6024562"/>
                  <a:gd name="connsiteY51" fmla="*/ 0 h 414337"/>
                  <a:gd name="connsiteX52" fmla="*/ 4546022 w 6024562"/>
                  <a:gd name="connsiteY52" fmla="*/ 7938 h 414337"/>
                  <a:gd name="connsiteX53" fmla="*/ 4762 w 6024562"/>
                  <a:gd name="connsiteY5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052887 w 6024562"/>
                  <a:gd name="connsiteY32" fmla="*/ 157162 h 414337"/>
                  <a:gd name="connsiteX33" fmla="*/ 4539672 w 6024562"/>
                  <a:gd name="connsiteY33" fmla="*/ 407988 h 414337"/>
                  <a:gd name="connsiteX34" fmla="*/ 4757737 w 6024562"/>
                  <a:gd name="connsiteY34" fmla="*/ 414337 h 414337"/>
                  <a:gd name="connsiteX35" fmla="*/ 4752975 w 6024562"/>
                  <a:gd name="connsiteY35" fmla="*/ 190500 h 414337"/>
                  <a:gd name="connsiteX36" fmla="*/ 4805362 w 6024562"/>
                  <a:gd name="connsiteY36" fmla="*/ 142875 h 414337"/>
                  <a:gd name="connsiteX37" fmla="*/ 4976812 w 6024562"/>
                  <a:gd name="connsiteY37" fmla="*/ 147637 h 414337"/>
                  <a:gd name="connsiteX38" fmla="*/ 4976812 w 6024562"/>
                  <a:gd name="connsiteY38" fmla="*/ 409575 h 414337"/>
                  <a:gd name="connsiteX39" fmla="*/ 5110162 w 6024562"/>
                  <a:gd name="connsiteY39" fmla="*/ 409575 h 414337"/>
                  <a:gd name="connsiteX40" fmla="*/ 5110162 w 6024562"/>
                  <a:gd name="connsiteY40" fmla="*/ 204787 h 414337"/>
                  <a:gd name="connsiteX41" fmla="*/ 5157787 w 6024562"/>
                  <a:gd name="connsiteY41" fmla="*/ 138112 h 414337"/>
                  <a:gd name="connsiteX42" fmla="*/ 5334000 w 6024562"/>
                  <a:gd name="connsiteY42" fmla="*/ 147637 h 414337"/>
                  <a:gd name="connsiteX43" fmla="*/ 5338762 w 6024562"/>
                  <a:gd name="connsiteY43" fmla="*/ 414337 h 414337"/>
                  <a:gd name="connsiteX44" fmla="*/ 5472112 w 6024562"/>
                  <a:gd name="connsiteY44" fmla="*/ 409575 h 414337"/>
                  <a:gd name="connsiteX45" fmla="*/ 5472112 w 6024562"/>
                  <a:gd name="connsiteY45" fmla="*/ 195262 h 414337"/>
                  <a:gd name="connsiteX46" fmla="*/ 5524500 w 6024562"/>
                  <a:gd name="connsiteY46" fmla="*/ 152400 h 414337"/>
                  <a:gd name="connsiteX47" fmla="*/ 5705475 w 6024562"/>
                  <a:gd name="connsiteY47" fmla="*/ 147637 h 414337"/>
                  <a:gd name="connsiteX48" fmla="*/ 5710237 w 6024562"/>
                  <a:gd name="connsiteY48" fmla="*/ 409575 h 414337"/>
                  <a:gd name="connsiteX49" fmla="*/ 6024562 w 6024562"/>
                  <a:gd name="connsiteY49" fmla="*/ 409575 h 414337"/>
                  <a:gd name="connsiteX50" fmla="*/ 6019800 w 6024562"/>
                  <a:gd name="connsiteY50" fmla="*/ 0 h 414337"/>
                  <a:gd name="connsiteX51" fmla="*/ 4546022 w 6024562"/>
                  <a:gd name="connsiteY51" fmla="*/ 7938 h 414337"/>
                  <a:gd name="connsiteX52" fmla="*/ 4762 w 6024562"/>
                  <a:gd name="connsiteY5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3910012 w 6024562"/>
                  <a:gd name="connsiteY31" fmla="*/ 147637 h 414337"/>
                  <a:gd name="connsiteX32" fmla="*/ 4539672 w 6024562"/>
                  <a:gd name="connsiteY32" fmla="*/ 407988 h 414337"/>
                  <a:gd name="connsiteX33" fmla="*/ 4757737 w 6024562"/>
                  <a:gd name="connsiteY33" fmla="*/ 414337 h 414337"/>
                  <a:gd name="connsiteX34" fmla="*/ 4752975 w 6024562"/>
                  <a:gd name="connsiteY34" fmla="*/ 190500 h 414337"/>
                  <a:gd name="connsiteX35" fmla="*/ 4805362 w 6024562"/>
                  <a:gd name="connsiteY35" fmla="*/ 142875 h 414337"/>
                  <a:gd name="connsiteX36" fmla="*/ 4976812 w 6024562"/>
                  <a:gd name="connsiteY36" fmla="*/ 147637 h 414337"/>
                  <a:gd name="connsiteX37" fmla="*/ 4976812 w 6024562"/>
                  <a:gd name="connsiteY37" fmla="*/ 409575 h 414337"/>
                  <a:gd name="connsiteX38" fmla="*/ 5110162 w 6024562"/>
                  <a:gd name="connsiteY38" fmla="*/ 409575 h 414337"/>
                  <a:gd name="connsiteX39" fmla="*/ 5110162 w 6024562"/>
                  <a:gd name="connsiteY39" fmla="*/ 204787 h 414337"/>
                  <a:gd name="connsiteX40" fmla="*/ 5157787 w 6024562"/>
                  <a:gd name="connsiteY40" fmla="*/ 138112 h 414337"/>
                  <a:gd name="connsiteX41" fmla="*/ 5334000 w 6024562"/>
                  <a:gd name="connsiteY41" fmla="*/ 147637 h 414337"/>
                  <a:gd name="connsiteX42" fmla="*/ 5338762 w 6024562"/>
                  <a:gd name="connsiteY42" fmla="*/ 414337 h 414337"/>
                  <a:gd name="connsiteX43" fmla="*/ 5472112 w 6024562"/>
                  <a:gd name="connsiteY43" fmla="*/ 409575 h 414337"/>
                  <a:gd name="connsiteX44" fmla="*/ 5472112 w 6024562"/>
                  <a:gd name="connsiteY44" fmla="*/ 195262 h 414337"/>
                  <a:gd name="connsiteX45" fmla="*/ 5524500 w 6024562"/>
                  <a:gd name="connsiteY45" fmla="*/ 152400 h 414337"/>
                  <a:gd name="connsiteX46" fmla="*/ 5705475 w 6024562"/>
                  <a:gd name="connsiteY46" fmla="*/ 147637 h 414337"/>
                  <a:gd name="connsiteX47" fmla="*/ 5710237 w 6024562"/>
                  <a:gd name="connsiteY47" fmla="*/ 409575 h 414337"/>
                  <a:gd name="connsiteX48" fmla="*/ 6024562 w 6024562"/>
                  <a:gd name="connsiteY48" fmla="*/ 409575 h 414337"/>
                  <a:gd name="connsiteX49" fmla="*/ 6019800 w 6024562"/>
                  <a:gd name="connsiteY49" fmla="*/ 0 h 414337"/>
                  <a:gd name="connsiteX50" fmla="*/ 4546022 w 6024562"/>
                  <a:gd name="connsiteY50" fmla="*/ 7938 h 414337"/>
                  <a:gd name="connsiteX51" fmla="*/ 4762 w 6024562"/>
                  <a:gd name="connsiteY5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3838575 w 6024562"/>
                  <a:gd name="connsiteY30" fmla="*/ 414337 h 414337"/>
                  <a:gd name="connsiteX31" fmla="*/ 4539672 w 6024562"/>
                  <a:gd name="connsiteY31" fmla="*/ 407988 h 414337"/>
                  <a:gd name="connsiteX32" fmla="*/ 4757737 w 6024562"/>
                  <a:gd name="connsiteY32" fmla="*/ 414337 h 414337"/>
                  <a:gd name="connsiteX33" fmla="*/ 4752975 w 6024562"/>
                  <a:gd name="connsiteY33" fmla="*/ 190500 h 414337"/>
                  <a:gd name="connsiteX34" fmla="*/ 4805362 w 6024562"/>
                  <a:gd name="connsiteY34" fmla="*/ 142875 h 414337"/>
                  <a:gd name="connsiteX35" fmla="*/ 4976812 w 6024562"/>
                  <a:gd name="connsiteY35" fmla="*/ 147637 h 414337"/>
                  <a:gd name="connsiteX36" fmla="*/ 4976812 w 6024562"/>
                  <a:gd name="connsiteY36" fmla="*/ 409575 h 414337"/>
                  <a:gd name="connsiteX37" fmla="*/ 5110162 w 6024562"/>
                  <a:gd name="connsiteY37" fmla="*/ 409575 h 414337"/>
                  <a:gd name="connsiteX38" fmla="*/ 5110162 w 6024562"/>
                  <a:gd name="connsiteY38" fmla="*/ 204787 h 414337"/>
                  <a:gd name="connsiteX39" fmla="*/ 5157787 w 6024562"/>
                  <a:gd name="connsiteY39" fmla="*/ 138112 h 414337"/>
                  <a:gd name="connsiteX40" fmla="*/ 5334000 w 6024562"/>
                  <a:gd name="connsiteY40" fmla="*/ 147637 h 414337"/>
                  <a:gd name="connsiteX41" fmla="*/ 5338762 w 6024562"/>
                  <a:gd name="connsiteY41" fmla="*/ 414337 h 414337"/>
                  <a:gd name="connsiteX42" fmla="*/ 5472112 w 6024562"/>
                  <a:gd name="connsiteY42" fmla="*/ 409575 h 414337"/>
                  <a:gd name="connsiteX43" fmla="*/ 5472112 w 6024562"/>
                  <a:gd name="connsiteY43" fmla="*/ 195262 h 414337"/>
                  <a:gd name="connsiteX44" fmla="*/ 5524500 w 6024562"/>
                  <a:gd name="connsiteY44" fmla="*/ 152400 h 414337"/>
                  <a:gd name="connsiteX45" fmla="*/ 5705475 w 6024562"/>
                  <a:gd name="connsiteY45" fmla="*/ 147637 h 414337"/>
                  <a:gd name="connsiteX46" fmla="*/ 5710237 w 6024562"/>
                  <a:gd name="connsiteY46" fmla="*/ 409575 h 414337"/>
                  <a:gd name="connsiteX47" fmla="*/ 6024562 w 6024562"/>
                  <a:gd name="connsiteY47" fmla="*/ 409575 h 414337"/>
                  <a:gd name="connsiteX48" fmla="*/ 6019800 w 6024562"/>
                  <a:gd name="connsiteY48" fmla="*/ 0 h 414337"/>
                  <a:gd name="connsiteX49" fmla="*/ 4546022 w 6024562"/>
                  <a:gd name="connsiteY49" fmla="*/ 7938 h 414337"/>
                  <a:gd name="connsiteX50" fmla="*/ 4762 w 6024562"/>
                  <a:gd name="connsiteY5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3771900 w 6024562"/>
                  <a:gd name="connsiteY29" fmla="*/ 147637 h 414337"/>
                  <a:gd name="connsiteX30" fmla="*/ 4539672 w 6024562"/>
                  <a:gd name="connsiteY30" fmla="*/ 407988 h 414337"/>
                  <a:gd name="connsiteX31" fmla="*/ 4757737 w 6024562"/>
                  <a:gd name="connsiteY31" fmla="*/ 414337 h 414337"/>
                  <a:gd name="connsiteX32" fmla="*/ 4752975 w 6024562"/>
                  <a:gd name="connsiteY32" fmla="*/ 190500 h 414337"/>
                  <a:gd name="connsiteX33" fmla="*/ 4805362 w 6024562"/>
                  <a:gd name="connsiteY33" fmla="*/ 142875 h 414337"/>
                  <a:gd name="connsiteX34" fmla="*/ 4976812 w 6024562"/>
                  <a:gd name="connsiteY34" fmla="*/ 147637 h 414337"/>
                  <a:gd name="connsiteX35" fmla="*/ 4976812 w 6024562"/>
                  <a:gd name="connsiteY35" fmla="*/ 409575 h 414337"/>
                  <a:gd name="connsiteX36" fmla="*/ 5110162 w 6024562"/>
                  <a:gd name="connsiteY36" fmla="*/ 409575 h 414337"/>
                  <a:gd name="connsiteX37" fmla="*/ 5110162 w 6024562"/>
                  <a:gd name="connsiteY37" fmla="*/ 204787 h 414337"/>
                  <a:gd name="connsiteX38" fmla="*/ 5157787 w 6024562"/>
                  <a:gd name="connsiteY38" fmla="*/ 138112 h 414337"/>
                  <a:gd name="connsiteX39" fmla="*/ 5334000 w 6024562"/>
                  <a:gd name="connsiteY39" fmla="*/ 147637 h 414337"/>
                  <a:gd name="connsiteX40" fmla="*/ 5338762 w 6024562"/>
                  <a:gd name="connsiteY40" fmla="*/ 414337 h 414337"/>
                  <a:gd name="connsiteX41" fmla="*/ 5472112 w 6024562"/>
                  <a:gd name="connsiteY41" fmla="*/ 409575 h 414337"/>
                  <a:gd name="connsiteX42" fmla="*/ 5472112 w 6024562"/>
                  <a:gd name="connsiteY42" fmla="*/ 195262 h 414337"/>
                  <a:gd name="connsiteX43" fmla="*/ 5524500 w 6024562"/>
                  <a:gd name="connsiteY43" fmla="*/ 152400 h 414337"/>
                  <a:gd name="connsiteX44" fmla="*/ 5705475 w 6024562"/>
                  <a:gd name="connsiteY44" fmla="*/ 147637 h 414337"/>
                  <a:gd name="connsiteX45" fmla="*/ 5710237 w 6024562"/>
                  <a:gd name="connsiteY45" fmla="*/ 409575 h 414337"/>
                  <a:gd name="connsiteX46" fmla="*/ 6024562 w 6024562"/>
                  <a:gd name="connsiteY46" fmla="*/ 409575 h 414337"/>
                  <a:gd name="connsiteX47" fmla="*/ 6019800 w 6024562"/>
                  <a:gd name="connsiteY47" fmla="*/ 0 h 414337"/>
                  <a:gd name="connsiteX48" fmla="*/ 4546022 w 6024562"/>
                  <a:gd name="connsiteY48" fmla="*/ 7938 h 414337"/>
                  <a:gd name="connsiteX49" fmla="*/ 4762 w 6024562"/>
                  <a:gd name="connsiteY4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3633787 w 6024562"/>
                  <a:gd name="connsiteY28" fmla="*/ 152400 h 414337"/>
                  <a:gd name="connsiteX29" fmla="*/ 4539672 w 6024562"/>
                  <a:gd name="connsiteY29" fmla="*/ 407988 h 414337"/>
                  <a:gd name="connsiteX30" fmla="*/ 4757737 w 6024562"/>
                  <a:gd name="connsiteY30" fmla="*/ 414337 h 414337"/>
                  <a:gd name="connsiteX31" fmla="*/ 4752975 w 6024562"/>
                  <a:gd name="connsiteY31" fmla="*/ 190500 h 414337"/>
                  <a:gd name="connsiteX32" fmla="*/ 4805362 w 6024562"/>
                  <a:gd name="connsiteY32" fmla="*/ 142875 h 414337"/>
                  <a:gd name="connsiteX33" fmla="*/ 4976812 w 6024562"/>
                  <a:gd name="connsiteY33" fmla="*/ 147637 h 414337"/>
                  <a:gd name="connsiteX34" fmla="*/ 4976812 w 6024562"/>
                  <a:gd name="connsiteY34" fmla="*/ 409575 h 414337"/>
                  <a:gd name="connsiteX35" fmla="*/ 5110162 w 6024562"/>
                  <a:gd name="connsiteY35" fmla="*/ 409575 h 414337"/>
                  <a:gd name="connsiteX36" fmla="*/ 5110162 w 6024562"/>
                  <a:gd name="connsiteY36" fmla="*/ 204787 h 414337"/>
                  <a:gd name="connsiteX37" fmla="*/ 5157787 w 6024562"/>
                  <a:gd name="connsiteY37" fmla="*/ 138112 h 414337"/>
                  <a:gd name="connsiteX38" fmla="*/ 5334000 w 6024562"/>
                  <a:gd name="connsiteY38" fmla="*/ 147637 h 414337"/>
                  <a:gd name="connsiteX39" fmla="*/ 5338762 w 6024562"/>
                  <a:gd name="connsiteY39" fmla="*/ 414337 h 414337"/>
                  <a:gd name="connsiteX40" fmla="*/ 5472112 w 6024562"/>
                  <a:gd name="connsiteY40" fmla="*/ 409575 h 414337"/>
                  <a:gd name="connsiteX41" fmla="*/ 5472112 w 6024562"/>
                  <a:gd name="connsiteY41" fmla="*/ 195262 h 414337"/>
                  <a:gd name="connsiteX42" fmla="*/ 5524500 w 6024562"/>
                  <a:gd name="connsiteY42" fmla="*/ 152400 h 414337"/>
                  <a:gd name="connsiteX43" fmla="*/ 5705475 w 6024562"/>
                  <a:gd name="connsiteY43" fmla="*/ 147637 h 414337"/>
                  <a:gd name="connsiteX44" fmla="*/ 5710237 w 6024562"/>
                  <a:gd name="connsiteY44" fmla="*/ 409575 h 414337"/>
                  <a:gd name="connsiteX45" fmla="*/ 6024562 w 6024562"/>
                  <a:gd name="connsiteY45" fmla="*/ 409575 h 414337"/>
                  <a:gd name="connsiteX46" fmla="*/ 6019800 w 6024562"/>
                  <a:gd name="connsiteY46" fmla="*/ 0 h 414337"/>
                  <a:gd name="connsiteX47" fmla="*/ 4546022 w 6024562"/>
                  <a:gd name="connsiteY47" fmla="*/ 7938 h 414337"/>
                  <a:gd name="connsiteX48" fmla="*/ 4762 w 6024562"/>
                  <a:gd name="connsiteY4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3571875 w 6024562"/>
                  <a:gd name="connsiteY27" fmla="*/ 395287 h 414337"/>
                  <a:gd name="connsiteX28" fmla="*/ 4539672 w 6024562"/>
                  <a:gd name="connsiteY28" fmla="*/ 407988 h 414337"/>
                  <a:gd name="connsiteX29" fmla="*/ 4757737 w 6024562"/>
                  <a:gd name="connsiteY29" fmla="*/ 414337 h 414337"/>
                  <a:gd name="connsiteX30" fmla="*/ 4752975 w 6024562"/>
                  <a:gd name="connsiteY30" fmla="*/ 190500 h 414337"/>
                  <a:gd name="connsiteX31" fmla="*/ 4805362 w 6024562"/>
                  <a:gd name="connsiteY31" fmla="*/ 142875 h 414337"/>
                  <a:gd name="connsiteX32" fmla="*/ 4976812 w 6024562"/>
                  <a:gd name="connsiteY32" fmla="*/ 147637 h 414337"/>
                  <a:gd name="connsiteX33" fmla="*/ 4976812 w 6024562"/>
                  <a:gd name="connsiteY33" fmla="*/ 409575 h 414337"/>
                  <a:gd name="connsiteX34" fmla="*/ 5110162 w 6024562"/>
                  <a:gd name="connsiteY34" fmla="*/ 409575 h 414337"/>
                  <a:gd name="connsiteX35" fmla="*/ 5110162 w 6024562"/>
                  <a:gd name="connsiteY35" fmla="*/ 204787 h 414337"/>
                  <a:gd name="connsiteX36" fmla="*/ 5157787 w 6024562"/>
                  <a:gd name="connsiteY36" fmla="*/ 138112 h 414337"/>
                  <a:gd name="connsiteX37" fmla="*/ 5334000 w 6024562"/>
                  <a:gd name="connsiteY37" fmla="*/ 147637 h 414337"/>
                  <a:gd name="connsiteX38" fmla="*/ 5338762 w 6024562"/>
                  <a:gd name="connsiteY38" fmla="*/ 414337 h 414337"/>
                  <a:gd name="connsiteX39" fmla="*/ 5472112 w 6024562"/>
                  <a:gd name="connsiteY39" fmla="*/ 409575 h 414337"/>
                  <a:gd name="connsiteX40" fmla="*/ 5472112 w 6024562"/>
                  <a:gd name="connsiteY40" fmla="*/ 195262 h 414337"/>
                  <a:gd name="connsiteX41" fmla="*/ 5524500 w 6024562"/>
                  <a:gd name="connsiteY41" fmla="*/ 152400 h 414337"/>
                  <a:gd name="connsiteX42" fmla="*/ 5705475 w 6024562"/>
                  <a:gd name="connsiteY42" fmla="*/ 147637 h 414337"/>
                  <a:gd name="connsiteX43" fmla="*/ 5710237 w 6024562"/>
                  <a:gd name="connsiteY43" fmla="*/ 409575 h 414337"/>
                  <a:gd name="connsiteX44" fmla="*/ 6024562 w 6024562"/>
                  <a:gd name="connsiteY44" fmla="*/ 409575 h 414337"/>
                  <a:gd name="connsiteX45" fmla="*/ 6019800 w 6024562"/>
                  <a:gd name="connsiteY45" fmla="*/ 0 h 414337"/>
                  <a:gd name="connsiteX46" fmla="*/ 4546022 w 6024562"/>
                  <a:gd name="connsiteY46" fmla="*/ 7938 h 414337"/>
                  <a:gd name="connsiteX47" fmla="*/ 4762 w 6024562"/>
                  <a:gd name="connsiteY4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3509962 w 6024562"/>
                  <a:gd name="connsiteY26" fmla="*/ 157162 h 414337"/>
                  <a:gd name="connsiteX27" fmla="*/ 4539672 w 6024562"/>
                  <a:gd name="connsiteY27" fmla="*/ 407988 h 414337"/>
                  <a:gd name="connsiteX28" fmla="*/ 4757737 w 6024562"/>
                  <a:gd name="connsiteY28" fmla="*/ 414337 h 414337"/>
                  <a:gd name="connsiteX29" fmla="*/ 4752975 w 6024562"/>
                  <a:gd name="connsiteY29" fmla="*/ 190500 h 414337"/>
                  <a:gd name="connsiteX30" fmla="*/ 4805362 w 6024562"/>
                  <a:gd name="connsiteY30" fmla="*/ 142875 h 414337"/>
                  <a:gd name="connsiteX31" fmla="*/ 4976812 w 6024562"/>
                  <a:gd name="connsiteY31" fmla="*/ 147637 h 414337"/>
                  <a:gd name="connsiteX32" fmla="*/ 4976812 w 6024562"/>
                  <a:gd name="connsiteY32" fmla="*/ 409575 h 414337"/>
                  <a:gd name="connsiteX33" fmla="*/ 5110162 w 6024562"/>
                  <a:gd name="connsiteY33" fmla="*/ 409575 h 414337"/>
                  <a:gd name="connsiteX34" fmla="*/ 5110162 w 6024562"/>
                  <a:gd name="connsiteY34" fmla="*/ 204787 h 414337"/>
                  <a:gd name="connsiteX35" fmla="*/ 5157787 w 6024562"/>
                  <a:gd name="connsiteY35" fmla="*/ 138112 h 414337"/>
                  <a:gd name="connsiteX36" fmla="*/ 5334000 w 6024562"/>
                  <a:gd name="connsiteY36" fmla="*/ 147637 h 414337"/>
                  <a:gd name="connsiteX37" fmla="*/ 5338762 w 6024562"/>
                  <a:gd name="connsiteY37" fmla="*/ 414337 h 414337"/>
                  <a:gd name="connsiteX38" fmla="*/ 5472112 w 6024562"/>
                  <a:gd name="connsiteY38" fmla="*/ 409575 h 414337"/>
                  <a:gd name="connsiteX39" fmla="*/ 5472112 w 6024562"/>
                  <a:gd name="connsiteY39" fmla="*/ 195262 h 414337"/>
                  <a:gd name="connsiteX40" fmla="*/ 5524500 w 6024562"/>
                  <a:gd name="connsiteY40" fmla="*/ 152400 h 414337"/>
                  <a:gd name="connsiteX41" fmla="*/ 5705475 w 6024562"/>
                  <a:gd name="connsiteY41" fmla="*/ 147637 h 414337"/>
                  <a:gd name="connsiteX42" fmla="*/ 5710237 w 6024562"/>
                  <a:gd name="connsiteY42" fmla="*/ 409575 h 414337"/>
                  <a:gd name="connsiteX43" fmla="*/ 6024562 w 6024562"/>
                  <a:gd name="connsiteY43" fmla="*/ 409575 h 414337"/>
                  <a:gd name="connsiteX44" fmla="*/ 6019800 w 6024562"/>
                  <a:gd name="connsiteY44" fmla="*/ 0 h 414337"/>
                  <a:gd name="connsiteX45" fmla="*/ 4546022 w 6024562"/>
                  <a:gd name="connsiteY45" fmla="*/ 7938 h 414337"/>
                  <a:gd name="connsiteX46" fmla="*/ 4762 w 6024562"/>
                  <a:gd name="connsiteY4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3362325 w 6024562"/>
                  <a:gd name="connsiteY25" fmla="*/ 157162 h 414337"/>
                  <a:gd name="connsiteX26" fmla="*/ 4539672 w 6024562"/>
                  <a:gd name="connsiteY26" fmla="*/ 407988 h 414337"/>
                  <a:gd name="connsiteX27" fmla="*/ 4757737 w 6024562"/>
                  <a:gd name="connsiteY27" fmla="*/ 414337 h 414337"/>
                  <a:gd name="connsiteX28" fmla="*/ 4752975 w 6024562"/>
                  <a:gd name="connsiteY28" fmla="*/ 190500 h 414337"/>
                  <a:gd name="connsiteX29" fmla="*/ 4805362 w 6024562"/>
                  <a:gd name="connsiteY29" fmla="*/ 142875 h 414337"/>
                  <a:gd name="connsiteX30" fmla="*/ 4976812 w 6024562"/>
                  <a:gd name="connsiteY30" fmla="*/ 147637 h 414337"/>
                  <a:gd name="connsiteX31" fmla="*/ 4976812 w 6024562"/>
                  <a:gd name="connsiteY31" fmla="*/ 409575 h 414337"/>
                  <a:gd name="connsiteX32" fmla="*/ 5110162 w 6024562"/>
                  <a:gd name="connsiteY32" fmla="*/ 409575 h 414337"/>
                  <a:gd name="connsiteX33" fmla="*/ 5110162 w 6024562"/>
                  <a:gd name="connsiteY33" fmla="*/ 204787 h 414337"/>
                  <a:gd name="connsiteX34" fmla="*/ 5157787 w 6024562"/>
                  <a:gd name="connsiteY34" fmla="*/ 138112 h 414337"/>
                  <a:gd name="connsiteX35" fmla="*/ 5334000 w 6024562"/>
                  <a:gd name="connsiteY35" fmla="*/ 147637 h 414337"/>
                  <a:gd name="connsiteX36" fmla="*/ 5338762 w 6024562"/>
                  <a:gd name="connsiteY36" fmla="*/ 414337 h 414337"/>
                  <a:gd name="connsiteX37" fmla="*/ 5472112 w 6024562"/>
                  <a:gd name="connsiteY37" fmla="*/ 409575 h 414337"/>
                  <a:gd name="connsiteX38" fmla="*/ 5472112 w 6024562"/>
                  <a:gd name="connsiteY38" fmla="*/ 195262 h 414337"/>
                  <a:gd name="connsiteX39" fmla="*/ 5524500 w 6024562"/>
                  <a:gd name="connsiteY39" fmla="*/ 152400 h 414337"/>
                  <a:gd name="connsiteX40" fmla="*/ 5705475 w 6024562"/>
                  <a:gd name="connsiteY40" fmla="*/ 147637 h 414337"/>
                  <a:gd name="connsiteX41" fmla="*/ 5710237 w 6024562"/>
                  <a:gd name="connsiteY41" fmla="*/ 409575 h 414337"/>
                  <a:gd name="connsiteX42" fmla="*/ 6024562 w 6024562"/>
                  <a:gd name="connsiteY42" fmla="*/ 409575 h 414337"/>
                  <a:gd name="connsiteX43" fmla="*/ 6019800 w 6024562"/>
                  <a:gd name="connsiteY43" fmla="*/ 0 h 414337"/>
                  <a:gd name="connsiteX44" fmla="*/ 4546022 w 6024562"/>
                  <a:gd name="connsiteY44" fmla="*/ 7938 h 414337"/>
                  <a:gd name="connsiteX45" fmla="*/ 4762 w 6024562"/>
                  <a:gd name="connsiteY4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3305175 w 6024562"/>
                  <a:gd name="connsiteY24" fmla="*/ 404812 h 414337"/>
                  <a:gd name="connsiteX25" fmla="*/ 4539672 w 6024562"/>
                  <a:gd name="connsiteY25" fmla="*/ 407988 h 414337"/>
                  <a:gd name="connsiteX26" fmla="*/ 4757737 w 6024562"/>
                  <a:gd name="connsiteY26" fmla="*/ 414337 h 414337"/>
                  <a:gd name="connsiteX27" fmla="*/ 4752975 w 6024562"/>
                  <a:gd name="connsiteY27" fmla="*/ 190500 h 414337"/>
                  <a:gd name="connsiteX28" fmla="*/ 4805362 w 6024562"/>
                  <a:gd name="connsiteY28" fmla="*/ 142875 h 414337"/>
                  <a:gd name="connsiteX29" fmla="*/ 4976812 w 6024562"/>
                  <a:gd name="connsiteY29" fmla="*/ 147637 h 414337"/>
                  <a:gd name="connsiteX30" fmla="*/ 4976812 w 6024562"/>
                  <a:gd name="connsiteY30" fmla="*/ 409575 h 414337"/>
                  <a:gd name="connsiteX31" fmla="*/ 5110162 w 6024562"/>
                  <a:gd name="connsiteY31" fmla="*/ 409575 h 414337"/>
                  <a:gd name="connsiteX32" fmla="*/ 5110162 w 6024562"/>
                  <a:gd name="connsiteY32" fmla="*/ 204787 h 414337"/>
                  <a:gd name="connsiteX33" fmla="*/ 5157787 w 6024562"/>
                  <a:gd name="connsiteY33" fmla="*/ 138112 h 414337"/>
                  <a:gd name="connsiteX34" fmla="*/ 5334000 w 6024562"/>
                  <a:gd name="connsiteY34" fmla="*/ 147637 h 414337"/>
                  <a:gd name="connsiteX35" fmla="*/ 5338762 w 6024562"/>
                  <a:gd name="connsiteY35" fmla="*/ 414337 h 414337"/>
                  <a:gd name="connsiteX36" fmla="*/ 5472112 w 6024562"/>
                  <a:gd name="connsiteY36" fmla="*/ 409575 h 414337"/>
                  <a:gd name="connsiteX37" fmla="*/ 5472112 w 6024562"/>
                  <a:gd name="connsiteY37" fmla="*/ 195262 h 414337"/>
                  <a:gd name="connsiteX38" fmla="*/ 5524500 w 6024562"/>
                  <a:gd name="connsiteY38" fmla="*/ 152400 h 414337"/>
                  <a:gd name="connsiteX39" fmla="*/ 5705475 w 6024562"/>
                  <a:gd name="connsiteY39" fmla="*/ 147637 h 414337"/>
                  <a:gd name="connsiteX40" fmla="*/ 5710237 w 6024562"/>
                  <a:gd name="connsiteY40" fmla="*/ 409575 h 414337"/>
                  <a:gd name="connsiteX41" fmla="*/ 6024562 w 6024562"/>
                  <a:gd name="connsiteY41" fmla="*/ 409575 h 414337"/>
                  <a:gd name="connsiteX42" fmla="*/ 6019800 w 6024562"/>
                  <a:gd name="connsiteY42" fmla="*/ 0 h 414337"/>
                  <a:gd name="connsiteX43" fmla="*/ 4546022 w 6024562"/>
                  <a:gd name="connsiteY43" fmla="*/ 7938 h 414337"/>
                  <a:gd name="connsiteX44" fmla="*/ 4762 w 6024562"/>
                  <a:gd name="connsiteY4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2624138 w 6024562"/>
                  <a:gd name="connsiteY23" fmla="*/ 409575 h 414337"/>
                  <a:gd name="connsiteX24" fmla="*/ 4539672 w 6024562"/>
                  <a:gd name="connsiteY24" fmla="*/ 407988 h 414337"/>
                  <a:gd name="connsiteX25" fmla="*/ 4757737 w 6024562"/>
                  <a:gd name="connsiteY25" fmla="*/ 414337 h 414337"/>
                  <a:gd name="connsiteX26" fmla="*/ 4752975 w 6024562"/>
                  <a:gd name="connsiteY26" fmla="*/ 190500 h 414337"/>
                  <a:gd name="connsiteX27" fmla="*/ 4805362 w 6024562"/>
                  <a:gd name="connsiteY27" fmla="*/ 142875 h 414337"/>
                  <a:gd name="connsiteX28" fmla="*/ 4976812 w 6024562"/>
                  <a:gd name="connsiteY28" fmla="*/ 147637 h 414337"/>
                  <a:gd name="connsiteX29" fmla="*/ 4976812 w 6024562"/>
                  <a:gd name="connsiteY29" fmla="*/ 409575 h 414337"/>
                  <a:gd name="connsiteX30" fmla="*/ 5110162 w 6024562"/>
                  <a:gd name="connsiteY30" fmla="*/ 409575 h 414337"/>
                  <a:gd name="connsiteX31" fmla="*/ 5110162 w 6024562"/>
                  <a:gd name="connsiteY31" fmla="*/ 204787 h 414337"/>
                  <a:gd name="connsiteX32" fmla="*/ 5157787 w 6024562"/>
                  <a:gd name="connsiteY32" fmla="*/ 138112 h 414337"/>
                  <a:gd name="connsiteX33" fmla="*/ 5334000 w 6024562"/>
                  <a:gd name="connsiteY33" fmla="*/ 147637 h 414337"/>
                  <a:gd name="connsiteX34" fmla="*/ 5338762 w 6024562"/>
                  <a:gd name="connsiteY34" fmla="*/ 414337 h 414337"/>
                  <a:gd name="connsiteX35" fmla="*/ 5472112 w 6024562"/>
                  <a:gd name="connsiteY35" fmla="*/ 409575 h 414337"/>
                  <a:gd name="connsiteX36" fmla="*/ 5472112 w 6024562"/>
                  <a:gd name="connsiteY36" fmla="*/ 195262 h 414337"/>
                  <a:gd name="connsiteX37" fmla="*/ 5524500 w 6024562"/>
                  <a:gd name="connsiteY37" fmla="*/ 152400 h 414337"/>
                  <a:gd name="connsiteX38" fmla="*/ 5705475 w 6024562"/>
                  <a:gd name="connsiteY38" fmla="*/ 147637 h 414337"/>
                  <a:gd name="connsiteX39" fmla="*/ 5710237 w 6024562"/>
                  <a:gd name="connsiteY39" fmla="*/ 409575 h 414337"/>
                  <a:gd name="connsiteX40" fmla="*/ 6024562 w 6024562"/>
                  <a:gd name="connsiteY40" fmla="*/ 409575 h 414337"/>
                  <a:gd name="connsiteX41" fmla="*/ 6019800 w 6024562"/>
                  <a:gd name="connsiteY41" fmla="*/ 0 h 414337"/>
                  <a:gd name="connsiteX42" fmla="*/ 4546022 w 6024562"/>
                  <a:gd name="connsiteY42" fmla="*/ 7938 h 414337"/>
                  <a:gd name="connsiteX43" fmla="*/ 4762 w 6024562"/>
                  <a:gd name="connsiteY4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2514600 w 6024562"/>
                  <a:gd name="connsiteY22" fmla="*/ 152400 h 414337"/>
                  <a:gd name="connsiteX23" fmla="*/ 4539672 w 6024562"/>
                  <a:gd name="connsiteY23" fmla="*/ 407988 h 414337"/>
                  <a:gd name="connsiteX24" fmla="*/ 4757737 w 6024562"/>
                  <a:gd name="connsiteY24" fmla="*/ 414337 h 414337"/>
                  <a:gd name="connsiteX25" fmla="*/ 4752975 w 6024562"/>
                  <a:gd name="connsiteY25" fmla="*/ 190500 h 414337"/>
                  <a:gd name="connsiteX26" fmla="*/ 4805362 w 6024562"/>
                  <a:gd name="connsiteY26" fmla="*/ 142875 h 414337"/>
                  <a:gd name="connsiteX27" fmla="*/ 4976812 w 6024562"/>
                  <a:gd name="connsiteY27" fmla="*/ 147637 h 414337"/>
                  <a:gd name="connsiteX28" fmla="*/ 4976812 w 6024562"/>
                  <a:gd name="connsiteY28" fmla="*/ 409575 h 414337"/>
                  <a:gd name="connsiteX29" fmla="*/ 5110162 w 6024562"/>
                  <a:gd name="connsiteY29" fmla="*/ 409575 h 414337"/>
                  <a:gd name="connsiteX30" fmla="*/ 5110162 w 6024562"/>
                  <a:gd name="connsiteY30" fmla="*/ 204787 h 414337"/>
                  <a:gd name="connsiteX31" fmla="*/ 5157787 w 6024562"/>
                  <a:gd name="connsiteY31" fmla="*/ 138112 h 414337"/>
                  <a:gd name="connsiteX32" fmla="*/ 5334000 w 6024562"/>
                  <a:gd name="connsiteY32" fmla="*/ 147637 h 414337"/>
                  <a:gd name="connsiteX33" fmla="*/ 5338762 w 6024562"/>
                  <a:gd name="connsiteY33" fmla="*/ 414337 h 414337"/>
                  <a:gd name="connsiteX34" fmla="*/ 5472112 w 6024562"/>
                  <a:gd name="connsiteY34" fmla="*/ 409575 h 414337"/>
                  <a:gd name="connsiteX35" fmla="*/ 5472112 w 6024562"/>
                  <a:gd name="connsiteY35" fmla="*/ 195262 h 414337"/>
                  <a:gd name="connsiteX36" fmla="*/ 5524500 w 6024562"/>
                  <a:gd name="connsiteY36" fmla="*/ 152400 h 414337"/>
                  <a:gd name="connsiteX37" fmla="*/ 5705475 w 6024562"/>
                  <a:gd name="connsiteY37" fmla="*/ 147637 h 414337"/>
                  <a:gd name="connsiteX38" fmla="*/ 5710237 w 6024562"/>
                  <a:gd name="connsiteY38" fmla="*/ 409575 h 414337"/>
                  <a:gd name="connsiteX39" fmla="*/ 6024562 w 6024562"/>
                  <a:gd name="connsiteY39" fmla="*/ 409575 h 414337"/>
                  <a:gd name="connsiteX40" fmla="*/ 6019800 w 6024562"/>
                  <a:gd name="connsiteY40" fmla="*/ 0 h 414337"/>
                  <a:gd name="connsiteX41" fmla="*/ 4546022 w 6024562"/>
                  <a:gd name="connsiteY41" fmla="*/ 7938 h 414337"/>
                  <a:gd name="connsiteX42" fmla="*/ 4762 w 6024562"/>
                  <a:gd name="connsiteY4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2371725 w 6024562"/>
                  <a:gd name="connsiteY21" fmla="*/ 414337 h 414337"/>
                  <a:gd name="connsiteX22" fmla="*/ 4539672 w 6024562"/>
                  <a:gd name="connsiteY22" fmla="*/ 407988 h 414337"/>
                  <a:gd name="connsiteX23" fmla="*/ 4757737 w 6024562"/>
                  <a:gd name="connsiteY23" fmla="*/ 414337 h 414337"/>
                  <a:gd name="connsiteX24" fmla="*/ 4752975 w 6024562"/>
                  <a:gd name="connsiteY24" fmla="*/ 190500 h 414337"/>
                  <a:gd name="connsiteX25" fmla="*/ 4805362 w 6024562"/>
                  <a:gd name="connsiteY25" fmla="*/ 142875 h 414337"/>
                  <a:gd name="connsiteX26" fmla="*/ 4976812 w 6024562"/>
                  <a:gd name="connsiteY26" fmla="*/ 147637 h 414337"/>
                  <a:gd name="connsiteX27" fmla="*/ 4976812 w 6024562"/>
                  <a:gd name="connsiteY27" fmla="*/ 409575 h 414337"/>
                  <a:gd name="connsiteX28" fmla="*/ 5110162 w 6024562"/>
                  <a:gd name="connsiteY28" fmla="*/ 409575 h 414337"/>
                  <a:gd name="connsiteX29" fmla="*/ 5110162 w 6024562"/>
                  <a:gd name="connsiteY29" fmla="*/ 204787 h 414337"/>
                  <a:gd name="connsiteX30" fmla="*/ 5157787 w 6024562"/>
                  <a:gd name="connsiteY30" fmla="*/ 138112 h 414337"/>
                  <a:gd name="connsiteX31" fmla="*/ 5334000 w 6024562"/>
                  <a:gd name="connsiteY31" fmla="*/ 147637 h 414337"/>
                  <a:gd name="connsiteX32" fmla="*/ 5338762 w 6024562"/>
                  <a:gd name="connsiteY32" fmla="*/ 414337 h 414337"/>
                  <a:gd name="connsiteX33" fmla="*/ 5472112 w 6024562"/>
                  <a:gd name="connsiteY33" fmla="*/ 409575 h 414337"/>
                  <a:gd name="connsiteX34" fmla="*/ 5472112 w 6024562"/>
                  <a:gd name="connsiteY34" fmla="*/ 195262 h 414337"/>
                  <a:gd name="connsiteX35" fmla="*/ 5524500 w 6024562"/>
                  <a:gd name="connsiteY35" fmla="*/ 152400 h 414337"/>
                  <a:gd name="connsiteX36" fmla="*/ 5705475 w 6024562"/>
                  <a:gd name="connsiteY36" fmla="*/ 147637 h 414337"/>
                  <a:gd name="connsiteX37" fmla="*/ 5710237 w 6024562"/>
                  <a:gd name="connsiteY37" fmla="*/ 409575 h 414337"/>
                  <a:gd name="connsiteX38" fmla="*/ 6024562 w 6024562"/>
                  <a:gd name="connsiteY38" fmla="*/ 409575 h 414337"/>
                  <a:gd name="connsiteX39" fmla="*/ 6019800 w 6024562"/>
                  <a:gd name="connsiteY39" fmla="*/ 0 h 414337"/>
                  <a:gd name="connsiteX40" fmla="*/ 4546022 w 6024562"/>
                  <a:gd name="connsiteY40" fmla="*/ 7938 h 414337"/>
                  <a:gd name="connsiteX41" fmla="*/ 4762 w 6024562"/>
                  <a:gd name="connsiteY4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2262187 w 6024562"/>
                  <a:gd name="connsiteY20" fmla="*/ 147637 h 414337"/>
                  <a:gd name="connsiteX21" fmla="*/ 4539672 w 6024562"/>
                  <a:gd name="connsiteY21" fmla="*/ 407988 h 414337"/>
                  <a:gd name="connsiteX22" fmla="*/ 4757737 w 6024562"/>
                  <a:gd name="connsiteY22" fmla="*/ 414337 h 414337"/>
                  <a:gd name="connsiteX23" fmla="*/ 4752975 w 6024562"/>
                  <a:gd name="connsiteY23" fmla="*/ 190500 h 414337"/>
                  <a:gd name="connsiteX24" fmla="*/ 4805362 w 6024562"/>
                  <a:gd name="connsiteY24" fmla="*/ 142875 h 414337"/>
                  <a:gd name="connsiteX25" fmla="*/ 4976812 w 6024562"/>
                  <a:gd name="connsiteY25" fmla="*/ 147637 h 414337"/>
                  <a:gd name="connsiteX26" fmla="*/ 4976812 w 6024562"/>
                  <a:gd name="connsiteY26" fmla="*/ 409575 h 414337"/>
                  <a:gd name="connsiteX27" fmla="*/ 5110162 w 6024562"/>
                  <a:gd name="connsiteY27" fmla="*/ 409575 h 414337"/>
                  <a:gd name="connsiteX28" fmla="*/ 5110162 w 6024562"/>
                  <a:gd name="connsiteY28" fmla="*/ 204787 h 414337"/>
                  <a:gd name="connsiteX29" fmla="*/ 5157787 w 6024562"/>
                  <a:gd name="connsiteY29" fmla="*/ 138112 h 414337"/>
                  <a:gd name="connsiteX30" fmla="*/ 5334000 w 6024562"/>
                  <a:gd name="connsiteY30" fmla="*/ 147637 h 414337"/>
                  <a:gd name="connsiteX31" fmla="*/ 5338762 w 6024562"/>
                  <a:gd name="connsiteY31" fmla="*/ 414337 h 414337"/>
                  <a:gd name="connsiteX32" fmla="*/ 5472112 w 6024562"/>
                  <a:gd name="connsiteY32" fmla="*/ 409575 h 414337"/>
                  <a:gd name="connsiteX33" fmla="*/ 5472112 w 6024562"/>
                  <a:gd name="connsiteY33" fmla="*/ 195262 h 414337"/>
                  <a:gd name="connsiteX34" fmla="*/ 5524500 w 6024562"/>
                  <a:gd name="connsiteY34" fmla="*/ 152400 h 414337"/>
                  <a:gd name="connsiteX35" fmla="*/ 5705475 w 6024562"/>
                  <a:gd name="connsiteY35" fmla="*/ 147637 h 414337"/>
                  <a:gd name="connsiteX36" fmla="*/ 5710237 w 6024562"/>
                  <a:gd name="connsiteY36" fmla="*/ 409575 h 414337"/>
                  <a:gd name="connsiteX37" fmla="*/ 6024562 w 6024562"/>
                  <a:gd name="connsiteY37" fmla="*/ 409575 h 414337"/>
                  <a:gd name="connsiteX38" fmla="*/ 6019800 w 6024562"/>
                  <a:gd name="connsiteY38" fmla="*/ 0 h 414337"/>
                  <a:gd name="connsiteX39" fmla="*/ 4546022 w 6024562"/>
                  <a:gd name="connsiteY39" fmla="*/ 7938 h 414337"/>
                  <a:gd name="connsiteX40" fmla="*/ 4762 w 6024562"/>
                  <a:gd name="connsiteY4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2128837 w 6024562"/>
                  <a:gd name="connsiteY19" fmla="*/ 400050 h 414337"/>
                  <a:gd name="connsiteX20" fmla="*/ 4539672 w 6024562"/>
                  <a:gd name="connsiteY20" fmla="*/ 407988 h 414337"/>
                  <a:gd name="connsiteX21" fmla="*/ 4757737 w 6024562"/>
                  <a:gd name="connsiteY21" fmla="*/ 414337 h 414337"/>
                  <a:gd name="connsiteX22" fmla="*/ 4752975 w 6024562"/>
                  <a:gd name="connsiteY22" fmla="*/ 190500 h 414337"/>
                  <a:gd name="connsiteX23" fmla="*/ 4805362 w 6024562"/>
                  <a:gd name="connsiteY23" fmla="*/ 142875 h 414337"/>
                  <a:gd name="connsiteX24" fmla="*/ 4976812 w 6024562"/>
                  <a:gd name="connsiteY24" fmla="*/ 147637 h 414337"/>
                  <a:gd name="connsiteX25" fmla="*/ 4976812 w 6024562"/>
                  <a:gd name="connsiteY25" fmla="*/ 409575 h 414337"/>
                  <a:gd name="connsiteX26" fmla="*/ 5110162 w 6024562"/>
                  <a:gd name="connsiteY26" fmla="*/ 409575 h 414337"/>
                  <a:gd name="connsiteX27" fmla="*/ 5110162 w 6024562"/>
                  <a:gd name="connsiteY27" fmla="*/ 204787 h 414337"/>
                  <a:gd name="connsiteX28" fmla="*/ 5157787 w 6024562"/>
                  <a:gd name="connsiteY28" fmla="*/ 138112 h 414337"/>
                  <a:gd name="connsiteX29" fmla="*/ 5334000 w 6024562"/>
                  <a:gd name="connsiteY29" fmla="*/ 147637 h 414337"/>
                  <a:gd name="connsiteX30" fmla="*/ 5338762 w 6024562"/>
                  <a:gd name="connsiteY30" fmla="*/ 414337 h 414337"/>
                  <a:gd name="connsiteX31" fmla="*/ 5472112 w 6024562"/>
                  <a:gd name="connsiteY31" fmla="*/ 409575 h 414337"/>
                  <a:gd name="connsiteX32" fmla="*/ 5472112 w 6024562"/>
                  <a:gd name="connsiteY32" fmla="*/ 195262 h 414337"/>
                  <a:gd name="connsiteX33" fmla="*/ 5524500 w 6024562"/>
                  <a:gd name="connsiteY33" fmla="*/ 152400 h 414337"/>
                  <a:gd name="connsiteX34" fmla="*/ 5705475 w 6024562"/>
                  <a:gd name="connsiteY34" fmla="*/ 147637 h 414337"/>
                  <a:gd name="connsiteX35" fmla="*/ 5710237 w 6024562"/>
                  <a:gd name="connsiteY35" fmla="*/ 409575 h 414337"/>
                  <a:gd name="connsiteX36" fmla="*/ 6024562 w 6024562"/>
                  <a:gd name="connsiteY36" fmla="*/ 409575 h 414337"/>
                  <a:gd name="connsiteX37" fmla="*/ 6019800 w 6024562"/>
                  <a:gd name="connsiteY37" fmla="*/ 0 h 414337"/>
                  <a:gd name="connsiteX38" fmla="*/ 4546022 w 6024562"/>
                  <a:gd name="connsiteY38" fmla="*/ 7938 h 414337"/>
                  <a:gd name="connsiteX39" fmla="*/ 4762 w 6024562"/>
                  <a:gd name="connsiteY3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2005012 w 6024562"/>
                  <a:gd name="connsiteY18" fmla="*/ 128587 h 414337"/>
                  <a:gd name="connsiteX19" fmla="*/ 4539672 w 6024562"/>
                  <a:gd name="connsiteY19" fmla="*/ 407988 h 414337"/>
                  <a:gd name="connsiteX20" fmla="*/ 4757737 w 6024562"/>
                  <a:gd name="connsiteY20" fmla="*/ 414337 h 414337"/>
                  <a:gd name="connsiteX21" fmla="*/ 4752975 w 6024562"/>
                  <a:gd name="connsiteY21" fmla="*/ 190500 h 414337"/>
                  <a:gd name="connsiteX22" fmla="*/ 4805362 w 6024562"/>
                  <a:gd name="connsiteY22" fmla="*/ 142875 h 414337"/>
                  <a:gd name="connsiteX23" fmla="*/ 4976812 w 6024562"/>
                  <a:gd name="connsiteY23" fmla="*/ 147637 h 414337"/>
                  <a:gd name="connsiteX24" fmla="*/ 4976812 w 6024562"/>
                  <a:gd name="connsiteY24" fmla="*/ 409575 h 414337"/>
                  <a:gd name="connsiteX25" fmla="*/ 5110162 w 6024562"/>
                  <a:gd name="connsiteY25" fmla="*/ 409575 h 414337"/>
                  <a:gd name="connsiteX26" fmla="*/ 5110162 w 6024562"/>
                  <a:gd name="connsiteY26" fmla="*/ 204787 h 414337"/>
                  <a:gd name="connsiteX27" fmla="*/ 5157787 w 6024562"/>
                  <a:gd name="connsiteY27" fmla="*/ 138112 h 414337"/>
                  <a:gd name="connsiteX28" fmla="*/ 5334000 w 6024562"/>
                  <a:gd name="connsiteY28" fmla="*/ 147637 h 414337"/>
                  <a:gd name="connsiteX29" fmla="*/ 5338762 w 6024562"/>
                  <a:gd name="connsiteY29" fmla="*/ 414337 h 414337"/>
                  <a:gd name="connsiteX30" fmla="*/ 5472112 w 6024562"/>
                  <a:gd name="connsiteY30" fmla="*/ 409575 h 414337"/>
                  <a:gd name="connsiteX31" fmla="*/ 5472112 w 6024562"/>
                  <a:gd name="connsiteY31" fmla="*/ 195262 h 414337"/>
                  <a:gd name="connsiteX32" fmla="*/ 5524500 w 6024562"/>
                  <a:gd name="connsiteY32" fmla="*/ 152400 h 414337"/>
                  <a:gd name="connsiteX33" fmla="*/ 5705475 w 6024562"/>
                  <a:gd name="connsiteY33" fmla="*/ 147637 h 414337"/>
                  <a:gd name="connsiteX34" fmla="*/ 5710237 w 6024562"/>
                  <a:gd name="connsiteY34" fmla="*/ 409575 h 414337"/>
                  <a:gd name="connsiteX35" fmla="*/ 6024562 w 6024562"/>
                  <a:gd name="connsiteY35" fmla="*/ 409575 h 414337"/>
                  <a:gd name="connsiteX36" fmla="*/ 6019800 w 6024562"/>
                  <a:gd name="connsiteY36" fmla="*/ 0 h 414337"/>
                  <a:gd name="connsiteX37" fmla="*/ 4546022 w 6024562"/>
                  <a:gd name="connsiteY37" fmla="*/ 7938 h 414337"/>
                  <a:gd name="connsiteX38" fmla="*/ 4762 w 6024562"/>
                  <a:gd name="connsiteY3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1881187 w 6024562"/>
                  <a:gd name="connsiteY17" fmla="*/ 409575 h 414337"/>
                  <a:gd name="connsiteX18" fmla="*/ 4539672 w 6024562"/>
                  <a:gd name="connsiteY18" fmla="*/ 407988 h 414337"/>
                  <a:gd name="connsiteX19" fmla="*/ 4757737 w 6024562"/>
                  <a:gd name="connsiteY19" fmla="*/ 414337 h 414337"/>
                  <a:gd name="connsiteX20" fmla="*/ 4752975 w 6024562"/>
                  <a:gd name="connsiteY20" fmla="*/ 190500 h 414337"/>
                  <a:gd name="connsiteX21" fmla="*/ 4805362 w 6024562"/>
                  <a:gd name="connsiteY21" fmla="*/ 142875 h 414337"/>
                  <a:gd name="connsiteX22" fmla="*/ 4976812 w 6024562"/>
                  <a:gd name="connsiteY22" fmla="*/ 147637 h 414337"/>
                  <a:gd name="connsiteX23" fmla="*/ 4976812 w 6024562"/>
                  <a:gd name="connsiteY23" fmla="*/ 409575 h 414337"/>
                  <a:gd name="connsiteX24" fmla="*/ 5110162 w 6024562"/>
                  <a:gd name="connsiteY24" fmla="*/ 409575 h 414337"/>
                  <a:gd name="connsiteX25" fmla="*/ 5110162 w 6024562"/>
                  <a:gd name="connsiteY25" fmla="*/ 204787 h 414337"/>
                  <a:gd name="connsiteX26" fmla="*/ 5157787 w 6024562"/>
                  <a:gd name="connsiteY26" fmla="*/ 138112 h 414337"/>
                  <a:gd name="connsiteX27" fmla="*/ 5334000 w 6024562"/>
                  <a:gd name="connsiteY27" fmla="*/ 147637 h 414337"/>
                  <a:gd name="connsiteX28" fmla="*/ 5338762 w 6024562"/>
                  <a:gd name="connsiteY28" fmla="*/ 414337 h 414337"/>
                  <a:gd name="connsiteX29" fmla="*/ 5472112 w 6024562"/>
                  <a:gd name="connsiteY29" fmla="*/ 409575 h 414337"/>
                  <a:gd name="connsiteX30" fmla="*/ 5472112 w 6024562"/>
                  <a:gd name="connsiteY30" fmla="*/ 195262 h 414337"/>
                  <a:gd name="connsiteX31" fmla="*/ 5524500 w 6024562"/>
                  <a:gd name="connsiteY31" fmla="*/ 152400 h 414337"/>
                  <a:gd name="connsiteX32" fmla="*/ 5705475 w 6024562"/>
                  <a:gd name="connsiteY32" fmla="*/ 147637 h 414337"/>
                  <a:gd name="connsiteX33" fmla="*/ 5710237 w 6024562"/>
                  <a:gd name="connsiteY33" fmla="*/ 409575 h 414337"/>
                  <a:gd name="connsiteX34" fmla="*/ 6024562 w 6024562"/>
                  <a:gd name="connsiteY34" fmla="*/ 409575 h 414337"/>
                  <a:gd name="connsiteX35" fmla="*/ 6019800 w 6024562"/>
                  <a:gd name="connsiteY35" fmla="*/ 0 h 414337"/>
                  <a:gd name="connsiteX36" fmla="*/ 4546022 w 6024562"/>
                  <a:gd name="connsiteY36" fmla="*/ 7938 h 414337"/>
                  <a:gd name="connsiteX37" fmla="*/ 4762 w 6024562"/>
                  <a:gd name="connsiteY3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1266825 w 6024562"/>
                  <a:gd name="connsiteY16" fmla="*/ 409575 h 414337"/>
                  <a:gd name="connsiteX17" fmla="*/ 4539672 w 6024562"/>
                  <a:gd name="connsiteY17" fmla="*/ 407988 h 414337"/>
                  <a:gd name="connsiteX18" fmla="*/ 4757737 w 6024562"/>
                  <a:gd name="connsiteY18" fmla="*/ 414337 h 414337"/>
                  <a:gd name="connsiteX19" fmla="*/ 4752975 w 6024562"/>
                  <a:gd name="connsiteY19" fmla="*/ 190500 h 414337"/>
                  <a:gd name="connsiteX20" fmla="*/ 4805362 w 6024562"/>
                  <a:gd name="connsiteY20" fmla="*/ 142875 h 414337"/>
                  <a:gd name="connsiteX21" fmla="*/ 4976812 w 6024562"/>
                  <a:gd name="connsiteY21" fmla="*/ 147637 h 414337"/>
                  <a:gd name="connsiteX22" fmla="*/ 4976812 w 6024562"/>
                  <a:gd name="connsiteY22" fmla="*/ 409575 h 414337"/>
                  <a:gd name="connsiteX23" fmla="*/ 5110162 w 6024562"/>
                  <a:gd name="connsiteY23" fmla="*/ 409575 h 414337"/>
                  <a:gd name="connsiteX24" fmla="*/ 5110162 w 6024562"/>
                  <a:gd name="connsiteY24" fmla="*/ 204787 h 414337"/>
                  <a:gd name="connsiteX25" fmla="*/ 5157787 w 6024562"/>
                  <a:gd name="connsiteY25" fmla="*/ 138112 h 414337"/>
                  <a:gd name="connsiteX26" fmla="*/ 5334000 w 6024562"/>
                  <a:gd name="connsiteY26" fmla="*/ 147637 h 414337"/>
                  <a:gd name="connsiteX27" fmla="*/ 5338762 w 6024562"/>
                  <a:gd name="connsiteY27" fmla="*/ 414337 h 414337"/>
                  <a:gd name="connsiteX28" fmla="*/ 5472112 w 6024562"/>
                  <a:gd name="connsiteY28" fmla="*/ 409575 h 414337"/>
                  <a:gd name="connsiteX29" fmla="*/ 5472112 w 6024562"/>
                  <a:gd name="connsiteY29" fmla="*/ 195262 h 414337"/>
                  <a:gd name="connsiteX30" fmla="*/ 5524500 w 6024562"/>
                  <a:gd name="connsiteY30" fmla="*/ 152400 h 414337"/>
                  <a:gd name="connsiteX31" fmla="*/ 5705475 w 6024562"/>
                  <a:gd name="connsiteY31" fmla="*/ 147637 h 414337"/>
                  <a:gd name="connsiteX32" fmla="*/ 5710237 w 6024562"/>
                  <a:gd name="connsiteY32" fmla="*/ 409575 h 414337"/>
                  <a:gd name="connsiteX33" fmla="*/ 6024562 w 6024562"/>
                  <a:gd name="connsiteY33" fmla="*/ 409575 h 414337"/>
                  <a:gd name="connsiteX34" fmla="*/ 6019800 w 6024562"/>
                  <a:gd name="connsiteY34" fmla="*/ 0 h 414337"/>
                  <a:gd name="connsiteX35" fmla="*/ 4546022 w 6024562"/>
                  <a:gd name="connsiteY35" fmla="*/ 7938 h 414337"/>
                  <a:gd name="connsiteX36" fmla="*/ 4762 w 6024562"/>
                  <a:gd name="connsiteY3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1271587 w 6024562"/>
                  <a:gd name="connsiteY15" fmla="*/ 204787 h 414337"/>
                  <a:gd name="connsiteX16" fmla="*/ 4539672 w 6024562"/>
                  <a:gd name="connsiteY16" fmla="*/ 407988 h 414337"/>
                  <a:gd name="connsiteX17" fmla="*/ 4757737 w 6024562"/>
                  <a:gd name="connsiteY17" fmla="*/ 414337 h 414337"/>
                  <a:gd name="connsiteX18" fmla="*/ 4752975 w 6024562"/>
                  <a:gd name="connsiteY18" fmla="*/ 190500 h 414337"/>
                  <a:gd name="connsiteX19" fmla="*/ 4805362 w 6024562"/>
                  <a:gd name="connsiteY19" fmla="*/ 142875 h 414337"/>
                  <a:gd name="connsiteX20" fmla="*/ 4976812 w 6024562"/>
                  <a:gd name="connsiteY20" fmla="*/ 147637 h 414337"/>
                  <a:gd name="connsiteX21" fmla="*/ 4976812 w 6024562"/>
                  <a:gd name="connsiteY21" fmla="*/ 409575 h 414337"/>
                  <a:gd name="connsiteX22" fmla="*/ 5110162 w 6024562"/>
                  <a:gd name="connsiteY22" fmla="*/ 409575 h 414337"/>
                  <a:gd name="connsiteX23" fmla="*/ 5110162 w 6024562"/>
                  <a:gd name="connsiteY23" fmla="*/ 204787 h 414337"/>
                  <a:gd name="connsiteX24" fmla="*/ 5157787 w 6024562"/>
                  <a:gd name="connsiteY24" fmla="*/ 138112 h 414337"/>
                  <a:gd name="connsiteX25" fmla="*/ 5334000 w 6024562"/>
                  <a:gd name="connsiteY25" fmla="*/ 147637 h 414337"/>
                  <a:gd name="connsiteX26" fmla="*/ 5338762 w 6024562"/>
                  <a:gd name="connsiteY26" fmla="*/ 414337 h 414337"/>
                  <a:gd name="connsiteX27" fmla="*/ 5472112 w 6024562"/>
                  <a:gd name="connsiteY27" fmla="*/ 409575 h 414337"/>
                  <a:gd name="connsiteX28" fmla="*/ 5472112 w 6024562"/>
                  <a:gd name="connsiteY28" fmla="*/ 195262 h 414337"/>
                  <a:gd name="connsiteX29" fmla="*/ 5524500 w 6024562"/>
                  <a:gd name="connsiteY29" fmla="*/ 152400 h 414337"/>
                  <a:gd name="connsiteX30" fmla="*/ 5705475 w 6024562"/>
                  <a:gd name="connsiteY30" fmla="*/ 147637 h 414337"/>
                  <a:gd name="connsiteX31" fmla="*/ 5710237 w 6024562"/>
                  <a:gd name="connsiteY31" fmla="*/ 409575 h 414337"/>
                  <a:gd name="connsiteX32" fmla="*/ 6024562 w 6024562"/>
                  <a:gd name="connsiteY32" fmla="*/ 409575 h 414337"/>
                  <a:gd name="connsiteX33" fmla="*/ 6019800 w 6024562"/>
                  <a:gd name="connsiteY33" fmla="*/ 0 h 414337"/>
                  <a:gd name="connsiteX34" fmla="*/ 4546022 w 6024562"/>
                  <a:gd name="connsiteY34" fmla="*/ 7938 h 414337"/>
                  <a:gd name="connsiteX35" fmla="*/ 4762 w 6024562"/>
                  <a:gd name="connsiteY3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1143000 w 6024562"/>
                  <a:gd name="connsiteY14" fmla="*/ 147637 h 414337"/>
                  <a:gd name="connsiteX15" fmla="*/ 4539672 w 6024562"/>
                  <a:gd name="connsiteY15" fmla="*/ 407988 h 414337"/>
                  <a:gd name="connsiteX16" fmla="*/ 4757737 w 6024562"/>
                  <a:gd name="connsiteY16" fmla="*/ 414337 h 414337"/>
                  <a:gd name="connsiteX17" fmla="*/ 4752975 w 6024562"/>
                  <a:gd name="connsiteY17" fmla="*/ 190500 h 414337"/>
                  <a:gd name="connsiteX18" fmla="*/ 4805362 w 6024562"/>
                  <a:gd name="connsiteY18" fmla="*/ 142875 h 414337"/>
                  <a:gd name="connsiteX19" fmla="*/ 4976812 w 6024562"/>
                  <a:gd name="connsiteY19" fmla="*/ 147637 h 414337"/>
                  <a:gd name="connsiteX20" fmla="*/ 4976812 w 6024562"/>
                  <a:gd name="connsiteY20" fmla="*/ 409575 h 414337"/>
                  <a:gd name="connsiteX21" fmla="*/ 5110162 w 6024562"/>
                  <a:gd name="connsiteY21" fmla="*/ 409575 h 414337"/>
                  <a:gd name="connsiteX22" fmla="*/ 5110162 w 6024562"/>
                  <a:gd name="connsiteY22" fmla="*/ 204787 h 414337"/>
                  <a:gd name="connsiteX23" fmla="*/ 5157787 w 6024562"/>
                  <a:gd name="connsiteY23" fmla="*/ 138112 h 414337"/>
                  <a:gd name="connsiteX24" fmla="*/ 5334000 w 6024562"/>
                  <a:gd name="connsiteY24" fmla="*/ 147637 h 414337"/>
                  <a:gd name="connsiteX25" fmla="*/ 5338762 w 6024562"/>
                  <a:gd name="connsiteY25" fmla="*/ 414337 h 414337"/>
                  <a:gd name="connsiteX26" fmla="*/ 5472112 w 6024562"/>
                  <a:gd name="connsiteY26" fmla="*/ 409575 h 414337"/>
                  <a:gd name="connsiteX27" fmla="*/ 5472112 w 6024562"/>
                  <a:gd name="connsiteY27" fmla="*/ 195262 h 414337"/>
                  <a:gd name="connsiteX28" fmla="*/ 5524500 w 6024562"/>
                  <a:gd name="connsiteY28" fmla="*/ 152400 h 414337"/>
                  <a:gd name="connsiteX29" fmla="*/ 5705475 w 6024562"/>
                  <a:gd name="connsiteY29" fmla="*/ 147637 h 414337"/>
                  <a:gd name="connsiteX30" fmla="*/ 5710237 w 6024562"/>
                  <a:gd name="connsiteY30" fmla="*/ 409575 h 414337"/>
                  <a:gd name="connsiteX31" fmla="*/ 6024562 w 6024562"/>
                  <a:gd name="connsiteY31" fmla="*/ 409575 h 414337"/>
                  <a:gd name="connsiteX32" fmla="*/ 6019800 w 6024562"/>
                  <a:gd name="connsiteY32" fmla="*/ 0 h 414337"/>
                  <a:gd name="connsiteX33" fmla="*/ 4546022 w 6024562"/>
                  <a:gd name="connsiteY33" fmla="*/ 7938 h 414337"/>
                  <a:gd name="connsiteX34" fmla="*/ 4762 w 6024562"/>
                  <a:gd name="connsiteY3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1019175 w 6024562"/>
                  <a:gd name="connsiteY13" fmla="*/ 209550 h 414337"/>
                  <a:gd name="connsiteX14" fmla="*/ 4539672 w 6024562"/>
                  <a:gd name="connsiteY14" fmla="*/ 407988 h 414337"/>
                  <a:gd name="connsiteX15" fmla="*/ 4757737 w 6024562"/>
                  <a:gd name="connsiteY15" fmla="*/ 414337 h 414337"/>
                  <a:gd name="connsiteX16" fmla="*/ 4752975 w 6024562"/>
                  <a:gd name="connsiteY16" fmla="*/ 190500 h 414337"/>
                  <a:gd name="connsiteX17" fmla="*/ 4805362 w 6024562"/>
                  <a:gd name="connsiteY17" fmla="*/ 142875 h 414337"/>
                  <a:gd name="connsiteX18" fmla="*/ 4976812 w 6024562"/>
                  <a:gd name="connsiteY18" fmla="*/ 147637 h 414337"/>
                  <a:gd name="connsiteX19" fmla="*/ 4976812 w 6024562"/>
                  <a:gd name="connsiteY19" fmla="*/ 409575 h 414337"/>
                  <a:gd name="connsiteX20" fmla="*/ 5110162 w 6024562"/>
                  <a:gd name="connsiteY20" fmla="*/ 409575 h 414337"/>
                  <a:gd name="connsiteX21" fmla="*/ 5110162 w 6024562"/>
                  <a:gd name="connsiteY21" fmla="*/ 204787 h 414337"/>
                  <a:gd name="connsiteX22" fmla="*/ 5157787 w 6024562"/>
                  <a:gd name="connsiteY22" fmla="*/ 138112 h 414337"/>
                  <a:gd name="connsiteX23" fmla="*/ 5334000 w 6024562"/>
                  <a:gd name="connsiteY23" fmla="*/ 147637 h 414337"/>
                  <a:gd name="connsiteX24" fmla="*/ 5338762 w 6024562"/>
                  <a:gd name="connsiteY24" fmla="*/ 414337 h 414337"/>
                  <a:gd name="connsiteX25" fmla="*/ 5472112 w 6024562"/>
                  <a:gd name="connsiteY25" fmla="*/ 409575 h 414337"/>
                  <a:gd name="connsiteX26" fmla="*/ 5472112 w 6024562"/>
                  <a:gd name="connsiteY26" fmla="*/ 195262 h 414337"/>
                  <a:gd name="connsiteX27" fmla="*/ 5524500 w 6024562"/>
                  <a:gd name="connsiteY27" fmla="*/ 152400 h 414337"/>
                  <a:gd name="connsiteX28" fmla="*/ 5705475 w 6024562"/>
                  <a:gd name="connsiteY28" fmla="*/ 147637 h 414337"/>
                  <a:gd name="connsiteX29" fmla="*/ 5710237 w 6024562"/>
                  <a:gd name="connsiteY29" fmla="*/ 409575 h 414337"/>
                  <a:gd name="connsiteX30" fmla="*/ 6024562 w 6024562"/>
                  <a:gd name="connsiteY30" fmla="*/ 409575 h 414337"/>
                  <a:gd name="connsiteX31" fmla="*/ 6019800 w 6024562"/>
                  <a:gd name="connsiteY31" fmla="*/ 0 h 414337"/>
                  <a:gd name="connsiteX32" fmla="*/ 4546022 w 6024562"/>
                  <a:gd name="connsiteY32" fmla="*/ 7938 h 414337"/>
                  <a:gd name="connsiteX33" fmla="*/ 4762 w 6024562"/>
                  <a:gd name="connsiteY33"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1014412 w 6024562"/>
                  <a:gd name="connsiteY12" fmla="*/ 409575 h 414337"/>
                  <a:gd name="connsiteX13" fmla="*/ 4539672 w 6024562"/>
                  <a:gd name="connsiteY13" fmla="*/ 407988 h 414337"/>
                  <a:gd name="connsiteX14" fmla="*/ 4757737 w 6024562"/>
                  <a:gd name="connsiteY14" fmla="*/ 414337 h 414337"/>
                  <a:gd name="connsiteX15" fmla="*/ 4752975 w 6024562"/>
                  <a:gd name="connsiteY15" fmla="*/ 190500 h 414337"/>
                  <a:gd name="connsiteX16" fmla="*/ 4805362 w 6024562"/>
                  <a:gd name="connsiteY16" fmla="*/ 142875 h 414337"/>
                  <a:gd name="connsiteX17" fmla="*/ 4976812 w 6024562"/>
                  <a:gd name="connsiteY17" fmla="*/ 147637 h 414337"/>
                  <a:gd name="connsiteX18" fmla="*/ 4976812 w 6024562"/>
                  <a:gd name="connsiteY18" fmla="*/ 409575 h 414337"/>
                  <a:gd name="connsiteX19" fmla="*/ 5110162 w 6024562"/>
                  <a:gd name="connsiteY19" fmla="*/ 409575 h 414337"/>
                  <a:gd name="connsiteX20" fmla="*/ 5110162 w 6024562"/>
                  <a:gd name="connsiteY20" fmla="*/ 204787 h 414337"/>
                  <a:gd name="connsiteX21" fmla="*/ 5157787 w 6024562"/>
                  <a:gd name="connsiteY21" fmla="*/ 138112 h 414337"/>
                  <a:gd name="connsiteX22" fmla="*/ 5334000 w 6024562"/>
                  <a:gd name="connsiteY22" fmla="*/ 147637 h 414337"/>
                  <a:gd name="connsiteX23" fmla="*/ 5338762 w 6024562"/>
                  <a:gd name="connsiteY23" fmla="*/ 414337 h 414337"/>
                  <a:gd name="connsiteX24" fmla="*/ 5472112 w 6024562"/>
                  <a:gd name="connsiteY24" fmla="*/ 409575 h 414337"/>
                  <a:gd name="connsiteX25" fmla="*/ 5472112 w 6024562"/>
                  <a:gd name="connsiteY25" fmla="*/ 195262 h 414337"/>
                  <a:gd name="connsiteX26" fmla="*/ 5524500 w 6024562"/>
                  <a:gd name="connsiteY26" fmla="*/ 152400 h 414337"/>
                  <a:gd name="connsiteX27" fmla="*/ 5705475 w 6024562"/>
                  <a:gd name="connsiteY27" fmla="*/ 147637 h 414337"/>
                  <a:gd name="connsiteX28" fmla="*/ 5710237 w 6024562"/>
                  <a:gd name="connsiteY28" fmla="*/ 409575 h 414337"/>
                  <a:gd name="connsiteX29" fmla="*/ 6024562 w 6024562"/>
                  <a:gd name="connsiteY29" fmla="*/ 409575 h 414337"/>
                  <a:gd name="connsiteX30" fmla="*/ 6019800 w 6024562"/>
                  <a:gd name="connsiteY30" fmla="*/ 0 h 414337"/>
                  <a:gd name="connsiteX31" fmla="*/ 4546022 w 6024562"/>
                  <a:gd name="connsiteY31" fmla="*/ 7938 h 414337"/>
                  <a:gd name="connsiteX32" fmla="*/ 4762 w 6024562"/>
                  <a:gd name="connsiteY32"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885825 w 6024562"/>
                  <a:gd name="connsiteY11" fmla="*/ 404812 h 414337"/>
                  <a:gd name="connsiteX12" fmla="*/ 4539672 w 6024562"/>
                  <a:gd name="connsiteY12" fmla="*/ 407988 h 414337"/>
                  <a:gd name="connsiteX13" fmla="*/ 4757737 w 6024562"/>
                  <a:gd name="connsiteY13" fmla="*/ 414337 h 414337"/>
                  <a:gd name="connsiteX14" fmla="*/ 4752975 w 6024562"/>
                  <a:gd name="connsiteY14" fmla="*/ 190500 h 414337"/>
                  <a:gd name="connsiteX15" fmla="*/ 4805362 w 6024562"/>
                  <a:gd name="connsiteY15" fmla="*/ 142875 h 414337"/>
                  <a:gd name="connsiteX16" fmla="*/ 4976812 w 6024562"/>
                  <a:gd name="connsiteY16" fmla="*/ 147637 h 414337"/>
                  <a:gd name="connsiteX17" fmla="*/ 4976812 w 6024562"/>
                  <a:gd name="connsiteY17" fmla="*/ 409575 h 414337"/>
                  <a:gd name="connsiteX18" fmla="*/ 5110162 w 6024562"/>
                  <a:gd name="connsiteY18" fmla="*/ 409575 h 414337"/>
                  <a:gd name="connsiteX19" fmla="*/ 5110162 w 6024562"/>
                  <a:gd name="connsiteY19" fmla="*/ 204787 h 414337"/>
                  <a:gd name="connsiteX20" fmla="*/ 5157787 w 6024562"/>
                  <a:gd name="connsiteY20" fmla="*/ 138112 h 414337"/>
                  <a:gd name="connsiteX21" fmla="*/ 5334000 w 6024562"/>
                  <a:gd name="connsiteY21" fmla="*/ 147637 h 414337"/>
                  <a:gd name="connsiteX22" fmla="*/ 5338762 w 6024562"/>
                  <a:gd name="connsiteY22" fmla="*/ 414337 h 414337"/>
                  <a:gd name="connsiteX23" fmla="*/ 5472112 w 6024562"/>
                  <a:gd name="connsiteY23" fmla="*/ 409575 h 414337"/>
                  <a:gd name="connsiteX24" fmla="*/ 5472112 w 6024562"/>
                  <a:gd name="connsiteY24" fmla="*/ 195262 h 414337"/>
                  <a:gd name="connsiteX25" fmla="*/ 5524500 w 6024562"/>
                  <a:gd name="connsiteY25" fmla="*/ 152400 h 414337"/>
                  <a:gd name="connsiteX26" fmla="*/ 5705475 w 6024562"/>
                  <a:gd name="connsiteY26" fmla="*/ 147637 h 414337"/>
                  <a:gd name="connsiteX27" fmla="*/ 5710237 w 6024562"/>
                  <a:gd name="connsiteY27" fmla="*/ 409575 h 414337"/>
                  <a:gd name="connsiteX28" fmla="*/ 6024562 w 6024562"/>
                  <a:gd name="connsiteY28" fmla="*/ 409575 h 414337"/>
                  <a:gd name="connsiteX29" fmla="*/ 6019800 w 6024562"/>
                  <a:gd name="connsiteY29" fmla="*/ 0 h 414337"/>
                  <a:gd name="connsiteX30" fmla="*/ 4546022 w 6024562"/>
                  <a:gd name="connsiteY30" fmla="*/ 7938 h 414337"/>
                  <a:gd name="connsiteX31" fmla="*/ 4762 w 6024562"/>
                  <a:gd name="connsiteY31"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890587 w 6024562"/>
                  <a:gd name="connsiteY10" fmla="*/ 214312 h 414337"/>
                  <a:gd name="connsiteX11" fmla="*/ 4539672 w 6024562"/>
                  <a:gd name="connsiteY11" fmla="*/ 407988 h 414337"/>
                  <a:gd name="connsiteX12" fmla="*/ 4757737 w 6024562"/>
                  <a:gd name="connsiteY12" fmla="*/ 414337 h 414337"/>
                  <a:gd name="connsiteX13" fmla="*/ 4752975 w 6024562"/>
                  <a:gd name="connsiteY13" fmla="*/ 190500 h 414337"/>
                  <a:gd name="connsiteX14" fmla="*/ 4805362 w 6024562"/>
                  <a:gd name="connsiteY14" fmla="*/ 142875 h 414337"/>
                  <a:gd name="connsiteX15" fmla="*/ 4976812 w 6024562"/>
                  <a:gd name="connsiteY15" fmla="*/ 147637 h 414337"/>
                  <a:gd name="connsiteX16" fmla="*/ 4976812 w 6024562"/>
                  <a:gd name="connsiteY16" fmla="*/ 409575 h 414337"/>
                  <a:gd name="connsiteX17" fmla="*/ 5110162 w 6024562"/>
                  <a:gd name="connsiteY17" fmla="*/ 409575 h 414337"/>
                  <a:gd name="connsiteX18" fmla="*/ 5110162 w 6024562"/>
                  <a:gd name="connsiteY18" fmla="*/ 204787 h 414337"/>
                  <a:gd name="connsiteX19" fmla="*/ 5157787 w 6024562"/>
                  <a:gd name="connsiteY19" fmla="*/ 138112 h 414337"/>
                  <a:gd name="connsiteX20" fmla="*/ 5334000 w 6024562"/>
                  <a:gd name="connsiteY20" fmla="*/ 147637 h 414337"/>
                  <a:gd name="connsiteX21" fmla="*/ 5338762 w 6024562"/>
                  <a:gd name="connsiteY21" fmla="*/ 414337 h 414337"/>
                  <a:gd name="connsiteX22" fmla="*/ 5472112 w 6024562"/>
                  <a:gd name="connsiteY22" fmla="*/ 409575 h 414337"/>
                  <a:gd name="connsiteX23" fmla="*/ 5472112 w 6024562"/>
                  <a:gd name="connsiteY23" fmla="*/ 195262 h 414337"/>
                  <a:gd name="connsiteX24" fmla="*/ 5524500 w 6024562"/>
                  <a:gd name="connsiteY24" fmla="*/ 152400 h 414337"/>
                  <a:gd name="connsiteX25" fmla="*/ 5705475 w 6024562"/>
                  <a:gd name="connsiteY25" fmla="*/ 147637 h 414337"/>
                  <a:gd name="connsiteX26" fmla="*/ 5710237 w 6024562"/>
                  <a:gd name="connsiteY26" fmla="*/ 409575 h 414337"/>
                  <a:gd name="connsiteX27" fmla="*/ 6024562 w 6024562"/>
                  <a:gd name="connsiteY27" fmla="*/ 409575 h 414337"/>
                  <a:gd name="connsiteX28" fmla="*/ 6019800 w 6024562"/>
                  <a:gd name="connsiteY28" fmla="*/ 0 h 414337"/>
                  <a:gd name="connsiteX29" fmla="*/ 4546022 w 6024562"/>
                  <a:gd name="connsiteY29" fmla="*/ 7938 h 414337"/>
                  <a:gd name="connsiteX30" fmla="*/ 4762 w 6024562"/>
                  <a:gd name="connsiteY30"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747712 w 6024562"/>
                  <a:gd name="connsiteY9" fmla="*/ 157162 h 414337"/>
                  <a:gd name="connsiteX10" fmla="*/ 4539672 w 6024562"/>
                  <a:gd name="connsiteY10" fmla="*/ 407988 h 414337"/>
                  <a:gd name="connsiteX11" fmla="*/ 4757737 w 6024562"/>
                  <a:gd name="connsiteY11" fmla="*/ 414337 h 414337"/>
                  <a:gd name="connsiteX12" fmla="*/ 4752975 w 6024562"/>
                  <a:gd name="connsiteY12" fmla="*/ 190500 h 414337"/>
                  <a:gd name="connsiteX13" fmla="*/ 4805362 w 6024562"/>
                  <a:gd name="connsiteY13" fmla="*/ 142875 h 414337"/>
                  <a:gd name="connsiteX14" fmla="*/ 4976812 w 6024562"/>
                  <a:gd name="connsiteY14" fmla="*/ 147637 h 414337"/>
                  <a:gd name="connsiteX15" fmla="*/ 4976812 w 6024562"/>
                  <a:gd name="connsiteY15" fmla="*/ 409575 h 414337"/>
                  <a:gd name="connsiteX16" fmla="*/ 5110162 w 6024562"/>
                  <a:gd name="connsiteY16" fmla="*/ 409575 h 414337"/>
                  <a:gd name="connsiteX17" fmla="*/ 5110162 w 6024562"/>
                  <a:gd name="connsiteY17" fmla="*/ 204787 h 414337"/>
                  <a:gd name="connsiteX18" fmla="*/ 5157787 w 6024562"/>
                  <a:gd name="connsiteY18" fmla="*/ 138112 h 414337"/>
                  <a:gd name="connsiteX19" fmla="*/ 5334000 w 6024562"/>
                  <a:gd name="connsiteY19" fmla="*/ 147637 h 414337"/>
                  <a:gd name="connsiteX20" fmla="*/ 5338762 w 6024562"/>
                  <a:gd name="connsiteY20" fmla="*/ 414337 h 414337"/>
                  <a:gd name="connsiteX21" fmla="*/ 5472112 w 6024562"/>
                  <a:gd name="connsiteY21" fmla="*/ 409575 h 414337"/>
                  <a:gd name="connsiteX22" fmla="*/ 5472112 w 6024562"/>
                  <a:gd name="connsiteY22" fmla="*/ 195262 h 414337"/>
                  <a:gd name="connsiteX23" fmla="*/ 5524500 w 6024562"/>
                  <a:gd name="connsiteY23" fmla="*/ 152400 h 414337"/>
                  <a:gd name="connsiteX24" fmla="*/ 5705475 w 6024562"/>
                  <a:gd name="connsiteY24" fmla="*/ 147637 h 414337"/>
                  <a:gd name="connsiteX25" fmla="*/ 5710237 w 6024562"/>
                  <a:gd name="connsiteY25" fmla="*/ 409575 h 414337"/>
                  <a:gd name="connsiteX26" fmla="*/ 6024562 w 6024562"/>
                  <a:gd name="connsiteY26" fmla="*/ 409575 h 414337"/>
                  <a:gd name="connsiteX27" fmla="*/ 6019800 w 6024562"/>
                  <a:gd name="connsiteY27" fmla="*/ 0 h 414337"/>
                  <a:gd name="connsiteX28" fmla="*/ 4546022 w 6024562"/>
                  <a:gd name="connsiteY28" fmla="*/ 7938 h 414337"/>
                  <a:gd name="connsiteX29" fmla="*/ 4762 w 6024562"/>
                  <a:gd name="connsiteY29"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614362 w 6024562"/>
                  <a:gd name="connsiteY8" fmla="*/ 214312 h 414337"/>
                  <a:gd name="connsiteX9" fmla="*/ 4539672 w 6024562"/>
                  <a:gd name="connsiteY9" fmla="*/ 407988 h 414337"/>
                  <a:gd name="connsiteX10" fmla="*/ 4757737 w 6024562"/>
                  <a:gd name="connsiteY10" fmla="*/ 414337 h 414337"/>
                  <a:gd name="connsiteX11" fmla="*/ 4752975 w 6024562"/>
                  <a:gd name="connsiteY11" fmla="*/ 190500 h 414337"/>
                  <a:gd name="connsiteX12" fmla="*/ 4805362 w 6024562"/>
                  <a:gd name="connsiteY12" fmla="*/ 142875 h 414337"/>
                  <a:gd name="connsiteX13" fmla="*/ 4976812 w 6024562"/>
                  <a:gd name="connsiteY13" fmla="*/ 147637 h 414337"/>
                  <a:gd name="connsiteX14" fmla="*/ 4976812 w 6024562"/>
                  <a:gd name="connsiteY14" fmla="*/ 409575 h 414337"/>
                  <a:gd name="connsiteX15" fmla="*/ 5110162 w 6024562"/>
                  <a:gd name="connsiteY15" fmla="*/ 409575 h 414337"/>
                  <a:gd name="connsiteX16" fmla="*/ 5110162 w 6024562"/>
                  <a:gd name="connsiteY16" fmla="*/ 204787 h 414337"/>
                  <a:gd name="connsiteX17" fmla="*/ 5157787 w 6024562"/>
                  <a:gd name="connsiteY17" fmla="*/ 138112 h 414337"/>
                  <a:gd name="connsiteX18" fmla="*/ 5334000 w 6024562"/>
                  <a:gd name="connsiteY18" fmla="*/ 147637 h 414337"/>
                  <a:gd name="connsiteX19" fmla="*/ 5338762 w 6024562"/>
                  <a:gd name="connsiteY19" fmla="*/ 414337 h 414337"/>
                  <a:gd name="connsiteX20" fmla="*/ 5472112 w 6024562"/>
                  <a:gd name="connsiteY20" fmla="*/ 409575 h 414337"/>
                  <a:gd name="connsiteX21" fmla="*/ 5472112 w 6024562"/>
                  <a:gd name="connsiteY21" fmla="*/ 195262 h 414337"/>
                  <a:gd name="connsiteX22" fmla="*/ 5524500 w 6024562"/>
                  <a:gd name="connsiteY22" fmla="*/ 152400 h 414337"/>
                  <a:gd name="connsiteX23" fmla="*/ 5705475 w 6024562"/>
                  <a:gd name="connsiteY23" fmla="*/ 147637 h 414337"/>
                  <a:gd name="connsiteX24" fmla="*/ 5710237 w 6024562"/>
                  <a:gd name="connsiteY24" fmla="*/ 409575 h 414337"/>
                  <a:gd name="connsiteX25" fmla="*/ 6024562 w 6024562"/>
                  <a:gd name="connsiteY25" fmla="*/ 409575 h 414337"/>
                  <a:gd name="connsiteX26" fmla="*/ 6019800 w 6024562"/>
                  <a:gd name="connsiteY26" fmla="*/ 0 h 414337"/>
                  <a:gd name="connsiteX27" fmla="*/ 4546022 w 6024562"/>
                  <a:gd name="connsiteY27" fmla="*/ 7938 h 414337"/>
                  <a:gd name="connsiteX28" fmla="*/ 4762 w 6024562"/>
                  <a:gd name="connsiteY28"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609600 w 6024562"/>
                  <a:gd name="connsiteY7" fmla="*/ 414337 h 414337"/>
                  <a:gd name="connsiteX8" fmla="*/ 4539672 w 6024562"/>
                  <a:gd name="connsiteY8" fmla="*/ 407988 h 414337"/>
                  <a:gd name="connsiteX9" fmla="*/ 4757737 w 6024562"/>
                  <a:gd name="connsiteY9" fmla="*/ 414337 h 414337"/>
                  <a:gd name="connsiteX10" fmla="*/ 4752975 w 6024562"/>
                  <a:gd name="connsiteY10" fmla="*/ 190500 h 414337"/>
                  <a:gd name="connsiteX11" fmla="*/ 4805362 w 6024562"/>
                  <a:gd name="connsiteY11" fmla="*/ 142875 h 414337"/>
                  <a:gd name="connsiteX12" fmla="*/ 4976812 w 6024562"/>
                  <a:gd name="connsiteY12" fmla="*/ 147637 h 414337"/>
                  <a:gd name="connsiteX13" fmla="*/ 4976812 w 6024562"/>
                  <a:gd name="connsiteY13" fmla="*/ 409575 h 414337"/>
                  <a:gd name="connsiteX14" fmla="*/ 5110162 w 6024562"/>
                  <a:gd name="connsiteY14" fmla="*/ 409575 h 414337"/>
                  <a:gd name="connsiteX15" fmla="*/ 5110162 w 6024562"/>
                  <a:gd name="connsiteY15" fmla="*/ 204787 h 414337"/>
                  <a:gd name="connsiteX16" fmla="*/ 5157787 w 6024562"/>
                  <a:gd name="connsiteY16" fmla="*/ 138112 h 414337"/>
                  <a:gd name="connsiteX17" fmla="*/ 5334000 w 6024562"/>
                  <a:gd name="connsiteY17" fmla="*/ 147637 h 414337"/>
                  <a:gd name="connsiteX18" fmla="*/ 5338762 w 6024562"/>
                  <a:gd name="connsiteY18" fmla="*/ 414337 h 414337"/>
                  <a:gd name="connsiteX19" fmla="*/ 5472112 w 6024562"/>
                  <a:gd name="connsiteY19" fmla="*/ 409575 h 414337"/>
                  <a:gd name="connsiteX20" fmla="*/ 5472112 w 6024562"/>
                  <a:gd name="connsiteY20" fmla="*/ 195262 h 414337"/>
                  <a:gd name="connsiteX21" fmla="*/ 5524500 w 6024562"/>
                  <a:gd name="connsiteY21" fmla="*/ 152400 h 414337"/>
                  <a:gd name="connsiteX22" fmla="*/ 5705475 w 6024562"/>
                  <a:gd name="connsiteY22" fmla="*/ 147637 h 414337"/>
                  <a:gd name="connsiteX23" fmla="*/ 5710237 w 6024562"/>
                  <a:gd name="connsiteY23" fmla="*/ 409575 h 414337"/>
                  <a:gd name="connsiteX24" fmla="*/ 6024562 w 6024562"/>
                  <a:gd name="connsiteY24" fmla="*/ 409575 h 414337"/>
                  <a:gd name="connsiteX25" fmla="*/ 6019800 w 6024562"/>
                  <a:gd name="connsiteY25" fmla="*/ 0 h 414337"/>
                  <a:gd name="connsiteX26" fmla="*/ 4546022 w 6024562"/>
                  <a:gd name="connsiteY26" fmla="*/ 7938 h 414337"/>
                  <a:gd name="connsiteX27" fmla="*/ 4762 w 6024562"/>
                  <a:gd name="connsiteY27"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500062 w 6024562"/>
                  <a:gd name="connsiteY6" fmla="*/ 409575 h 414337"/>
                  <a:gd name="connsiteX7" fmla="*/ 4539672 w 6024562"/>
                  <a:gd name="connsiteY7" fmla="*/ 407988 h 414337"/>
                  <a:gd name="connsiteX8" fmla="*/ 4757737 w 6024562"/>
                  <a:gd name="connsiteY8" fmla="*/ 414337 h 414337"/>
                  <a:gd name="connsiteX9" fmla="*/ 4752975 w 6024562"/>
                  <a:gd name="connsiteY9" fmla="*/ 190500 h 414337"/>
                  <a:gd name="connsiteX10" fmla="*/ 4805362 w 6024562"/>
                  <a:gd name="connsiteY10" fmla="*/ 142875 h 414337"/>
                  <a:gd name="connsiteX11" fmla="*/ 4976812 w 6024562"/>
                  <a:gd name="connsiteY11" fmla="*/ 147637 h 414337"/>
                  <a:gd name="connsiteX12" fmla="*/ 4976812 w 6024562"/>
                  <a:gd name="connsiteY12" fmla="*/ 409575 h 414337"/>
                  <a:gd name="connsiteX13" fmla="*/ 5110162 w 6024562"/>
                  <a:gd name="connsiteY13" fmla="*/ 409575 h 414337"/>
                  <a:gd name="connsiteX14" fmla="*/ 5110162 w 6024562"/>
                  <a:gd name="connsiteY14" fmla="*/ 204787 h 414337"/>
                  <a:gd name="connsiteX15" fmla="*/ 5157787 w 6024562"/>
                  <a:gd name="connsiteY15" fmla="*/ 138112 h 414337"/>
                  <a:gd name="connsiteX16" fmla="*/ 5334000 w 6024562"/>
                  <a:gd name="connsiteY16" fmla="*/ 147637 h 414337"/>
                  <a:gd name="connsiteX17" fmla="*/ 5338762 w 6024562"/>
                  <a:gd name="connsiteY17" fmla="*/ 414337 h 414337"/>
                  <a:gd name="connsiteX18" fmla="*/ 5472112 w 6024562"/>
                  <a:gd name="connsiteY18" fmla="*/ 409575 h 414337"/>
                  <a:gd name="connsiteX19" fmla="*/ 5472112 w 6024562"/>
                  <a:gd name="connsiteY19" fmla="*/ 195262 h 414337"/>
                  <a:gd name="connsiteX20" fmla="*/ 5524500 w 6024562"/>
                  <a:gd name="connsiteY20" fmla="*/ 152400 h 414337"/>
                  <a:gd name="connsiteX21" fmla="*/ 5705475 w 6024562"/>
                  <a:gd name="connsiteY21" fmla="*/ 147637 h 414337"/>
                  <a:gd name="connsiteX22" fmla="*/ 5710237 w 6024562"/>
                  <a:gd name="connsiteY22" fmla="*/ 409575 h 414337"/>
                  <a:gd name="connsiteX23" fmla="*/ 6024562 w 6024562"/>
                  <a:gd name="connsiteY23" fmla="*/ 409575 h 414337"/>
                  <a:gd name="connsiteX24" fmla="*/ 6019800 w 6024562"/>
                  <a:gd name="connsiteY24" fmla="*/ 0 h 414337"/>
                  <a:gd name="connsiteX25" fmla="*/ 4546022 w 6024562"/>
                  <a:gd name="connsiteY25" fmla="*/ 7938 h 414337"/>
                  <a:gd name="connsiteX26" fmla="*/ 4762 w 6024562"/>
                  <a:gd name="connsiteY26"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504825 w 6024562"/>
                  <a:gd name="connsiteY5" fmla="*/ 219075 h 414337"/>
                  <a:gd name="connsiteX6" fmla="*/ 4539672 w 6024562"/>
                  <a:gd name="connsiteY6" fmla="*/ 407988 h 414337"/>
                  <a:gd name="connsiteX7" fmla="*/ 4757737 w 6024562"/>
                  <a:gd name="connsiteY7" fmla="*/ 414337 h 414337"/>
                  <a:gd name="connsiteX8" fmla="*/ 4752975 w 6024562"/>
                  <a:gd name="connsiteY8" fmla="*/ 190500 h 414337"/>
                  <a:gd name="connsiteX9" fmla="*/ 4805362 w 6024562"/>
                  <a:gd name="connsiteY9" fmla="*/ 142875 h 414337"/>
                  <a:gd name="connsiteX10" fmla="*/ 4976812 w 6024562"/>
                  <a:gd name="connsiteY10" fmla="*/ 147637 h 414337"/>
                  <a:gd name="connsiteX11" fmla="*/ 4976812 w 6024562"/>
                  <a:gd name="connsiteY11" fmla="*/ 409575 h 414337"/>
                  <a:gd name="connsiteX12" fmla="*/ 5110162 w 6024562"/>
                  <a:gd name="connsiteY12" fmla="*/ 409575 h 414337"/>
                  <a:gd name="connsiteX13" fmla="*/ 5110162 w 6024562"/>
                  <a:gd name="connsiteY13" fmla="*/ 204787 h 414337"/>
                  <a:gd name="connsiteX14" fmla="*/ 5157787 w 6024562"/>
                  <a:gd name="connsiteY14" fmla="*/ 138112 h 414337"/>
                  <a:gd name="connsiteX15" fmla="*/ 5334000 w 6024562"/>
                  <a:gd name="connsiteY15" fmla="*/ 147637 h 414337"/>
                  <a:gd name="connsiteX16" fmla="*/ 5338762 w 6024562"/>
                  <a:gd name="connsiteY16" fmla="*/ 414337 h 414337"/>
                  <a:gd name="connsiteX17" fmla="*/ 5472112 w 6024562"/>
                  <a:gd name="connsiteY17" fmla="*/ 409575 h 414337"/>
                  <a:gd name="connsiteX18" fmla="*/ 5472112 w 6024562"/>
                  <a:gd name="connsiteY18" fmla="*/ 195262 h 414337"/>
                  <a:gd name="connsiteX19" fmla="*/ 5524500 w 6024562"/>
                  <a:gd name="connsiteY19" fmla="*/ 152400 h 414337"/>
                  <a:gd name="connsiteX20" fmla="*/ 5705475 w 6024562"/>
                  <a:gd name="connsiteY20" fmla="*/ 147637 h 414337"/>
                  <a:gd name="connsiteX21" fmla="*/ 5710237 w 6024562"/>
                  <a:gd name="connsiteY21" fmla="*/ 409575 h 414337"/>
                  <a:gd name="connsiteX22" fmla="*/ 6024562 w 6024562"/>
                  <a:gd name="connsiteY22" fmla="*/ 409575 h 414337"/>
                  <a:gd name="connsiteX23" fmla="*/ 6019800 w 6024562"/>
                  <a:gd name="connsiteY23" fmla="*/ 0 h 414337"/>
                  <a:gd name="connsiteX24" fmla="*/ 4546022 w 6024562"/>
                  <a:gd name="connsiteY24" fmla="*/ 7938 h 414337"/>
                  <a:gd name="connsiteX25" fmla="*/ 4762 w 6024562"/>
                  <a:gd name="connsiteY2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4539672 w 6024562"/>
                  <a:gd name="connsiteY5" fmla="*/ 407988 h 414337"/>
                  <a:gd name="connsiteX6" fmla="*/ 4757737 w 6024562"/>
                  <a:gd name="connsiteY6" fmla="*/ 414337 h 414337"/>
                  <a:gd name="connsiteX7" fmla="*/ 4752975 w 6024562"/>
                  <a:gd name="connsiteY7" fmla="*/ 190500 h 414337"/>
                  <a:gd name="connsiteX8" fmla="*/ 4805362 w 6024562"/>
                  <a:gd name="connsiteY8" fmla="*/ 142875 h 414337"/>
                  <a:gd name="connsiteX9" fmla="*/ 4976812 w 6024562"/>
                  <a:gd name="connsiteY9" fmla="*/ 147637 h 414337"/>
                  <a:gd name="connsiteX10" fmla="*/ 4976812 w 6024562"/>
                  <a:gd name="connsiteY10" fmla="*/ 409575 h 414337"/>
                  <a:gd name="connsiteX11" fmla="*/ 5110162 w 6024562"/>
                  <a:gd name="connsiteY11" fmla="*/ 409575 h 414337"/>
                  <a:gd name="connsiteX12" fmla="*/ 5110162 w 6024562"/>
                  <a:gd name="connsiteY12" fmla="*/ 204787 h 414337"/>
                  <a:gd name="connsiteX13" fmla="*/ 5157787 w 6024562"/>
                  <a:gd name="connsiteY13" fmla="*/ 138112 h 414337"/>
                  <a:gd name="connsiteX14" fmla="*/ 5334000 w 6024562"/>
                  <a:gd name="connsiteY14" fmla="*/ 147637 h 414337"/>
                  <a:gd name="connsiteX15" fmla="*/ 5338762 w 6024562"/>
                  <a:gd name="connsiteY15" fmla="*/ 414337 h 414337"/>
                  <a:gd name="connsiteX16" fmla="*/ 5472112 w 6024562"/>
                  <a:gd name="connsiteY16" fmla="*/ 409575 h 414337"/>
                  <a:gd name="connsiteX17" fmla="*/ 5472112 w 6024562"/>
                  <a:gd name="connsiteY17" fmla="*/ 195262 h 414337"/>
                  <a:gd name="connsiteX18" fmla="*/ 5524500 w 6024562"/>
                  <a:gd name="connsiteY18" fmla="*/ 152400 h 414337"/>
                  <a:gd name="connsiteX19" fmla="*/ 5705475 w 6024562"/>
                  <a:gd name="connsiteY19" fmla="*/ 147637 h 414337"/>
                  <a:gd name="connsiteX20" fmla="*/ 5710237 w 6024562"/>
                  <a:gd name="connsiteY20" fmla="*/ 409575 h 414337"/>
                  <a:gd name="connsiteX21" fmla="*/ 6024562 w 6024562"/>
                  <a:gd name="connsiteY21" fmla="*/ 409575 h 414337"/>
                  <a:gd name="connsiteX22" fmla="*/ 6019800 w 6024562"/>
                  <a:gd name="connsiteY22" fmla="*/ 0 h 414337"/>
                  <a:gd name="connsiteX23" fmla="*/ 4546022 w 6024562"/>
                  <a:gd name="connsiteY23" fmla="*/ 7938 h 414337"/>
                  <a:gd name="connsiteX24" fmla="*/ 4762 w 6024562"/>
                  <a:gd name="connsiteY2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412172 w 6024562"/>
                  <a:gd name="connsiteY5" fmla="*/ 141288 h 414337"/>
                  <a:gd name="connsiteX6" fmla="*/ 4539672 w 6024562"/>
                  <a:gd name="connsiteY6" fmla="*/ 407988 h 414337"/>
                  <a:gd name="connsiteX7" fmla="*/ 4757737 w 6024562"/>
                  <a:gd name="connsiteY7" fmla="*/ 414337 h 414337"/>
                  <a:gd name="connsiteX8" fmla="*/ 4752975 w 6024562"/>
                  <a:gd name="connsiteY8" fmla="*/ 190500 h 414337"/>
                  <a:gd name="connsiteX9" fmla="*/ 4805362 w 6024562"/>
                  <a:gd name="connsiteY9" fmla="*/ 142875 h 414337"/>
                  <a:gd name="connsiteX10" fmla="*/ 4976812 w 6024562"/>
                  <a:gd name="connsiteY10" fmla="*/ 147637 h 414337"/>
                  <a:gd name="connsiteX11" fmla="*/ 4976812 w 6024562"/>
                  <a:gd name="connsiteY11" fmla="*/ 409575 h 414337"/>
                  <a:gd name="connsiteX12" fmla="*/ 5110162 w 6024562"/>
                  <a:gd name="connsiteY12" fmla="*/ 409575 h 414337"/>
                  <a:gd name="connsiteX13" fmla="*/ 5110162 w 6024562"/>
                  <a:gd name="connsiteY13" fmla="*/ 204787 h 414337"/>
                  <a:gd name="connsiteX14" fmla="*/ 5157787 w 6024562"/>
                  <a:gd name="connsiteY14" fmla="*/ 138112 h 414337"/>
                  <a:gd name="connsiteX15" fmla="*/ 5334000 w 6024562"/>
                  <a:gd name="connsiteY15" fmla="*/ 147637 h 414337"/>
                  <a:gd name="connsiteX16" fmla="*/ 5338762 w 6024562"/>
                  <a:gd name="connsiteY16" fmla="*/ 414337 h 414337"/>
                  <a:gd name="connsiteX17" fmla="*/ 5472112 w 6024562"/>
                  <a:gd name="connsiteY17" fmla="*/ 409575 h 414337"/>
                  <a:gd name="connsiteX18" fmla="*/ 5472112 w 6024562"/>
                  <a:gd name="connsiteY18" fmla="*/ 195262 h 414337"/>
                  <a:gd name="connsiteX19" fmla="*/ 5524500 w 6024562"/>
                  <a:gd name="connsiteY19" fmla="*/ 152400 h 414337"/>
                  <a:gd name="connsiteX20" fmla="*/ 5705475 w 6024562"/>
                  <a:gd name="connsiteY20" fmla="*/ 147637 h 414337"/>
                  <a:gd name="connsiteX21" fmla="*/ 5710237 w 6024562"/>
                  <a:gd name="connsiteY21" fmla="*/ 409575 h 414337"/>
                  <a:gd name="connsiteX22" fmla="*/ 6024562 w 6024562"/>
                  <a:gd name="connsiteY22" fmla="*/ 409575 h 414337"/>
                  <a:gd name="connsiteX23" fmla="*/ 6019800 w 6024562"/>
                  <a:gd name="connsiteY23" fmla="*/ 0 h 414337"/>
                  <a:gd name="connsiteX24" fmla="*/ 4546022 w 6024562"/>
                  <a:gd name="connsiteY24" fmla="*/ 7938 h 414337"/>
                  <a:gd name="connsiteX25" fmla="*/ 4762 w 6024562"/>
                  <a:gd name="connsiteY25"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371475 w 6024562"/>
                  <a:gd name="connsiteY4" fmla="*/ 138112 h 414337"/>
                  <a:gd name="connsiteX5" fmla="*/ 4539672 w 6024562"/>
                  <a:gd name="connsiteY5" fmla="*/ 407988 h 414337"/>
                  <a:gd name="connsiteX6" fmla="*/ 4757737 w 6024562"/>
                  <a:gd name="connsiteY6" fmla="*/ 414337 h 414337"/>
                  <a:gd name="connsiteX7" fmla="*/ 4752975 w 6024562"/>
                  <a:gd name="connsiteY7" fmla="*/ 190500 h 414337"/>
                  <a:gd name="connsiteX8" fmla="*/ 4805362 w 6024562"/>
                  <a:gd name="connsiteY8" fmla="*/ 142875 h 414337"/>
                  <a:gd name="connsiteX9" fmla="*/ 4976812 w 6024562"/>
                  <a:gd name="connsiteY9" fmla="*/ 147637 h 414337"/>
                  <a:gd name="connsiteX10" fmla="*/ 4976812 w 6024562"/>
                  <a:gd name="connsiteY10" fmla="*/ 409575 h 414337"/>
                  <a:gd name="connsiteX11" fmla="*/ 5110162 w 6024562"/>
                  <a:gd name="connsiteY11" fmla="*/ 409575 h 414337"/>
                  <a:gd name="connsiteX12" fmla="*/ 5110162 w 6024562"/>
                  <a:gd name="connsiteY12" fmla="*/ 204787 h 414337"/>
                  <a:gd name="connsiteX13" fmla="*/ 5157787 w 6024562"/>
                  <a:gd name="connsiteY13" fmla="*/ 138112 h 414337"/>
                  <a:gd name="connsiteX14" fmla="*/ 5334000 w 6024562"/>
                  <a:gd name="connsiteY14" fmla="*/ 147637 h 414337"/>
                  <a:gd name="connsiteX15" fmla="*/ 5338762 w 6024562"/>
                  <a:gd name="connsiteY15" fmla="*/ 414337 h 414337"/>
                  <a:gd name="connsiteX16" fmla="*/ 5472112 w 6024562"/>
                  <a:gd name="connsiteY16" fmla="*/ 409575 h 414337"/>
                  <a:gd name="connsiteX17" fmla="*/ 5472112 w 6024562"/>
                  <a:gd name="connsiteY17" fmla="*/ 195262 h 414337"/>
                  <a:gd name="connsiteX18" fmla="*/ 5524500 w 6024562"/>
                  <a:gd name="connsiteY18" fmla="*/ 152400 h 414337"/>
                  <a:gd name="connsiteX19" fmla="*/ 5705475 w 6024562"/>
                  <a:gd name="connsiteY19" fmla="*/ 147637 h 414337"/>
                  <a:gd name="connsiteX20" fmla="*/ 5710237 w 6024562"/>
                  <a:gd name="connsiteY20" fmla="*/ 409575 h 414337"/>
                  <a:gd name="connsiteX21" fmla="*/ 6024562 w 6024562"/>
                  <a:gd name="connsiteY21" fmla="*/ 409575 h 414337"/>
                  <a:gd name="connsiteX22" fmla="*/ 6019800 w 6024562"/>
                  <a:gd name="connsiteY22" fmla="*/ 0 h 414337"/>
                  <a:gd name="connsiteX23" fmla="*/ 4546022 w 6024562"/>
                  <a:gd name="connsiteY23" fmla="*/ 7938 h 414337"/>
                  <a:gd name="connsiteX24" fmla="*/ 4762 w 6024562"/>
                  <a:gd name="connsiteY24" fmla="*/ 9525 h 414337"/>
                  <a:gd name="connsiteX0" fmla="*/ 4762 w 6024562"/>
                  <a:gd name="connsiteY0" fmla="*/ 9525 h 414337"/>
                  <a:gd name="connsiteX1" fmla="*/ 0 w 6024562"/>
                  <a:gd name="connsiteY1" fmla="*/ 404812 h 414337"/>
                  <a:gd name="connsiteX2" fmla="*/ 238125 w 6024562"/>
                  <a:gd name="connsiteY2" fmla="*/ 414337 h 414337"/>
                  <a:gd name="connsiteX3" fmla="*/ 238125 w 6024562"/>
                  <a:gd name="connsiteY3" fmla="*/ 214312 h 414337"/>
                  <a:gd name="connsiteX4" fmla="*/ 4539672 w 6024562"/>
                  <a:gd name="connsiteY4" fmla="*/ 407988 h 414337"/>
                  <a:gd name="connsiteX5" fmla="*/ 4757737 w 6024562"/>
                  <a:gd name="connsiteY5" fmla="*/ 414337 h 414337"/>
                  <a:gd name="connsiteX6" fmla="*/ 4752975 w 6024562"/>
                  <a:gd name="connsiteY6" fmla="*/ 190500 h 414337"/>
                  <a:gd name="connsiteX7" fmla="*/ 4805362 w 6024562"/>
                  <a:gd name="connsiteY7" fmla="*/ 142875 h 414337"/>
                  <a:gd name="connsiteX8" fmla="*/ 4976812 w 6024562"/>
                  <a:gd name="connsiteY8" fmla="*/ 147637 h 414337"/>
                  <a:gd name="connsiteX9" fmla="*/ 4976812 w 6024562"/>
                  <a:gd name="connsiteY9" fmla="*/ 409575 h 414337"/>
                  <a:gd name="connsiteX10" fmla="*/ 5110162 w 6024562"/>
                  <a:gd name="connsiteY10" fmla="*/ 409575 h 414337"/>
                  <a:gd name="connsiteX11" fmla="*/ 5110162 w 6024562"/>
                  <a:gd name="connsiteY11" fmla="*/ 204787 h 414337"/>
                  <a:gd name="connsiteX12" fmla="*/ 5157787 w 6024562"/>
                  <a:gd name="connsiteY12" fmla="*/ 138112 h 414337"/>
                  <a:gd name="connsiteX13" fmla="*/ 5334000 w 6024562"/>
                  <a:gd name="connsiteY13" fmla="*/ 147637 h 414337"/>
                  <a:gd name="connsiteX14" fmla="*/ 5338762 w 6024562"/>
                  <a:gd name="connsiteY14" fmla="*/ 414337 h 414337"/>
                  <a:gd name="connsiteX15" fmla="*/ 5472112 w 6024562"/>
                  <a:gd name="connsiteY15" fmla="*/ 409575 h 414337"/>
                  <a:gd name="connsiteX16" fmla="*/ 5472112 w 6024562"/>
                  <a:gd name="connsiteY16" fmla="*/ 195262 h 414337"/>
                  <a:gd name="connsiteX17" fmla="*/ 5524500 w 6024562"/>
                  <a:gd name="connsiteY17" fmla="*/ 152400 h 414337"/>
                  <a:gd name="connsiteX18" fmla="*/ 5705475 w 6024562"/>
                  <a:gd name="connsiteY18" fmla="*/ 147637 h 414337"/>
                  <a:gd name="connsiteX19" fmla="*/ 5710237 w 6024562"/>
                  <a:gd name="connsiteY19" fmla="*/ 409575 h 414337"/>
                  <a:gd name="connsiteX20" fmla="*/ 6024562 w 6024562"/>
                  <a:gd name="connsiteY20" fmla="*/ 409575 h 414337"/>
                  <a:gd name="connsiteX21" fmla="*/ 6019800 w 6024562"/>
                  <a:gd name="connsiteY21" fmla="*/ 0 h 414337"/>
                  <a:gd name="connsiteX22" fmla="*/ 4546022 w 6024562"/>
                  <a:gd name="connsiteY22" fmla="*/ 7938 h 414337"/>
                  <a:gd name="connsiteX23" fmla="*/ 4762 w 6024562"/>
                  <a:gd name="connsiteY23" fmla="*/ 9525 h 414337"/>
                  <a:gd name="connsiteX0" fmla="*/ 4762 w 6024562"/>
                  <a:gd name="connsiteY0" fmla="*/ 9525 h 414337"/>
                  <a:gd name="connsiteX1" fmla="*/ 0 w 6024562"/>
                  <a:gd name="connsiteY1" fmla="*/ 404812 h 414337"/>
                  <a:gd name="connsiteX2" fmla="*/ 238125 w 6024562"/>
                  <a:gd name="connsiteY2" fmla="*/ 414337 h 414337"/>
                  <a:gd name="connsiteX3" fmla="*/ 4539672 w 6024562"/>
                  <a:gd name="connsiteY3" fmla="*/ 407988 h 414337"/>
                  <a:gd name="connsiteX4" fmla="*/ 4757737 w 6024562"/>
                  <a:gd name="connsiteY4" fmla="*/ 414337 h 414337"/>
                  <a:gd name="connsiteX5" fmla="*/ 4752975 w 6024562"/>
                  <a:gd name="connsiteY5" fmla="*/ 190500 h 414337"/>
                  <a:gd name="connsiteX6" fmla="*/ 4805362 w 6024562"/>
                  <a:gd name="connsiteY6" fmla="*/ 142875 h 414337"/>
                  <a:gd name="connsiteX7" fmla="*/ 4976812 w 6024562"/>
                  <a:gd name="connsiteY7" fmla="*/ 147637 h 414337"/>
                  <a:gd name="connsiteX8" fmla="*/ 4976812 w 6024562"/>
                  <a:gd name="connsiteY8" fmla="*/ 409575 h 414337"/>
                  <a:gd name="connsiteX9" fmla="*/ 5110162 w 6024562"/>
                  <a:gd name="connsiteY9" fmla="*/ 409575 h 414337"/>
                  <a:gd name="connsiteX10" fmla="*/ 5110162 w 6024562"/>
                  <a:gd name="connsiteY10" fmla="*/ 204787 h 414337"/>
                  <a:gd name="connsiteX11" fmla="*/ 5157787 w 6024562"/>
                  <a:gd name="connsiteY11" fmla="*/ 138112 h 414337"/>
                  <a:gd name="connsiteX12" fmla="*/ 5334000 w 6024562"/>
                  <a:gd name="connsiteY12" fmla="*/ 147637 h 414337"/>
                  <a:gd name="connsiteX13" fmla="*/ 5338762 w 6024562"/>
                  <a:gd name="connsiteY13" fmla="*/ 414337 h 414337"/>
                  <a:gd name="connsiteX14" fmla="*/ 5472112 w 6024562"/>
                  <a:gd name="connsiteY14" fmla="*/ 409575 h 414337"/>
                  <a:gd name="connsiteX15" fmla="*/ 5472112 w 6024562"/>
                  <a:gd name="connsiteY15" fmla="*/ 195262 h 414337"/>
                  <a:gd name="connsiteX16" fmla="*/ 5524500 w 6024562"/>
                  <a:gd name="connsiteY16" fmla="*/ 152400 h 414337"/>
                  <a:gd name="connsiteX17" fmla="*/ 5705475 w 6024562"/>
                  <a:gd name="connsiteY17" fmla="*/ 147637 h 414337"/>
                  <a:gd name="connsiteX18" fmla="*/ 5710237 w 6024562"/>
                  <a:gd name="connsiteY18" fmla="*/ 409575 h 414337"/>
                  <a:gd name="connsiteX19" fmla="*/ 6024562 w 6024562"/>
                  <a:gd name="connsiteY19" fmla="*/ 409575 h 414337"/>
                  <a:gd name="connsiteX20" fmla="*/ 6019800 w 6024562"/>
                  <a:gd name="connsiteY20" fmla="*/ 0 h 414337"/>
                  <a:gd name="connsiteX21" fmla="*/ 4546022 w 6024562"/>
                  <a:gd name="connsiteY21" fmla="*/ 7938 h 414337"/>
                  <a:gd name="connsiteX22" fmla="*/ 4762 w 6024562"/>
                  <a:gd name="connsiteY22" fmla="*/ 9525 h 414337"/>
                  <a:gd name="connsiteX0" fmla="*/ 4762 w 6024562"/>
                  <a:gd name="connsiteY0" fmla="*/ 9525 h 414337"/>
                  <a:gd name="connsiteX1" fmla="*/ 0 w 6024562"/>
                  <a:gd name="connsiteY1" fmla="*/ 404812 h 414337"/>
                  <a:gd name="connsiteX2" fmla="*/ 4539672 w 6024562"/>
                  <a:gd name="connsiteY2" fmla="*/ 407988 h 414337"/>
                  <a:gd name="connsiteX3" fmla="*/ 4757737 w 6024562"/>
                  <a:gd name="connsiteY3" fmla="*/ 414337 h 414337"/>
                  <a:gd name="connsiteX4" fmla="*/ 4752975 w 6024562"/>
                  <a:gd name="connsiteY4" fmla="*/ 190500 h 414337"/>
                  <a:gd name="connsiteX5" fmla="*/ 4805362 w 6024562"/>
                  <a:gd name="connsiteY5" fmla="*/ 142875 h 414337"/>
                  <a:gd name="connsiteX6" fmla="*/ 4976812 w 6024562"/>
                  <a:gd name="connsiteY6" fmla="*/ 147637 h 414337"/>
                  <a:gd name="connsiteX7" fmla="*/ 4976812 w 6024562"/>
                  <a:gd name="connsiteY7" fmla="*/ 409575 h 414337"/>
                  <a:gd name="connsiteX8" fmla="*/ 5110162 w 6024562"/>
                  <a:gd name="connsiteY8" fmla="*/ 409575 h 414337"/>
                  <a:gd name="connsiteX9" fmla="*/ 5110162 w 6024562"/>
                  <a:gd name="connsiteY9" fmla="*/ 204787 h 414337"/>
                  <a:gd name="connsiteX10" fmla="*/ 5157787 w 6024562"/>
                  <a:gd name="connsiteY10" fmla="*/ 138112 h 414337"/>
                  <a:gd name="connsiteX11" fmla="*/ 5334000 w 6024562"/>
                  <a:gd name="connsiteY11" fmla="*/ 147637 h 414337"/>
                  <a:gd name="connsiteX12" fmla="*/ 5338762 w 6024562"/>
                  <a:gd name="connsiteY12" fmla="*/ 414337 h 414337"/>
                  <a:gd name="connsiteX13" fmla="*/ 5472112 w 6024562"/>
                  <a:gd name="connsiteY13" fmla="*/ 409575 h 414337"/>
                  <a:gd name="connsiteX14" fmla="*/ 5472112 w 6024562"/>
                  <a:gd name="connsiteY14" fmla="*/ 195262 h 414337"/>
                  <a:gd name="connsiteX15" fmla="*/ 5524500 w 6024562"/>
                  <a:gd name="connsiteY15" fmla="*/ 152400 h 414337"/>
                  <a:gd name="connsiteX16" fmla="*/ 5705475 w 6024562"/>
                  <a:gd name="connsiteY16" fmla="*/ 147637 h 414337"/>
                  <a:gd name="connsiteX17" fmla="*/ 5710237 w 6024562"/>
                  <a:gd name="connsiteY17" fmla="*/ 409575 h 414337"/>
                  <a:gd name="connsiteX18" fmla="*/ 6024562 w 6024562"/>
                  <a:gd name="connsiteY18" fmla="*/ 409575 h 414337"/>
                  <a:gd name="connsiteX19" fmla="*/ 6019800 w 6024562"/>
                  <a:gd name="connsiteY19" fmla="*/ 0 h 414337"/>
                  <a:gd name="connsiteX20" fmla="*/ 4546022 w 6024562"/>
                  <a:gd name="connsiteY20" fmla="*/ 7938 h 414337"/>
                  <a:gd name="connsiteX21" fmla="*/ 4762 w 6024562"/>
                  <a:gd name="connsiteY21" fmla="*/ 9525 h 414337"/>
                  <a:gd name="connsiteX0" fmla="*/ 1 w 6019801"/>
                  <a:gd name="connsiteY0" fmla="*/ 9525 h 414337"/>
                  <a:gd name="connsiteX1" fmla="*/ 4534911 w 6019801"/>
                  <a:gd name="connsiteY1" fmla="*/ 407988 h 414337"/>
                  <a:gd name="connsiteX2" fmla="*/ 4752976 w 6019801"/>
                  <a:gd name="connsiteY2" fmla="*/ 414337 h 414337"/>
                  <a:gd name="connsiteX3" fmla="*/ 4748214 w 6019801"/>
                  <a:gd name="connsiteY3" fmla="*/ 190500 h 414337"/>
                  <a:gd name="connsiteX4" fmla="*/ 4800601 w 6019801"/>
                  <a:gd name="connsiteY4" fmla="*/ 142875 h 414337"/>
                  <a:gd name="connsiteX5" fmla="*/ 4972051 w 6019801"/>
                  <a:gd name="connsiteY5" fmla="*/ 147637 h 414337"/>
                  <a:gd name="connsiteX6" fmla="*/ 4972051 w 6019801"/>
                  <a:gd name="connsiteY6" fmla="*/ 409575 h 414337"/>
                  <a:gd name="connsiteX7" fmla="*/ 5105401 w 6019801"/>
                  <a:gd name="connsiteY7" fmla="*/ 409575 h 414337"/>
                  <a:gd name="connsiteX8" fmla="*/ 5105401 w 6019801"/>
                  <a:gd name="connsiteY8" fmla="*/ 204787 h 414337"/>
                  <a:gd name="connsiteX9" fmla="*/ 5153026 w 6019801"/>
                  <a:gd name="connsiteY9" fmla="*/ 138112 h 414337"/>
                  <a:gd name="connsiteX10" fmla="*/ 5329239 w 6019801"/>
                  <a:gd name="connsiteY10" fmla="*/ 147637 h 414337"/>
                  <a:gd name="connsiteX11" fmla="*/ 5334001 w 6019801"/>
                  <a:gd name="connsiteY11" fmla="*/ 414337 h 414337"/>
                  <a:gd name="connsiteX12" fmla="*/ 5467351 w 6019801"/>
                  <a:gd name="connsiteY12" fmla="*/ 409575 h 414337"/>
                  <a:gd name="connsiteX13" fmla="*/ 5467351 w 6019801"/>
                  <a:gd name="connsiteY13" fmla="*/ 195262 h 414337"/>
                  <a:gd name="connsiteX14" fmla="*/ 5519739 w 6019801"/>
                  <a:gd name="connsiteY14" fmla="*/ 152400 h 414337"/>
                  <a:gd name="connsiteX15" fmla="*/ 5700714 w 6019801"/>
                  <a:gd name="connsiteY15" fmla="*/ 147637 h 414337"/>
                  <a:gd name="connsiteX16" fmla="*/ 5705476 w 6019801"/>
                  <a:gd name="connsiteY16" fmla="*/ 409575 h 414337"/>
                  <a:gd name="connsiteX17" fmla="*/ 6019801 w 6019801"/>
                  <a:gd name="connsiteY17" fmla="*/ 409575 h 414337"/>
                  <a:gd name="connsiteX18" fmla="*/ 6015039 w 6019801"/>
                  <a:gd name="connsiteY18" fmla="*/ 0 h 414337"/>
                  <a:gd name="connsiteX19" fmla="*/ 4541261 w 6019801"/>
                  <a:gd name="connsiteY19" fmla="*/ 7938 h 414337"/>
                  <a:gd name="connsiteX20" fmla="*/ 1 w 6019801"/>
                  <a:gd name="connsiteY20" fmla="*/ 9525 h 414337"/>
                  <a:gd name="connsiteX0" fmla="*/ 6350 w 1484890"/>
                  <a:gd name="connsiteY0" fmla="*/ 7938 h 414337"/>
                  <a:gd name="connsiteX1" fmla="*/ 0 w 1484890"/>
                  <a:gd name="connsiteY1" fmla="*/ 407988 h 414337"/>
                  <a:gd name="connsiteX2" fmla="*/ 218065 w 1484890"/>
                  <a:gd name="connsiteY2" fmla="*/ 414337 h 414337"/>
                  <a:gd name="connsiteX3" fmla="*/ 213303 w 1484890"/>
                  <a:gd name="connsiteY3" fmla="*/ 190500 h 414337"/>
                  <a:gd name="connsiteX4" fmla="*/ 265690 w 1484890"/>
                  <a:gd name="connsiteY4" fmla="*/ 142875 h 414337"/>
                  <a:gd name="connsiteX5" fmla="*/ 437140 w 1484890"/>
                  <a:gd name="connsiteY5" fmla="*/ 147637 h 414337"/>
                  <a:gd name="connsiteX6" fmla="*/ 437140 w 1484890"/>
                  <a:gd name="connsiteY6" fmla="*/ 409575 h 414337"/>
                  <a:gd name="connsiteX7" fmla="*/ 570490 w 1484890"/>
                  <a:gd name="connsiteY7" fmla="*/ 409575 h 414337"/>
                  <a:gd name="connsiteX8" fmla="*/ 570490 w 1484890"/>
                  <a:gd name="connsiteY8" fmla="*/ 204787 h 414337"/>
                  <a:gd name="connsiteX9" fmla="*/ 618115 w 1484890"/>
                  <a:gd name="connsiteY9" fmla="*/ 138112 h 414337"/>
                  <a:gd name="connsiteX10" fmla="*/ 794328 w 1484890"/>
                  <a:gd name="connsiteY10" fmla="*/ 147637 h 414337"/>
                  <a:gd name="connsiteX11" fmla="*/ 799090 w 1484890"/>
                  <a:gd name="connsiteY11" fmla="*/ 414337 h 414337"/>
                  <a:gd name="connsiteX12" fmla="*/ 932440 w 1484890"/>
                  <a:gd name="connsiteY12" fmla="*/ 409575 h 414337"/>
                  <a:gd name="connsiteX13" fmla="*/ 932440 w 1484890"/>
                  <a:gd name="connsiteY13" fmla="*/ 195262 h 414337"/>
                  <a:gd name="connsiteX14" fmla="*/ 984828 w 1484890"/>
                  <a:gd name="connsiteY14" fmla="*/ 152400 h 414337"/>
                  <a:gd name="connsiteX15" fmla="*/ 1165803 w 1484890"/>
                  <a:gd name="connsiteY15" fmla="*/ 147637 h 414337"/>
                  <a:gd name="connsiteX16" fmla="*/ 1170565 w 1484890"/>
                  <a:gd name="connsiteY16" fmla="*/ 409575 h 414337"/>
                  <a:gd name="connsiteX17" fmla="*/ 1484890 w 1484890"/>
                  <a:gd name="connsiteY17" fmla="*/ 409575 h 414337"/>
                  <a:gd name="connsiteX18" fmla="*/ 1480128 w 1484890"/>
                  <a:gd name="connsiteY18" fmla="*/ 0 h 414337"/>
                  <a:gd name="connsiteX19" fmla="*/ 6350 w 1484890"/>
                  <a:gd name="connsiteY19" fmla="*/ 7938 h 414337"/>
                  <a:gd name="connsiteX0" fmla="*/ 0 w 1484890"/>
                  <a:gd name="connsiteY0" fmla="*/ 0 h 1377949"/>
                  <a:gd name="connsiteX1" fmla="*/ 0 w 1484890"/>
                  <a:gd name="connsiteY1" fmla="*/ 1371600 h 1377949"/>
                  <a:gd name="connsiteX2" fmla="*/ 218065 w 1484890"/>
                  <a:gd name="connsiteY2" fmla="*/ 1377949 h 1377949"/>
                  <a:gd name="connsiteX3" fmla="*/ 213303 w 1484890"/>
                  <a:gd name="connsiteY3" fmla="*/ 1154112 h 1377949"/>
                  <a:gd name="connsiteX4" fmla="*/ 265690 w 1484890"/>
                  <a:gd name="connsiteY4" fmla="*/ 1106487 h 1377949"/>
                  <a:gd name="connsiteX5" fmla="*/ 437140 w 1484890"/>
                  <a:gd name="connsiteY5" fmla="*/ 1111249 h 1377949"/>
                  <a:gd name="connsiteX6" fmla="*/ 437140 w 1484890"/>
                  <a:gd name="connsiteY6" fmla="*/ 1373187 h 1377949"/>
                  <a:gd name="connsiteX7" fmla="*/ 570490 w 1484890"/>
                  <a:gd name="connsiteY7" fmla="*/ 1373187 h 1377949"/>
                  <a:gd name="connsiteX8" fmla="*/ 570490 w 1484890"/>
                  <a:gd name="connsiteY8" fmla="*/ 1168399 h 1377949"/>
                  <a:gd name="connsiteX9" fmla="*/ 618115 w 1484890"/>
                  <a:gd name="connsiteY9" fmla="*/ 1101724 h 1377949"/>
                  <a:gd name="connsiteX10" fmla="*/ 794328 w 1484890"/>
                  <a:gd name="connsiteY10" fmla="*/ 1111249 h 1377949"/>
                  <a:gd name="connsiteX11" fmla="*/ 799090 w 1484890"/>
                  <a:gd name="connsiteY11" fmla="*/ 1377949 h 1377949"/>
                  <a:gd name="connsiteX12" fmla="*/ 932440 w 1484890"/>
                  <a:gd name="connsiteY12" fmla="*/ 1373187 h 1377949"/>
                  <a:gd name="connsiteX13" fmla="*/ 932440 w 1484890"/>
                  <a:gd name="connsiteY13" fmla="*/ 1158874 h 1377949"/>
                  <a:gd name="connsiteX14" fmla="*/ 984828 w 1484890"/>
                  <a:gd name="connsiteY14" fmla="*/ 1116012 h 1377949"/>
                  <a:gd name="connsiteX15" fmla="*/ 1165803 w 1484890"/>
                  <a:gd name="connsiteY15" fmla="*/ 1111249 h 1377949"/>
                  <a:gd name="connsiteX16" fmla="*/ 1170565 w 1484890"/>
                  <a:gd name="connsiteY16" fmla="*/ 1373187 h 1377949"/>
                  <a:gd name="connsiteX17" fmla="*/ 1484890 w 1484890"/>
                  <a:gd name="connsiteY17" fmla="*/ 1373187 h 1377949"/>
                  <a:gd name="connsiteX18" fmla="*/ 1480128 w 1484890"/>
                  <a:gd name="connsiteY18" fmla="*/ 963612 h 1377949"/>
                  <a:gd name="connsiteX19" fmla="*/ 0 w 1484890"/>
                  <a:gd name="connsiteY19" fmla="*/ 0 h 1377949"/>
                  <a:gd name="connsiteX0" fmla="*/ 0 w 1484890"/>
                  <a:gd name="connsiteY0" fmla="*/ 0 h 1377949"/>
                  <a:gd name="connsiteX1" fmla="*/ 0 w 1484890"/>
                  <a:gd name="connsiteY1" fmla="*/ 1371600 h 1377949"/>
                  <a:gd name="connsiteX2" fmla="*/ 218065 w 1484890"/>
                  <a:gd name="connsiteY2" fmla="*/ 1377949 h 1377949"/>
                  <a:gd name="connsiteX3" fmla="*/ 213303 w 1484890"/>
                  <a:gd name="connsiteY3" fmla="*/ 1154112 h 1377949"/>
                  <a:gd name="connsiteX4" fmla="*/ 265690 w 1484890"/>
                  <a:gd name="connsiteY4" fmla="*/ 1106487 h 1377949"/>
                  <a:gd name="connsiteX5" fmla="*/ 437140 w 1484890"/>
                  <a:gd name="connsiteY5" fmla="*/ 1111249 h 1377949"/>
                  <a:gd name="connsiteX6" fmla="*/ 437140 w 1484890"/>
                  <a:gd name="connsiteY6" fmla="*/ 1373187 h 1377949"/>
                  <a:gd name="connsiteX7" fmla="*/ 570490 w 1484890"/>
                  <a:gd name="connsiteY7" fmla="*/ 1373187 h 1377949"/>
                  <a:gd name="connsiteX8" fmla="*/ 570490 w 1484890"/>
                  <a:gd name="connsiteY8" fmla="*/ 1168399 h 1377949"/>
                  <a:gd name="connsiteX9" fmla="*/ 618115 w 1484890"/>
                  <a:gd name="connsiteY9" fmla="*/ 1101724 h 1377949"/>
                  <a:gd name="connsiteX10" fmla="*/ 794328 w 1484890"/>
                  <a:gd name="connsiteY10" fmla="*/ 1111249 h 1377949"/>
                  <a:gd name="connsiteX11" fmla="*/ 799090 w 1484890"/>
                  <a:gd name="connsiteY11" fmla="*/ 1377949 h 1377949"/>
                  <a:gd name="connsiteX12" fmla="*/ 932440 w 1484890"/>
                  <a:gd name="connsiteY12" fmla="*/ 1373187 h 1377949"/>
                  <a:gd name="connsiteX13" fmla="*/ 932440 w 1484890"/>
                  <a:gd name="connsiteY13" fmla="*/ 1158874 h 1377949"/>
                  <a:gd name="connsiteX14" fmla="*/ 984828 w 1484890"/>
                  <a:gd name="connsiteY14" fmla="*/ 1116012 h 1377949"/>
                  <a:gd name="connsiteX15" fmla="*/ 1165803 w 1484890"/>
                  <a:gd name="connsiteY15" fmla="*/ 1111249 h 1377949"/>
                  <a:gd name="connsiteX16" fmla="*/ 1170565 w 1484890"/>
                  <a:gd name="connsiteY16" fmla="*/ 1373187 h 1377949"/>
                  <a:gd name="connsiteX17" fmla="*/ 1484890 w 1484890"/>
                  <a:gd name="connsiteY17" fmla="*/ 1373187 h 1377949"/>
                  <a:gd name="connsiteX18" fmla="*/ 1467428 w 1484890"/>
                  <a:gd name="connsiteY18" fmla="*/ 23812 h 1377949"/>
                  <a:gd name="connsiteX19" fmla="*/ 0 w 1484890"/>
                  <a:gd name="connsiteY19" fmla="*/ 0 h 1377949"/>
                  <a:gd name="connsiteX0" fmla="*/ 0 w 1484890"/>
                  <a:gd name="connsiteY0" fmla="*/ 0 h 1365249"/>
                  <a:gd name="connsiteX1" fmla="*/ 0 w 1484890"/>
                  <a:gd name="connsiteY1" fmla="*/ 1358900 h 1365249"/>
                  <a:gd name="connsiteX2" fmla="*/ 218065 w 1484890"/>
                  <a:gd name="connsiteY2" fmla="*/ 1365249 h 1365249"/>
                  <a:gd name="connsiteX3" fmla="*/ 213303 w 1484890"/>
                  <a:gd name="connsiteY3" fmla="*/ 1141412 h 1365249"/>
                  <a:gd name="connsiteX4" fmla="*/ 265690 w 1484890"/>
                  <a:gd name="connsiteY4" fmla="*/ 1093787 h 1365249"/>
                  <a:gd name="connsiteX5" fmla="*/ 437140 w 1484890"/>
                  <a:gd name="connsiteY5" fmla="*/ 1098549 h 1365249"/>
                  <a:gd name="connsiteX6" fmla="*/ 437140 w 1484890"/>
                  <a:gd name="connsiteY6" fmla="*/ 1360487 h 1365249"/>
                  <a:gd name="connsiteX7" fmla="*/ 570490 w 1484890"/>
                  <a:gd name="connsiteY7" fmla="*/ 1360487 h 1365249"/>
                  <a:gd name="connsiteX8" fmla="*/ 570490 w 1484890"/>
                  <a:gd name="connsiteY8" fmla="*/ 1155699 h 1365249"/>
                  <a:gd name="connsiteX9" fmla="*/ 618115 w 1484890"/>
                  <a:gd name="connsiteY9" fmla="*/ 1089024 h 1365249"/>
                  <a:gd name="connsiteX10" fmla="*/ 794328 w 1484890"/>
                  <a:gd name="connsiteY10" fmla="*/ 1098549 h 1365249"/>
                  <a:gd name="connsiteX11" fmla="*/ 799090 w 1484890"/>
                  <a:gd name="connsiteY11" fmla="*/ 1365249 h 1365249"/>
                  <a:gd name="connsiteX12" fmla="*/ 932440 w 1484890"/>
                  <a:gd name="connsiteY12" fmla="*/ 1360487 h 1365249"/>
                  <a:gd name="connsiteX13" fmla="*/ 932440 w 1484890"/>
                  <a:gd name="connsiteY13" fmla="*/ 1146174 h 1365249"/>
                  <a:gd name="connsiteX14" fmla="*/ 984828 w 1484890"/>
                  <a:gd name="connsiteY14" fmla="*/ 1103312 h 1365249"/>
                  <a:gd name="connsiteX15" fmla="*/ 1165803 w 1484890"/>
                  <a:gd name="connsiteY15" fmla="*/ 1098549 h 1365249"/>
                  <a:gd name="connsiteX16" fmla="*/ 1170565 w 1484890"/>
                  <a:gd name="connsiteY16" fmla="*/ 1360487 h 1365249"/>
                  <a:gd name="connsiteX17" fmla="*/ 1484890 w 1484890"/>
                  <a:gd name="connsiteY17" fmla="*/ 1360487 h 1365249"/>
                  <a:gd name="connsiteX18" fmla="*/ 1467428 w 1484890"/>
                  <a:gd name="connsiteY18" fmla="*/ 11112 h 1365249"/>
                  <a:gd name="connsiteX19" fmla="*/ 0 w 1484890"/>
                  <a:gd name="connsiteY19" fmla="*/ 0 h 1365249"/>
                  <a:gd name="connsiteX0" fmla="*/ 6350 w 1484890"/>
                  <a:gd name="connsiteY0" fmla="*/ 0 h 1358899"/>
                  <a:gd name="connsiteX1" fmla="*/ 0 w 1484890"/>
                  <a:gd name="connsiteY1" fmla="*/ 1352550 h 1358899"/>
                  <a:gd name="connsiteX2" fmla="*/ 218065 w 1484890"/>
                  <a:gd name="connsiteY2" fmla="*/ 1358899 h 1358899"/>
                  <a:gd name="connsiteX3" fmla="*/ 213303 w 1484890"/>
                  <a:gd name="connsiteY3" fmla="*/ 1135062 h 1358899"/>
                  <a:gd name="connsiteX4" fmla="*/ 265690 w 1484890"/>
                  <a:gd name="connsiteY4" fmla="*/ 1087437 h 1358899"/>
                  <a:gd name="connsiteX5" fmla="*/ 437140 w 1484890"/>
                  <a:gd name="connsiteY5" fmla="*/ 1092199 h 1358899"/>
                  <a:gd name="connsiteX6" fmla="*/ 437140 w 1484890"/>
                  <a:gd name="connsiteY6" fmla="*/ 1354137 h 1358899"/>
                  <a:gd name="connsiteX7" fmla="*/ 570490 w 1484890"/>
                  <a:gd name="connsiteY7" fmla="*/ 1354137 h 1358899"/>
                  <a:gd name="connsiteX8" fmla="*/ 570490 w 1484890"/>
                  <a:gd name="connsiteY8" fmla="*/ 1149349 h 1358899"/>
                  <a:gd name="connsiteX9" fmla="*/ 618115 w 1484890"/>
                  <a:gd name="connsiteY9" fmla="*/ 1082674 h 1358899"/>
                  <a:gd name="connsiteX10" fmla="*/ 794328 w 1484890"/>
                  <a:gd name="connsiteY10" fmla="*/ 1092199 h 1358899"/>
                  <a:gd name="connsiteX11" fmla="*/ 799090 w 1484890"/>
                  <a:gd name="connsiteY11" fmla="*/ 1358899 h 1358899"/>
                  <a:gd name="connsiteX12" fmla="*/ 932440 w 1484890"/>
                  <a:gd name="connsiteY12" fmla="*/ 1354137 h 1358899"/>
                  <a:gd name="connsiteX13" fmla="*/ 932440 w 1484890"/>
                  <a:gd name="connsiteY13" fmla="*/ 1139824 h 1358899"/>
                  <a:gd name="connsiteX14" fmla="*/ 984828 w 1484890"/>
                  <a:gd name="connsiteY14" fmla="*/ 1096962 h 1358899"/>
                  <a:gd name="connsiteX15" fmla="*/ 1165803 w 1484890"/>
                  <a:gd name="connsiteY15" fmla="*/ 1092199 h 1358899"/>
                  <a:gd name="connsiteX16" fmla="*/ 1170565 w 1484890"/>
                  <a:gd name="connsiteY16" fmla="*/ 1354137 h 1358899"/>
                  <a:gd name="connsiteX17" fmla="*/ 1484890 w 1484890"/>
                  <a:gd name="connsiteY17" fmla="*/ 1354137 h 1358899"/>
                  <a:gd name="connsiteX18" fmla="*/ 1467428 w 1484890"/>
                  <a:gd name="connsiteY18" fmla="*/ 4762 h 1358899"/>
                  <a:gd name="connsiteX19" fmla="*/ 6350 w 1484890"/>
                  <a:gd name="connsiteY19" fmla="*/ 0 h 1358899"/>
                  <a:gd name="connsiteX0" fmla="*/ 6350 w 1484890"/>
                  <a:gd name="connsiteY0" fmla="*/ 1588 h 1354137"/>
                  <a:gd name="connsiteX1" fmla="*/ 0 w 1484890"/>
                  <a:gd name="connsiteY1" fmla="*/ 1347788 h 1354137"/>
                  <a:gd name="connsiteX2" fmla="*/ 218065 w 1484890"/>
                  <a:gd name="connsiteY2" fmla="*/ 1354137 h 1354137"/>
                  <a:gd name="connsiteX3" fmla="*/ 213303 w 1484890"/>
                  <a:gd name="connsiteY3" fmla="*/ 1130300 h 1354137"/>
                  <a:gd name="connsiteX4" fmla="*/ 265690 w 1484890"/>
                  <a:gd name="connsiteY4" fmla="*/ 1082675 h 1354137"/>
                  <a:gd name="connsiteX5" fmla="*/ 437140 w 1484890"/>
                  <a:gd name="connsiteY5" fmla="*/ 1087437 h 1354137"/>
                  <a:gd name="connsiteX6" fmla="*/ 437140 w 1484890"/>
                  <a:gd name="connsiteY6" fmla="*/ 1349375 h 1354137"/>
                  <a:gd name="connsiteX7" fmla="*/ 570490 w 1484890"/>
                  <a:gd name="connsiteY7" fmla="*/ 1349375 h 1354137"/>
                  <a:gd name="connsiteX8" fmla="*/ 570490 w 1484890"/>
                  <a:gd name="connsiteY8" fmla="*/ 1144587 h 1354137"/>
                  <a:gd name="connsiteX9" fmla="*/ 618115 w 1484890"/>
                  <a:gd name="connsiteY9" fmla="*/ 1077912 h 1354137"/>
                  <a:gd name="connsiteX10" fmla="*/ 794328 w 1484890"/>
                  <a:gd name="connsiteY10" fmla="*/ 1087437 h 1354137"/>
                  <a:gd name="connsiteX11" fmla="*/ 799090 w 1484890"/>
                  <a:gd name="connsiteY11" fmla="*/ 1354137 h 1354137"/>
                  <a:gd name="connsiteX12" fmla="*/ 932440 w 1484890"/>
                  <a:gd name="connsiteY12" fmla="*/ 1349375 h 1354137"/>
                  <a:gd name="connsiteX13" fmla="*/ 932440 w 1484890"/>
                  <a:gd name="connsiteY13" fmla="*/ 1135062 h 1354137"/>
                  <a:gd name="connsiteX14" fmla="*/ 984828 w 1484890"/>
                  <a:gd name="connsiteY14" fmla="*/ 1092200 h 1354137"/>
                  <a:gd name="connsiteX15" fmla="*/ 1165803 w 1484890"/>
                  <a:gd name="connsiteY15" fmla="*/ 1087437 h 1354137"/>
                  <a:gd name="connsiteX16" fmla="*/ 1170565 w 1484890"/>
                  <a:gd name="connsiteY16" fmla="*/ 1349375 h 1354137"/>
                  <a:gd name="connsiteX17" fmla="*/ 1484890 w 1484890"/>
                  <a:gd name="connsiteY17" fmla="*/ 1349375 h 1354137"/>
                  <a:gd name="connsiteX18" fmla="*/ 1467428 w 1484890"/>
                  <a:gd name="connsiteY18" fmla="*/ 0 h 1354137"/>
                  <a:gd name="connsiteX19" fmla="*/ 6350 w 1484890"/>
                  <a:gd name="connsiteY19" fmla="*/ 1588 h 1354137"/>
                  <a:gd name="connsiteX0" fmla="*/ 3968 w 1484890"/>
                  <a:gd name="connsiteY0" fmla="*/ 6350 h 1354137"/>
                  <a:gd name="connsiteX1" fmla="*/ 0 w 1484890"/>
                  <a:gd name="connsiteY1" fmla="*/ 1347788 h 1354137"/>
                  <a:gd name="connsiteX2" fmla="*/ 218065 w 1484890"/>
                  <a:gd name="connsiteY2" fmla="*/ 1354137 h 1354137"/>
                  <a:gd name="connsiteX3" fmla="*/ 213303 w 1484890"/>
                  <a:gd name="connsiteY3" fmla="*/ 1130300 h 1354137"/>
                  <a:gd name="connsiteX4" fmla="*/ 265690 w 1484890"/>
                  <a:gd name="connsiteY4" fmla="*/ 1082675 h 1354137"/>
                  <a:gd name="connsiteX5" fmla="*/ 437140 w 1484890"/>
                  <a:gd name="connsiteY5" fmla="*/ 1087437 h 1354137"/>
                  <a:gd name="connsiteX6" fmla="*/ 437140 w 1484890"/>
                  <a:gd name="connsiteY6" fmla="*/ 1349375 h 1354137"/>
                  <a:gd name="connsiteX7" fmla="*/ 570490 w 1484890"/>
                  <a:gd name="connsiteY7" fmla="*/ 1349375 h 1354137"/>
                  <a:gd name="connsiteX8" fmla="*/ 570490 w 1484890"/>
                  <a:gd name="connsiteY8" fmla="*/ 1144587 h 1354137"/>
                  <a:gd name="connsiteX9" fmla="*/ 618115 w 1484890"/>
                  <a:gd name="connsiteY9" fmla="*/ 1077912 h 1354137"/>
                  <a:gd name="connsiteX10" fmla="*/ 794328 w 1484890"/>
                  <a:gd name="connsiteY10" fmla="*/ 1087437 h 1354137"/>
                  <a:gd name="connsiteX11" fmla="*/ 799090 w 1484890"/>
                  <a:gd name="connsiteY11" fmla="*/ 1354137 h 1354137"/>
                  <a:gd name="connsiteX12" fmla="*/ 932440 w 1484890"/>
                  <a:gd name="connsiteY12" fmla="*/ 1349375 h 1354137"/>
                  <a:gd name="connsiteX13" fmla="*/ 932440 w 1484890"/>
                  <a:gd name="connsiteY13" fmla="*/ 1135062 h 1354137"/>
                  <a:gd name="connsiteX14" fmla="*/ 984828 w 1484890"/>
                  <a:gd name="connsiteY14" fmla="*/ 1092200 h 1354137"/>
                  <a:gd name="connsiteX15" fmla="*/ 1165803 w 1484890"/>
                  <a:gd name="connsiteY15" fmla="*/ 1087437 h 1354137"/>
                  <a:gd name="connsiteX16" fmla="*/ 1170565 w 1484890"/>
                  <a:gd name="connsiteY16" fmla="*/ 1349375 h 1354137"/>
                  <a:gd name="connsiteX17" fmla="*/ 1484890 w 1484890"/>
                  <a:gd name="connsiteY17" fmla="*/ 1349375 h 1354137"/>
                  <a:gd name="connsiteX18" fmla="*/ 1467428 w 1484890"/>
                  <a:gd name="connsiteY18" fmla="*/ 0 h 1354137"/>
                  <a:gd name="connsiteX19" fmla="*/ 3968 w 1484890"/>
                  <a:gd name="connsiteY19" fmla="*/ 6350 h 1354137"/>
                  <a:gd name="connsiteX0" fmla="*/ 8731 w 1484890"/>
                  <a:gd name="connsiteY0" fmla="*/ 0 h 1359693"/>
                  <a:gd name="connsiteX1" fmla="*/ 0 w 1484890"/>
                  <a:gd name="connsiteY1" fmla="*/ 1353344 h 1359693"/>
                  <a:gd name="connsiteX2" fmla="*/ 218065 w 1484890"/>
                  <a:gd name="connsiteY2" fmla="*/ 1359693 h 1359693"/>
                  <a:gd name="connsiteX3" fmla="*/ 213303 w 1484890"/>
                  <a:gd name="connsiteY3" fmla="*/ 1135856 h 1359693"/>
                  <a:gd name="connsiteX4" fmla="*/ 265690 w 1484890"/>
                  <a:gd name="connsiteY4" fmla="*/ 1088231 h 1359693"/>
                  <a:gd name="connsiteX5" fmla="*/ 437140 w 1484890"/>
                  <a:gd name="connsiteY5" fmla="*/ 1092993 h 1359693"/>
                  <a:gd name="connsiteX6" fmla="*/ 437140 w 1484890"/>
                  <a:gd name="connsiteY6" fmla="*/ 1354931 h 1359693"/>
                  <a:gd name="connsiteX7" fmla="*/ 570490 w 1484890"/>
                  <a:gd name="connsiteY7" fmla="*/ 1354931 h 1359693"/>
                  <a:gd name="connsiteX8" fmla="*/ 570490 w 1484890"/>
                  <a:gd name="connsiteY8" fmla="*/ 1150143 h 1359693"/>
                  <a:gd name="connsiteX9" fmla="*/ 618115 w 1484890"/>
                  <a:gd name="connsiteY9" fmla="*/ 1083468 h 1359693"/>
                  <a:gd name="connsiteX10" fmla="*/ 794328 w 1484890"/>
                  <a:gd name="connsiteY10" fmla="*/ 1092993 h 1359693"/>
                  <a:gd name="connsiteX11" fmla="*/ 799090 w 1484890"/>
                  <a:gd name="connsiteY11" fmla="*/ 1359693 h 1359693"/>
                  <a:gd name="connsiteX12" fmla="*/ 932440 w 1484890"/>
                  <a:gd name="connsiteY12" fmla="*/ 1354931 h 1359693"/>
                  <a:gd name="connsiteX13" fmla="*/ 932440 w 1484890"/>
                  <a:gd name="connsiteY13" fmla="*/ 1140618 h 1359693"/>
                  <a:gd name="connsiteX14" fmla="*/ 984828 w 1484890"/>
                  <a:gd name="connsiteY14" fmla="*/ 1097756 h 1359693"/>
                  <a:gd name="connsiteX15" fmla="*/ 1165803 w 1484890"/>
                  <a:gd name="connsiteY15" fmla="*/ 1092993 h 1359693"/>
                  <a:gd name="connsiteX16" fmla="*/ 1170565 w 1484890"/>
                  <a:gd name="connsiteY16" fmla="*/ 1354931 h 1359693"/>
                  <a:gd name="connsiteX17" fmla="*/ 1484890 w 1484890"/>
                  <a:gd name="connsiteY17" fmla="*/ 1354931 h 1359693"/>
                  <a:gd name="connsiteX18" fmla="*/ 1467428 w 1484890"/>
                  <a:gd name="connsiteY18" fmla="*/ 5556 h 1359693"/>
                  <a:gd name="connsiteX19" fmla="*/ 8731 w 1484890"/>
                  <a:gd name="connsiteY19" fmla="*/ 0 h 1359693"/>
                  <a:gd name="connsiteX0" fmla="*/ 8731 w 1486806"/>
                  <a:gd name="connsiteY0" fmla="*/ 1588 h 1361281"/>
                  <a:gd name="connsiteX1" fmla="*/ 0 w 1486806"/>
                  <a:gd name="connsiteY1" fmla="*/ 1354932 h 1361281"/>
                  <a:gd name="connsiteX2" fmla="*/ 218065 w 1486806"/>
                  <a:gd name="connsiteY2" fmla="*/ 1361281 h 1361281"/>
                  <a:gd name="connsiteX3" fmla="*/ 213303 w 1486806"/>
                  <a:gd name="connsiteY3" fmla="*/ 1137444 h 1361281"/>
                  <a:gd name="connsiteX4" fmla="*/ 265690 w 1486806"/>
                  <a:gd name="connsiteY4" fmla="*/ 1089819 h 1361281"/>
                  <a:gd name="connsiteX5" fmla="*/ 437140 w 1486806"/>
                  <a:gd name="connsiteY5" fmla="*/ 1094581 h 1361281"/>
                  <a:gd name="connsiteX6" fmla="*/ 437140 w 1486806"/>
                  <a:gd name="connsiteY6" fmla="*/ 1356519 h 1361281"/>
                  <a:gd name="connsiteX7" fmla="*/ 570490 w 1486806"/>
                  <a:gd name="connsiteY7" fmla="*/ 1356519 h 1361281"/>
                  <a:gd name="connsiteX8" fmla="*/ 570490 w 1486806"/>
                  <a:gd name="connsiteY8" fmla="*/ 1151731 h 1361281"/>
                  <a:gd name="connsiteX9" fmla="*/ 618115 w 1486806"/>
                  <a:gd name="connsiteY9" fmla="*/ 1085056 h 1361281"/>
                  <a:gd name="connsiteX10" fmla="*/ 794328 w 1486806"/>
                  <a:gd name="connsiteY10" fmla="*/ 1094581 h 1361281"/>
                  <a:gd name="connsiteX11" fmla="*/ 799090 w 1486806"/>
                  <a:gd name="connsiteY11" fmla="*/ 1361281 h 1361281"/>
                  <a:gd name="connsiteX12" fmla="*/ 932440 w 1486806"/>
                  <a:gd name="connsiteY12" fmla="*/ 1356519 h 1361281"/>
                  <a:gd name="connsiteX13" fmla="*/ 932440 w 1486806"/>
                  <a:gd name="connsiteY13" fmla="*/ 1142206 h 1361281"/>
                  <a:gd name="connsiteX14" fmla="*/ 984828 w 1486806"/>
                  <a:gd name="connsiteY14" fmla="*/ 1099344 h 1361281"/>
                  <a:gd name="connsiteX15" fmla="*/ 1165803 w 1486806"/>
                  <a:gd name="connsiteY15" fmla="*/ 1094581 h 1361281"/>
                  <a:gd name="connsiteX16" fmla="*/ 1170565 w 1486806"/>
                  <a:gd name="connsiteY16" fmla="*/ 1356519 h 1361281"/>
                  <a:gd name="connsiteX17" fmla="*/ 1484890 w 1486806"/>
                  <a:gd name="connsiteY17" fmla="*/ 1356519 h 1361281"/>
                  <a:gd name="connsiteX18" fmla="*/ 1486478 w 1486806"/>
                  <a:gd name="connsiteY18" fmla="*/ 0 h 1361281"/>
                  <a:gd name="connsiteX19" fmla="*/ 8731 w 1486806"/>
                  <a:gd name="connsiteY19" fmla="*/ 1588 h 1361281"/>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61281 h 1370807"/>
                  <a:gd name="connsiteX12" fmla="*/ 932440 w 1486806"/>
                  <a:gd name="connsiteY12" fmla="*/ 1356519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56519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61281 h 1370807"/>
                  <a:gd name="connsiteX12" fmla="*/ 932440 w 1486806"/>
                  <a:gd name="connsiteY12" fmla="*/ 1356519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61281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0490 w 1486806"/>
                  <a:gd name="connsiteY7" fmla="*/ 1356519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37140 w 1486806"/>
                  <a:gd name="connsiteY6" fmla="*/ 1356519 h 1370807"/>
                  <a:gd name="connsiteX7" fmla="*/ 572871 w 1486806"/>
                  <a:gd name="connsiteY7" fmla="*/ 1370806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61281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44283 w 1486806"/>
                  <a:gd name="connsiteY6" fmla="*/ 1370807 h 1370807"/>
                  <a:gd name="connsiteX7" fmla="*/ 572871 w 1486806"/>
                  <a:gd name="connsiteY7" fmla="*/ 1370806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8731 w 1486806"/>
                  <a:gd name="connsiteY0" fmla="*/ 1588 h 1370807"/>
                  <a:gd name="connsiteX1" fmla="*/ 0 w 1486806"/>
                  <a:gd name="connsiteY1" fmla="*/ 1354932 h 1370807"/>
                  <a:gd name="connsiteX2" fmla="*/ 218065 w 1486806"/>
                  <a:gd name="connsiteY2" fmla="*/ 1370806 h 1370807"/>
                  <a:gd name="connsiteX3" fmla="*/ 213303 w 1486806"/>
                  <a:gd name="connsiteY3" fmla="*/ 1137444 h 1370807"/>
                  <a:gd name="connsiteX4" fmla="*/ 265690 w 1486806"/>
                  <a:gd name="connsiteY4" fmla="*/ 1089819 h 1370807"/>
                  <a:gd name="connsiteX5" fmla="*/ 437140 w 1486806"/>
                  <a:gd name="connsiteY5" fmla="*/ 1094581 h 1370807"/>
                  <a:gd name="connsiteX6" fmla="*/ 444283 w 1486806"/>
                  <a:gd name="connsiteY6" fmla="*/ 1370807 h 1370807"/>
                  <a:gd name="connsiteX7" fmla="*/ 572871 w 1486806"/>
                  <a:gd name="connsiteY7" fmla="*/ 1370806 h 1370807"/>
                  <a:gd name="connsiteX8" fmla="*/ 570490 w 1486806"/>
                  <a:gd name="connsiteY8" fmla="*/ 1151731 h 1370807"/>
                  <a:gd name="connsiteX9" fmla="*/ 618115 w 1486806"/>
                  <a:gd name="connsiteY9" fmla="*/ 1085056 h 1370807"/>
                  <a:gd name="connsiteX10" fmla="*/ 794328 w 1486806"/>
                  <a:gd name="connsiteY10" fmla="*/ 1094581 h 1370807"/>
                  <a:gd name="connsiteX11" fmla="*/ 799090 w 1486806"/>
                  <a:gd name="connsiteY11" fmla="*/ 1370806 h 1370807"/>
                  <a:gd name="connsiteX12" fmla="*/ 930058 w 1486806"/>
                  <a:gd name="connsiteY12" fmla="*/ 1368425 h 1370807"/>
                  <a:gd name="connsiteX13" fmla="*/ 932440 w 1486806"/>
                  <a:gd name="connsiteY13" fmla="*/ 1142206 h 1370807"/>
                  <a:gd name="connsiteX14" fmla="*/ 984828 w 1486806"/>
                  <a:gd name="connsiteY14" fmla="*/ 1099344 h 1370807"/>
                  <a:gd name="connsiteX15" fmla="*/ 1165803 w 1486806"/>
                  <a:gd name="connsiteY15" fmla="*/ 1094581 h 1370807"/>
                  <a:gd name="connsiteX16" fmla="*/ 1170565 w 1486806"/>
                  <a:gd name="connsiteY16" fmla="*/ 1366044 h 1370807"/>
                  <a:gd name="connsiteX17" fmla="*/ 1484890 w 1486806"/>
                  <a:gd name="connsiteY17" fmla="*/ 1370807 h 1370807"/>
                  <a:gd name="connsiteX18" fmla="*/ 1486478 w 1486806"/>
                  <a:gd name="connsiteY18" fmla="*/ 0 h 1370807"/>
                  <a:gd name="connsiteX19" fmla="*/ 8731 w 1486806"/>
                  <a:gd name="connsiteY19" fmla="*/ 1588 h 1370807"/>
                  <a:gd name="connsiteX0" fmla="*/ 6350 w 1484425"/>
                  <a:gd name="connsiteY0" fmla="*/ 1588 h 1370807"/>
                  <a:gd name="connsiteX1" fmla="*/ 0 w 1484425"/>
                  <a:gd name="connsiteY1" fmla="*/ 1369220 h 1370807"/>
                  <a:gd name="connsiteX2" fmla="*/ 215684 w 1484425"/>
                  <a:gd name="connsiteY2" fmla="*/ 1370806 h 1370807"/>
                  <a:gd name="connsiteX3" fmla="*/ 210922 w 1484425"/>
                  <a:gd name="connsiteY3" fmla="*/ 1137444 h 1370807"/>
                  <a:gd name="connsiteX4" fmla="*/ 263309 w 1484425"/>
                  <a:gd name="connsiteY4" fmla="*/ 1089819 h 1370807"/>
                  <a:gd name="connsiteX5" fmla="*/ 434759 w 1484425"/>
                  <a:gd name="connsiteY5" fmla="*/ 1094581 h 1370807"/>
                  <a:gd name="connsiteX6" fmla="*/ 441902 w 1484425"/>
                  <a:gd name="connsiteY6" fmla="*/ 1370807 h 1370807"/>
                  <a:gd name="connsiteX7" fmla="*/ 570490 w 1484425"/>
                  <a:gd name="connsiteY7" fmla="*/ 1370806 h 1370807"/>
                  <a:gd name="connsiteX8" fmla="*/ 568109 w 1484425"/>
                  <a:gd name="connsiteY8" fmla="*/ 1151731 h 1370807"/>
                  <a:gd name="connsiteX9" fmla="*/ 615734 w 1484425"/>
                  <a:gd name="connsiteY9" fmla="*/ 1085056 h 1370807"/>
                  <a:gd name="connsiteX10" fmla="*/ 791947 w 1484425"/>
                  <a:gd name="connsiteY10" fmla="*/ 1094581 h 1370807"/>
                  <a:gd name="connsiteX11" fmla="*/ 796709 w 1484425"/>
                  <a:gd name="connsiteY11" fmla="*/ 1370806 h 1370807"/>
                  <a:gd name="connsiteX12" fmla="*/ 927677 w 1484425"/>
                  <a:gd name="connsiteY12" fmla="*/ 1368425 h 1370807"/>
                  <a:gd name="connsiteX13" fmla="*/ 930059 w 1484425"/>
                  <a:gd name="connsiteY13" fmla="*/ 1142206 h 1370807"/>
                  <a:gd name="connsiteX14" fmla="*/ 982447 w 1484425"/>
                  <a:gd name="connsiteY14" fmla="*/ 1099344 h 1370807"/>
                  <a:gd name="connsiteX15" fmla="*/ 1163422 w 1484425"/>
                  <a:gd name="connsiteY15" fmla="*/ 1094581 h 1370807"/>
                  <a:gd name="connsiteX16" fmla="*/ 1168184 w 1484425"/>
                  <a:gd name="connsiteY16" fmla="*/ 1366044 h 1370807"/>
                  <a:gd name="connsiteX17" fmla="*/ 1482509 w 1484425"/>
                  <a:gd name="connsiteY17" fmla="*/ 1370807 h 1370807"/>
                  <a:gd name="connsiteX18" fmla="*/ 1484097 w 1484425"/>
                  <a:gd name="connsiteY18" fmla="*/ 0 h 1370807"/>
                  <a:gd name="connsiteX19" fmla="*/ 6350 w 1484425"/>
                  <a:gd name="connsiteY19" fmla="*/ 1588 h 1370807"/>
                  <a:gd name="connsiteX0" fmla="*/ 6350 w 1484425"/>
                  <a:gd name="connsiteY0" fmla="*/ 1588 h 1370807"/>
                  <a:gd name="connsiteX1" fmla="*/ 0 w 1484425"/>
                  <a:gd name="connsiteY1" fmla="*/ 1369220 h 1370807"/>
                  <a:gd name="connsiteX2" fmla="*/ 215684 w 1484425"/>
                  <a:gd name="connsiteY2" fmla="*/ 1370806 h 1370807"/>
                  <a:gd name="connsiteX3" fmla="*/ 210922 w 1484425"/>
                  <a:gd name="connsiteY3" fmla="*/ 1137444 h 1370807"/>
                  <a:gd name="connsiteX4" fmla="*/ 263309 w 1484425"/>
                  <a:gd name="connsiteY4" fmla="*/ 1089819 h 1370807"/>
                  <a:gd name="connsiteX5" fmla="*/ 434759 w 1484425"/>
                  <a:gd name="connsiteY5" fmla="*/ 1094581 h 1370807"/>
                  <a:gd name="connsiteX6" fmla="*/ 441902 w 1484425"/>
                  <a:gd name="connsiteY6" fmla="*/ 1370807 h 1370807"/>
                  <a:gd name="connsiteX7" fmla="*/ 570490 w 1484425"/>
                  <a:gd name="connsiteY7" fmla="*/ 1370806 h 1370807"/>
                  <a:gd name="connsiteX8" fmla="*/ 568109 w 1484425"/>
                  <a:gd name="connsiteY8" fmla="*/ 1151731 h 1370807"/>
                  <a:gd name="connsiteX9" fmla="*/ 615734 w 1484425"/>
                  <a:gd name="connsiteY9" fmla="*/ 1085056 h 1370807"/>
                  <a:gd name="connsiteX10" fmla="*/ 791947 w 1484425"/>
                  <a:gd name="connsiteY10" fmla="*/ 1094581 h 1370807"/>
                  <a:gd name="connsiteX11" fmla="*/ 796709 w 1484425"/>
                  <a:gd name="connsiteY11" fmla="*/ 1370806 h 1370807"/>
                  <a:gd name="connsiteX12" fmla="*/ 927677 w 1484425"/>
                  <a:gd name="connsiteY12" fmla="*/ 1368425 h 1370807"/>
                  <a:gd name="connsiteX13" fmla="*/ 930059 w 1484425"/>
                  <a:gd name="connsiteY13" fmla="*/ 1142206 h 1370807"/>
                  <a:gd name="connsiteX14" fmla="*/ 982447 w 1484425"/>
                  <a:gd name="connsiteY14" fmla="*/ 1099344 h 1370807"/>
                  <a:gd name="connsiteX15" fmla="*/ 1163422 w 1484425"/>
                  <a:gd name="connsiteY15" fmla="*/ 1094581 h 1370807"/>
                  <a:gd name="connsiteX16" fmla="*/ 1168184 w 1484425"/>
                  <a:gd name="connsiteY16" fmla="*/ 1370806 h 1370807"/>
                  <a:gd name="connsiteX17" fmla="*/ 1482509 w 1484425"/>
                  <a:gd name="connsiteY17" fmla="*/ 1370807 h 1370807"/>
                  <a:gd name="connsiteX18" fmla="*/ 1484097 w 1484425"/>
                  <a:gd name="connsiteY18" fmla="*/ 0 h 1370807"/>
                  <a:gd name="connsiteX19" fmla="*/ 6350 w 1484425"/>
                  <a:gd name="connsiteY19" fmla="*/ 1588 h 13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425" h="1370807">
                    <a:moveTo>
                      <a:pt x="6350" y="1588"/>
                    </a:moveTo>
                    <a:cubicBezTo>
                      <a:pt x="4233" y="452438"/>
                      <a:pt x="2117" y="918370"/>
                      <a:pt x="0" y="1369220"/>
                    </a:cubicBezTo>
                    <a:lnTo>
                      <a:pt x="215684" y="1370806"/>
                    </a:lnTo>
                    <a:cubicBezTo>
                      <a:pt x="214097" y="1293019"/>
                      <a:pt x="212509" y="1215231"/>
                      <a:pt x="210922" y="1137444"/>
                    </a:cubicBezTo>
                    <a:lnTo>
                      <a:pt x="263309" y="1089819"/>
                    </a:lnTo>
                    <a:lnTo>
                      <a:pt x="434759" y="1094581"/>
                    </a:lnTo>
                    <a:lnTo>
                      <a:pt x="441902" y="1370807"/>
                    </a:lnTo>
                    <a:lnTo>
                      <a:pt x="570490" y="1370806"/>
                    </a:lnTo>
                    <a:cubicBezTo>
                      <a:pt x="569696" y="1297781"/>
                      <a:pt x="568903" y="1224756"/>
                      <a:pt x="568109" y="1151731"/>
                    </a:cubicBezTo>
                    <a:lnTo>
                      <a:pt x="615734" y="1085056"/>
                    </a:lnTo>
                    <a:lnTo>
                      <a:pt x="791947" y="1094581"/>
                    </a:lnTo>
                    <a:cubicBezTo>
                      <a:pt x="793534" y="1183481"/>
                      <a:pt x="795122" y="1281906"/>
                      <a:pt x="796709" y="1370806"/>
                    </a:cubicBezTo>
                    <a:lnTo>
                      <a:pt x="927677" y="1368425"/>
                    </a:lnTo>
                    <a:lnTo>
                      <a:pt x="930059" y="1142206"/>
                    </a:lnTo>
                    <a:lnTo>
                      <a:pt x="982447" y="1099344"/>
                    </a:lnTo>
                    <a:lnTo>
                      <a:pt x="1163422" y="1094581"/>
                    </a:lnTo>
                    <a:cubicBezTo>
                      <a:pt x="1165009" y="1181894"/>
                      <a:pt x="1166597" y="1283493"/>
                      <a:pt x="1168184" y="1370806"/>
                    </a:cubicBezTo>
                    <a:lnTo>
                      <a:pt x="1482509" y="1370807"/>
                    </a:lnTo>
                    <a:cubicBezTo>
                      <a:pt x="1480922" y="1234282"/>
                      <a:pt x="1485684" y="136525"/>
                      <a:pt x="1484097" y="0"/>
                    </a:cubicBezTo>
                    <a:lnTo>
                      <a:pt x="6350" y="1588"/>
                    </a:lnTo>
                    <a:close/>
                  </a:path>
                </a:pathLst>
              </a:custGeom>
              <a:solidFill>
                <a:srgbClr val="92D050"/>
              </a:solidFill>
              <a:ln w="3175">
                <a:noFill/>
                <a:round/>
                <a:headEnd/>
                <a:tailEnd/>
              </a:ln>
            </p:spPr>
            <p:txBody>
              <a:bodyPr wrap="none" rtlCol="0" anchor="ctr"/>
              <a:lstStyle/>
              <a:p>
                <a:pPr algn="ctr"/>
                <a:endParaRPr lang="en-US"/>
              </a:p>
            </p:txBody>
          </p:sp>
          <p:sp>
            <p:nvSpPr>
              <p:cNvPr id="159" name="TextBox 158">
                <a:extLst>
                  <a:ext uri="{FF2B5EF4-FFF2-40B4-BE49-F238E27FC236}">
                    <a16:creationId xmlns:a16="http://schemas.microsoft.com/office/drawing/2014/main" id="{365F71F8-4BDA-468C-9D4B-3D649A18CFEF}"/>
                  </a:ext>
                </a:extLst>
              </p:cNvPr>
              <p:cNvSpPr txBox="1"/>
              <p:nvPr/>
            </p:nvSpPr>
            <p:spPr bwMode="auto">
              <a:xfrm>
                <a:off x="6044508" y="3906589"/>
                <a:ext cx="825867" cy="461665"/>
              </a:xfrm>
              <a:prstGeom prst="rect">
                <a:avLst/>
              </a:prstGeom>
              <a:noFill/>
              <a:ln w="12700">
                <a:noFill/>
                <a:miter lim="800000"/>
                <a:headEnd type="none" w="sm" len="sm"/>
                <a:tailEnd type="none" w="sm" len="sm"/>
              </a:ln>
            </p:spPr>
            <p:txBody>
              <a:bodyPr wrap="none" rtlCol="0">
                <a:spAutoFit/>
              </a:bodyPr>
              <a:lstStyle/>
              <a:p>
                <a:pPr algn="ctr"/>
                <a:r>
                  <a:rPr lang="en-US" sz="1200" b="1" dirty="0">
                    <a:solidFill>
                      <a:srgbClr val="0033CC"/>
                    </a:solidFill>
                    <a:latin typeface="Arial" charset="0"/>
                  </a:rPr>
                  <a:t>Doc/PDF</a:t>
                </a:r>
              </a:p>
              <a:p>
                <a:pPr algn="ctr"/>
                <a:r>
                  <a:rPr lang="en-US" sz="1200" b="1" dirty="0">
                    <a:solidFill>
                      <a:srgbClr val="0033CC"/>
                    </a:solidFill>
                    <a:latin typeface="Arial" charset="0"/>
                  </a:rPr>
                  <a:t>Binding</a:t>
                </a:r>
              </a:p>
            </p:txBody>
          </p:sp>
        </p:grpSp>
        <p:grpSp>
          <p:nvGrpSpPr>
            <p:cNvPr id="149" name="Group 148">
              <a:extLst>
                <a:ext uri="{FF2B5EF4-FFF2-40B4-BE49-F238E27FC236}">
                  <a16:creationId xmlns:a16="http://schemas.microsoft.com/office/drawing/2014/main" id="{C0DA5EEB-C21C-4E68-8E58-C8B747514159}"/>
                </a:ext>
              </a:extLst>
            </p:cNvPr>
            <p:cNvGrpSpPr/>
            <p:nvPr/>
          </p:nvGrpSpPr>
          <p:grpSpPr>
            <a:xfrm>
              <a:off x="5921283" y="2923092"/>
              <a:ext cx="6020474" cy="662671"/>
              <a:chOff x="1154353" y="2873767"/>
              <a:chExt cx="6020474" cy="816203"/>
            </a:xfrm>
          </p:grpSpPr>
          <p:sp>
            <p:nvSpPr>
              <p:cNvPr id="150" name="Rectangle 149">
                <a:extLst>
                  <a:ext uri="{FF2B5EF4-FFF2-40B4-BE49-F238E27FC236}">
                    <a16:creationId xmlns:a16="http://schemas.microsoft.com/office/drawing/2014/main" id="{0F4155DA-9E91-40DB-9700-BBBB5D6C2D41}"/>
                  </a:ext>
                </a:extLst>
              </p:cNvPr>
              <p:cNvSpPr/>
              <p:nvPr/>
            </p:nvSpPr>
            <p:spPr bwMode="auto">
              <a:xfrm>
                <a:off x="1154353" y="2873767"/>
                <a:ext cx="6020474" cy="816203"/>
              </a:xfrm>
              <a:prstGeom prst="rect">
                <a:avLst/>
              </a:prstGeom>
              <a:solidFill>
                <a:srgbClr val="92D050"/>
              </a:solidFill>
              <a:ln w="3175">
                <a:solidFill>
                  <a:schemeClr val="tx1"/>
                </a:solidFill>
                <a:round/>
                <a:headEnd/>
                <a:tailEnd/>
              </a:ln>
            </p:spPr>
            <p:txBody>
              <a:bodyPr wrap="none" rtlCol="0" anchor="ctr"/>
              <a:lstStyle/>
              <a:p>
                <a:pPr algn="ctr"/>
                <a:endParaRPr lang="en-US"/>
              </a:p>
            </p:txBody>
          </p:sp>
          <p:sp>
            <p:nvSpPr>
              <p:cNvPr id="151" name="TextBox 150">
                <a:extLst>
                  <a:ext uri="{FF2B5EF4-FFF2-40B4-BE49-F238E27FC236}">
                    <a16:creationId xmlns:a16="http://schemas.microsoft.com/office/drawing/2014/main" id="{C2DB770E-93F1-4EAE-BD70-7F036A2BDDE4}"/>
                  </a:ext>
                </a:extLst>
              </p:cNvPr>
              <p:cNvSpPr txBox="1"/>
              <p:nvPr/>
            </p:nvSpPr>
            <p:spPr bwMode="auto">
              <a:xfrm>
                <a:off x="2500614" y="3143367"/>
                <a:ext cx="2091342" cy="341176"/>
              </a:xfrm>
              <a:prstGeom prst="rect">
                <a:avLst/>
              </a:prstGeom>
              <a:noFill/>
              <a:ln w="12700">
                <a:noFill/>
                <a:miter lim="800000"/>
                <a:headEnd type="none" w="sm" len="sm"/>
                <a:tailEnd type="none" w="sm" len="sm"/>
              </a:ln>
            </p:spPr>
            <p:txBody>
              <a:bodyPr wrap="none" rtlCol="0">
                <a:spAutoFit/>
              </a:bodyPr>
              <a:lstStyle/>
              <a:p>
                <a:r>
                  <a:rPr lang="en-US" sz="1200" b="1" dirty="0">
                    <a:solidFill>
                      <a:srgbClr val="0033CC"/>
                    </a:solidFill>
                    <a:latin typeface="Arial" charset="0"/>
                  </a:rPr>
                  <a:t>Archive Abstraction Layer</a:t>
                </a:r>
              </a:p>
            </p:txBody>
          </p:sp>
        </p:grpSp>
      </p:grpSp>
      <p:sp>
        <p:nvSpPr>
          <p:cNvPr id="207" name="TextBox 206">
            <a:extLst>
              <a:ext uri="{FF2B5EF4-FFF2-40B4-BE49-F238E27FC236}">
                <a16:creationId xmlns:a16="http://schemas.microsoft.com/office/drawing/2014/main" id="{0872EA24-ACC6-4634-B3D5-5E2A97EC92F8}"/>
              </a:ext>
            </a:extLst>
          </p:cNvPr>
          <p:cNvSpPr txBox="1"/>
          <p:nvPr/>
        </p:nvSpPr>
        <p:spPr>
          <a:xfrm>
            <a:off x="10112198" y="4142602"/>
            <a:ext cx="1888483" cy="343731"/>
          </a:xfrm>
          <a:prstGeom prst="rect">
            <a:avLst/>
          </a:prstGeom>
          <a:noFill/>
        </p:spPr>
        <p:txBody>
          <a:bodyPr wrap="square" rtlCol="0">
            <a:noAutofit/>
          </a:bodyPr>
          <a:lstStyle>
            <a:defPPr>
              <a:defRPr lang="en-US"/>
            </a:defPPr>
            <a:lvl1pPr>
              <a:defRPr sz="1200"/>
            </a:lvl1pPr>
          </a:lstStyle>
          <a:p>
            <a:r>
              <a:rPr lang="en-US" sz="1400" dirty="0"/>
              <a:t>OAIS RM Information Objects flow</a:t>
            </a:r>
          </a:p>
        </p:txBody>
      </p:sp>
      <p:sp>
        <p:nvSpPr>
          <p:cNvPr id="68" name="Freeform: Shape 67">
            <a:extLst>
              <a:ext uri="{FF2B5EF4-FFF2-40B4-BE49-F238E27FC236}">
                <a16:creationId xmlns:a16="http://schemas.microsoft.com/office/drawing/2014/main" id="{1D8A9BC8-B9B2-431A-9D43-54210F986E46}"/>
              </a:ext>
            </a:extLst>
          </p:cNvPr>
          <p:cNvSpPr/>
          <p:nvPr/>
        </p:nvSpPr>
        <p:spPr bwMode="auto">
          <a:xfrm>
            <a:off x="5574784" y="1180214"/>
            <a:ext cx="2016864" cy="864412"/>
          </a:xfrm>
          <a:custGeom>
            <a:avLst/>
            <a:gdLst>
              <a:gd name="connsiteX0" fmla="*/ 0 w 2009554"/>
              <a:gd name="connsiteY0" fmla="*/ 0 h 861237"/>
              <a:gd name="connsiteX1" fmla="*/ 21265 w 2009554"/>
              <a:gd name="connsiteY1" fmla="*/ 861237 h 861237"/>
              <a:gd name="connsiteX2" fmla="*/ 2009554 w 2009554"/>
              <a:gd name="connsiteY2" fmla="*/ 510363 h 861237"/>
              <a:gd name="connsiteX3" fmla="*/ 2009554 w 2009554"/>
              <a:gd name="connsiteY3" fmla="*/ 138223 h 861237"/>
              <a:gd name="connsiteX4" fmla="*/ 0 w 2009554"/>
              <a:gd name="connsiteY4" fmla="*/ 0 h 861237"/>
              <a:gd name="connsiteX0" fmla="*/ 7310 w 2016864"/>
              <a:gd name="connsiteY0" fmla="*/ 0 h 864412"/>
              <a:gd name="connsiteX1" fmla="*/ 0 w 2016864"/>
              <a:gd name="connsiteY1" fmla="*/ 864412 h 864412"/>
              <a:gd name="connsiteX2" fmla="*/ 2016864 w 2016864"/>
              <a:gd name="connsiteY2" fmla="*/ 510363 h 864412"/>
              <a:gd name="connsiteX3" fmla="*/ 2016864 w 2016864"/>
              <a:gd name="connsiteY3" fmla="*/ 138223 h 864412"/>
              <a:gd name="connsiteX4" fmla="*/ 7310 w 2016864"/>
              <a:gd name="connsiteY4" fmla="*/ 0 h 864412"/>
              <a:gd name="connsiteX0" fmla="*/ 960 w 2010514"/>
              <a:gd name="connsiteY0" fmla="*/ 0 h 861237"/>
              <a:gd name="connsiteX1" fmla="*/ 0 w 2010514"/>
              <a:gd name="connsiteY1" fmla="*/ 861237 h 861237"/>
              <a:gd name="connsiteX2" fmla="*/ 2010514 w 2010514"/>
              <a:gd name="connsiteY2" fmla="*/ 510363 h 861237"/>
              <a:gd name="connsiteX3" fmla="*/ 2010514 w 2010514"/>
              <a:gd name="connsiteY3" fmla="*/ 138223 h 861237"/>
              <a:gd name="connsiteX4" fmla="*/ 960 w 2010514"/>
              <a:gd name="connsiteY4" fmla="*/ 0 h 861237"/>
              <a:gd name="connsiteX0" fmla="*/ 7310 w 2016864"/>
              <a:gd name="connsiteY0" fmla="*/ 0 h 867587"/>
              <a:gd name="connsiteX1" fmla="*/ 0 w 2016864"/>
              <a:gd name="connsiteY1" fmla="*/ 867587 h 867587"/>
              <a:gd name="connsiteX2" fmla="*/ 2016864 w 2016864"/>
              <a:gd name="connsiteY2" fmla="*/ 510363 h 867587"/>
              <a:gd name="connsiteX3" fmla="*/ 2016864 w 2016864"/>
              <a:gd name="connsiteY3" fmla="*/ 138223 h 867587"/>
              <a:gd name="connsiteX4" fmla="*/ 7310 w 2016864"/>
              <a:gd name="connsiteY4" fmla="*/ 0 h 867587"/>
              <a:gd name="connsiteX0" fmla="*/ 7310 w 2016864"/>
              <a:gd name="connsiteY0" fmla="*/ 0 h 867587"/>
              <a:gd name="connsiteX1" fmla="*/ 0 w 2016864"/>
              <a:gd name="connsiteY1" fmla="*/ 867587 h 867587"/>
              <a:gd name="connsiteX2" fmla="*/ 2016864 w 2016864"/>
              <a:gd name="connsiteY2" fmla="*/ 510363 h 867587"/>
              <a:gd name="connsiteX3" fmla="*/ 2016864 w 2016864"/>
              <a:gd name="connsiteY3" fmla="*/ 138223 h 867587"/>
              <a:gd name="connsiteX4" fmla="*/ 7310 w 2016864"/>
              <a:gd name="connsiteY4" fmla="*/ 0 h 867587"/>
              <a:gd name="connsiteX0" fmla="*/ 4135 w 2013689"/>
              <a:gd name="connsiteY0" fmla="*/ 0 h 867587"/>
              <a:gd name="connsiteX1" fmla="*/ 0 w 2013689"/>
              <a:gd name="connsiteY1" fmla="*/ 867587 h 867587"/>
              <a:gd name="connsiteX2" fmla="*/ 2013689 w 2013689"/>
              <a:gd name="connsiteY2" fmla="*/ 510363 h 867587"/>
              <a:gd name="connsiteX3" fmla="*/ 2013689 w 2013689"/>
              <a:gd name="connsiteY3" fmla="*/ 138223 h 867587"/>
              <a:gd name="connsiteX4" fmla="*/ 4135 w 2013689"/>
              <a:gd name="connsiteY4" fmla="*/ 0 h 867587"/>
              <a:gd name="connsiteX0" fmla="*/ 960 w 2010514"/>
              <a:gd name="connsiteY0" fmla="*/ 0 h 867587"/>
              <a:gd name="connsiteX1" fmla="*/ 0 w 2010514"/>
              <a:gd name="connsiteY1" fmla="*/ 867587 h 867587"/>
              <a:gd name="connsiteX2" fmla="*/ 2010514 w 2010514"/>
              <a:gd name="connsiteY2" fmla="*/ 510363 h 867587"/>
              <a:gd name="connsiteX3" fmla="*/ 2010514 w 2010514"/>
              <a:gd name="connsiteY3" fmla="*/ 138223 h 867587"/>
              <a:gd name="connsiteX4" fmla="*/ 960 w 2010514"/>
              <a:gd name="connsiteY4" fmla="*/ 0 h 867587"/>
              <a:gd name="connsiteX0" fmla="*/ 7310 w 2016864"/>
              <a:gd name="connsiteY0" fmla="*/ 0 h 864412"/>
              <a:gd name="connsiteX1" fmla="*/ 0 w 2016864"/>
              <a:gd name="connsiteY1" fmla="*/ 864412 h 864412"/>
              <a:gd name="connsiteX2" fmla="*/ 2016864 w 2016864"/>
              <a:gd name="connsiteY2" fmla="*/ 510363 h 864412"/>
              <a:gd name="connsiteX3" fmla="*/ 2016864 w 2016864"/>
              <a:gd name="connsiteY3" fmla="*/ 138223 h 864412"/>
              <a:gd name="connsiteX4" fmla="*/ 7310 w 2016864"/>
              <a:gd name="connsiteY4" fmla="*/ 0 h 86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64" h="864412">
                <a:moveTo>
                  <a:pt x="7310" y="0"/>
                </a:moveTo>
                <a:cubicBezTo>
                  <a:pt x="4873" y="288137"/>
                  <a:pt x="2437" y="576275"/>
                  <a:pt x="0" y="864412"/>
                </a:cubicBezTo>
                <a:lnTo>
                  <a:pt x="2016864" y="510363"/>
                </a:lnTo>
                <a:lnTo>
                  <a:pt x="2016864" y="138223"/>
                </a:lnTo>
                <a:lnTo>
                  <a:pt x="7310" y="0"/>
                </a:ln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69" name="Freeform: Shape 68">
            <a:extLst>
              <a:ext uri="{FF2B5EF4-FFF2-40B4-BE49-F238E27FC236}">
                <a16:creationId xmlns:a16="http://schemas.microsoft.com/office/drawing/2014/main" id="{20F95664-2A35-491E-BD32-70F2101974A8}"/>
              </a:ext>
            </a:extLst>
          </p:cNvPr>
          <p:cNvSpPr/>
          <p:nvPr/>
        </p:nvSpPr>
        <p:spPr bwMode="auto">
          <a:xfrm>
            <a:off x="5560828" y="1913860"/>
            <a:ext cx="2030819" cy="808075"/>
          </a:xfrm>
          <a:custGeom>
            <a:avLst/>
            <a:gdLst>
              <a:gd name="connsiteX0" fmla="*/ 10632 w 2030819"/>
              <a:gd name="connsiteY0" fmla="*/ 350875 h 808075"/>
              <a:gd name="connsiteX1" fmla="*/ 0 w 2030819"/>
              <a:gd name="connsiteY1" fmla="*/ 808075 h 808075"/>
              <a:gd name="connsiteX2" fmla="*/ 2030819 w 2030819"/>
              <a:gd name="connsiteY2" fmla="*/ 329610 h 808075"/>
              <a:gd name="connsiteX3" fmla="*/ 2030819 w 2030819"/>
              <a:gd name="connsiteY3" fmla="*/ 0 h 808075"/>
              <a:gd name="connsiteX4" fmla="*/ 10632 w 2030819"/>
              <a:gd name="connsiteY4" fmla="*/ 350875 h 808075"/>
              <a:gd name="connsiteX0" fmla="*/ 1107 w 2030819"/>
              <a:gd name="connsiteY0" fmla="*/ 338175 h 808075"/>
              <a:gd name="connsiteX1" fmla="*/ 0 w 2030819"/>
              <a:gd name="connsiteY1" fmla="*/ 808075 h 808075"/>
              <a:gd name="connsiteX2" fmla="*/ 2030819 w 2030819"/>
              <a:gd name="connsiteY2" fmla="*/ 329610 h 808075"/>
              <a:gd name="connsiteX3" fmla="*/ 2030819 w 2030819"/>
              <a:gd name="connsiteY3" fmla="*/ 0 h 808075"/>
              <a:gd name="connsiteX4" fmla="*/ 1107 w 2030819"/>
              <a:gd name="connsiteY4" fmla="*/ 338175 h 80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819" h="808075">
                <a:moveTo>
                  <a:pt x="1107" y="338175"/>
                </a:moveTo>
                <a:lnTo>
                  <a:pt x="0" y="808075"/>
                </a:lnTo>
                <a:lnTo>
                  <a:pt x="2030819" y="329610"/>
                </a:lnTo>
                <a:lnTo>
                  <a:pt x="2030819" y="0"/>
                </a:lnTo>
                <a:lnTo>
                  <a:pt x="1107" y="338175"/>
                </a:ln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0" name="Freeform: Shape 69">
            <a:extLst>
              <a:ext uri="{FF2B5EF4-FFF2-40B4-BE49-F238E27FC236}">
                <a16:creationId xmlns:a16="http://schemas.microsoft.com/office/drawing/2014/main" id="{1A5994F1-B97B-4C1C-AD2D-AB53041B79FD}"/>
              </a:ext>
            </a:extLst>
          </p:cNvPr>
          <p:cNvSpPr/>
          <p:nvPr/>
        </p:nvSpPr>
        <p:spPr bwMode="auto">
          <a:xfrm>
            <a:off x="5554627" y="2419941"/>
            <a:ext cx="2049868" cy="942162"/>
          </a:xfrm>
          <a:custGeom>
            <a:avLst/>
            <a:gdLst>
              <a:gd name="connsiteX0" fmla="*/ 0 w 2073349"/>
              <a:gd name="connsiteY0" fmla="*/ 425302 h 967562"/>
              <a:gd name="connsiteX1" fmla="*/ 2073349 w 2073349"/>
              <a:gd name="connsiteY1" fmla="*/ 0 h 967562"/>
              <a:gd name="connsiteX2" fmla="*/ 2041452 w 2073349"/>
              <a:gd name="connsiteY2" fmla="*/ 382772 h 967562"/>
              <a:gd name="connsiteX3" fmla="*/ 42531 w 2073349"/>
              <a:gd name="connsiteY3" fmla="*/ 967562 h 967562"/>
              <a:gd name="connsiteX4" fmla="*/ 0 w 2073349"/>
              <a:gd name="connsiteY4" fmla="*/ 425302 h 967562"/>
              <a:gd name="connsiteX0" fmla="*/ 0 w 2073349"/>
              <a:gd name="connsiteY0" fmla="*/ 425302 h 948512"/>
              <a:gd name="connsiteX1" fmla="*/ 2073349 w 2073349"/>
              <a:gd name="connsiteY1" fmla="*/ 0 h 948512"/>
              <a:gd name="connsiteX2" fmla="*/ 2041452 w 2073349"/>
              <a:gd name="connsiteY2" fmla="*/ 382772 h 948512"/>
              <a:gd name="connsiteX3" fmla="*/ 7606 w 2073349"/>
              <a:gd name="connsiteY3" fmla="*/ 948512 h 948512"/>
              <a:gd name="connsiteX4" fmla="*/ 0 w 2073349"/>
              <a:gd name="connsiteY4" fmla="*/ 425302 h 948512"/>
              <a:gd name="connsiteX0" fmla="*/ 0 w 2073349"/>
              <a:gd name="connsiteY0" fmla="*/ 425302 h 948512"/>
              <a:gd name="connsiteX1" fmla="*/ 2073349 w 2073349"/>
              <a:gd name="connsiteY1" fmla="*/ 0 h 948512"/>
              <a:gd name="connsiteX2" fmla="*/ 2041452 w 2073349"/>
              <a:gd name="connsiteY2" fmla="*/ 382772 h 948512"/>
              <a:gd name="connsiteX3" fmla="*/ 4431 w 2073349"/>
              <a:gd name="connsiteY3" fmla="*/ 948512 h 948512"/>
              <a:gd name="connsiteX4" fmla="*/ 0 w 2073349"/>
              <a:gd name="connsiteY4" fmla="*/ 425302 h 948512"/>
              <a:gd name="connsiteX0" fmla="*/ 0 w 2073349"/>
              <a:gd name="connsiteY0" fmla="*/ 425302 h 948512"/>
              <a:gd name="connsiteX1" fmla="*/ 2073349 w 2073349"/>
              <a:gd name="connsiteY1" fmla="*/ 0 h 948512"/>
              <a:gd name="connsiteX2" fmla="*/ 2054152 w 2073349"/>
              <a:gd name="connsiteY2" fmla="*/ 347847 h 948512"/>
              <a:gd name="connsiteX3" fmla="*/ 4431 w 2073349"/>
              <a:gd name="connsiteY3" fmla="*/ 948512 h 948512"/>
              <a:gd name="connsiteX4" fmla="*/ 0 w 2073349"/>
              <a:gd name="connsiteY4" fmla="*/ 425302 h 948512"/>
              <a:gd name="connsiteX0" fmla="*/ 0 w 2054299"/>
              <a:gd name="connsiteY0" fmla="*/ 418952 h 942162"/>
              <a:gd name="connsiteX1" fmla="*/ 2054299 w 2054299"/>
              <a:gd name="connsiteY1" fmla="*/ 0 h 942162"/>
              <a:gd name="connsiteX2" fmla="*/ 2054152 w 2054299"/>
              <a:gd name="connsiteY2" fmla="*/ 341497 h 942162"/>
              <a:gd name="connsiteX3" fmla="*/ 4431 w 2054299"/>
              <a:gd name="connsiteY3" fmla="*/ 942162 h 942162"/>
              <a:gd name="connsiteX4" fmla="*/ 0 w 2054299"/>
              <a:gd name="connsiteY4" fmla="*/ 418952 h 942162"/>
              <a:gd name="connsiteX0" fmla="*/ 11444 w 2049868"/>
              <a:gd name="connsiteY0" fmla="*/ 339577 h 942162"/>
              <a:gd name="connsiteX1" fmla="*/ 2049868 w 2049868"/>
              <a:gd name="connsiteY1" fmla="*/ 0 h 942162"/>
              <a:gd name="connsiteX2" fmla="*/ 2049721 w 2049868"/>
              <a:gd name="connsiteY2" fmla="*/ 341497 h 942162"/>
              <a:gd name="connsiteX3" fmla="*/ 0 w 2049868"/>
              <a:gd name="connsiteY3" fmla="*/ 942162 h 942162"/>
              <a:gd name="connsiteX4" fmla="*/ 11444 w 2049868"/>
              <a:gd name="connsiteY4" fmla="*/ 339577 h 942162"/>
              <a:gd name="connsiteX0" fmla="*/ 8269 w 2049868"/>
              <a:gd name="connsiteY0" fmla="*/ 342752 h 942162"/>
              <a:gd name="connsiteX1" fmla="*/ 2049868 w 2049868"/>
              <a:gd name="connsiteY1" fmla="*/ 0 h 942162"/>
              <a:gd name="connsiteX2" fmla="*/ 2049721 w 2049868"/>
              <a:gd name="connsiteY2" fmla="*/ 341497 h 942162"/>
              <a:gd name="connsiteX3" fmla="*/ 0 w 2049868"/>
              <a:gd name="connsiteY3" fmla="*/ 942162 h 942162"/>
              <a:gd name="connsiteX4" fmla="*/ 8269 w 2049868"/>
              <a:gd name="connsiteY4" fmla="*/ 342752 h 94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8" h="942162">
                <a:moveTo>
                  <a:pt x="8269" y="342752"/>
                </a:moveTo>
                <a:lnTo>
                  <a:pt x="2049868" y="0"/>
                </a:lnTo>
                <a:lnTo>
                  <a:pt x="2049721" y="341497"/>
                </a:lnTo>
                <a:lnTo>
                  <a:pt x="0" y="942162"/>
                </a:lnTo>
                <a:lnTo>
                  <a:pt x="8269" y="342752"/>
                </a:ln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1" name="Freeform: Shape 70">
            <a:extLst>
              <a:ext uri="{FF2B5EF4-FFF2-40B4-BE49-F238E27FC236}">
                <a16:creationId xmlns:a16="http://schemas.microsoft.com/office/drawing/2014/main" id="{5F62BE8B-D1DD-4651-B200-61100BE6A077}"/>
              </a:ext>
            </a:extLst>
          </p:cNvPr>
          <p:cNvSpPr/>
          <p:nvPr/>
        </p:nvSpPr>
        <p:spPr bwMode="auto">
          <a:xfrm>
            <a:off x="5551597" y="2758263"/>
            <a:ext cx="2035914" cy="2183809"/>
          </a:xfrm>
          <a:custGeom>
            <a:avLst/>
            <a:gdLst>
              <a:gd name="connsiteX0" fmla="*/ 0 w 2041452"/>
              <a:gd name="connsiteY0" fmla="*/ 0 h 2158409"/>
              <a:gd name="connsiteX1" fmla="*/ 2041452 w 2041452"/>
              <a:gd name="connsiteY1" fmla="*/ 1828800 h 2158409"/>
              <a:gd name="connsiteX2" fmla="*/ 2030819 w 2041452"/>
              <a:gd name="connsiteY2" fmla="*/ 2158409 h 2158409"/>
              <a:gd name="connsiteX3" fmla="*/ 53163 w 2041452"/>
              <a:gd name="connsiteY3" fmla="*/ 563525 h 2158409"/>
              <a:gd name="connsiteX4" fmla="*/ 0 w 2041452"/>
              <a:gd name="connsiteY4" fmla="*/ 0 h 2158409"/>
              <a:gd name="connsiteX0" fmla="*/ 0 w 2060502"/>
              <a:gd name="connsiteY0" fmla="*/ 0 h 2196509"/>
              <a:gd name="connsiteX1" fmla="*/ 2060502 w 2060502"/>
              <a:gd name="connsiteY1" fmla="*/ 1866900 h 2196509"/>
              <a:gd name="connsiteX2" fmla="*/ 2049869 w 2060502"/>
              <a:gd name="connsiteY2" fmla="*/ 2196509 h 2196509"/>
              <a:gd name="connsiteX3" fmla="*/ 72213 w 2060502"/>
              <a:gd name="connsiteY3" fmla="*/ 601625 h 2196509"/>
              <a:gd name="connsiteX4" fmla="*/ 0 w 2060502"/>
              <a:gd name="connsiteY4" fmla="*/ 0 h 2196509"/>
              <a:gd name="connsiteX0" fmla="*/ 0 w 2060502"/>
              <a:gd name="connsiteY0" fmla="*/ 0 h 2196509"/>
              <a:gd name="connsiteX1" fmla="*/ 2060502 w 2060502"/>
              <a:gd name="connsiteY1" fmla="*/ 1866900 h 2196509"/>
              <a:gd name="connsiteX2" fmla="*/ 2049869 w 2060502"/>
              <a:gd name="connsiteY2" fmla="*/ 2196509 h 2196509"/>
              <a:gd name="connsiteX3" fmla="*/ 18238 w 2060502"/>
              <a:gd name="connsiteY3" fmla="*/ 592100 h 2196509"/>
              <a:gd name="connsiteX4" fmla="*/ 0 w 2060502"/>
              <a:gd name="connsiteY4" fmla="*/ 0 h 2196509"/>
              <a:gd name="connsiteX0" fmla="*/ 0 w 2060502"/>
              <a:gd name="connsiteY0" fmla="*/ 0 h 2196509"/>
              <a:gd name="connsiteX1" fmla="*/ 2060502 w 2060502"/>
              <a:gd name="connsiteY1" fmla="*/ 1866900 h 2196509"/>
              <a:gd name="connsiteX2" fmla="*/ 2049869 w 2060502"/>
              <a:gd name="connsiteY2" fmla="*/ 2196509 h 2196509"/>
              <a:gd name="connsiteX3" fmla="*/ 8713 w 2060502"/>
              <a:gd name="connsiteY3" fmla="*/ 592100 h 2196509"/>
              <a:gd name="connsiteX4" fmla="*/ 0 w 2060502"/>
              <a:gd name="connsiteY4" fmla="*/ 0 h 2196509"/>
              <a:gd name="connsiteX0" fmla="*/ 812 w 2061314"/>
              <a:gd name="connsiteY0" fmla="*/ 0 h 2196509"/>
              <a:gd name="connsiteX1" fmla="*/ 2061314 w 2061314"/>
              <a:gd name="connsiteY1" fmla="*/ 1866900 h 2196509"/>
              <a:gd name="connsiteX2" fmla="*/ 2050681 w 2061314"/>
              <a:gd name="connsiteY2" fmla="*/ 2196509 h 2196509"/>
              <a:gd name="connsiteX3" fmla="*/ 0 w 2061314"/>
              <a:gd name="connsiteY3" fmla="*/ 592100 h 2196509"/>
              <a:gd name="connsiteX4" fmla="*/ 812 w 2061314"/>
              <a:gd name="connsiteY4" fmla="*/ 0 h 2196509"/>
              <a:gd name="connsiteX0" fmla="*/ 812 w 2061314"/>
              <a:gd name="connsiteY0" fmla="*/ 0 h 2183809"/>
              <a:gd name="connsiteX1" fmla="*/ 2061314 w 2061314"/>
              <a:gd name="connsiteY1" fmla="*/ 1866900 h 2183809"/>
              <a:gd name="connsiteX2" fmla="*/ 2034806 w 2061314"/>
              <a:gd name="connsiteY2" fmla="*/ 2183809 h 2183809"/>
              <a:gd name="connsiteX3" fmla="*/ 0 w 2061314"/>
              <a:gd name="connsiteY3" fmla="*/ 592100 h 2183809"/>
              <a:gd name="connsiteX4" fmla="*/ 812 w 2061314"/>
              <a:gd name="connsiteY4" fmla="*/ 0 h 2183809"/>
              <a:gd name="connsiteX0" fmla="*/ 812 w 2039089"/>
              <a:gd name="connsiteY0" fmla="*/ 0 h 2183809"/>
              <a:gd name="connsiteX1" fmla="*/ 2039089 w 2039089"/>
              <a:gd name="connsiteY1" fmla="*/ 1831975 h 2183809"/>
              <a:gd name="connsiteX2" fmla="*/ 2034806 w 2039089"/>
              <a:gd name="connsiteY2" fmla="*/ 2183809 h 2183809"/>
              <a:gd name="connsiteX3" fmla="*/ 0 w 2039089"/>
              <a:gd name="connsiteY3" fmla="*/ 592100 h 2183809"/>
              <a:gd name="connsiteX4" fmla="*/ 812 w 2039089"/>
              <a:gd name="connsiteY4" fmla="*/ 0 h 2183809"/>
              <a:gd name="connsiteX0" fmla="*/ 812 w 2035914"/>
              <a:gd name="connsiteY0" fmla="*/ 0 h 2183809"/>
              <a:gd name="connsiteX1" fmla="*/ 2035914 w 2035914"/>
              <a:gd name="connsiteY1" fmla="*/ 1822450 h 2183809"/>
              <a:gd name="connsiteX2" fmla="*/ 2034806 w 2035914"/>
              <a:gd name="connsiteY2" fmla="*/ 2183809 h 2183809"/>
              <a:gd name="connsiteX3" fmla="*/ 0 w 2035914"/>
              <a:gd name="connsiteY3" fmla="*/ 592100 h 2183809"/>
              <a:gd name="connsiteX4" fmla="*/ 812 w 2035914"/>
              <a:gd name="connsiteY4" fmla="*/ 0 h 218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14" h="2183809">
                <a:moveTo>
                  <a:pt x="812" y="0"/>
                </a:moveTo>
                <a:lnTo>
                  <a:pt x="2035914" y="1822450"/>
                </a:lnTo>
                <a:cubicBezTo>
                  <a:pt x="2034486" y="1939728"/>
                  <a:pt x="2036234" y="2066531"/>
                  <a:pt x="2034806" y="2183809"/>
                </a:cubicBezTo>
                <a:lnTo>
                  <a:pt x="0" y="592100"/>
                </a:lnTo>
                <a:cubicBezTo>
                  <a:pt x="271" y="394733"/>
                  <a:pt x="541" y="197367"/>
                  <a:pt x="812" y="0"/>
                </a:cubicBez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2" name="Freeform: Shape 71">
            <a:extLst>
              <a:ext uri="{FF2B5EF4-FFF2-40B4-BE49-F238E27FC236}">
                <a16:creationId xmlns:a16="http://schemas.microsoft.com/office/drawing/2014/main" id="{7D106FC0-8BC7-4BA0-8CA8-33862766B4A1}"/>
              </a:ext>
            </a:extLst>
          </p:cNvPr>
          <p:cNvSpPr/>
          <p:nvPr/>
        </p:nvSpPr>
        <p:spPr bwMode="auto">
          <a:xfrm>
            <a:off x="5552410" y="3465401"/>
            <a:ext cx="2028604" cy="2010365"/>
          </a:xfrm>
          <a:custGeom>
            <a:avLst/>
            <a:gdLst>
              <a:gd name="connsiteX0" fmla="*/ 0 w 2009554"/>
              <a:gd name="connsiteY0" fmla="*/ 0 h 1956390"/>
              <a:gd name="connsiteX1" fmla="*/ 2009554 w 2009554"/>
              <a:gd name="connsiteY1" fmla="*/ 1605516 h 1956390"/>
              <a:gd name="connsiteX2" fmla="*/ 2009554 w 2009554"/>
              <a:gd name="connsiteY2" fmla="*/ 1956390 h 1956390"/>
              <a:gd name="connsiteX3" fmla="*/ 106326 w 2009554"/>
              <a:gd name="connsiteY3" fmla="*/ 1127051 h 1956390"/>
              <a:gd name="connsiteX4" fmla="*/ 0 w 2009554"/>
              <a:gd name="connsiteY4" fmla="*/ 0 h 1956390"/>
              <a:gd name="connsiteX0" fmla="*/ 0 w 2028604"/>
              <a:gd name="connsiteY0" fmla="*/ 0 h 2010365"/>
              <a:gd name="connsiteX1" fmla="*/ 2028604 w 2028604"/>
              <a:gd name="connsiteY1" fmla="*/ 1659491 h 2010365"/>
              <a:gd name="connsiteX2" fmla="*/ 2028604 w 2028604"/>
              <a:gd name="connsiteY2" fmla="*/ 2010365 h 2010365"/>
              <a:gd name="connsiteX3" fmla="*/ 125376 w 2028604"/>
              <a:gd name="connsiteY3" fmla="*/ 1181026 h 2010365"/>
              <a:gd name="connsiteX4" fmla="*/ 0 w 2028604"/>
              <a:gd name="connsiteY4" fmla="*/ 0 h 2010365"/>
              <a:gd name="connsiteX0" fmla="*/ 0 w 2028604"/>
              <a:gd name="connsiteY0" fmla="*/ 0 h 2010365"/>
              <a:gd name="connsiteX1" fmla="*/ 2028604 w 2028604"/>
              <a:gd name="connsiteY1" fmla="*/ 1659491 h 2010365"/>
              <a:gd name="connsiteX2" fmla="*/ 2028604 w 2028604"/>
              <a:gd name="connsiteY2" fmla="*/ 2010365 h 2010365"/>
              <a:gd name="connsiteX3" fmla="*/ 14251 w 2028604"/>
              <a:gd name="connsiteY3" fmla="*/ 1215951 h 2010365"/>
              <a:gd name="connsiteX4" fmla="*/ 0 w 2028604"/>
              <a:gd name="connsiteY4" fmla="*/ 0 h 2010365"/>
              <a:gd name="connsiteX0" fmla="*/ 0 w 2028604"/>
              <a:gd name="connsiteY0" fmla="*/ 0 h 2010365"/>
              <a:gd name="connsiteX1" fmla="*/ 2028604 w 2028604"/>
              <a:gd name="connsiteY1" fmla="*/ 1659491 h 2010365"/>
              <a:gd name="connsiteX2" fmla="*/ 2028604 w 2028604"/>
              <a:gd name="connsiteY2" fmla="*/ 2010365 h 2010365"/>
              <a:gd name="connsiteX3" fmla="*/ 4726 w 2028604"/>
              <a:gd name="connsiteY3" fmla="*/ 1215951 h 2010365"/>
              <a:gd name="connsiteX4" fmla="*/ 0 w 2028604"/>
              <a:gd name="connsiteY4" fmla="*/ 0 h 2010365"/>
              <a:gd name="connsiteX0" fmla="*/ 0 w 2028604"/>
              <a:gd name="connsiteY0" fmla="*/ 0 h 2010365"/>
              <a:gd name="connsiteX1" fmla="*/ 2028604 w 2028604"/>
              <a:gd name="connsiteY1" fmla="*/ 1659491 h 2010365"/>
              <a:gd name="connsiteX2" fmla="*/ 2028604 w 2028604"/>
              <a:gd name="connsiteY2" fmla="*/ 2010365 h 2010365"/>
              <a:gd name="connsiteX3" fmla="*/ 1551 w 2028604"/>
              <a:gd name="connsiteY3" fmla="*/ 1215951 h 2010365"/>
              <a:gd name="connsiteX4" fmla="*/ 0 w 2028604"/>
              <a:gd name="connsiteY4" fmla="*/ 0 h 20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604" h="2010365">
                <a:moveTo>
                  <a:pt x="0" y="0"/>
                </a:moveTo>
                <a:lnTo>
                  <a:pt x="2028604" y="1659491"/>
                </a:lnTo>
                <a:lnTo>
                  <a:pt x="2028604" y="2010365"/>
                </a:lnTo>
                <a:lnTo>
                  <a:pt x="1551" y="1215951"/>
                </a:lnTo>
                <a:cubicBezTo>
                  <a:pt x="-24" y="810634"/>
                  <a:pt x="1575" y="405317"/>
                  <a:pt x="0" y="0"/>
                </a:cubicBez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73" name="Freeform: Shape 72">
            <a:extLst>
              <a:ext uri="{FF2B5EF4-FFF2-40B4-BE49-F238E27FC236}">
                <a16:creationId xmlns:a16="http://schemas.microsoft.com/office/drawing/2014/main" id="{6A7F0D98-5696-468F-BFAC-78E9D6B95302}"/>
              </a:ext>
            </a:extLst>
          </p:cNvPr>
          <p:cNvSpPr/>
          <p:nvPr/>
        </p:nvSpPr>
        <p:spPr bwMode="auto">
          <a:xfrm>
            <a:off x="5557947" y="4812709"/>
            <a:ext cx="2012433" cy="1436208"/>
          </a:xfrm>
          <a:custGeom>
            <a:avLst/>
            <a:gdLst>
              <a:gd name="connsiteX0" fmla="*/ 0 w 1945758"/>
              <a:gd name="connsiteY0" fmla="*/ 0 h 1382233"/>
              <a:gd name="connsiteX1" fmla="*/ 10633 w 1945758"/>
              <a:gd name="connsiteY1" fmla="*/ 1382233 h 1382233"/>
              <a:gd name="connsiteX2" fmla="*/ 1945758 w 1945758"/>
              <a:gd name="connsiteY2" fmla="*/ 1095154 h 1382233"/>
              <a:gd name="connsiteX3" fmla="*/ 1945758 w 1945758"/>
              <a:gd name="connsiteY3" fmla="*/ 776177 h 1382233"/>
              <a:gd name="connsiteX4" fmla="*/ 0 w 1945758"/>
              <a:gd name="connsiteY4" fmla="*/ 0 h 1382233"/>
              <a:gd name="connsiteX0" fmla="*/ 0 w 2012433"/>
              <a:gd name="connsiteY0" fmla="*/ 0 h 1471133"/>
              <a:gd name="connsiteX1" fmla="*/ 77308 w 2012433"/>
              <a:gd name="connsiteY1" fmla="*/ 1471133 h 1471133"/>
              <a:gd name="connsiteX2" fmla="*/ 2012433 w 2012433"/>
              <a:gd name="connsiteY2" fmla="*/ 1184054 h 1471133"/>
              <a:gd name="connsiteX3" fmla="*/ 2012433 w 2012433"/>
              <a:gd name="connsiteY3" fmla="*/ 865077 h 1471133"/>
              <a:gd name="connsiteX4" fmla="*/ 0 w 2012433"/>
              <a:gd name="connsiteY4" fmla="*/ 0 h 1471133"/>
              <a:gd name="connsiteX0" fmla="*/ 5889 w 2018322"/>
              <a:gd name="connsiteY0" fmla="*/ 0 h 1436208"/>
              <a:gd name="connsiteX1" fmla="*/ 647 w 2018322"/>
              <a:gd name="connsiteY1" fmla="*/ 1436208 h 1436208"/>
              <a:gd name="connsiteX2" fmla="*/ 2018322 w 2018322"/>
              <a:gd name="connsiteY2" fmla="*/ 1184054 h 1436208"/>
              <a:gd name="connsiteX3" fmla="*/ 2018322 w 2018322"/>
              <a:gd name="connsiteY3" fmla="*/ 865077 h 1436208"/>
              <a:gd name="connsiteX4" fmla="*/ 5889 w 2018322"/>
              <a:gd name="connsiteY4" fmla="*/ 0 h 1436208"/>
              <a:gd name="connsiteX0" fmla="*/ 0 w 2012433"/>
              <a:gd name="connsiteY0" fmla="*/ 0 h 1436208"/>
              <a:gd name="connsiteX1" fmla="*/ 4283 w 2012433"/>
              <a:gd name="connsiteY1" fmla="*/ 1436208 h 1436208"/>
              <a:gd name="connsiteX2" fmla="*/ 2012433 w 2012433"/>
              <a:gd name="connsiteY2" fmla="*/ 1184054 h 1436208"/>
              <a:gd name="connsiteX3" fmla="*/ 2012433 w 2012433"/>
              <a:gd name="connsiteY3" fmla="*/ 865077 h 1436208"/>
              <a:gd name="connsiteX4" fmla="*/ 0 w 2012433"/>
              <a:gd name="connsiteY4" fmla="*/ 0 h 143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33" h="1436208">
                <a:moveTo>
                  <a:pt x="0" y="0"/>
                </a:moveTo>
                <a:cubicBezTo>
                  <a:pt x="3544" y="460744"/>
                  <a:pt x="739" y="975464"/>
                  <a:pt x="4283" y="1436208"/>
                </a:cubicBezTo>
                <a:lnTo>
                  <a:pt x="2012433" y="1184054"/>
                </a:lnTo>
                <a:lnTo>
                  <a:pt x="2012433" y="865077"/>
                </a:lnTo>
                <a:cubicBezTo>
                  <a:pt x="1363847" y="606351"/>
                  <a:pt x="648586" y="258726"/>
                  <a:pt x="0" y="0"/>
                </a:cubicBezTo>
                <a:close/>
              </a:path>
            </a:pathLst>
          </a:custGeom>
          <a:solidFill>
            <a:srgbClr val="FF6600">
              <a:alpha val="52000"/>
            </a:srgbClr>
          </a:solidFill>
          <a:ln w="38100">
            <a:no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8AB42BB0-26C0-4C8E-A024-149E7CC1F421}"/>
              </a:ext>
            </a:extLst>
          </p:cNvPr>
          <p:cNvSpPr>
            <a:spLocks noGrp="1"/>
          </p:cNvSpPr>
          <p:nvPr>
            <p:ph type="sldNum" sz="quarter" idx="10"/>
          </p:nvPr>
        </p:nvSpPr>
        <p:spPr/>
        <p:txBody>
          <a:bodyPr/>
          <a:lstStyle/>
          <a:p>
            <a:pPr>
              <a:defRPr/>
            </a:pPr>
            <a:fld id="{C246DBB5-1FC3-4A7F-A21A-11B4D61A50B2}" type="slidenum">
              <a:rPr lang="en-US" smtClean="0"/>
              <a:pPr>
                <a:defRPr/>
              </a:pPr>
              <a:t>3</a:t>
            </a:fld>
            <a:endParaRPr lang="en-US" dirty="0"/>
          </a:p>
        </p:txBody>
      </p:sp>
    </p:spTree>
    <p:extLst>
      <p:ext uri="{BB962C8B-B14F-4D97-AF65-F5344CB8AC3E}">
        <p14:creationId xmlns:p14="http://schemas.microsoft.com/office/powerpoint/2010/main" val="2084512319"/>
      </p:ext>
    </p:extLst>
  </p:cSld>
  <p:clrMapOvr>
    <a:masterClrMapping/>
  </p:clrMapOvr>
</p:sld>
</file>

<file path=ppt/theme/theme1.xml><?xml version="1.0" encoding="utf-8"?>
<a:theme xmlns:a="http://schemas.openxmlformats.org/drawingml/2006/main" name="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6600">
            <a:alpha val="52000"/>
          </a:srgbClr>
        </a:solidFill>
        <a:ln w="38100">
          <a:noFill/>
          <a:round/>
          <a:headEnd/>
          <a:tailEnd/>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mal.potx" id="{935DECC2-4FF5-49C9-96C8-76B19F921323}" vid="{CD57C4AB-659B-4C77-9AC8-3AF292381BB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92868</TotalTime>
  <Pages>51</Pages>
  <Words>407</Words>
  <Application>Microsoft Office PowerPoint</Application>
  <PresentationFormat>Widescreen</PresentationFormat>
  <Paragraphs>131</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 Narrow</vt:lpstr>
      <vt:lpstr>Wingdings</vt:lpstr>
      <vt:lpstr>Wingdings 2</vt:lpstr>
      <vt:lpstr>Times New Roman</vt:lpstr>
      <vt:lpstr>Arial</vt:lpstr>
      <vt:lpstr>Calibri</vt:lpstr>
      <vt:lpstr>Comic Sans MS</vt:lpstr>
      <vt:lpstr>Blank</vt:lpstr>
      <vt:lpstr>PowerPoint Presentation</vt:lpstr>
      <vt:lpstr>OAIS-IF Architecture Concept – Planned development scope </vt:lpstr>
      <vt:lpstr>Architecture Change Mapping from 2020 to 2021 versions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CCSDS Overview</dc:subject>
  <dc:creator>Mike Kearney</dc:creator>
  <cp:lastModifiedBy>Mike Kearney</cp:lastModifiedBy>
  <cp:revision>315</cp:revision>
  <cp:lastPrinted>2021-08-14T21:47:26Z</cp:lastPrinted>
  <dcterms:created xsi:type="dcterms:W3CDTF">2016-11-10T10:57:54Z</dcterms:created>
  <dcterms:modified xsi:type="dcterms:W3CDTF">2022-05-10T15:02:00Z</dcterms:modified>
</cp:coreProperties>
</file>