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749" r:id="rId2"/>
    <p:sldId id="744" r:id="rId3"/>
    <p:sldId id="748" r:id="rId4"/>
  </p:sldIdLst>
  <p:sldSz cx="12192000" cy="6858000"/>
  <p:notesSz cx="7010400" cy="9296400"/>
  <p:embeddedFontLst>
    <p:embeddedFont>
      <p:font typeface="Arial Narrow" panose="020B0606020202030204" pitchFamily="34" charset="0"/>
      <p:regular r:id="rId7"/>
      <p:bold r:id="rId8"/>
      <p:italic r:id="rId9"/>
      <p:boldItalic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Wingdings 2" panose="05020102010507070707" pitchFamily="18" charset="2"/>
      <p:regular r:id="rId15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Giaretta" initials="DG" lastIdx="2" clrIdx="0">
    <p:extLst>
      <p:ext uri="{19B8F6BF-5375-455C-9EA6-DF929625EA0E}">
        <p15:presenceInfo xmlns:p15="http://schemas.microsoft.com/office/powerpoint/2012/main" userId="79115d8075fd30f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33"/>
    <a:srgbClr val="FFCC00"/>
    <a:srgbClr val="FFCC66"/>
    <a:srgbClr val="FF6600"/>
    <a:srgbClr val="66CCFF"/>
    <a:srgbClr val="006600"/>
    <a:srgbClr val="9933FF"/>
    <a:srgbClr val="FF66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83437" autoAdjust="0"/>
  </p:normalViewPr>
  <p:slideViewPr>
    <p:cSldViewPr snapToGrid="0">
      <p:cViewPr varScale="1">
        <p:scale>
          <a:sx n="86" d="100"/>
          <a:sy n="86" d="100"/>
        </p:scale>
        <p:origin x="1428" y="84"/>
      </p:cViewPr>
      <p:guideLst>
        <p:guide orient="horz" pos="79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5" d="100"/>
          <a:sy n="35" d="100"/>
        </p:scale>
        <p:origin x="-149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t" anchorCtr="0" compatLnSpc="1">
            <a:prstTxWarp prst="textNoShape">
              <a:avLst/>
            </a:prstTxWarp>
          </a:bodyPr>
          <a:lstStyle>
            <a:lvl1pPr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8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t" anchorCtr="0" compatLnSpc="1">
            <a:prstTxWarp prst="textNoShape">
              <a:avLst/>
            </a:prstTxWarp>
          </a:bodyPr>
          <a:lstStyle>
            <a:lvl1pPr algn="r"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b" anchorCtr="0" compatLnSpc="1">
            <a:prstTxWarp prst="textNoShape">
              <a:avLst/>
            </a:prstTxWarp>
          </a:bodyPr>
          <a:lstStyle>
            <a:lvl1pPr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8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b" anchorCtr="0" compatLnSpc="1">
            <a:prstTxWarp prst="textNoShape">
              <a:avLst/>
            </a:prstTxWarp>
          </a:bodyPr>
          <a:lstStyle>
            <a:lvl1pPr algn="r"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8E551F7D-F2EA-44ED-8DE8-7BEC7C171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16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t" anchorCtr="0" compatLnSpc="1">
            <a:prstTxWarp prst="textNoShape">
              <a:avLst/>
            </a:prstTxWarp>
          </a:bodyPr>
          <a:lstStyle>
            <a:lvl1pPr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778" y="0"/>
            <a:ext cx="3036623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t" anchorCtr="0" compatLnSpc="1">
            <a:prstTxWarp prst="textNoShape">
              <a:avLst/>
            </a:prstTxWarp>
          </a:bodyPr>
          <a:lstStyle>
            <a:lvl1pPr algn="r"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b" anchorCtr="0" compatLnSpc="1">
            <a:prstTxWarp prst="textNoShape">
              <a:avLst/>
            </a:prstTxWarp>
          </a:bodyPr>
          <a:lstStyle>
            <a:lvl1pPr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778" y="8830658"/>
            <a:ext cx="3036623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3" tIns="0" rIns="19333" bIns="0" numCol="1" anchor="b" anchorCtr="0" compatLnSpc="1">
            <a:prstTxWarp prst="textNoShape">
              <a:avLst/>
            </a:prstTxWarp>
          </a:bodyPr>
          <a:lstStyle>
            <a:lvl1pPr algn="r" defTabSz="928827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A56C0865-1E04-4EDC-8E8D-E93BEE8F9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634" y="4416099"/>
            <a:ext cx="5139134" cy="418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7" tIns="45114" rIns="91837" bIns="45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3863" y="703263"/>
            <a:ext cx="6173787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04519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“Reference Architectures” are generally magenta books.  Also OAIS-IF ADD?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Something needs to constrain Bindings/Adapters.  Could be ADD or AAL.  This shows ADD.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Not sure about RI and Packaging standards being subordinate to PAIS and CAIS.  Not good to have “two bosses.”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6C0865-1E04-4EDC-8E8D-E93BEE8F9F1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1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Prior comments:</a:t>
            </a:r>
          </a:p>
          <a:p>
            <a:r>
              <a:rPr lang="en-US" dirty="0"/>
              <a:t>JGG Comment: AAL should be Magenta rather than Blue (It is abstract therefore cannot be Blue?)</a:t>
            </a:r>
          </a:p>
          <a:p>
            <a:r>
              <a:rPr lang="en-US" dirty="0"/>
              <a:t>DA-ADD could be Green rather than Magenta (What would compliance with ADD be?)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C0865-1E04-4EDC-8E8D-E93BEE8F9F1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22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3263"/>
            <a:ext cx="6173787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reference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C0865-1E04-4EDC-8E8D-E93BEE8F9F1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08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B864C-4639-42CF-911A-944AAD982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0816-E517-4603-9EC7-F200D9EC5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11065653" cy="5135563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990600"/>
            <a:ext cx="10972800" cy="5135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C56-870E-4EE0-AB78-6714989EB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914401"/>
            <a:ext cx="10972800" cy="5211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AC460-B79F-486A-9B66-D78439992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10972800" cy="5135563"/>
          </a:xfrm>
          <a:prstGeom prst="rect">
            <a:avLst/>
          </a:prstGeom>
        </p:spPr>
        <p:txBody>
          <a:bodyPr>
            <a:normAutofit/>
          </a:bodyPr>
          <a:lstStyle>
            <a:lvl1pPr marL="346075" indent="-346075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"/>
              <a:defRPr sz="2400" b="0"/>
            </a:lvl1pPr>
            <a:lvl2pPr marL="684213" indent="-336550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"/>
              <a:defRPr sz="2200" b="0"/>
            </a:lvl2pPr>
            <a:lvl3pPr marL="914400" indent="-231775">
              <a:lnSpc>
                <a:spcPct val="100000"/>
              </a:lnSpc>
              <a:spcBef>
                <a:spcPts val="0"/>
              </a:spcBef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lnSpc>
                <a:spcPct val="10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lnSpc>
                <a:spcPct val="100000"/>
              </a:lnSpc>
              <a:spcBef>
                <a:spcPts val="0"/>
              </a:spcBef>
              <a:buFont typeface="Wingdings 2" panose="05020102010507070707" pitchFamily="18" charset="2"/>
              <a:buChar char="ç"/>
              <a:defRPr sz="1600" b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E6701-7125-43E0-8268-739018118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40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text styles</a:t>
            </a:r>
          </a:p>
        </p:txBody>
      </p:sp>
      <p:sp>
        <p:nvSpPr>
          <p:cNvPr id="4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8AFD7-58B7-4D4F-84B0-658BD2B81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5384800" cy="5135563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90600"/>
            <a:ext cx="5384800" cy="5135563"/>
          </a:xfrm>
          <a:prstGeom prst="rect">
            <a:avLst/>
          </a:prstGeom>
        </p:spPr>
        <p:txBody>
          <a:bodyPr/>
          <a:lstStyle>
            <a:lvl1pPr marL="230188" marR="0" indent="-230188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125000"/>
              <a:buFont typeface="Wingdings" panose="05000000000000000000" pitchFamily="2" charset="2"/>
              <a:buChar char="ª"/>
              <a:tabLst/>
              <a:defRPr lang="en-US" sz="2400" b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8325" marR="0" indent="-222250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80000"/>
              <a:buFont typeface="Wingdings" panose="05000000000000000000" pitchFamily="2" charset="2"/>
              <a:buChar char="u"/>
              <a:tabLst/>
              <a:defRPr lang="en-US" sz="2200" b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marR="0" indent="-231775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100000"/>
              <a:buFont typeface="Wingdings 2" panose="05020102010507070707" pitchFamily="18" charset="2"/>
              <a:buChar char="ö"/>
              <a:tabLst/>
              <a:defRPr lang="en-US" sz="2000" b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marR="0" indent="-231775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100000"/>
              <a:buFont typeface="Wingdings" panose="05000000000000000000" pitchFamily="2" charset="2"/>
              <a:buChar char="t"/>
              <a:tabLst/>
              <a:defRPr lang="en-US" sz="1800" b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7025" marR="0" indent="-220663" algn="l" defTabSz="914400" rtl="0" eaLnBrk="1" fontAlgn="base" latinLnBrk="0" hangingPunct="1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Tx/>
              <a:buSzPct val="125000"/>
              <a:buFont typeface="Wingdings 2" panose="05020102010507070707" pitchFamily="18" charset="2"/>
              <a:buChar char="ç"/>
              <a:tabLst/>
              <a:defRPr lang="en-US" sz="1600" b="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576D9-0004-4B5A-A8BD-A069E646B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373CD-B7F0-4829-852E-34755187B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1"/>
          </p:nvPr>
        </p:nvSpPr>
        <p:spPr>
          <a:xfrm>
            <a:off x="609600" y="2216361"/>
            <a:ext cx="5384800" cy="3909803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2"/>
          </p:nvPr>
        </p:nvSpPr>
        <p:spPr>
          <a:xfrm>
            <a:off x="6196927" y="2216360"/>
            <a:ext cx="5384800" cy="3915858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6DBB5-1FC3-4A7F-A21A-11B4D61A5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C76ED-7C72-4A30-9F26-0B1FC0B42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AD80D-2630-472C-93E3-0344B44A6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771836" y="990600"/>
            <a:ext cx="6906781" cy="5135563"/>
          </a:xfrm>
          <a:prstGeom prst="rect">
            <a:avLst/>
          </a:prstGeom>
        </p:spPr>
        <p:txBody>
          <a:bodyPr/>
          <a:lstStyle>
            <a:lvl1pPr marL="344488" indent="-344488">
              <a:buFont typeface="Wingdings" panose="05000000000000000000" pitchFamily="2" charset="2"/>
              <a:buChar char="ª"/>
              <a:tabLst/>
              <a:defRPr sz="2400" b="0"/>
            </a:lvl1pPr>
            <a:lvl2pPr marL="568325" indent="-222250">
              <a:buSzPct val="80000"/>
              <a:buFont typeface="Wingdings" panose="05000000000000000000" pitchFamily="2" charset="2"/>
              <a:buChar char="u"/>
              <a:defRPr sz="2200" b="0"/>
            </a:lvl2pPr>
            <a:lvl3pPr marL="914400" indent="-231775">
              <a:buSzPct val="100000"/>
              <a:buFont typeface="Wingdings 2" panose="05020102010507070707" pitchFamily="18" charset="2"/>
              <a:buChar char="ö"/>
              <a:defRPr sz="2000" b="0"/>
            </a:lvl3pPr>
            <a:lvl4pPr marL="1260475" indent="-231775">
              <a:buSzPct val="100000"/>
              <a:buFont typeface="Wingdings" panose="05000000000000000000" pitchFamily="2" charset="2"/>
              <a:buChar char="t"/>
              <a:defRPr sz="1800" b="0"/>
            </a:lvl4pPr>
            <a:lvl5pPr marL="1597025" indent="-220663">
              <a:buFont typeface="Wingdings 2" panose="05020102010507070707" pitchFamily="18" charset="2"/>
              <a:buChar char="ç"/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0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AA9AD-347D-421A-BAF4-BB0A9EA8B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9" name="Line 829"/>
          <p:cNvSpPr>
            <a:spLocks noChangeShapeType="1"/>
          </p:cNvSpPr>
          <p:nvPr/>
        </p:nvSpPr>
        <p:spPr bwMode="auto">
          <a:xfrm>
            <a:off x="649818" y="838200"/>
            <a:ext cx="10991849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540648" name="Rectangle 20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473826"/>
            <a:ext cx="28448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1531F4F6-67AC-4E70-9FDD-B4038FE54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22251" y="580231"/>
            <a:ext cx="859367" cy="517525"/>
          </a:xfrm>
          <a:prstGeom prst="star4">
            <a:avLst>
              <a:gd name="adj" fmla="val 10648"/>
            </a:avLst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lIns="45720" rIns="45720" anchor="ctr"/>
          <a:lstStyle/>
          <a:p>
            <a:pPr>
              <a:defRPr/>
            </a:pPr>
            <a:endParaRPr lang="en-US" sz="2400">
              <a:latin typeface="Arial" charset="0"/>
            </a:endParaRPr>
          </a:p>
        </p:txBody>
      </p:sp>
      <p:pic>
        <p:nvPicPr>
          <p:cNvPr id="6" name="Picture 5" descr="ccsdslogo-letters-4color-grad.png (772Ã240)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741" y="74750"/>
            <a:ext cx="1707717" cy="29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</p:sldLayoutIdLst>
  <p:hf hdr="0" ft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1" fontAlgn="base" hangingPunct="1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B9739-346B-4A15-A3E4-84E727B17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 WG Document Tree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5FB82E-CF2F-4332-A8CE-4E21B33EDB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6DBB5-1FC3-4A7F-A21A-11B4D61A50B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B7E0AB-49A8-41FA-B5CB-5496175C6BC5}"/>
              </a:ext>
            </a:extLst>
          </p:cNvPr>
          <p:cNvSpPr/>
          <p:nvPr/>
        </p:nvSpPr>
        <p:spPr bwMode="auto">
          <a:xfrm>
            <a:off x="3352801" y="1283856"/>
            <a:ext cx="4470400" cy="812799"/>
          </a:xfrm>
          <a:prstGeom prst="rect">
            <a:avLst/>
          </a:prstGeom>
          <a:solidFill>
            <a:srgbClr val="FF3399"/>
          </a:solidFill>
          <a:ln w="44450"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>
                <a:solidFill>
                  <a:schemeClr val="lt1"/>
                </a:solidFill>
                <a:latin typeface="Calibri" panose="020F0502020204030204" pitchFamily="34" charset="0"/>
              </a:rPr>
              <a:t>OAIS</a:t>
            </a:r>
          </a:p>
          <a:p>
            <a:pPr algn="ctr"/>
            <a:r>
              <a:rPr lang="en-US" b="1" dirty="0">
                <a:latin typeface="Calibri" panose="020F0502020204030204" pitchFamily="34" charset="0"/>
              </a:rPr>
              <a:t>Reference Model</a:t>
            </a:r>
            <a:endParaRPr lang="en-US" b="1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9A699A-B396-467A-B3E6-5EBB530F3EE4}"/>
              </a:ext>
            </a:extLst>
          </p:cNvPr>
          <p:cNvSpPr/>
          <p:nvPr/>
        </p:nvSpPr>
        <p:spPr bwMode="auto">
          <a:xfrm>
            <a:off x="1347646" y="2493822"/>
            <a:ext cx="1417780" cy="563562"/>
          </a:xfrm>
          <a:prstGeom prst="rect">
            <a:avLst/>
          </a:prstGeom>
          <a:solidFill>
            <a:srgbClr val="FF3399"/>
          </a:solidFill>
          <a:ln w="44450"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>
                <a:solidFill>
                  <a:schemeClr val="lt1"/>
                </a:solidFill>
                <a:latin typeface="Calibri" panose="020F0502020204030204" pitchFamily="34" charset="0"/>
              </a:rPr>
              <a:t>IPELTU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696481-B71A-4F6E-A1F8-A0AA0FFE0C85}"/>
              </a:ext>
            </a:extLst>
          </p:cNvPr>
          <p:cNvSpPr/>
          <p:nvPr/>
        </p:nvSpPr>
        <p:spPr bwMode="auto">
          <a:xfrm>
            <a:off x="3245718" y="2493822"/>
            <a:ext cx="1438274" cy="563562"/>
          </a:xfrm>
          <a:prstGeom prst="rect">
            <a:avLst/>
          </a:prstGeom>
          <a:solidFill>
            <a:srgbClr val="FF3399"/>
          </a:solidFill>
          <a:ln w="44450"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>
                <a:solidFill>
                  <a:schemeClr val="lt1"/>
                </a:solidFill>
                <a:latin typeface="Calibri" panose="020F0502020204030204" pitchFamily="34" charset="0"/>
              </a:rPr>
              <a:t>Audit/Cert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B70D16-827E-44E2-8ECD-143AAFAB4E9A}"/>
              </a:ext>
            </a:extLst>
          </p:cNvPr>
          <p:cNvSpPr/>
          <p:nvPr/>
        </p:nvSpPr>
        <p:spPr bwMode="auto">
          <a:xfrm>
            <a:off x="6405421" y="2493822"/>
            <a:ext cx="1417780" cy="563562"/>
          </a:xfrm>
          <a:prstGeom prst="rect">
            <a:avLst/>
          </a:prstGeom>
          <a:solidFill>
            <a:srgbClr val="FF3399"/>
          </a:solidFill>
          <a:ln w="44450"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>
                <a:solidFill>
                  <a:schemeClr val="lt1"/>
                </a:solidFill>
                <a:latin typeface="Calibri" panose="020F0502020204030204" pitchFamily="34" charset="0"/>
              </a:rPr>
              <a:t>PAIMAS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BD099D-D4D4-432A-933C-3B07CDDCF7D9}"/>
              </a:ext>
            </a:extLst>
          </p:cNvPr>
          <p:cNvSpPr/>
          <p:nvPr/>
        </p:nvSpPr>
        <p:spPr bwMode="auto">
          <a:xfrm>
            <a:off x="8303493" y="2493822"/>
            <a:ext cx="1438274" cy="563562"/>
          </a:xfrm>
          <a:prstGeom prst="rect">
            <a:avLst/>
          </a:prstGeom>
          <a:solidFill>
            <a:srgbClr val="FF3399"/>
          </a:solidFill>
          <a:ln w="44450"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>
                <a:solidFill>
                  <a:schemeClr val="lt1"/>
                </a:solidFill>
                <a:latin typeface="Calibri" panose="020F0502020204030204" pitchFamily="34" charset="0"/>
              </a:rPr>
              <a:t>CAIMAS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B2EC94C2-CD54-4781-8C26-B3863E3774B8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 bwMode="auto">
          <a:xfrm rot="5400000">
            <a:off x="3623686" y="529506"/>
            <a:ext cx="397167" cy="3531465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75B40ED6-E851-4071-8E24-928C3E18FACA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 bwMode="auto">
          <a:xfrm rot="5400000">
            <a:off x="4577845" y="1483665"/>
            <a:ext cx="397167" cy="162314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F07F675D-4054-42D8-A490-64BC752569A5}"/>
              </a:ext>
            </a:extLst>
          </p:cNvPr>
          <p:cNvCxnSpPr>
            <a:cxnSpLocks/>
            <a:stCxn id="4" idx="2"/>
            <a:endCxn id="9" idx="0"/>
          </p:cNvCxnSpPr>
          <p:nvPr/>
        </p:nvCxnSpPr>
        <p:spPr bwMode="auto">
          <a:xfrm rot="16200000" flipH="1">
            <a:off x="6152573" y="1532083"/>
            <a:ext cx="397167" cy="152631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71F466FA-630A-4174-9BCA-2B8539AC93EC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 bwMode="auto">
          <a:xfrm rot="16200000" flipH="1">
            <a:off x="7106732" y="577923"/>
            <a:ext cx="397167" cy="3434629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Rounded Rectangle 48">
            <a:extLst>
              <a:ext uri="{FF2B5EF4-FFF2-40B4-BE49-F238E27FC236}">
                <a16:creationId xmlns:a16="http://schemas.microsoft.com/office/drawing/2014/main" id="{67CFBEEC-31CE-4F40-B30E-3580779C599C}"/>
              </a:ext>
            </a:extLst>
          </p:cNvPr>
          <p:cNvSpPr/>
          <p:nvPr/>
        </p:nvSpPr>
        <p:spPr>
          <a:xfrm>
            <a:off x="7951793" y="4844186"/>
            <a:ext cx="324935" cy="1057938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444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b="1" dirty="0">
                <a:latin typeface="Calibri" panose="020F0502020204030204" pitchFamily="34" charset="0"/>
              </a:rPr>
              <a:t>TELEMETRY</a:t>
            </a:r>
          </a:p>
        </p:txBody>
      </p:sp>
      <p:sp>
        <p:nvSpPr>
          <p:cNvPr id="22" name="Rounded Rectangle 48">
            <a:extLst>
              <a:ext uri="{FF2B5EF4-FFF2-40B4-BE49-F238E27FC236}">
                <a16:creationId xmlns:a16="http://schemas.microsoft.com/office/drawing/2014/main" id="{A1CC10D3-F6F3-48D8-ABDB-9EE4B0E235AA}"/>
              </a:ext>
            </a:extLst>
          </p:cNvPr>
          <p:cNvSpPr/>
          <p:nvPr/>
        </p:nvSpPr>
        <p:spPr>
          <a:xfrm>
            <a:off x="7951793" y="4844186"/>
            <a:ext cx="324935" cy="1057938"/>
          </a:xfrm>
          <a:prstGeom prst="roundRect">
            <a:avLst/>
          </a:prstGeom>
          <a:solidFill>
            <a:srgbClr val="0070C0"/>
          </a:solidFill>
          <a:ln w="444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b="1" dirty="0">
                <a:latin typeface="Calibri" panose="020F0502020204030204" pitchFamily="34" charset="0"/>
              </a:rPr>
              <a:t>Adapter 1</a:t>
            </a:r>
          </a:p>
        </p:txBody>
      </p:sp>
      <p:sp>
        <p:nvSpPr>
          <p:cNvPr id="23" name="Rounded Rectangle 49">
            <a:extLst>
              <a:ext uri="{FF2B5EF4-FFF2-40B4-BE49-F238E27FC236}">
                <a16:creationId xmlns:a16="http://schemas.microsoft.com/office/drawing/2014/main" id="{485481C8-2DB0-454C-9885-3B58002ABBBA}"/>
              </a:ext>
            </a:extLst>
          </p:cNvPr>
          <p:cNvSpPr/>
          <p:nvPr/>
        </p:nvSpPr>
        <p:spPr>
          <a:xfrm>
            <a:off x="8387510" y="4844442"/>
            <a:ext cx="324935" cy="1050381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444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b="1" dirty="0">
                <a:latin typeface="Calibri" panose="020F0502020204030204" pitchFamily="34" charset="0"/>
              </a:rPr>
              <a:t>Adapter 2</a:t>
            </a:r>
          </a:p>
        </p:txBody>
      </p:sp>
      <p:sp>
        <p:nvSpPr>
          <p:cNvPr id="24" name="Rounded Rectangle 56">
            <a:extLst>
              <a:ext uri="{FF2B5EF4-FFF2-40B4-BE49-F238E27FC236}">
                <a16:creationId xmlns:a16="http://schemas.microsoft.com/office/drawing/2014/main" id="{11C7A88D-880F-43D9-90FF-CFBFC5571376}"/>
              </a:ext>
            </a:extLst>
          </p:cNvPr>
          <p:cNvSpPr/>
          <p:nvPr/>
        </p:nvSpPr>
        <p:spPr>
          <a:xfrm>
            <a:off x="8823228" y="4851489"/>
            <a:ext cx="324935" cy="1057938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444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b="1" dirty="0">
                <a:latin typeface="Calibri" panose="020F0502020204030204" pitchFamily="34" charset="0"/>
              </a:rPr>
              <a:t>Adapter …</a:t>
            </a:r>
          </a:p>
        </p:txBody>
      </p:sp>
      <p:sp>
        <p:nvSpPr>
          <p:cNvPr id="25" name="Rounded Rectangle 57">
            <a:extLst>
              <a:ext uri="{FF2B5EF4-FFF2-40B4-BE49-F238E27FC236}">
                <a16:creationId xmlns:a16="http://schemas.microsoft.com/office/drawing/2014/main" id="{5B02EC6D-7F28-4057-A7D8-124E303F9B0F}"/>
              </a:ext>
            </a:extLst>
          </p:cNvPr>
          <p:cNvSpPr/>
          <p:nvPr/>
        </p:nvSpPr>
        <p:spPr>
          <a:xfrm>
            <a:off x="9258945" y="4851744"/>
            <a:ext cx="324935" cy="1050381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 w="444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b="1" dirty="0">
                <a:latin typeface="Calibri" panose="020F0502020204030204" pitchFamily="34" charset="0"/>
              </a:rPr>
              <a:t>Adapter 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652D93A-6C83-4C28-8D28-5F92326E0153}"/>
              </a:ext>
            </a:extLst>
          </p:cNvPr>
          <p:cNvSpPr/>
          <p:nvPr/>
        </p:nvSpPr>
        <p:spPr bwMode="auto">
          <a:xfrm>
            <a:off x="642054" y="4844186"/>
            <a:ext cx="1669240" cy="563562"/>
          </a:xfrm>
          <a:prstGeom prst="rect">
            <a:avLst/>
          </a:prstGeom>
          <a:solidFill>
            <a:srgbClr val="0070C0"/>
          </a:solidFill>
          <a:ln w="444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libri" panose="020F0502020204030204" pitchFamily="34" charset="0"/>
              </a:rPr>
              <a:t>PAIS/PAIP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A9120A8-C378-456C-8ABC-67828F39776C}"/>
              </a:ext>
            </a:extLst>
          </p:cNvPr>
          <p:cNvSpPr/>
          <p:nvPr/>
        </p:nvSpPr>
        <p:spPr bwMode="auto">
          <a:xfrm>
            <a:off x="3352801" y="3486036"/>
            <a:ext cx="4470400" cy="812799"/>
          </a:xfrm>
          <a:prstGeom prst="rect">
            <a:avLst/>
          </a:prstGeom>
          <a:solidFill>
            <a:srgbClr val="FF3399"/>
          </a:solidFill>
          <a:ln w="44450"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>
                <a:solidFill>
                  <a:schemeClr val="lt1"/>
                </a:solidFill>
                <a:latin typeface="Calibri" panose="020F0502020204030204" pitchFamily="34" charset="0"/>
              </a:rPr>
              <a:t>Architecture Description Document (ADD)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82469F8-45C2-4ADA-BAD2-D63C9D4A7827}"/>
              </a:ext>
            </a:extLst>
          </p:cNvPr>
          <p:cNvCxnSpPr>
            <a:stCxn id="4" idx="2"/>
            <a:endCxn id="42" idx="0"/>
          </p:cNvCxnSpPr>
          <p:nvPr/>
        </p:nvCxnSpPr>
        <p:spPr bwMode="auto">
          <a:xfrm>
            <a:off x="5588001" y="2096655"/>
            <a:ext cx="0" cy="13893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7C6D3CA6-37B5-4D88-B58A-23D78631156D}"/>
              </a:ext>
            </a:extLst>
          </p:cNvPr>
          <p:cNvSpPr/>
          <p:nvPr/>
        </p:nvSpPr>
        <p:spPr bwMode="auto">
          <a:xfrm>
            <a:off x="2527326" y="4852326"/>
            <a:ext cx="1669240" cy="563562"/>
          </a:xfrm>
          <a:prstGeom prst="rect">
            <a:avLst/>
          </a:prstGeom>
          <a:solidFill>
            <a:srgbClr val="0070C0"/>
          </a:solidFill>
          <a:ln w="444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libri" panose="020F0502020204030204" pitchFamily="34" charset="0"/>
              </a:rPr>
              <a:t>CAIS/CAIP</a:t>
            </a:r>
          </a:p>
        </p:txBody>
      </p: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1F93791C-7723-4828-8146-1C51443E8785}"/>
              </a:ext>
            </a:extLst>
          </p:cNvPr>
          <p:cNvCxnSpPr>
            <a:cxnSpLocks/>
            <a:stCxn id="42" idx="2"/>
            <a:endCxn id="49" idx="0"/>
          </p:cNvCxnSpPr>
          <p:nvPr/>
        </p:nvCxnSpPr>
        <p:spPr bwMode="auto">
          <a:xfrm rot="5400000">
            <a:off x="4198229" y="3462553"/>
            <a:ext cx="553491" cy="2226055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43DD9B1F-0208-4F0A-B5DB-7524AF02FC80}"/>
              </a:ext>
            </a:extLst>
          </p:cNvPr>
          <p:cNvCxnSpPr>
            <a:cxnSpLocks/>
            <a:stCxn id="42" idx="2"/>
            <a:endCxn id="28" idx="0"/>
          </p:cNvCxnSpPr>
          <p:nvPr/>
        </p:nvCxnSpPr>
        <p:spPr bwMode="auto">
          <a:xfrm rot="5400000">
            <a:off x="3259663" y="2515847"/>
            <a:ext cx="545351" cy="4111327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AF8A1512-BE3F-4FEC-A865-8F4EB6F8A174}"/>
              </a:ext>
            </a:extLst>
          </p:cNvPr>
          <p:cNvSpPr/>
          <p:nvPr/>
        </p:nvSpPr>
        <p:spPr bwMode="auto">
          <a:xfrm>
            <a:off x="4681517" y="4852325"/>
            <a:ext cx="2395089" cy="1042241"/>
          </a:xfrm>
          <a:prstGeom prst="rect">
            <a:avLst/>
          </a:prstGeom>
          <a:solidFill>
            <a:srgbClr val="0070C0"/>
          </a:solidFill>
          <a:ln w="444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alibri" panose="020F0502020204030204" pitchFamily="34" charset="0"/>
              </a:rPr>
              <a:t>Archive</a:t>
            </a:r>
          </a:p>
          <a:p>
            <a:pPr algn="ctr"/>
            <a:r>
              <a:rPr lang="en-US" b="1" dirty="0">
                <a:latin typeface="Calibri" panose="020F0502020204030204" pitchFamily="34" charset="0"/>
              </a:rPr>
              <a:t>Abstraction</a:t>
            </a:r>
          </a:p>
          <a:p>
            <a:pPr algn="ctr"/>
            <a:r>
              <a:rPr lang="en-US" b="1" dirty="0">
                <a:latin typeface="Calibri" panose="020F0502020204030204" pitchFamily="34" charset="0"/>
              </a:rPr>
              <a:t>Layer (AAL)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1BB8399-994F-4CBB-8B0F-0E064FDB73ED}"/>
              </a:ext>
            </a:extLst>
          </p:cNvPr>
          <p:cNvCxnSpPr/>
          <p:nvPr/>
        </p:nvCxnSpPr>
        <p:spPr bwMode="auto">
          <a:xfrm>
            <a:off x="406400" y="3302000"/>
            <a:ext cx="10845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C32C0705-79BF-40A1-A069-FBF8BACEB38D}"/>
              </a:ext>
            </a:extLst>
          </p:cNvPr>
          <p:cNvSpPr txBox="1"/>
          <p:nvPr/>
        </p:nvSpPr>
        <p:spPr bwMode="auto">
          <a:xfrm>
            <a:off x="305786" y="2965098"/>
            <a:ext cx="912429" cy="7386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33CC"/>
                </a:solidFill>
                <a:latin typeface="Arial" charset="0"/>
              </a:rPr>
              <a:t>OAIS-PF</a:t>
            </a:r>
          </a:p>
          <a:p>
            <a:endParaRPr lang="en-US" sz="14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1400" b="1" dirty="0">
                <a:solidFill>
                  <a:srgbClr val="0033CC"/>
                </a:solidFill>
                <a:latin typeface="Arial" charset="0"/>
              </a:rPr>
              <a:t>OAIS-IF</a:t>
            </a:r>
          </a:p>
        </p:txBody>
      </p: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88704D28-480A-4158-B741-89596293EB25}"/>
              </a:ext>
            </a:extLst>
          </p:cNvPr>
          <p:cNvCxnSpPr>
            <a:cxnSpLocks/>
            <a:stCxn id="42" idx="2"/>
            <a:endCxn id="54" idx="0"/>
          </p:cNvCxnSpPr>
          <p:nvPr/>
        </p:nvCxnSpPr>
        <p:spPr bwMode="auto">
          <a:xfrm rot="16200000" flipH="1">
            <a:off x="5456786" y="4430049"/>
            <a:ext cx="553490" cy="291061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BD64D484-B286-41EF-BCED-A9655B815859}"/>
              </a:ext>
            </a:extLst>
          </p:cNvPr>
          <p:cNvCxnSpPr>
            <a:cxnSpLocks/>
            <a:stCxn id="42" idx="2"/>
            <a:endCxn id="22" idx="0"/>
          </p:cNvCxnSpPr>
          <p:nvPr/>
        </p:nvCxnSpPr>
        <p:spPr bwMode="auto">
          <a:xfrm rot="16200000" flipH="1">
            <a:off x="6578456" y="3308380"/>
            <a:ext cx="545351" cy="2526260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33801CD5-5B05-454F-B0F8-77BA6F9763A5}"/>
              </a:ext>
            </a:extLst>
          </p:cNvPr>
          <p:cNvCxnSpPr>
            <a:cxnSpLocks/>
            <a:stCxn id="42" idx="2"/>
            <a:endCxn id="23" idx="0"/>
          </p:cNvCxnSpPr>
          <p:nvPr/>
        </p:nvCxnSpPr>
        <p:spPr bwMode="auto">
          <a:xfrm rot="16200000" flipH="1">
            <a:off x="6796186" y="3090649"/>
            <a:ext cx="545607" cy="2961977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05A108AF-7D18-43FA-9FA5-C56F9BE07565}"/>
              </a:ext>
            </a:extLst>
          </p:cNvPr>
          <p:cNvCxnSpPr>
            <a:cxnSpLocks/>
            <a:stCxn id="42" idx="2"/>
            <a:endCxn id="24" idx="0"/>
          </p:cNvCxnSpPr>
          <p:nvPr/>
        </p:nvCxnSpPr>
        <p:spPr bwMode="auto">
          <a:xfrm rot="16200000" flipH="1">
            <a:off x="7010521" y="2876314"/>
            <a:ext cx="552654" cy="3397695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34E1C56A-2871-401A-929F-5E459C60C719}"/>
              </a:ext>
            </a:extLst>
          </p:cNvPr>
          <p:cNvCxnSpPr>
            <a:cxnSpLocks/>
            <a:stCxn id="42" idx="2"/>
            <a:endCxn id="25" idx="0"/>
          </p:cNvCxnSpPr>
          <p:nvPr/>
        </p:nvCxnSpPr>
        <p:spPr bwMode="auto">
          <a:xfrm rot="16200000" flipH="1">
            <a:off x="7228253" y="2658583"/>
            <a:ext cx="552909" cy="3833412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CF41460-EF29-42F3-8DE1-7FD8DD5F9C51}"/>
              </a:ext>
            </a:extLst>
          </p:cNvPr>
          <p:cNvGrpSpPr/>
          <p:nvPr/>
        </p:nvGrpSpPr>
        <p:grpSpPr>
          <a:xfrm>
            <a:off x="669120" y="6075335"/>
            <a:ext cx="3340699" cy="435334"/>
            <a:chOff x="1244658" y="5884028"/>
            <a:chExt cx="3340699" cy="435334"/>
          </a:xfrm>
        </p:grpSpPr>
        <p:sp>
          <p:nvSpPr>
            <p:cNvPr id="72" name="Flowchart: Document 71">
              <a:extLst>
                <a:ext uri="{FF2B5EF4-FFF2-40B4-BE49-F238E27FC236}">
                  <a16:creationId xmlns:a16="http://schemas.microsoft.com/office/drawing/2014/main" id="{7B9FC275-1951-48AF-890E-170B0CEAED58}"/>
                </a:ext>
              </a:extLst>
            </p:cNvPr>
            <p:cNvSpPr/>
            <p:nvPr/>
          </p:nvSpPr>
          <p:spPr>
            <a:xfrm>
              <a:off x="4003945" y="5884028"/>
              <a:ext cx="581412" cy="435334"/>
            </a:xfrm>
            <a:prstGeom prst="flowChartDocument">
              <a:avLst/>
            </a:prstGeom>
            <a:solidFill>
              <a:srgbClr val="0070C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latin typeface="Calibri" panose="020F0502020204030204" pitchFamily="34" charset="0"/>
                </a:rPr>
                <a:t>XFDU</a:t>
              </a:r>
            </a:p>
          </p:txBody>
        </p:sp>
        <p:sp>
          <p:nvSpPr>
            <p:cNvPr id="73" name="Flowchart: Document 72">
              <a:extLst>
                <a:ext uri="{FF2B5EF4-FFF2-40B4-BE49-F238E27FC236}">
                  <a16:creationId xmlns:a16="http://schemas.microsoft.com/office/drawing/2014/main" id="{76DB9B66-4E04-4448-9ABA-D328A43D0150}"/>
                </a:ext>
              </a:extLst>
            </p:cNvPr>
            <p:cNvSpPr/>
            <p:nvPr/>
          </p:nvSpPr>
          <p:spPr>
            <a:xfrm>
              <a:off x="3107750" y="5884028"/>
              <a:ext cx="662822" cy="435334"/>
            </a:xfrm>
            <a:prstGeom prst="flowChartDocument">
              <a:avLst/>
            </a:prstGeom>
            <a:solidFill>
              <a:srgbClr val="0070C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latin typeface="Calibri" panose="020F0502020204030204" pitchFamily="34" charset="0"/>
                </a:rPr>
                <a:t>PVL</a:t>
              </a:r>
            </a:p>
          </p:txBody>
        </p:sp>
        <p:sp>
          <p:nvSpPr>
            <p:cNvPr id="74" name="Flowchart: Document 73">
              <a:extLst>
                <a:ext uri="{FF2B5EF4-FFF2-40B4-BE49-F238E27FC236}">
                  <a16:creationId xmlns:a16="http://schemas.microsoft.com/office/drawing/2014/main" id="{1C192A06-C54A-4567-B732-276365CAA3A5}"/>
                </a:ext>
              </a:extLst>
            </p:cNvPr>
            <p:cNvSpPr/>
            <p:nvPr/>
          </p:nvSpPr>
          <p:spPr>
            <a:xfrm>
              <a:off x="2183455" y="5884028"/>
              <a:ext cx="690922" cy="435334"/>
            </a:xfrm>
            <a:prstGeom prst="flowChartDocument">
              <a:avLst/>
            </a:prstGeom>
            <a:solidFill>
              <a:srgbClr val="0070C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latin typeface="Calibri" panose="020F0502020204030204" pitchFamily="34" charset="0"/>
                </a:rPr>
                <a:t>DEDSL</a:t>
              </a:r>
            </a:p>
          </p:txBody>
        </p:sp>
        <p:sp>
          <p:nvSpPr>
            <p:cNvPr id="75" name="Flowchart: Document 74">
              <a:extLst>
                <a:ext uri="{FF2B5EF4-FFF2-40B4-BE49-F238E27FC236}">
                  <a16:creationId xmlns:a16="http://schemas.microsoft.com/office/drawing/2014/main" id="{F4AEB98F-8D54-4BB7-89D5-997557C1F812}"/>
                </a:ext>
              </a:extLst>
            </p:cNvPr>
            <p:cNvSpPr/>
            <p:nvPr/>
          </p:nvSpPr>
          <p:spPr>
            <a:xfrm>
              <a:off x="1244658" y="5884028"/>
              <a:ext cx="705424" cy="435334"/>
            </a:xfrm>
            <a:prstGeom prst="flowChartDocument">
              <a:avLst/>
            </a:prstGeom>
            <a:solidFill>
              <a:srgbClr val="0070C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latin typeface="Calibri" panose="020F0502020204030204" pitchFamily="34" charset="0"/>
                </a:rPr>
                <a:t>EAST</a:t>
              </a:r>
            </a:p>
          </p:txBody>
        </p:sp>
      </p:grpSp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AA00238B-A655-41A4-A4C9-0430B377DA5B}"/>
              </a:ext>
            </a:extLst>
          </p:cNvPr>
          <p:cNvCxnSpPr>
            <a:stCxn id="28" idx="2"/>
            <a:endCxn id="72" idx="0"/>
          </p:cNvCxnSpPr>
          <p:nvPr/>
        </p:nvCxnSpPr>
        <p:spPr bwMode="auto">
          <a:xfrm rot="16200000" flipH="1">
            <a:off x="2264100" y="4620321"/>
            <a:ext cx="667587" cy="2242439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4CAA47E5-C823-4424-81E6-C8494F2EF7D4}"/>
              </a:ext>
            </a:extLst>
          </p:cNvPr>
          <p:cNvCxnSpPr>
            <a:stCxn id="49" idx="2"/>
            <a:endCxn id="75" idx="0"/>
          </p:cNvCxnSpPr>
          <p:nvPr/>
        </p:nvCxnSpPr>
        <p:spPr bwMode="auto">
          <a:xfrm rot="5400000">
            <a:off x="1862166" y="4575554"/>
            <a:ext cx="659447" cy="234011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2" name="Connector: Elbow 81">
            <a:extLst>
              <a:ext uri="{FF2B5EF4-FFF2-40B4-BE49-F238E27FC236}">
                <a16:creationId xmlns:a16="http://schemas.microsoft.com/office/drawing/2014/main" id="{AA934E0C-DE74-4DAD-BD30-AAEEEC610237}"/>
              </a:ext>
            </a:extLst>
          </p:cNvPr>
          <p:cNvCxnSpPr>
            <a:stCxn id="28" idx="2"/>
            <a:endCxn id="73" idx="0"/>
          </p:cNvCxnSpPr>
          <p:nvPr/>
        </p:nvCxnSpPr>
        <p:spPr bwMode="auto">
          <a:xfrm rot="16200000" flipH="1">
            <a:off x="1836355" y="5048066"/>
            <a:ext cx="667587" cy="1386949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1C7945BA-5DC4-497B-990B-57A892A0815B}"/>
              </a:ext>
            </a:extLst>
          </p:cNvPr>
          <p:cNvCxnSpPr>
            <a:stCxn id="49" idx="2"/>
            <a:endCxn id="74" idx="0"/>
          </p:cNvCxnSpPr>
          <p:nvPr/>
        </p:nvCxnSpPr>
        <p:spPr bwMode="auto">
          <a:xfrm rot="5400000">
            <a:off x="2327939" y="5041327"/>
            <a:ext cx="659447" cy="1408568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7C7269B6-02F9-48AE-918F-536BD5CD088A}"/>
              </a:ext>
            </a:extLst>
          </p:cNvPr>
          <p:cNvSpPr txBox="1"/>
          <p:nvPr/>
        </p:nvSpPr>
        <p:spPr bwMode="auto">
          <a:xfrm>
            <a:off x="7874119" y="1498955"/>
            <a:ext cx="383630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l"/>
            <a:r>
              <a:rPr lang="en-US" sz="1400" b="1" dirty="0">
                <a:solidFill>
                  <a:srgbClr val="0033CC"/>
                </a:solidFill>
                <a:latin typeface="Arial" charset="0"/>
              </a:rPr>
              <a:t>OAIS RM constrains all other DAI WG docs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263AC78-42F8-41B5-80B9-D2C6D0218925}"/>
              </a:ext>
            </a:extLst>
          </p:cNvPr>
          <p:cNvSpPr txBox="1"/>
          <p:nvPr/>
        </p:nvSpPr>
        <p:spPr bwMode="auto">
          <a:xfrm>
            <a:off x="7873254" y="3711289"/>
            <a:ext cx="425603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l"/>
            <a:r>
              <a:rPr lang="en-US" sz="1400" b="1" dirty="0">
                <a:solidFill>
                  <a:srgbClr val="0033CC"/>
                </a:solidFill>
                <a:latin typeface="Arial" charset="0"/>
              </a:rPr>
              <a:t>OAIS-IF ADD constrains all other OAIS-IF docs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5B1CDD-807A-499C-8238-0AB090A2CB49}"/>
              </a:ext>
            </a:extLst>
          </p:cNvPr>
          <p:cNvSpPr txBox="1"/>
          <p:nvPr/>
        </p:nvSpPr>
        <p:spPr bwMode="auto">
          <a:xfrm>
            <a:off x="9694662" y="4350168"/>
            <a:ext cx="2340406" cy="21236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rgbClr val="0033CC"/>
                </a:solidFill>
                <a:latin typeface="Arial" charset="0"/>
              </a:rPr>
              <a:t>Adapters or bindings are specified by individual blue books.  CCSDS will produce adapters/binding specs for the space community (Science, Telemetry, etc.)  Others will be developed by archives or designated communities.  TBD (non-zero) adapters will be required to interoperate with any given archive.  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F9F40DC-8E56-4C50-8BF4-D866D63F08C0}"/>
              </a:ext>
            </a:extLst>
          </p:cNvPr>
          <p:cNvGrpSpPr/>
          <p:nvPr/>
        </p:nvGrpSpPr>
        <p:grpSpPr>
          <a:xfrm>
            <a:off x="1117016" y="5455624"/>
            <a:ext cx="2528136" cy="579973"/>
            <a:chOff x="5061680" y="3158835"/>
            <a:chExt cx="3010885" cy="105294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66663D61-EEC5-4891-8F93-B2948D77A612}"/>
                </a:ext>
              </a:extLst>
            </p:cNvPr>
            <p:cNvSpPr/>
            <p:nvPr/>
          </p:nvSpPr>
          <p:spPr bwMode="auto">
            <a:xfrm>
              <a:off x="5061680" y="3403599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4CA85EC4-C748-4AC3-89D4-7236FCE481CF}"/>
                </a:ext>
              </a:extLst>
            </p:cNvPr>
            <p:cNvSpPr/>
            <p:nvPr/>
          </p:nvSpPr>
          <p:spPr bwMode="auto">
            <a:xfrm>
              <a:off x="5449608" y="3214253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25E6722-4FB8-4D26-A44A-EE4A642C6B5B}"/>
                </a:ext>
              </a:extLst>
            </p:cNvPr>
            <p:cNvSpPr/>
            <p:nvPr/>
          </p:nvSpPr>
          <p:spPr bwMode="auto">
            <a:xfrm>
              <a:off x="5837536" y="3253508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0149331-8A77-4689-946D-705641F6E709}"/>
                </a:ext>
              </a:extLst>
            </p:cNvPr>
            <p:cNvSpPr/>
            <p:nvPr/>
          </p:nvSpPr>
          <p:spPr bwMode="auto">
            <a:xfrm>
              <a:off x="6197719" y="3253508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3E3B98F-EEB4-46AD-A624-27778576955C}"/>
                </a:ext>
              </a:extLst>
            </p:cNvPr>
            <p:cNvSpPr/>
            <p:nvPr/>
          </p:nvSpPr>
          <p:spPr bwMode="auto">
            <a:xfrm>
              <a:off x="6585647" y="3158835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A9B5EAA-5AEB-4811-B122-53B0C3B78CF0}"/>
                </a:ext>
              </a:extLst>
            </p:cNvPr>
            <p:cNvSpPr/>
            <p:nvPr/>
          </p:nvSpPr>
          <p:spPr bwMode="auto">
            <a:xfrm>
              <a:off x="6853467" y="3348180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5F07BD70-6DE5-463E-A456-CC07BCB22296}"/>
                </a:ext>
              </a:extLst>
            </p:cNvPr>
            <p:cNvSpPr/>
            <p:nvPr/>
          </p:nvSpPr>
          <p:spPr bwMode="auto">
            <a:xfrm>
              <a:off x="7241395" y="3255817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E6F5ADD-143F-4BAB-B112-AEC81AD27BF2}"/>
                </a:ext>
              </a:extLst>
            </p:cNvPr>
            <p:cNvSpPr/>
            <p:nvPr/>
          </p:nvSpPr>
          <p:spPr bwMode="auto">
            <a:xfrm>
              <a:off x="7592274" y="3403598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BBF89EFC-4BC6-4D82-A19E-78BE831DDBCE}"/>
                </a:ext>
              </a:extLst>
            </p:cNvPr>
            <p:cNvSpPr/>
            <p:nvPr/>
          </p:nvSpPr>
          <p:spPr bwMode="auto">
            <a:xfrm>
              <a:off x="7592273" y="3634508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28C9EB6-297B-4586-A4EC-1F6E8B565ED6}"/>
                </a:ext>
              </a:extLst>
            </p:cNvPr>
            <p:cNvSpPr/>
            <p:nvPr/>
          </p:nvSpPr>
          <p:spPr bwMode="auto">
            <a:xfrm>
              <a:off x="7222818" y="3685306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C096C2CB-A4CC-42CB-B2BE-0779FD07C87E}"/>
                </a:ext>
              </a:extLst>
            </p:cNvPr>
            <p:cNvSpPr/>
            <p:nvPr/>
          </p:nvSpPr>
          <p:spPr bwMode="auto">
            <a:xfrm>
              <a:off x="6945830" y="3562926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552353D0-4352-443C-B508-D7485D46B21B}"/>
                </a:ext>
              </a:extLst>
            </p:cNvPr>
            <p:cNvSpPr/>
            <p:nvPr/>
          </p:nvSpPr>
          <p:spPr bwMode="auto">
            <a:xfrm>
              <a:off x="6585646" y="3726871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F5CAF94B-6E00-4D7A-BE6B-72ECD27CAE12}"/>
                </a:ext>
              </a:extLst>
            </p:cNvPr>
            <p:cNvSpPr/>
            <p:nvPr/>
          </p:nvSpPr>
          <p:spPr bwMode="auto">
            <a:xfrm>
              <a:off x="6317792" y="3685305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323C7C2E-A92F-42E7-B96F-C5C9F525E5DA}"/>
                </a:ext>
              </a:extLst>
            </p:cNvPr>
            <p:cNvSpPr/>
            <p:nvPr/>
          </p:nvSpPr>
          <p:spPr bwMode="auto">
            <a:xfrm>
              <a:off x="6003757" y="3833084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2D9094E3-87BC-486B-B79F-24150F7BBFEB}"/>
                </a:ext>
              </a:extLst>
            </p:cNvPr>
            <p:cNvSpPr/>
            <p:nvPr/>
          </p:nvSpPr>
          <p:spPr bwMode="auto">
            <a:xfrm>
              <a:off x="5745204" y="3752271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0B602988-85EC-46BB-986D-0DF9733D69AC}"/>
                </a:ext>
              </a:extLst>
            </p:cNvPr>
            <p:cNvSpPr/>
            <p:nvPr/>
          </p:nvSpPr>
          <p:spPr bwMode="auto">
            <a:xfrm>
              <a:off x="5394122" y="3685306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D1B1B34C-515C-4678-AAA1-1F8E3F036366}"/>
                </a:ext>
              </a:extLst>
            </p:cNvPr>
            <p:cNvSpPr/>
            <p:nvPr/>
          </p:nvSpPr>
          <p:spPr bwMode="auto">
            <a:xfrm>
              <a:off x="5310946" y="3502890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B6CBB31A-9202-4A3E-B343-A86E4ABD5DF8}"/>
                </a:ext>
              </a:extLst>
            </p:cNvPr>
            <p:cNvSpPr/>
            <p:nvPr/>
          </p:nvSpPr>
          <p:spPr bwMode="auto">
            <a:xfrm>
              <a:off x="5597240" y="3483264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0FCB0BD1-81BF-46AE-BDE9-A727BCDB6A66}"/>
                </a:ext>
              </a:extLst>
            </p:cNvPr>
            <p:cNvSpPr/>
            <p:nvPr/>
          </p:nvSpPr>
          <p:spPr bwMode="auto">
            <a:xfrm>
              <a:off x="5855828" y="3537526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5C12CEAD-C06B-46E3-B391-97E8EA5902A5}"/>
                </a:ext>
              </a:extLst>
            </p:cNvPr>
            <p:cNvSpPr/>
            <p:nvPr/>
          </p:nvSpPr>
          <p:spPr bwMode="auto">
            <a:xfrm>
              <a:off x="6132814" y="3490194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0ED20BB4-9C87-488D-8F1C-8E8AEA8CB298}"/>
                </a:ext>
              </a:extLst>
            </p:cNvPr>
            <p:cNvSpPr/>
            <p:nvPr/>
          </p:nvSpPr>
          <p:spPr bwMode="auto">
            <a:xfrm>
              <a:off x="6576160" y="3408217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201AF69B-3739-47BF-8502-6FE506547E30}"/>
                </a:ext>
              </a:extLst>
            </p:cNvPr>
            <p:cNvSpPr/>
            <p:nvPr/>
          </p:nvSpPr>
          <p:spPr bwMode="auto">
            <a:xfrm>
              <a:off x="7185760" y="3480955"/>
              <a:ext cx="480291" cy="378691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12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5678EE5C-5ABB-4BA1-B149-F4E6F502D654}"/>
              </a:ext>
            </a:extLst>
          </p:cNvPr>
          <p:cNvSpPr txBox="1"/>
          <p:nvPr/>
        </p:nvSpPr>
        <p:spPr bwMode="auto">
          <a:xfrm>
            <a:off x="1628206" y="5596816"/>
            <a:ext cx="234040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rgbClr val="0033CC"/>
                </a:solidFill>
                <a:latin typeface="Arial" charset="0"/>
              </a:rPr>
              <a:t>(Cloudy relationship)</a:t>
            </a:r>
          </a:p>
        </p:txBody>
      </p:sp>
    </p:spTree>
    <p:extLst>
      <p:ext uri="{BB962C8B-B14F-4D97-AF65-F5344CB8AC3E}">
        <p14:creationId xmlns:p14="http://schemas.microsoft.com/office/powerpoint/2010/main" val="4249358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732888" y="274638"/>
            <a:ext cx="10972800" cy="563562"/>
          </a:xfrm>
        </p:spPr>
        <p:txBody>
          <a:bodyPr/>
          <a:lstStyle/>
          <a:p>
            <a:r>
              <a:rPr lang="en-US" sz="3200" dirty="0"/>
              <a:t>Relationship of CCSDS DAI WG standards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119015" y="859079"/>
            <a:ext cx="10621214" cy="5876002"/>
            <a:chOff x="1903529" y="931485"/>
            <a:chExt cx="8942848" cy="4947474"/>
          </a:xfrm>
        </p:grpSpPr>
        <p:sp>
          <p:nvSpPr>
            <p:cNvPr id="3" name="Oval 2"/>
            <p:cNvSpPr/>
            <p:nvPr/>
          </p:nvSpPr>
          <p:spPr>
            <a:xfrm>
              <a:off x="3809691" y="1263790"/>
              <a:ext cx="1005318" cy="589207"/>
            </a:xfrm>
            <a:prstGeom prst="ellipse">
              <a:avLst/>
            </a:prstGeom>
            <a:solidFill>
              <a:srgbClr val="FF3399"/>
            </a:solidFill>
            <a:ln w="44450">
              <a:solidFill>
                <a:srgbClr val="FF3399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800" b="1" dirty="0">
                  <a:latin typeface="Calibri" panose="020F0502020204030204" pitchFamily="34" charset="0"/>
                </a:rPr>
                <a:t>IPELTU</a:t>
              </a:r>
            </a:p>
          </p:txBody>
        </p:sp>
        <p:sp>
          <p:nvSpPr>
            <p:cNvPr id="2" name="Oval 1"/>
            <p:cNvSpPr/>
            <p:nvPr/>
          </p:nvSpPr>
          <p:spPr>
            <a:xfrm>
              <a:off x="3556650" y="1985681"/>
              <a:ext cx="1157405" cy="369660"/>
            </a:xfrm>
            <a:prstGeom prst="ellipse">
              <a:avLst/>
            </a:prstGeom>
            <a:solidFill>
              <a:srgbClr val="FF3399"/>
            </a:solidFill>
            <a:ln w="44450">
              <a:solidFill>
                <a:srgbClr val="FF3399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b="1" dirty="0">
                  <a:latin typeface="Calibri" panose="020F0502020204030204" pitchFamily="34" charset="0"/>
                </a:rPr>
                <a:t>PAIMAS      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3089311" y="3534625"/>
              <a:ext cx="876184" cy="291061"/>
            </a:xfrm>
            <a:prstGeom prst="ellipse">
              <a:avLst/>
            </a:prstGeom>
            <a:solidFill>
              <a:srgbClr val="0070C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latin typeface="Calibri" panose="020F0502020204030204" pitchFamily="34" charset="0"/>
                </a:rPr>
                <a:t>PAIS</a:t>
              </a: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4699769" y="2097509"/>
              <a:ext cx="615583" cy="146006"/>
            </a:xfrm>
            <a:prstGeom prst="rightArrow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354972" y="1055694"/>
              <a:ext cx="1533968" cy="44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900" dirty="0">
                  <a:latin typeface="Calibri" panose="020F0502020204030204" pitchFamily="34" charset="0"/>
                </a:rPr>
                <a:t>Guides the collection/creation of the metadata required for long term use and preservation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27328" y="1778220"/>
              <a:ext cx="1603048" cy="321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900" dirty="0">
                  <a:latin typeface="Calibri" panose="020F0502020204030204" pitchFamily="34" charset="0"/>
                </a:rPr>
                <a:t>Defines a process to transfer </a:t>
              </a:r>
            </a:p>
            <a:p>
              <a:pPr algn="r"/>
              <a:r>
                <a:rPr lang="en-GB" sz="900" dirty="0">
                  <a:latin typeface="Calibri" panose="020F0502020204030204" pitchFamily="34" charset="0"/>
                </a:rPr>
                <a:t>Data /metadata </a:t>
              </a:r>
              <a:r>
                <a:rPr lang="en-GB" sz="900" b="1" i="1" u="sng" dirty="0">
                  <a:latin typeface="Calibri" panose="020F0502020204030204" pitchFamily="34" charset="0"/>
                </a:rPr>
                <a:t>to</a:t>
              </a:r>
              <a:r>
                <a:rPr lang="en-GB" sz="900" dirty="0">
                  <a:latin typeface="Calibri" panose="020F0502020204030204" pitchFamily="34" charset="0"/>
                </a:rPr>
                <a:t> the archive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56706" y="931485"/>
              <a:ext cx="1557038" cy="321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latin typeface="Calibri" panose="020F0502020204030204" pitchFamily="34" charset="0"/>
                </a:rPr>
                <a:t>Defines how to check that the information is being preserved</a:t>
              </a:r>
            </a:p>
          </p:txBody>
        </p:sp>
        <p:sp>
          <p:nvSpPr>
            <p:cNvPr id="9" name="Flowchart: Document 8"/>
            <p:cNvSpPr/>
            <p:nvPr/>
          </p:nvSpPr>
          <p:spPr>
            <a:xfrm>
              <a:off x="3667647" y="5067517"/>
              <a:ext cx="489537" cy="366542"/>
            </a:xfrm>
            <a:prstGeom prst="flowChartDocument">
              <a:avLst/>
            </a:prstGeom>
            <a:solidFill>
              <a:srgbClr val="0070C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latin typeface="Calibri" panose="020F0502020204030204" pitchFamily="34" charset="0"/>
                </a:rPr>
                <a:t>XFDU</a:t>
              </a:r>
            </a:p>
          </p:txBody>
        </p:sp>
        <p:sp>
          <p:nvSpPr>
            <p:cNvPr id="18" name="Flowchart: Document 17"/>
            <p:cNvSpPr/>
            <p:nvPr/>
          </p:nvSpPr>
          <p:spPr>
            <a:xfrm>
              <a:off x="3021049" y="4826260"/>
              <a:ext cx="558083" cy="366542"/>
            </a:xfrm>
            <a:prstGeom prst="flowChartDocument">
              <a:avLst/>
            </a:prstGeom>
            <a:solidFill>
              <a:srgbClr val="0070C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latin typeface="Calibri" panose="020F0502020204030204" pitchFamily="34" charset="0"/>
                </a:rPr>
                <a:t>PVL</a:t>
              </a:r>
            </a:p>
          </p:txBody>
        </p:sp>
        <p:sp>
          <p:nvSpPr>
            <p:cNvPr id="19" name="Flowchart: Document 18"/>
            <p:cNvSpPr/>
            <p:nvPr/>
          </p:nvSpPr>
          <p:spPr>
            <a:xfrm>
              <a:off x="2851528" y="4583788"/>
              <a:ext cx="581742" cy="366542"/>
            </a:xfrm>
            <a:prstGeom prst="flowChartDocument">
              <a:avLst/>
            </a:prstGeom>
            <a:solidFill>
              <a:srgbClr val="0070C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latin typeface="Calibri" panose="020F0502020204030204" pitchFamily="34" charset="0"/>
                </a:rPr>
                <a:t>DEDSL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78816" y="4919653"/>
              <a:ext cx="1087523" cy="562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900" dirty="0">
                  <a:latin typeface="Calibri" panose="020F0502020204030204" pitchFamily="34" charset="0"/>
                </a:rPr>
                <a:t>CCSDS/ISO </a:t>
              </a:r>
            </a:p>
            <a:p>
              <a:pPr algn="r"/>
              <a:r>
                <a:rPr lang="en-GB" sz="900" dirty="0">
                  <a:latin typeface="Calibri" panose="020F0502020204030204" pitchFamily="34" charset="0"/>
                </a:rPr>
                <a:t>Standards for Representation Information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40914" y="5437239"/>
              <a:ext cx="860913" cy="44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latin typeface="Calibri" panose="020F0502020204030204" pitchFamily="34" charset="0"/>
                </a:rPr>
                <a:t>CCSDS/ISO Standard for Packaging</a:t>
              </a:r>
            </a:p>
          </p:txBody>
        </p:sp>
        <p:sp>
          <p:nvSpPr>
            <p:cNvPr id="23" name="Right Arrow 22"/>
            <p:cNvSpPr/>
            <p:nvPr/>
          </p:nvSpPr>
          <p:spPr>
            <a:xfrm rot="18998139">
              <a:off x="3110881" y="3913939"/>
              <a:ext cx="457300" cy="156965"/>
            </a:xfrm>
            <a:prstGeom prst="rightArrow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7517085" y="1983485"/>
              <a:ext cx="1223565" cy="375060"/>
            </a:xfrm>
            <a:prstGeom prst="ellipse">
              <a:avLst/>
            </a:prstGeom>
            <a:solidFill>
              <a:srgbClr val="FF3399"/>
            </a:solidFill>
            <a:ln w="44450">
              <a:solidFill>
                <a:srgbClr val="FF3399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800" b="1" dirty="0">
                  <a:latin typeface="Calibri" panose="020F0502020204030204" pitchFamily="34" charset="0"/>
                </a:rPr>
                <a:t>CAIMAS      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7641088" y="3529180"/>
              <a:ext cx="791334" cy="301951"/>
            </a:xfrm>
            <a:prstGeom prst="ellipse">
              <a:avLst/>
            </a:prstGeom>
            <a:solidFill>
              <a:srgbClr val="0070C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latin typeface="Calibri" panose="020F0502020204030204" pitchFamily="34" charset="0"/>
                </a:rPr>
                <a:t>CAIS</a:t>
              </a:r>
            </a:p>
          </p:txBody>
        </p:sp>
        <p:sp>
          <p:nvSpPr>
            <p:cNvPr id="31" name="Right Arrow 11"/>
            <p:cNvSpPr/>
            <p:nvPr/>
          </p:nvSpPr>
          <p:spPr>
            <a:xfrm>
              <a:off x="6875444" y="3610077"/>
              <a:ext cx="904607" cy="140154"/>
            </a:xfrm>
            <a:prstGeom prst="rightArrow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8480786" y="3534625"/>
              <a:ext cx="765645" cy="291061"/>
            </a:xfrm>
            <a:prstGeom prst="ellipse">
              <a:avLst/>
            </a:prstGeom>
            <a:solidFill>
              <a:srgbClr val="0070C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latin typeface="Calibri" panose="020F0502020204030204" pitchFamily="34" charset="0"/>
                </a:rPr>
                <a:t>CAIP</a:t>
              </a:r>
            </a:p>
          </p:txBody>
        </p:sp>
        <p:sp>
          <p:nvSpPr>
            <p:cNvPr id="7" name="Rectangle: Rounded Corners 6"/>
            <p:cNvSpPr/>
            <p:nvPr/>
          </p:nvSpPr>
          <p:spPr>
            <a:xfrm>
              <a:off x="9978801" y="1236589"/>
              <a:ext cx="287594" cy="3448325"/>
            </a:xfrm>
            <a:prstGeom prst="roundRect">
              <a:avLst/>
            </a:prstGeom>
            <a:solidFill>
              <a:srgbClr val="FFFF0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DATA CONSUMERS</a:t>
              </a:r>
            </a:p>
          </p:txBody>
        </p:sp>
        <p:sp>
          <p:nvSpPr>
            <p:cNvPr id="33" name="Rectangle: Rounded Corners 32"/>
            <p:cNvSpPr/>
            <p:nvPr/>
          </p:nvSpPr>
          <p:spPr>
            <a:xfrm>
              <a:off x="1903529" y="1244207"/>
              <a:ext cx="287594" cy="3448325"/>
            </a:xfrm>
            <a:prstGeom prst="roundRect">
              <a:avLst/>
            </a:prstGeom>
            <a:solidFill>
              <a:srgbClr val="FFFF0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DATA PRODUCERS</a:t>
              </a:r>
            </a:p>
          </p:txBody>
        </p:sp>
        <p:sp>
          <p:nvSpPr>
            <p:cNvPr id="34" name="Right Arrow 11"/>
            <p:cNvSpPr/>
            <p:nvPr/>
          </p:nvSpPr>
          <p:spPr>
            <a:xfrm>
              <a:off x="2309024" y="3613781"/>
              <a:ext cx="946704" cy="132746"/>
            </a:xfrm>
            <a:prstGeom prst="rightArrow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378648" y="1787473"/>
              <a:ext cx="1771193" cy="766078"/>
            </a:xfrm>
            <a:prstGeom prst="ellipse">
              <a:avLst/>
            </a:prstGeom>
            <a:solidFill>
              <a:srgbClr val="FF3399"/>
            </a:solidFill>
            <a:ln w="44450">
              <a:solidFill>
                <a:srgbClr val="FF3399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b="1" dirty="0">
                  <a:latin typeface="Calibri" panose="020F0502020204030204" pitchFamily="34" charset="0"/>
                </a:rPr>
                <a:t>OAIS RM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5530758" y="1243971"/>
              <a:ext cx="1373203" cy="358558"/>
            </a:xfrm>
            <a:prstGeom prst="ellipse">
              <a:avLst/>
            </a:prstGeom>
            <a:solidFill>
              <a:srgbClr val="FF3399"/>
            </a:solidFill>
            <a:ln w="44450">
              <a:solidFill>
                <a:srgbClr val="FF3399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dirty="0">
                  <a:latin typeface="Calibri" panose="020F0502020204030204" pitchFamily="34" charset="0"/>
                </a:rPr>
                <a:t>AUDIT &amp; CERTIFICATION</a:t>
              </a:r>
            </a:p>
          </p:txBody>
        </p:sp>
        <p:sp>
          <p:nvSpPr>
            <p:cNvPr id="39" name="Right Arrow 11"/>
            <p:cNvSpPr/>
            <p:nvPr/>
          </p:nvSpPr>
          <p:spPr>
            <a:xfrm>
              <a:off x="2329895" y="2104916"/>
              <a:ext cx="1376072" cy="131190"/>
            </a:xfrm>
            <a:prstGeom prst="rightArrow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1" name="Right Arrow 40"/>
            <p:cNvSpPr/>
            <p:nvPr/>
          </p:nvSpPr>
          <p:spPr>
            <a:xfrm rot="17259158">
              <a:off x="3710865" y="4305044"/>
              <a:ext cx="929155" cy="139085"/>
            </a:xfrm>
            <a:prstGeom prst="rightArrow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7" name="Flowchart: Document 16"/>
            <p:cNvSpPr/>
            <p:nvPr/>
          </p:nvSpPr>
          <p:spPr>
            <a:xfrm>
              <a:off x="2681825" y="4351195"/>
              <a:ext cx="593953" cy="366542"/>
            </a:xfrm>
            <a:prstGeom prst="flowChartDocument">
              <a:avLst/>
            </a:prstGeom>
            <a:solidFill>
              <a:srgbClr val="0070C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latin typeface="Calibri" panose="020F0502020204030204" pitchFamily="34" charset="0"/>
                </a:rPr>
                <a:t>EAST</a:t>
              </a:r>
            </a:p>
          </p:txBody>
        </p:sp>
        <p:sp>
          <p:nvSpPr>
            <p:cNvPr id="42" name="Right Arrow 41"/>
            <p:cNvSpPr/>
            <p:nvPr/>
          </p:nvSpPr>
          <p:spPr>
            <a:xfrm rot="18643627">
              <a:off x="3235097" y="4081428"/>
              <a:ext cx="586349" cy="156965"/>
            </a:xfrm>
            <a:prstGeom prst="rightArrow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3" name="Right Arrow 42"/>
            <p:cNvSpPr/>
            <p:nvPr/>
          </p:nvSpPr>
          <p:spPr>
            <a:xfrm rot="18532675">
              <a:off x="3374798" y="4212654"/>
              <a:ext cx="779278" cy="156965"/>
            </a:xfrm>
            <a:prstGeom prst="rightArrow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5427372" y="3326483"/>
              <a:ext cx="1399708" cy="707342"/>
            </a:xfrm>
            <a:prstGeom prst="ellipse">
              <a:avLst/>
            </a:prstGeom>
            <a:solidFill>
              <a:srgbClr val="0070C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>
                  <a:latin typeface="Calibri" panose="020F0502020204030204" pitchFamily="34" charset="0"/>
                </a:rPr>
                <a:t>AAL</a:t>
              </a:r>
            </a:p>
            <a:p>
              <a:pPr algn="ctr"/>
              <a:r>
                <a:rPr lang="en-GB" sz="900" b="1" dirty="0">
                  <a:latin typeface="Calibri" panose="020F0502020204030204" pitchFamily="34" charset="0"/>
                </a:rPr>
                <a:t>ARCHIVE ABSTRACTION LAYER</a:t>
              </a:r>
            </a:p>
          </p:txBody>
        </p:sp>
        <p:sp>
          <p:nvSpPr>
            <p:cNvPr id="47" name="Right Arrow 11"/>
            <p:cNvSpPr/>
            <p:nvPr/>
          </p:nvSpPr>
          <p:spPr>
            <a:xfrm>
              <a:off x="4716954" y="3607152"/>
              <a:ext cx="661694" cy="146006"/>
            </a:xfrm>
            <a:prstGeom prst="rightArrow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8" name="Rectangle: Rounded Corners 6"/>
            <p:cNvSpPr/>
            <p:nvPr/>
          </p:nvSpPr>
          <p:spPr>
            <a:xfrm rot="16200000">
              <a:off x="6074386" y="3938278"/>
              <a:ext cx="287594" cy="3448325"/>
            </a:xfrm>
            <a:prstGeom prst="roundRect">
              <a:avLst/>
            </a:prstGeom>
            <a:solidFill>
              <a:srgbClr val="FFFF0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DATA PRESERVERS (ARCHIVES)</a:t>
              </a: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5141178" y="4528706"/>
              <a:ext cx="273589" cy="890762"/>
            </a:xfrm>
            <a:prstGeom prst="roundRect">
              <a:avLst/>
            </a:prstGeom>
            <a:solidFill>
              <a:srgbClr val="0070C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050" b="1" dirty="0">
                  <a:latin typeface="Calibri" panose="020F0502020204030204" pitchFamily="34" charset="0"/>
                </a:rPr>
                <a:t>TELEMETRY</a:t>
              </a: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5508043" y="4528921"/>
              <a:ext cx="273589" cy="884399"/>
            </a:xfrm>
            <a:prstGeom prst="roundRect">
              <a:avLst/>
            </a:prstGeom>
            <a:solidFill>
              <a:srgbClr val="0070C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050" b="1" dirty="0">
                  <a:latin typeface="Calibri" panose="020F0502020204030204" pitchFamily="34" charset="0"/>
                </a:rPr>
                <a:t>SCIENCE</a:t>
              </a: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2281801" y="2760264"/>
              <a:ext cx="7381100" cy="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ounded Rectangle 56"/>
            <p:cNvSpPr/>
            <p:nvPr/>
          </p:nvSpPr>
          <p:spPr>
            <a:xfrm>
              <a:off x="5874909" y="4534855"/>
              <a:ext cx="273589" cy="890762"/>
            </a:xfrm>
            <a:prstGeom prst="roundRect">
              <a:avLst/>
            </a:prstGeom>
            <a:solidFill>
              <a:srgbClr val="0070C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050" b="1" dirty="0">
                  <a:latin typeface="Calibri" panose="020F0502020204030204" pitchFamily="34" charset="0"/>
                </a:rPr>
                <a:t>ENGINEERING</a:t>
              </a: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6241774" y="4535069"/>
              <a:ext cx="273589" cy="884399"/>
            </a:xfrm>
            <a:prstGeom prst="roundRect">
              <a:avLst/>
            </a:prstGeom>
            <a:solidFill>
              <a:srgbClr val="0070C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050" b="1" dirty="0">
                  <a:latin typeface="Calibri" panose="020F0502020204030204" pitchFamily="34" charset="0"/>
                </a:rPr>
                <a:t>WEB/HTML</a:t>
              </a: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6604573" y="4528001"/>
              <a:ext cx="273589" cy="890762"/>
            </a:xfrm>
            <a:prstGeom prst="roundRect">
              <a:avLst/>
            </a:prstGeom>
            <a:solidFill>
              <a:srgbClr val="0070C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050" b="1" dirty="0">
                  <a:latin typeface="Calibri" panose="020F0502020204030204" pitchFamily="34" charset="0"/>
                </a:rPr>
                <a:t>ENTERPRISE</a:t>
              </a:r>
            </a:p>
            <a:p>
              <a:pPr algn="ctr"/>
              <a:r>
                <a:rPr lang="en-US" sz="1050" b="1" dirty="0">
                  <a:latin typeface="Calibri" panose="020F0502020204030204" pitchFamily="34" charset="0"/>
                </a:rPr>
                <a:t> DATA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6971439" y="4528216"/>
              <a:ext cx="273589" cy="884399"/>
            </a:xfrm>
            <a:prstGeom prst="roundRect">
              <a:avLst/>
            </a:prstGeom>
            <a:solidFill>
              <a:srgbClr val="0070C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050" b="1" dirty="0">
                  <a:latin typeface="Calibri" panose="020F0502020204030204" pitchFamily="34" charset="0"/>
                </a:rPr>
                <a:t>OTHER…</a:t>
              </a:r>
            </a:p>
          </p:txBody>
        </p:sp>
        <p:sp>
          <p:nvSpPr>
            <p:cNvPr id="62" name="Left-Right Arrow 61"/>
            <p:cNvSpPr/>
            <p:nvPr/>
          </p:nvSpPr>
          <p:spPr>
            <a:xfrm rot="17902100">
              <a:off x="5200620" y="4141720"/>
              <a:ext cx="533556" cy="177036"/>
            </a:xfrm>
            <a:prstGeom prst="leftRightArrow">
              <a:avLst>
                <a:gd name="adj1" fmla="val 50000"/>
                <a:gd name="adj2" fmla="val 37511"/>
              </a:avLst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3" name="Left-Right Arrow 62"/>
            <p:cNvSpPr/>
            <p:nvPr/>
          </p:nvSpPr>
          <p:spPr>
            <a:xfrm rot="17528711">
              <a:off x="5556321" y="4193576"/>
              <a:ext cx="413668" cy="177036"/>
            </a:xfrm>
            <a:prstGeom prst="leftRightArrow">
              <a:avLst>
                <a:gd name="adj1" fmla="val 50000"/>
                <a:gd name="adj2" fmla="val 37511"/>
              </a:avLst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4" name="Left-Right Arrow 63"/>
            <p:cNvSpPr/>
            <p:nvPr/>
          </p:nvSpPr>
          <p:spPr>
            <a:xfrm rot="16480818">
              <a:off x="5853728" y="4229249"/>
              <a:ext cx="386399" cy="153066"/>
            </a:xfrm>
            <a:prstGeom prst="leftRightArrow">
              <a:avLst>
                <a:gd name="adj1" fmla="val 50000"/>
                <a:gd name="adj2" fmla="val 37511"/>
              </a:avLst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5" name="Left-Right Arrow 64"/>
            <p:cNvSpPr/>
            <p:nvPr/>
          </p:nvSpPr>
          <p:spPr>
            <a:xfrm rot="15278158">
              <a:off x="6142182" y="4213287"/>
              <a:ext cx="377032" cy="177036"/>
            </a:xfrm>
            <a:prstGeom prst="leftRightArrow">
              <a:avLst>
                <a:gd name="adj1" fmla="val 50000"/>
                <a:gd name="adj2" fmla="val 37511"/>
              </a:avLst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6" name="Left-Right Arrow 65"/>
            <p:cNvSpPr/>
            <p:nvPr/>
          </p:nvSpPr>
          <p:spPr>
            <a:xfrm rot="14957119">
              <a:off x="6403181" y="4178369"/>
              <a:ext cx="446549" cy="177036"/>
            </a:xfrm>
            <a:prstGeom prst="leftRightArrow">
              <a:avLst>
                <a:gd name="adj1" fmla="val 50000"/>
                <a:gd name="adj2" fmla="val 37511"/>
              </a:avLst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7" name="Left-Right Arrow 66"/>
            <p:cNvSpPr/>
            <p:nvPr/>
          </p:nvSpPr>
          <p:spPr>
            <a:xfrm rot="14460155">
              <a:off x="6629325" y="4119438"/>
              <a:ext cx="585772" cy="177036"/>
            </a:xfrm>
            <a:prstGeom prst="leftRightArrow">
              <a:avLst>
                <a:gd name="adj1" fmla="val 50000"/>
                <a:gd name="adj2" fmla="val 37511"/>
              </a:avLst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180618" y="4486748"/>
              <a:ext cx="984171" cy="9235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900" dirty="0">
                  <a:latin typeface="Calibri" panose="020F0502020204030204" pitchFamily="34" charset="0"/>
                </a:rPr>
                <a:t>Bindings/APIs/ </a:t>
              </a:r>
            </a:p>
            <a:p>
              <a:pPr algn="r"/>
              <a:r>
                <a:rPr lang="en-GB" sz="900" dirty="0">
                  <a:latin typeface="Calibri" panose="020F0502020204030204" pitchFamily="34" charset="0"/>
                </a:rPr>
                <a:t>Protocols for </a:t>
              </a:r>
            </a:p>
            <a:p>
              <a:pPr algn="r"/>
              <a:r>
                <a:rPr lang="en-GB" sz="900" dirty="0">
                  <a:latin typeface="Calibri" panose="020F0502020204030204" pitchFamily="34" charset="0"/>
                </a:rPr>
                <a:t>AAL interfaces to Archives </a:t>
              </a:r>
            </a:p>
            <a:p>
              <a:pPr algn="r"/>
              <a:r>
                <a:rPr lang="en-GB" sz="900" dirty="0">
                  <a:latin typeface="Calibri" panose="020F0502020204030204" pitchFamily="34" charset="0"/>
                </a:rPr>
                <a:t>for specific Disciplines</a:t>
              </a:r>
            </a:p>
            <a:p>
              <a:pPr algn="r"/>
              <a:r>
                <a:rPr lang="en-GB" sz="900" dirty="0">
                  <a:latin typeface="Calibri" panose="020F0502020204030204" pitchFamily="34" charset="0"/>
                </a:rPr>
                <a:t>or data types</a:t>
              </a:r>
            </a:p>
          </p:txBody>
        </p:sp>
        <p:sp>
          <p:nvSpPr>
            <p:cNvPr id="69" name="Circular Arrow 68"/>
            <p:cNvSpPr/>
            <p:nvPr/>
          </p:nvSpPr>
          <p:spPr>
            <a:xfrm rot="3083222">
              <a:off x="6358983" y="1300944"/>
              <a:ext cx="817484" cy="914959"/>
            </a:xfrm>
            <a:prstGeom prst="circularArrow">
              <a:avLst>
                <a:gd name="adj1" fmla="val 9128"/>
                <a:gd name="adj2" fmla="val 1142319"/>
                <a:gd name="adj3" fmla="val 20395358"/>
                <a:gd name="adj4" fmla="val 14142507"/>
                <a:gd name="adj5" fmla="val 12500"/>
              </a:avLst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0" name="Right Arrow 11"/>
            <p:cNvSpPr/>
            <p:nvPr/>
          </p:nvSpPr>
          <p:spPr>
            <a:xfrm>
              <a:off x="8650417" y="2104916"/>
              <a:ext cx="1164625" cy="131190"/>
            </a:xfrm>
            <a:prstGeom prst="rightArrow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337988" y="3010243"/>
              <a:ext cx="1597259" cy="321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>
                  <a:latin typeface="Calibri" panose="020F0502020204030204" pitchFamily="34" charset="0"/>
                </a:rPr>
                <a:t>Abstracts the details of the</a:t>
              </a:r>
            </a:p>
            <a:p>
              <a:pPr algn="ctr"/>
              <a:r>
                <a:rPr lang="en-GB" sz="900" dirty="0">
                  <a:latin typeface="Calibri" panose="020F0502020204030204" pitchFamily="34" charset="0"/>
                </a:rPr>
                <a:t>Underlying archive transactions</a:t>
              </a:r>
            </a:p>
          </p:txBody>
        </p:sp>
        <p:sp>
          <p:nvSpPr>
            <p:cNvPr id="75" name="Oval 74"/>
            <p:cNvSpPr/>
            <p:nvPr/>
          </p:nvSpPr>
          <p:spPr>
            <a:xfrm>
              <a:off x="4029815" y="3534625"/>
              <a:ext cx="782313" cy="291061"/>
            </a:xfrm>
            <a:prstGeom prst="ellipse">
              <a:avLst/>
            </a:prstGeom>
            <a:solidFill>
              <a:srgbClr val="0070C0"/>
            </a:solidFill>
            <a:ln w="44450"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latin typeface="Calibri" panose="020F0502020204030204" pitchFamily="34" charset="0"/>
                </a:rPr>
                <a:t>PAIP</a:t>
              </a:r>
            </a:p>
          </p:txBody>
        </p:sp>
        <p:sp>
          <p:nvSpPr>
            <p:cNvPr id="81" name="Right Arrow 11"/>
            <p:cNvSpPr/>
            <p:nvPr/>
          </p:nvSpPr>
          <p:spPr>
            <a:xfrm>
              <a:off x="9128976" y="3596383"/>
              <a:ext cx="755966" cy="167545"/>
            </a:xfrm>
            <a:prstGeom prst="rightArrow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96985" y="2199143"/>
              <a:ext cx="1592864" cy="361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>
                  <a:solidFill>
                    <a:schemeClr val="bg1"/>
                  </a:solidFill>
                  <a:latin typeface="Calibri" panose="020F0502020204030204" pitchFamily="34" charset="0"/>
                </a:rPr>
                <a:t>Defines how the information should be preserved</a:t>
              </a:r>
            </a:p>
          </p:txBody>
        </p:sp>
        <p:sp>
          <p:nvSpPr>
            <p:cNvPr id="72" name="Right Arrow 71"/>
            <p:cNvSpPr/>
            <p:nvPr/>
          </p:nvSpPr>
          <p:spPr>
            <a:xfrm>
              <a:off x="7229069" y="2097509"/>
              <a:ext cx="487331" cy="146006"/>
            </a:xfrm>
            <a:prstGeom prst="rightArrow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7" name="Circular Arrow 36"/>
            <p:cNvSpPr/>
            <p:nvPr/>
          </p:nvSpPr>
          <p:spPr>
            <a:xfrm rot="15775911">
              <a:off x="5318369" y="1274521"/>
              <a:ext cx="897090" cy="990935"/>
            </a:xfrm>
            <a:prstGeom prst="circularArrow">
              <a:avLst>
                <a:gd name="adj1" fmla="val 8823"/>
                <a:gd name="adj2" fmla="val 1142319"/>
                <a:gd name="adj3" fmla="val 20436546"/>
                <a:gd name="adj4" fmla="val 14528740"/>
                <a:gd name="adj5" fmla="val 12500"/>
              </a:avLst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3" name="Right Arrow 11"/>
            <p:cNvSpPr/>
            <p:nvPr/>
          </p:nvSpPr>
          <p:spPr>
            <a:xfrm>
              <a:off x="2329895" y="1542679"/>
              <a:ext cx="1376072" cy="131190"/>
            </a:xfrm>
            <a:prstGeom prst="rightArrow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2" name="Right Arrow 81"/>
            <p:cNvSpPr/>
            <p:nvPr/>
          </p:nvSpPr>
          <p:spPr>
            <a:xfrm rot="1518957">
              <a:off x="4756490" y="1796282"/>
              <a:ext cx="615583" cy="146006"/>
            </a:xfrm>
            <a:prstGeom prst="rightArrow">
              <a:avLst/>
            </a:prstGeom>
            <a:solidFill>
              <a:srgbClr val="FFC000">
                <a:lumMod val="60000"/>
                <a:lumOff val="40000"/>
              </a:srgbClr>
            </a:solidFill>
            <a:ln w="12700" cap="flat" cmpd="sng" algn="ctr">
              <a:solidFill>
                <a:srgbClr val="FFC000"/>
              </a:solidFill>
              <a:prstDash val="solid"/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200" b="1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404520" y="1691325"/>
              <a:ext cx="1603048" cy="321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latin typeface="Calibri" panose="020F0502020204030204" pitchFamily="34" charset="0"/>
                </a:rPr>
                <a:t>Defines a process to transfer </a:t>
              </a:r>
            </a:p>
            <a:p>
              <a:r>
                <a:rPr lang="en-GB" sz="900" dirty="0">
                  <a:latin typeface="Calibri" panose="020F0502020204030204" pitchFamily="34" charset="0"/>
                </a:rPr>
                <a:t>Data /metadata </a:t>
              </a:r>
              <a:r>
                <a:rPr lang="en-GB" sz="900" b="1" i="1" u="sng" dirty="0">
                  <a:latin typeface="Calibri" panose="020F0502020204030204" pitchFamily="34" charset="0"/>
                </a:rPr>
                <a:t>from</a:t>
              </a:r>
              <a:r>
                <a:rPr lang="en-GB" sz="900" dirty="0">
                  <a:latin typeface="Calibri" panose="020F0502020204030204" pitchFamily="34" charset="0"/>
                </a:rPr>
                <a:t> the archive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>
              <a:off x="3705967" y="2355342"/>
              <a:ext cx="259526" cy="1173838"/>
            </a:xfrm>
            <a:prstGeom prst="line">
              <a:avLst/>
            </a:prstGeom>
            <a:ln w="762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8111220" y="2420017"/>
              <a:ext cx="42790" cy="1096160"/>
            </a:xfrm>
            <a:prstGeom prst="line">
              <a:avLst/>
            </a:prstGeom>
            <a:ln w="762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3228441" y="3188363"/>
              <a:ext cx="1912736" cy="321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latin typeface="Calibri" panose="020F0502020204030204" pitchFamily="34" charset="0"/>
                </a:rPr>
                <a:t>Defines a spec/protocol to transfer </a:t>
              </a:r>
            </a:p>
            <a:p>
              <a:r>
                <a:rPr lang="en-GB" sz="900" dirty="0">
                  <a:latin typeface="Calibri" panose="020F0502020204030204" pitchFamily="34" charset="0"/>
                </a:rPr>
                <a:t>Data /metadata </a:t>
              </a:r>
              <a:r>
                <a:rPr lang="en-GB" sz="900" b="1" i="1" u="sng" dirty="0">
                  <a:latin typeface="Calibri" panose="020F0502020204030204" pitchFamily="34" charset="0"/>
                </a:rPr>
                <a:t>to</a:t>
              </a:r>
              <a:r>
                <a:rPr lang="en-GB" sz="900" dirty="0">
                  <a:latin typeface="Calibri" panose="020F0502020204030204" pitchFamily="34" charset="0"/>
                </a:rPr>
                <a:t> the archive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755625" y="3184813"/>
              <a:ext cx="1744057" cy="321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latin typeface="Calibri" panose="020F0502020204030204" pitchFamily="34" charset="0"/>
                </a:rPr>
                <a:t>Defines a spec/protocol to transfer </a:t>
              </a:r>
            </a:p>
            <a:p>
              <a:r>
                <a:rPr lang="en-GB" sz="900" dirty="0">
                  <a:latin typeface="Calibri" panose="020F0502020204030204" pitchFamily="34" charset="0"/>
                </a:rPr>
                <a:t>Data /metadata </a:t>
              </a:r>
              <a:r>
                <a:rPr lang="en-GB" sz="900" b="1" i="1" u="sng" dirty="0">
                  <a:latin typeface="Calibri" panose="020F0502020204030204" pitchFamily="34" charset="0"/>
                </a:rPr>
                <a:t>from</a:t>
              </a:r>
              <a:r>
                <a:rPr lang="en-GB" sz="900" dirty="0">
                  <a:latin typeface="Calibri" panose="020F0502020204030204" pitchFamily="34" charset="0"/>
                </a:rPr>
                <a:t> the archive</a:t>
              </a:r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7866656" y="4198378"/>
              <a:ext cx="1521994" cy="445064"/>
            </a:xfrm>
            <a:prstGeom prst="roundRect">
              <a:avLst/>
            </a:prstGeom>
            <a:solidFill>
              <a:srgbClr val="FF3399"/>
            </a:solidFill>
            <a:ln w="44450">
              <a:solidFill>
                <a:srgbClr val="FF3399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latin typeface="Calibri" panose="020F0502020204030204" pitchFamily="34" charset="0"/>
                </a:rPr>
                <a:t>DA-ADD</a:t>
              </a:r>
            </a:p>
            <a:p>
              <a:pPr algn="ctr"/>
              <a:r>
                <a:rPr lang="en-US" sz="900" b="1" dirty="0">
                  <a:latin typeface="Calibri" panose="020F0502020204030204" pitchFamily="34" charset="0"/>
                </a:rPr>
                <a:t>Data Archive Architecture Description Document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8312607" y="4797659"/>
              <a:ext cx="2533770" cy="200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latin typeface="Calibri" panose="020F0502020204030204" pitchFamily="34" charset="0"/>
                </a:rPr>
                <a:t>Normative, SW implementable for interoperability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7470326" y="4832162"/>
              <a:ext cx="893641" cy="477560"/>
              <a:chOff x="7815819" y="157152"/>
              <a:chExt cx="1326010" cy="867218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7815819" y="793754"/>
                <a:ext cx="1326010" cy="230616"/>
              </a:xfrm>
              <a:prstGeom prst="rect">
                <a:avLst/>
              </a:prstGeom>
              <a:solidFill>
                <a:srgbClr val="006600"/>
              </a:solidFill>
              <a:ln w="44450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>
                    <a:latin typeface="Calibri" panose="020F0502020204030204" pitchFamily="34" charset="0"/>
                  </a:rPr>
                  <a:t>Green Book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7815819" y="157152"/>
                <a:ext cx="1326010" cy="230616"/>
              </a:xfrm>
              <a:prstGeom prst="rect">
                <a:avLst/>
              </a:prstGeom>
              <a:solidFill>
                <a:srgbClr val="0070C0"/>
              </a:solidFill>
              <a:ln w="44450"/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>
                    <a:latin typeface="Calibri" panose="020F0502020204030204" pitchFamily="34" charset="0"/>
                  </a:rPr>
                  <a:t>Blue Book</a:t>
                </a: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815819" y="475453"/>
                <a:ext cx="1326010" cy="230616"/>
              </a:xfrm>
              <a:prstGeom prst="rect">
                <a:avLst/>
              </a:prstGeom>
              <a:solidFill>
                <a:srgbClr val="FF3399"/>
              </a:solidFill>
              <a:ln w="44450">
                <a:solidFill>
                  <a:srgbClr val="FF3399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b="1" dirty="0">
                    <a:latin typeface="Calibri" panose="020F0502020204030204" pitchFamily="34" charset="0"/>
                  </a:rPr>
                  <a:t>Magenta Book</a:t>
                </a: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8312606" y="4978958"/>
              <a:ext cx="2042024" cy="200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latin typeface="Calibri" panose="020F0502020204030204" pitchFamily="34" charset="0"/>
                </a:rPr>
                <a:t>Normative, but not SW implementable 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312606" y="5148444"/>
              <a:ext cx="1755908" cy="200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latin typeface="Calibri" panose="020F0502020204030204" pitchFamily="34" charset="0"/>
                </a:rPr>
                <a:t>Informative, not normative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8176100" y="5387485"/>
              <a:ext cx="98538" cy="99200"/>
            </a:xfrm>
            <a:prstGeom prst="ellipse">
              <a:avLst/>
            </a:prstGeom>
            <a:solidFill>
              <a:srgbClr val="99FF99"/>
            </a:solidFill>
            <a:ln w="44450">
              <a:solidFill>
                <a:srgbClr val="33CC33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8276342" y="5335908"/>
              <a:ext cx="1755908" cy="441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latin typeface="Calibri" panose="020F0502020204030204" pitchFamily="34" charset="0"/>
                </a:rPr>
                <a:t>Completed (or in systematic review)</a:t>
              </a:r>
            </a:p>
            <a:p>
              <a:r>
                <a:rPr lang="en-GB" sz="900" dirty="0">
                  <a:latin typeface="Calibri" panose="020F0502020204030204" pitchFamily="34" charset="0"/>
                </a:rPr>
                <a:t>In work</a:t>
              </a:r>
            </a:p>
            <a:p>
              <a:r>
                <a:rPr lang="en-GB" sz="900" dirty="0">
                  <a:latin typeface="Calibri" panose="020F0502020204030204" pitchFamily="34" charset="0"/>
                </a:rPr>
                <a:t>Future work</a:t>
              </a:r>
            </a:p>
          </p:txBody>
        </p:sp>
        <p:sp>
          <p:nvSpPr>
            <p:cNvPr id="97" name="Oval 96"/>
            <p:cNvSpPr/>
            <p:nvPr/>
          </p:nvSpPr>
          <p:spPr>
            <a:xfrm>
              <a:off x="8176100" y="5506992"/>
              <a:ext cx="98538" cy="99200"/>
            </a:xfrm>
            <a:prstGeom prst="ellipse">
              <a:avLst/>
            </a:prstGeom>
            <a:solidFill>
              <a:srgbClr val="FFC000"/>
            </a:solidFill>
            <a:ln w="44450">
              <a:solidFill>
                <a:srgbClr val="FF66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8176100" y="5632150"/>
              <a:ext cx="98538" cy="99200"/>
            </a:xfrm>
            <a:prstGeom prst="ellipse">
              <a:avLst/>
            </a:prstGeom>
            <a:solidFill>
              <a:srgbClr val="FF7C80"/>
            </a:solidFill>
            <a:ln w="444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6982729" y="2120001"/>
              <a:ext cx="98538" cy="99200"/>
            </a:xfrm>
            <a:prstGeom prst="ellipse">
              <a:avLst/>
            </a:prstGeom>
            <a:solidFill>
              <a:srgbClr val="99FF99"/>
            </a:solidFill>
            <a:ln w="44450">
              <a:solidFill>
                <a:srgbClr val="33CC33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4482501" y="2136236"/>
              <a:ext cx="98538" cy="99200"/>
            </a:xfrm>
            <a:prstGeom prst="ellipse">
              <a:avLst/>
            </a:prstGeom>
            <a:solidFill>
              <a:srgbClr val="99FF99"/>
            </a:solidFill>
            <a:ln w="44450">
              <a:solidFill>
                <a:srgbClr val="33CC33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3815402" y="3630808"/>
              <a:ext cx="98538" cy="99200"/>
            </a:xfrm>
            <a:prstGeom prst="ellipse">
              <a:avLst/>
            </a:prstGeom>
            <a:solidFill>
              <a:srgbClr val="99FF99"/>
            </a:solidFill>
            <a:ln w="44450">
              <a:solidFill>
                <a:srgbClr val="33CC33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2742140" y="4604951"/>
              <a:ext cx="98538" cy="99200"/>
            </a:xfrm>
            <a:prstGeom prst="ellipse">
              <a:avLst/>
            </a:prstGeom>
            <a:solidFill>
              <a:srgbClr val="99FF99"/>
            </a:solidFill>
            <a:ln w="44450">
              <a:solidFill>
                <a:srgbClr val="33CC33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2898854" y="4823358"/>
              <a:ext cx="98538" cy="99200"/>
            </a:xfrm>
            <a:prstGeom prst="ellipse">
              <a:avLst/>
            </a:prstGeom>
            <a:solidFill>
              <a:srgbClr val="99FF99"/>
            </a:solidFill>
            <a:ln w="44450">
              <a:solidFill>
                <a:srgbClr val="33CC33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3063707" y="5064886"/>
              <a:ext cx="98538" cy="99200"/>
            </a:xfrm>
            <a:prstGeom prst="ellipse">
              <a:avLst/>
            </a:prstGeom>
            <a:solidFill>
              <a:srgbClr val="99FF99"/>
            </a:solidFill>
            <a:ln w="44450">
              <a:solidFill>
                <a:srgbClr val="33CC33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3705480" y="5311216"/>
              <a:ext cx="98538" cy="99200"/>
            </a:xfrm>
            <a:prstGeom prst="ellipse">
              <a:avLst/>
            </a:prstGeom>
            <a:solidFill>
              <a:srgbClr val="99FF99"/>
            </a:solidFill>
            <a:ln w="44450">
              <a:solidFill>
                <a:srgbClr val="33CC33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6679078" y="1387534"/>
              <a:ext cx="98538" cy="99200"/>
            </a:xfrm>
            <a:prstGeom prst="ellipse">
              <a:avLst/>
            </a:prstGeom>
            <a:solidFill>
              <a:srgbClr val="99FF99"/>
            </a:solidFill>
            <a:ln w="44450">
              <a:solidFill>
                <a:srgbClr val="33CC33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8484897" y="2115944"/>
              <a:ext cx="98538" cy="99200"/>
            </a:xfrm>
            <a:prstGeom prst="ellipse">
              <a:avLst/>
            </a:prstGeom>
            <a:solidFill>
              <a:srgbClr val="FF7C80"/>
            </a:solidFill>
            <a:ln w="444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6665681" y="3630808"/>
              <a:ext cx="98538" cy="99200"/>
            </a:xfrm>
            <a:prstGeom prst="ellipse">
              <a:avLst/>
            </a:prstGeom>
            <a:solidFill>
              <a:srgbClr val="FF7C80"/>
            </a:solidFill>
            <a:ln w="444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4637860" y="3630554"/>
              <a:ext cx="98538" cy="99200"/>
            </a:xfrm>
            <a:prstGeom prst="ellipse">
              <a:avLst/>
            </a:prstGeom>
            <a:solidFill>
              <a:srgbClr val="FF7C80"/>
            </a:solidFill>
            <a:ln w="444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8292567" y="3637678"/>
              <a:ext cx="98538" cy="99200"/>
            </a:xfrm>
            <a:prstGeom prst="ellipse">
              <a:avLst/>
            </a:prstGeom>
            <a:solidFill>
              <a:srgbClr val="FF7C80"/>
            </a:solidFill>
            <a:ln w="444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9066254" y="3621065"/>
              <a:ext cx="98538" cy="99200"/>
            </a:xfrm>
            <a:prstGeom prst="ellipse">
              <a:avLst/>
            </a:prstGeom>
            <a:solidFill>
              <a:srgbClr val="FF7C80"/>
            </a:solidFill>
            <a:ln w="444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7123056" y="5286416"/>
              <a:ext cx="98538" cy="99200"/>
            </a:xfrm>
            <a:prstGeom prst="ellipse">
              <a:avLst/>
            </a:prstGeom>
            <a:solidFill>
              <a:srgbClr val="FF7C80"/>
            </a:solidFill>
            <a:ln w="444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6761306" y="5286416"/>
              <a:ext cx="98538" cy="99200"/>
            </a:xfrm>
            <a:prstGeom prst="ellipse">
              <a:avLst/>
            </a:prstGeom>
            <a:solidFill>
              <a:srgbClr val="FF7C80"/>
            </a:solidFill>
            <a:ln w="444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6399556" y="5286416"/>
              <a:ext cx="98538" cy="99200"/>
            </a:xfrm>
            <a:prstGeom prst="ellipse">
              <a:avLst/>
            </a:prstGeom>
            <a:solidFill>
              <a:srgbClr val="FF7C80"/>
            </a:solidFill>
            <a:ln w="444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6037806" y="5286416"/>
              <a:ext cx="98538" cy="99200"/>
            </a:xfrm>
            <a:prstGeom prst="ellipse">
              <a:avLst/>
            </a:prstGeom>
            <a:solidFill>
              <a:srgbClr val="FF7C80"/>
            </a:solidFill>
            <a:ln w="444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5676056" y="5286416"/>
              <a:ext cx="98538" cy="99200"/>
            </a:xfrm>
            <a:prstGeom prst="ellipse">
              <a:avLst/>
            </a:prstGeom>
            <a:solidFill>
              <a:srgbClr val="FF7C80"/>
            </a:solidFill>
            <a:ln w="444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5314307" y="5286416"/>
              <a:ext cx="98538" cy="99200"/>
            </a:xfrm>
            <a:prstGeom prst="ellipse">
              <a:avLst/>
            </a:prstGeom>
            <a:solidFill>
              <a:srgbClr val="FF7C80"/>
            </a:solidFill>
            <a:ln w="4445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442399" y="4648982"/>
              <a:ext cx="555149" cy="200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latin typeface="Calibri" panose="020F0502020204030204" pitchFamily="34" charset="0"/>
                </a:rPr>
                <a:t>Legend: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7807508" y="3883925"/>
              <a:ext cx="1744057" cy="321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latin typeface="Calibri" panose="020F0502020204030204" pitchFamily="34" charset="0"/>
                </a:rPr>
                <a:t>Describes Data Architecture – how </a:t>
              </a:r>
            </a:p>
            <a:p>
              <a:r>
                <a:rPr lang="en-GB" sz="900" dirty="0">
                  <a:latin typeface="Calibri" panose="020F0502020204030204" pitchFamily="34" charset="0"/>
                </a:rPr>
                <a:t>Software components fit together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95406" y="2443445"/>
              <a:ext cx="4128298" cy="615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Calibri" panose="020F0502020204030204" pitchFamily="34" charset="0"/>
                </a:rPr>
                <a:t>OAIS Process Framework (OAIS-</a:t>
              </a:r>
              <a:r>
                <a:rPr lang="en-GB" sz="2000" b="1" dirty="0">
                  <a:latin typeface="Calibri" panose="020F0502020204030204" pitchFamily="34" charset="0"/>
                </a:rPr>
                <a:t>PF</a:t>
              </a:r>
              <a:r>
                <a:rPr lang="en-GB" sz="2000" dirty="0">
                  <a:latin typeface="Calibri" panose="020F0502020204030204" pitchFamily="34" charset="0"/>
                </a:rPr>
                <a:t>)</a:t>
              </a:r>
            </a:p>
            <a:p>
              <a:r>
                <a:rPr lang="en-GB" sz="2000" dirty="0">
                  <a:latin typeface="Calibri" panose="020F0502020204030204" pitchFamily="34" charset="0"/>
                </a:rPr>
                <a:t>OAIS Interoperability Framework (OAIS-</a:t>
              </a:r>
              <a:r>
                <a:rPr lang="en-GB" sz="2000" b="1" dirty="0">
                  <a:latin typeface="Calibri" panose="020F0502020204030204" pitchFamily="34" charset="0"/>
                </a:rPr>
                <a:t>IF</a:t>
              </a:r>
              <a:r>
                <a:rPr lang="en-GB" sz="2000" dirty="0">
                  <a:latin typeface="Calibri" panose="020F0502020204030204" pitchFamily="34" charset="0"/>
                </a:rPr>
                <a:t>)</a:t>
              </a:r>
            </a:p>
          </p:txBody>
        </p:sp>
        <p:sp>
          <p:nvSpPr>
            <p:cNvPr id="122" name="Oval 121"/>
            <p:cNvSpPr/>
            <p:nvPr/>
          </p:nvSpPr>
          <p:spPr>
            <a:xfrm>
              <a:off x="4640487" y="1528900"/>
              <a:ext cx="98538" cy="99200"/>
            </a:xfrm>
            <a:prstGeom prst="ellipse">
              <a:avLst/>
            </a:prstGeom>
            <a:solidFill>
              <a:srgbClr val="FFC000"/>
            </a:solidFill>
            <a:ln w="44450">
              <a:solidFill>
                <a:srgbClr val="FF66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9250949" y="4484866"/>
              <a:ext cx="98538" cy="99200"/>
            </a:xfrm>
            <a:prstGeom prst="ellipse">
              <a:avLst/>
            </a:prstGeom>
            <a:solidFill>
              <a:srgbClr val="FFC000"/>
            </a:solidFill>
            <a:ln w="44450">
              <a:solidFill>
                <a:srgbClr val="FF66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185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Standards To Be Developed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6163754" y="1196464"/>
            <a:ext cx="2529248" cy="1549807"/>
            <a:chOff x="4328122" y="1320670"/>
            <a:chExt cx="2529248" cy="1549807"/>
          </a:xfrm>
        </p:grpSpPr>
        <p:grpSp>
          <p:nvGrpSpPr>
            <p:cNvPr id="26" name="Group 25"/>
            <p:cNvGrpSpPr/>
            <p:nvPr/>
          </p:nvGrpSpPr>
          <p:grpSpPr>
            <a:xfrm>
              <a:off x="4340753" y="1320670"/>
              <a:ext cx="2516617" cy="1220419"/>
              <a:chOff x="4735530" y="786743"/>
              <a:chExt cx="2516617" cy="1503270"/>
            </a:xfrm>
          </p:grpSpPr>
          <p:sp>
            <p:nvSpPr>
              <p:cNvPr id="82" name="Rectangle 81"/>
              <p:cNvSpPr/>
              <p:nvPr/>
            </p:nvSpPr>
            <p:spPr bwMode="auto">
              <a:xfrm>
                <a:off x="4735530" y="786743"/>
                <a:ext cx="2516617" cy="1047913"/>
              </a:xfrm>
              <a:prstGeom prst="rect">
                <a:avLst/>
              </a:prstGeom>
              <a:solidFill>
                <a:srgbClr val="FFC000"/>
              </a:solidFill>
              <a:ln w="38100">
                <a:noFill/>
                <a:round/>
                <a:headEnd/>
                <a:tailEnd/>
              </a:ln>
            </p:spPr>
            <p:txBody>
              <a:bodyPr wrap="none" rtlCol="0" anchor="ctr" anchorCtr="0"/>
              <a:lstStyle/>
              <a:p>
                <a:pPr algn="ctr"/>
                <a:r>
                  <a:rPr lang="en-US" sz="1200" b="1" dirty="0">
                    <a:solidFill>
                      <a:srgbClr val="0033CC"/>
                    </a:solidFill>
                    <a:latin typeface="Arial" charset="0"/>
                  </a:rPr>
                  <a:t>Consumer Archive</a:t>
                </a:r>
              </a:p>
              <a:p>
                <a:pPr algn="ctr"/>
                <a:r>
                  <a:rPr lang="en-US" sz="1200" b="1" dirty="0">
                    <a:solidFill>
                      <a:srgbClr val="0033CC"/>
                    </a:solidFill>
                    <a:latin typeface="Arial" charset="0"/>
                  </a:rPr>
                  <a:t>Application</a:t>
                </a:r>
              </a:p>
            </p:txBody>
          </p:sp>
          <p:grpSp>
            <p:nvGrpSpPr>
              <p:cNvPr id="101" name="Group 100"/>
              <p:cNvGrpSpPr/>
              <p:nvPr/>
            </p:nvGrpSpPr>
            <p:grpSpPr>
              <a:xfrm>
                <a:off x="4977670" y="1610761"/>
                <a:ext cx="2014912" cy="679252"/>
                <a:chOff x="4986381" y="2089548"/>
                <a:chExt cx="2014912" cy="679252"/>
              </a:xfrm>
              <a:solidFill>
                <a:schemeClr val="bg1"/>
              </a:solidFill>
            </p:grpSpPr>
            <p:sp>
              <p:nvSpPr>
                <p:cNvPr id="102" name="Plaque 101"/>
                <p:cNvSpPr/>
                <p:nvPr/>
              </p:nvSpPr>
              <p:spPr bwMode="auto">
                <a:xfrm>
                  <a:off x="4986381" y="2089548"/>
                  <a:ext cx="315590" cy="678151"/>
                </a:xfrm>
                <a:prstGeom prst="plaque">
                  <a:avLst>
                    <a:gd name="adj" fmla="val 34409"/>
                  </a:avLst>
                </a:prstGeom>
                <a:grpFill/>
                <a:ln w="38100">
                  <a:noFill/>
                  <a:round/>
                  <a:headEnd/>
                  <a:tailEnd/>
                </a:ln>
              </p:spPr>
              <p:txBody>
                <a:bodyPr wrap="none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Plaque 102"/>
                <p:cNvSpPr/>
                <p:nvPr/>
              </p:nvSpPr>
              <p:spPr bwMode="auto">
                <a:xfrm>
                  <a:off x="5552823" y="2090649"/>
                  <a:ext cx="315590" cy="678151"/>
                </a:xfrm>
                <a:prstGeom prst="plaque">
                  <a:avLst>
                    <a:gd name="adj" fmla="val 34409"/>
                  </a:avLst>
                </a:prstGeom>
                <a:grpFill/>
                <a:ln w="38100">
                  <a:noFill/>
                  <a:round/>
                  <a:headEnd/>
                  <a:tailEnd/>
                </a:ln>
              </p:spPr>
              <p:txBody>
                <a:bodyPr wrap="none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Plaque 103"/>
                <p:cNvSpPr/>
                <p:nvPr/>
              </p:nvSpPr>
              <p:spPr bwMode="auto">
                <a:xfrm>
                  <a:off x="6119263" y="2090649"/>
                  <a:ext cx="315590" cy="678151"/>
                </a:xfrm>
                <a:prstGeom prst="plaque">
                  <a:avLst>
                    <a:gd name="adj" fmla="val 34409"/>
                  </a:avLst>
                </a:prstGeom>
                <a:grpFill/>
                <a:ln w="38100">
                  <a:noFill/>
                  <a:round/>
                  <a:headEnd/>
                  <a:tailEnd/>
                </a:ln>
              </p:spPr>
              <p:txBody>
                <a:bodyPr wrap="none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Plaque 104"/>
                <p:cNvSpPr/>
                <p:nvPr/>
              </p:nvSpPr>
              <p:spPr bwMode="auto">
                <a:xfrm>
                  <a:off x="6685703" y="2090649"/>
                  <a:ext cx="315590" cy="678151"/>
                </a:xfrm>
                <a:prstGeom prst="plaque">
                  <a:avLst>
                    <a:gd name="adj" fmla="val 34409"/>
                  </a:avLst>
                </a:prstGeom>
                <a:grpFill/>
                <a:ln w="38100">
                  <a:noFill/>
                  <a:round/>
                  <a:headEnd/>
                  <a:tailEnd/>
                </a:ln>
              </p:spPr>
              <p:txBody>
                <a:bodyPr wrap="none"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26"/>
            <p:cNvGrpSpPr/>
            <p:nvPr/>
          </p:nvGrpSpPr>
          <p:grpSpPr>
            <a:xfrm>
              <a:off x="4328122" y="2237105"/>
              <a:ext cx="2516617" cy="633372"/>
              <a:chOff x="4735532" y="2089548"/>
              <a:chExt cx="2516617" cy="886127"/>
            </a:xfrm>
          </p:grpSpPr>
          <p:sp>
            <p:nvSpPr>
              <p:cNvPr id="89" name="Rectangle 88"/>
              <p:cNvSpPr/>
              <p:nvPr/>
            </p:nvSpPr>
            <p:spPr bwMode="auto">
              <a:xfrm>
                <a:off x="4735532" y="2327775"/>
                <a:ext cx="2516617" cy="647900"/>
              </a:xfrm>
              <a:prstGeom prst="rect">
                <a:avLst/>
              </a:prstGeom>
              <a:solidFill>
                <a:srgbClr val="92D050"/>
              </a:solidFill>
              <a:ln w="381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4986381" y="2089548"/>
                <a:ext cx="2014912" cy="679252"/>
                <a:chOff x="4986381" y="2089548"/>
                <a:chExt cx="2014912" cy="679252"/>
              </a:xfrm>
            </p:grpSpPr>
            <p:sp>
              <p:nvSpPr>
                <p:cNvPr id="22" name="Plaque 21"/>
                <p:cNvSpPr/>
                <p:nvPr/>
              </p:nvSpPr>
              <p:spPr bwMode="auto">
                <a:xfrm>
                  <a:off x="4986381" y="2089548"/>
                  <a:ext cx="315590" cy="678151"/>
                </a:xfrm>
                <a:prstGeom prst="plaque">
                  <a:avLst>
                    <a:gd name="adj" fmla="val 34409"/>
                  </a:avLst>
                </a:prstGeom>
                <a:solidFill>
                  <a:srgbClr val="92D050"/>
                </a:solidFill>
                <a:ln w="38100">
                  <a:noFill/>
                  <a:round/>
                  <a:headEnd/>
                  <a:tailEnd/>
                </a:ln>
              </p:spPr>
              <p:txBody>
                <a:bodyPr wrap="none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Plaque 97"/>
                <p:cNvSpPr/>
                <p:nvPr/>
              </p:nvSpPr>
              <p:spPr bwMode="auto">
                <a:xfrm>
                  <a:off x="5552823" y="2090649"/>
                  <a:ext cx="315590" cy="678151"/>
                </a:xfrm>
                <a:prstGeom prst="plaque">
                  <a:avLst>
                    <a:gd name="adj" fmla="val 34409"/>
                  </a:avLst>
                </a:prstGeom>
                <a:solidFill>
                  <a:srgbClr val="92D050"/>
                </a:solidFill>
                <a:ln w="38100">
                  <a:noFill/>
                  <a:round/>
                  <a:headEnd/>
                  <a:tailEnd/>
                </a:ln>
              </p:spPr>
              <p:txBody>
                <a:bodyPr wrap="none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Plaque 98"/>
                <p:cNvSpPr/>
                <p:nvPr/>
              </p:nvSpPr>
              <p:spPr bwMode="auto">
                <a:xfrm>
                  <a:off x="6119263" y="2090649"/>
                  <a:ext cx="315590" cy="678151"/>
                </a:xfrm>
                <a:prstGeom prst="plaque">
                  <a:avLst>
                    <a:gd name="adj" fmla="val 34409"/>
                  </a:avLst>
                </a:prstGeom>
                <a:solidFill>
                  <a:srgbClr val="92D050"/>
                </a:solidFill>
                <a:ln w="38100">
                  <a:noFill/>
                  <a:round/>
                  <a:headEnd/>
                  <a:tailEnd/>
                </a:ln>
              </p:spPr>
              <p:txBody>
                <a:bodyPr wrap="none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Plaque 99"/>
                <p:cNvSpPr/>
                <p:nvPr/>
              </p:nvSpPr>
              <p:spPr bwMode="auto">
                <a:xfrm>
                  <a:off x="6685703" y="2090649"/>
                  <a:ext cx="315590" cy="678151"/>
                </a:xfrm>
                <a:prstGeom prst="plaque">
                  <a:avLst>
                    <a:gd name="adj" fmla="val 34409"/>
                  </a:avLst>
                </a:prstGeom>
                <a:solidFill>
                  <a:srgbClr val="92D050"/>
                </a:solidFill>
                <a:ln w="38100">
                  <a:noFill/>
                  <a:round/>
                  <a:headEnd/>
                  <a:tailEnd/>
                </a:ln>
              </p:spPr>
              <p:txBody>
                <a:bodyPr wrap="none"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6" name="TextBox 95"/>
              <p:cNvSpPr txBox="1"/>
              <p:nvPr/>
            </p:nvSpPr>
            <p:spPr bwMode="auto">
              <a:xfrm>
                <a:off x="5144176" y="2519291"/>
                <a:ext cx="1769139" cy="38753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>
                    <a:solidFill>
                      <a:srgbClr val="0033CC"/>
                    </a:solidFill>
                    <a:latin typeface="Arial" charset="0"/>
                  </a:rPr>
                  <a:t>Consumer Archive I/F</a:t>
                </a:r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2678354" y="1175427"/>
            <a:ext cx="2516619" cy="1553094"/>
            <a:chOff x="1531708" y="1320670"/>
            <a:chExt cx="2516619" cy="1553094"/>
          </a:xfrm>
        </p:grpSpPr>
        <p:grpSp>
          <p:nvGrpSpPr>
            <p:cNvPr id="28" name="Group 27"/>
            <p:cNvGrpSpPr/>
            <p:nvPr/>
          </p:nvGrpSpPr>
          <p:grpSpPr>
            <a:xfrm>
              <a:off x="1531710" y="2285979"/>
              <a:ext cx="2516617" cy="587785"/>
              <a:chOff x="1939120" y="2149751"/>
              <a:chExt cx="2516617" cy="825924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1939120" y="2149751"/>
                <a:ext cx="2516617" cy="825924"/>
                <a:chOff x="3309645" y="2184850"/>
                <a:chExt cx="2516617" cy="825924"/>
              </a:xfrm>
            </p:grpSpPr>
            <p:sp>
              <p:nvSpPr>
                <p:cNvPr id="5" name="Rectangle 4"/>
                <p:cNvSpPr/>
                <p:nvPr/>
              </p:nvSpPr>
              <p:spPr bwMode="auto">
                <a:xfrm>
                  <a:off x="3309645" y="2362874"/>
                  <a:ext cx="2516617" cy="647900"/>
                </a:xfrm>
                <a:prstGeom prst="rect">
                  <a:avLst/>
                </a:prstGeom>
                <a:solidFill>
                  <a:srgbClr val="92D050"/>
                </a:solidFill>
                <a:ln w="38100">
                  <a:noFill/>
                  <a:round/>
                  <a:headEnd/>
                  <a:tailEnd/>
                </a:ln>
              </p:spPr>
              <p:txBody>
                <a:bodyPr wrap="none"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" name="Rectangle 8"/>
                <p:cNvSpPr/>
                <p:nvPr/>
              </p:nvSpPr>
              <p:spPr bwMode="auto">
                <a:xfrm>
                  <a:off x="3560497" y="2184850"/>
                  <a:ext cx="323682" cy="178024"/>
                </a:xfrm>
                <a:prstGeom prst="rect">
                  <a:avLst/>
                </a:prstGeom>
                <a:solidFill>
                  <a:srgbClr val="92D050"/>
                </a:solidFill>
                <a:ln w="38100">
                  <a:noFill/>
                  <a:round/>
                  <a:headEnd/>
                  <a:tailEnd/>
                </a:ln>
              </p:spPr>
              <p:txBody>
                <a:bodyPr wrap="none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 bwMode="auto">
                <a:xfrm>
                  <a:off x="4126938" y="2184850"/>
                  <a:ext cx="323682" cy="178024"/>
                </a:xfrm>
                <a:prstGeom prst="rect">
                  <a:avLst/>
                </a:prstGeom>
                <a:solidFill>
                  <a:srgbClr val="92D050"/>
                </a:solidFill>
                <a:ln w="38100">
                  <a:noFill/>
                  <a:round/>
                  <a:headEnd/>
                  <a:tailEnd/>
                </a:ln>
              </p:spPr>
              <p:txBody>
                <a:bodyPr wrap="none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 bwMode="auto">
                <a:xfrm>
                  <a:off x="4693379" y="2184850"/>
                  <a:ext cx="323682" cy="178024"/>
                </a:xfrm>
                <a:prstGeom prst="rect">
                  <a:avLst/>
                </a:prstGeom>
                <a:solidFill>
                  <a:srgbClr val="92D050"/>
                </a:solidFill>
                <a:ln w="38100">
                  <a:noFill/>
                  <a:round/>
                  <a:headEnd/>
                  <a:tailEnd/>
                </a:ln>
              </p:spPr>
              <p:txBody>
                <a:bodyPr wrap="none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/>
                <p:cNvSpPr/>
                <p:nvPr/>
              </p:nvSpPr>
              <p:spPr bwMode="auto">
                <a:xfrm>
                  <a:off x="5259821" y="2184850"/>
                  <a:ext cx="323682" cy="178024"/>
                </a:xfrm>
                <a:prstGeom prst="rect">
                  <a:avLst/>
                </a:prstGeom>
                <a:solidFill>
                  <a:srgbClr val="92D050"/>
                </a:solidFill>
                <a:ln w="38100">
                  <a:noFill/>
                  <a:round/>
                  <a:headEnd/>
                  <a:tailEnd/>
                </a:ln>
              </p:spPr>
              <p:txBody>
                <a:bodyPr wrap="none"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7" name="TextBox 96"/>
              <p:cNvSpPr txBox="1"/>
              <p:nvPr/>
            </p:nvSpPr>
            <p:spPr bwMode="auto">
              <a:xfrm>
                <a:off x="2382924" y="2490700"/>
                <a:ext cx="1684179" cy="38922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>
                    <a:solidFill>
                      <a:srgbClr val="0033CC"/>
                    </a:solidFill>
                    <a:latin typeface="Arial" charset="0"/>
                  </a:rPr>
                  <a:t>Producer Archive I/F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531708" y="1320670"/>
              <a:ext cx="2516617" cy="854029"/>
              <a:chOff x="3309645" y="1143000"/>
              <a:chExt cx="2516617" cy="1051964"/>
            </a:xfrm>
            <a:solidFill>
              <a:srgbClr val="FFC000"/>
            </a:solidFill>
          </p:grpSpPr>
          <p:sp>
            <p:nvSpPr>
              <p:cNvPr id="15" name="Rectangle 14"/>
              <p:cNvSpPr/>
              <p:nvPr/>
            </p:nvSpPr>
            <p:spPr bwMode="auto">
              <a:xfrm>
                <a:off x="3309645" y="1143000"/>
                <a:ext cx="2516617" cy="873940"/>
              </a:xfrm>
              <a:prstGeom prst="rect">
                <a:avLst/>
              </a:prstGeom>
              <a:grpFill/>
              <a:ln w="38100">
                <a:noFill/>
                <a:round/>
                <a:headEnd/>
                <a:tailEnd/>
              </a:ln>
            </p:spPr>
            <p:txBody>
              <a:bodyPr wrap="none" rtlCol="0" anchor="ctr" anchorCtr="0"/>
              <a:lstStyle/>
              <a:p>
                <a:pPr algn="ctr"/>
                <a:r>
                  <a:rPr lang="en-US" sz="1200" b="1" dirty="0">
                    <a:solidFill>
                      <a:srgbClr val="0033CC"/>
                    </a:solidFill>
                    <a:latin typeface="Arial" charset="0"/>
                  </a:rPr>
                  <a:t> Producer Archive</a:t>
                </a:r>
              </a:p>
              <a:p>
                <a:pPr algn="ctr"/>
                <a:r>
                  <a:rPr lang="en-US" sz="1200" b="1" dirty="0">
                    <a:solidFill>
                      <a:srgbClr val="0033CC"/>
                    </a:solidFill>
                    <a:latin typeface="Arial" charset="0"/>
                  </a:rPr>
                  <a:t>Application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3876087" y="2016939"/>
                <a:ext cx="250851" cy="178025"/>
              </a:xfrm>
              <a:prstGeom prst="rect">
                <a:avLst/>
              </a:prstGeom>
              <a:grpFill/>
              <a:ln w="38100">
                <a:noFill/>
                <a:round/>
                <a:headEnd/>
                <a:tailEnd/>
              </a:ln>
            </p:spPr>
            <p:txBody>
              <a:bodyPr wrap="none" rtlCol="0" anchor="t" anchorCtr="0"/>
              <a:lstStyle/>
              <a:p>
                <a:pPr algn="ctr"/>
                <a:endParaRPr lang="en-US" sz="1800">
                  <a:latin typeface="Arial Narrow" panose="020B0606020202030204" pitchFamily="34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4442528" y="2016939"/>
                <a:ext cx="250851" cy="178025"/>
              </a:xfrm>
              <a:prstGeom prst="rect">
                <a:avLst/>
              </a:prstGeom>
              <a:grpFill/>
              <a:ln w="38100">
                <a:noFill/>
                <a:round/>
                <a:headEnd/>
                <a:tailEnd/>
              </a:ln>
            </p:spPr>
            <p:txBody>
              <a:bodyPr wrap="none" rtlCol="0" anchor="t" anchorCtr="0"/>
              <a:lstStyle/>
              <a:p>
                <a:pPr algn="ctr"/>
                <a:endParaRPr lang="en-US" sz="1800">
                  <a:latin typeface="Arial Narrow" panose="020B0606020202030204" pitchFamily="34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5008969" y="2016939"/>
                <a:ext cx="250851" cy="178025"/>
              </a:xfrm>
              <a:prstGeom prst="rect">
                <a:avLst/>
              </a:prstGeom>
              <a:grpFill/>
              <a:ln w="38100">
                <a:noFill/>
                <a:round/>
                <a:headEnd/>
                <a:tailEnd/>
              </a:ln>
            </p:spPr>
            <p:txBody>
              <a:bodyPr wrap="none" rtlCol="0" anchor="t" anchorCtr="0"/>
              <a:lstStyle/>
              <a:p>
                <a:pPr algn="ctr"/>
                <a:endParaRPr lang="en-US" sz="1800">
                  <a:latin typeface="Arial Narrow" panose="020B0606020202030204" pitchFamily="34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5575411" y="2016939"/>
                <a:ext cx="250851" cy="178025"/>
              </a:xfrm>
              <a:prstGeom prst="rect">
                <a:avLst/>
              </a:prstGeom>
              <a:grpFill/>
              <a:ln w="38100">
                <a:noFill/>
                <a:round/>
                <a:headEnd/>
                <a:tailEnd/>
              </a:ln>
            </p:spPr>
            <p:txBody>
              <a:bodyPr wrap="none" rtlCol="0" anchor="t" anchorCtr="0"/>
              <a:lstStyle/>
              <a:p>
                <a:pPr algn="ctr"/>
                <a:endParaRPr lang="en-US" sz="1800">
                  <a:latin typeface="Arial Narrow" panose="020B0606020202030204" pitchFamily="34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3309645" y="2016939"/>
                <a:ext cx="250851" cy="178025"/>
              </a:xfrm>
              <a:prstGeom prst="rect">
                <a:avLst/>
              </a:prstGeom>
              <a:grpFill/>
              <a:ln w="38100">
                <a:noFill/>
                <a:round/>
                <a:headEnd/>
                <a:tailEnd/>
              </a:ln>
            </p:spPr>
            <p:txBody>
              <a:bodyPr wrap="none" rtlCol="0" anchor="t" anchorCtr="0"/>
              <a:lstStyle/>
              <a:p>
                <a:pPr algn="ctr"/>
                <a:endParaRPr lang="en-US" sz="1800">
                  <a:latin typeface="Arial Narrow" panose="020B0606020202030204" pitchFamily="34" charset="0"/>
                </a:endParaRPr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2777640" y="4875222"/>
            <a:ext cx="1279963" cy="1833803"/>
            <a:chOff x="1666874" y="4782291"/>
            <a:chExt cx="1279963" cy="1315398"/>
          </a:xfrm>
        </p:grpSpPr>
        <p:sp>
          <p:nvSpPr>
            <p:cNvPr id="36" name="Flowchart: Off-page Connector 35"/>
            <p:cNvSpPr/>
            <p:nvPr/>
          </p:nvSpPr>
          <p:spPr bwMode="auto">
            <a:xfrm rot="10800000">
              <a:off x="1788340" y="4782291"/>
              <a:ext cx="267036" cy="259042"/>
            </a:xfrm>
            <a:prstGeom prst="flowChartOffpageConnector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Off-page Connector 36"/>
            <p:cNvSpPr/>
            <p:nvPr/>
          </p:nvSpPr>
          <p:spPr bwMode="auto">
            <a:xfrm rot="10800000">
              <a:off x="2172710" y="4782291"/>
              <a:ext cx="267036" cy="259042"/>
            </a:xfrm>
            <a:prstGeom prst="flowChartOffpageConnector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Off-page Connector 37"/>
            <p:cNvSpPr/>
            <p:nvPr/>
          </p:nvSpPr>
          <p:spPr bwMode="auto">
            <a:xfrm rot="10800000">
              <a:off x="2557079" y="4782291"/>
              <a:ext cx="267036" cy="259042"/>
            </a:xfrm>
            <a:prstGeom prst="flowChartOffpageConnector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49" name="Flowchart: Process 48"/>
            <p:cNvSpPr/>
            <p:nvPr/>
          </p:nvSpPr>
          <p:spPr bwMode="auto">
            <a:xfrm>
              <a:off x="1666874" y="5037282"/>
              <a:ext cx="1279963" cy="1060407"/>
            </a:xfrm>
            <a:prstGeom prst="flowChartProcess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294144" y="4867228"/>
            <a:ext cx="1279963" cy="1841797"/>
            <a:chOff x="3162564" y="4774296"/>
            <a:chExt cx="1279963" cy="1841797"/>
          </a:xfrm>
          <a:solidFill>
            <a:srgbClr val="FF99CC"/>
          </a:solidFill>
        </p:grpSpPr>
        <p:grpSp>
          <p:nvGrpSpPr>
            <p:cNvPr id="35" name="Group 34"/>
            <p:cNvGrpSpPr/>
            <p:nvPr/>
          </p:nvGrpSpPr>
          <p:grpSpPr>
            <a:xfrm>
              <a:off x="3435069" y="4774296"/>
              <a:ext cx="752553" cy="267038"/>
              <a:chOff x="3382477" y="4766207"/>
              <a:chExt cx="752553" cy="267038"/>
            </a:xfrm>
            <a:grpFill/>
          </p:grpSpPr>
          <p:sp>
            <p:nvSpPr>
              <p:cNvPr id="32" name="Isosceles Triangle 31"/>
              <p:cNvSpPr/>
              <p:nvPr/>
            </p:nvSpPr>
            <p:spPr bwMode="auto">
              <a:xfrm>
                <a:off x="3382477" y="4766207"/>
                <a:ext cx="250851" cy="267037"/>
              </a:xfrm>
              <a:prstGeom prst="triangle">
                <a:avLst/>
              </a:prstGeom>
              <a:grpFill/>
              <a:ln w="381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Isosceles Triangle 32"/>
              <p:cNvSpPr/>
              <p:nvPr/>
            </p:nvSpPr>
            <p:spPr bwMode="auto">
              <a:xfrm>
                <a:off x="3633328" y="4766208"/>
                <a:ext cx="250851" cy="267037"/>
              </a:xfrm>
              <a:prstGeom prst="triangle">
                <a:avLst/>
              </a:prstGeom>
              <a:grpFill/>
              <a:ln w="381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Isosceles Triangle 33"/>
              <p:cNvSpPr/>
              <p:nvPr/>
            </p:nvSpPr>
            <p:spPr bwMode="auto">
              <a:xfrm>
                <a:off x="3884179" y="4766208"/>
                <a:ext cx="250851" cy="267037"/>
              </a:xfrm>
              <a:prstGeom prst="triangle">
                <a:avLst/>
              </a:prstGeom>
              <a:grpFill/>
              <a:ln w="38100">
                <a:noFill/>
                <a:round/>
                <a:headEnd/>
                <a:tailEnd/>
              </a:ln>
            </p:spPr>
            <p:txBody>
              <a:bodyPr wrap="none"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Flowchart: Process 49"/>
            <p:cNvSpPr/>
            <p:nvPr/>
          </p:nvSpPr>
          <p:spPr bwMode="auto">
            <a:xfrm>
              <a:off x="3162564" y="5037281"/>
              <a:ext cx="1279963" cy="1578812"/>
            </a:xfrm>
            <a:prstGeom prst="flowChartProcess">
              <a:avLst/>
            </a:prstGeom>
            <a:grpFill/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783328" y="4875222"/>
            <a:ext cx="1279963" cy="1833802"/>
            <a:chOff x="4672562" y="4782291"/>
            <a:chExt cx="1279963" cy="1833802"/>
          </a:xfrm>
          <a:solidFill>
            <a:srgbClr val="99FF99"/>
          </a:solidFill>
        </p:grpSpPr>
        <p:sp>
          <p:nvSpPr>
            <p:cNvPr id="40" name="Trapezoid 39"/>
            <p:cNvSpPr/>
            <p:nvPr/>
          </p:nvSpPr>
          <p:spPr bwMode="auto">
            <a:xfrm>
              <a:off x="4855220" y="4782291"/>
              <a:ext cx="279173" cy="259042"/>
            </a:xfrm>
            <a:prstGeom prst="trapezoid">
              <a:avLst/>
            </a:prstGeom>
            <a:grpFill/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/>
            <p:cNvSpPr/>
            <p:nvPr/>
          </p:nvSpPr>
          <p:spPr bwMode="auto">
            <a:xfrm>
              <a:off x="5120232" y="4782291"/>
              <a:ext cx="279173" cy="259042"/>
            </a:xfrm>
            <a:prstGeom prst="trapezoid">
              <a:avLst/>
            </a:prstGeom>
            <a:grpFill/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/>
            <p:cNvSpPr/>
            <p:nvPr/>
          </p:nvSpPr>
          <p:spPr bwMode="auto">
            <a:xfrm>
              <a:off x="5399405" y="4782291"/>
              <a:ext cx="279173" cy="259042"/>
            </a:xfrm>
            <a:prstGeom prst="trapezoid">
              <a:avLst/>
            </a:prstGeom>
            <a:grpFill/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Process 50"/>
            <p:cNvSpPr/>
            <p:nvPr/>
          </p:nvSpPr>
          <p:spPr bwMode="auto">
            <a:xfrm>
              <a:off x="4672562" y="5037281"/>
              <a:ext cx="1279963" cy="1578812"/>
            </a:xfrm>
            <a:prstGeom prst="flowChartProcess">
              <a:avLst/>
            </a:prstGeom>
            <a:grpFill/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293326" y="4867228"/>
            <a:ext cx="1279963" cy="1841797"/>
            <a:chOff x="6182560" y="4774296"/>
            <a:chExt cx="1279963" cy="1841797"/>
          </a:xfrm>
          <a:solidFill>
            <a:srgbClr val="FFCC99"/>
          </a:solidFill>
        </p:grpSpPr>
        <p:sp>
          <p:nvSpPr>
            <p:cNvPr id="43" name="Flowchart: Card 42"/>
            <p:cNvSpPr/>
            <p:nvPr/>
          </p:nvSpPr>
          <p:spPr bwMode="auto">
            <a:xfrm>
              <a:off x="6311788" y="4774296"/>
              <a:ext cx="226577" cy="262986"/>
            </a:xfrm>
            <a:prstGeom prst="flowChartPunchedCard">
              <a:avLst/>
            </a:prstGeom>
            <a:grpFill/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Card 43"/>
            <p:cNvSpPr/>
            <p:nvPr/>
          </p:nvSpPr>
          <p:spPr bwMode="auto">
            <a:xfrm>
              <a:off x="6668511" y="4782291"/>
              <a:ext cx="226577" cy="262986"/>
            </a:xfrm>
            <a:prstGeom prst="flowChartPunchedCard">
              <a:avLst/>
            </a:prstGeom>
            <a:grpFill/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Card 44"/>
            <p:cNvSpPr/>
            <p:nvPr/>
          </p:nvSpPr>
          <p:spPr bwMode="auto">
            <a:xfrm>
              <a:off x="7025572" y="4782291"/>
              <a:ext cx="226577" cy="262986"/>
            </a:xfrm>
            <a:prstGeom prst="flowChartPunchedCard">
              <a:avLst/>
            </a:prstGeom>
            <a:grpFill/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52" name="Flowchart: Process 51"/>
            <p:cNvSpPr/>
            <p:nvPr/>
          </p:nvSpPr>
          <p:spPr bwMode="auto">
            <a:xfrm>
              <a:off x="6182560" y="5037281"/>
              <a:ext cx="1279963" cy="1578812"/>
            </a:xfrm>
            <a:prstGeom prst="flowChartProcess">
              <a:avLst/>
            </a:prstGeom>
            <a:grpFill/>
            <a:ln w="38100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/>
          <p:cNvSpPr txBox="1"/>
          <p:nvPr/>
        </p:nvSpPr>
        <p:spPr bwMode="auto">
          <a:xfrm>
            <a:off x="2812081" y="5252332"/>
            <a:ext cx="1140056" cy="9694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rgbClr val="0033CC"/>
                </a:solidFill>
                <a:latin typeface="Arial" charset="0"/>
              </a:rPr>
              <a:t>Science Data</a:t>
            </a:r>
          </a:p>
          <a:p>
            <a:pPr algn="ctr"/>
            <a:r>
              <a:rPr lang="en-US" sz="1050" b="1" dirty="0">
                <a:solidFill>
                  <a:srgbClr val="0033CC"/>
                </a:solidFill>
                <a:latin typeface="Arial" charset="0"/>
              </a:rPr>
              <a:t>Archive I/F</a:t>
            </a:r>
          </a:p>
          <a:p>
            <a:pPr algn="ctr"/>
            <a:endParaRPr lang="en-US" sz="1200" b="1" dirty="0">
              <a:solidFill>
                <a:srgbClr val="0033CC"/>
              </a:solidFill>
              <a:latin typeface="Arial" charset="0"/>
            </a:endParaRPr>
          </a:p>
          <a:p>
            <a:pPr algn="ctr"/>
            <a:r>
              <a:rPr lang="en-US" sz="1200" b="1" dirty="0">
                <a:solidFill>
                  <a:srgbClr val="0033CC"/>
                </a:solidFill>
                <a:latin typeface="Arial" charset="0"/>
              </a:rPr>
              <a:t>Science Data</a:t>
            </a:r>
          </a:p>
          <a:p>
            <a:pPr algn="ctr"/>
            <a:r>
              <a:rPr lang="en-US" sz="1200" b="1" dirty="0">
                <a:solidFill>
                  <a:srgbClr val="0033CC"/>
                </a:solidFill>
                <a:latin typeface="Arial" charset="0"/>
              </a:rPr>
              <a:t>Archive</a:t>
            </a:r>
          </a:p>
        </p:txBody>
      </p:sp>
      <p:sp>
        <p:nvSpPr>
          <p:cNvPr id="64" name="TextBox 63"/>
          <p:cNvSpPr txBox="1"/>
          <p:nvPr/>
        </p:nvSpPr>
        <p:spPr bwMode="auto">
          <a:xfrm>
            <a:off x="4470528" y="5213004"/>
            <a:ext cx="872354" cy="96949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rgbClr val="0033CC"/>
                </a:solidFill>
                <a:latin typeface="Arial" charset="0"/>
              </a:rPr>
              <a:t>Web</a:t>
            </a:r>
          </a:p>
          <a:p>
            <a:pPr algn="ctr"/>
            <a:r>
              <a:rPr lang="en-US" sz="1050" b="1" dirty="0">
                <a:solidFill>
                  <a:srgbClr val="0033CC"/>
                </a:solidFill>
                <a:latin typeface="Arial" charset="0"/>
              </a:rPr>
              <a:t>Archive I/F</a:t>
            </a:r>
          </a:p>
          <a:p>
            <a:pPr algn="ctr"/>
            <a:endParaRPr lang="en-US" sz="1200" b="1" dirty="0">
              <a:solidFill>
                <a:srgbClr val="0033CC"/>
              </a:solidFill>
              <a:latin typeface="Arial" charset="0"/>
            </a:endParaRPr>
          </a:p>
          <a:p>
            <a:pPr algn="ctr"/>
            <a:r>
              <a:rPr lang="en-US" sz="1200" b="1" dirty="0">
                <a:solidFill>
                  <a:srgbClr val="0033CC"/>
                </a:solidFill>
                <a:latin typeface="Arial" charset="0"/>
              </a:rPr>
              <a:t>Web</a:t>
            </a:r>
          </a:p>
          <a:p>
            <a:pPr algn="ctr"/>
            <a:r>
              <a:rPr lang="en-US" sz="1200" b="1" dirty="0">
                <a:solidFill>
                  <a:srgbClr val="0033CC"/>
                </a:solidFill>
                <a:latin typeface="Arial" charset="0"/>
              </a:rPr>
              <a:t>Archive</a:t>
            </a:r>
          </a:p>
        </p:txBody>
      </p:sp>
      <p:sp>
        <p:nvSpPr>
          <p:cNvPr id="65" name="TextBox 64"/>
          <p:cNvSpPr txBox="1"/>
          <p:nvPr/>
        </p:nvSpPr>
        <p:spPr bwMode="auto">
          <a:xfrm>
            <a:off x="5769631" y="5247654"/>
            <a:ext cx="1279516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noAutofit/>
          </a:bodyPr>
          <a:lstStyle/>
          <a:p>
            <a:pPr algn="ctr"/>
            <a:r>
              <a:rPr lang="en-US" sz="1050" b="1" dirty="0">
                <a:solidFill>
                  <a:srgbClr val="0033CC"/>
                </a:solidFill>
                <a:latin typeface="Arial" charset="0"/>
              </a:rPr>
              <a:t>Engineering Data</a:t>
            </a:r>
          </a:p>
          <a:p>
            <a:pPr algn="ctr"/>
            <a:r>
              <a:rPr lang="en-US" sz="1050" b="1" dirty="0">
                <a:solidFill>
                  <a:srgbClr val="0033CC"/>
                </a:solidFill>
                <a:latin typeface="Arial" charset="0"/>
              </a:rPr>
              <a:t>Archive I/F</a:t>
            </a:r>
          </a:p>
          <a:p>
            <a:pPr algn="ctr"/>
            <a:endParaRPr lang="en-US" sz="1200" b="1" dirty="0">
              <a:solidFill>
                <a:srgbClr val="0033CC"/>
              </a:solidFill>
              <a:latin typeface="Arial" charset="0"/>
            </a:endParaRPr>
          </a:p>
          <a:p>
            <a:pPr algn="ctr"/>
            <a:r>
              <a:rPr lang="en-US" sz="1200" b="1" dirty="0">
                <a:solidFill>
                  <a:srgbClr val="0033CC"/>
                </a:solidFill>
                <a:latin typeface="Arial" charset="0"/>
              </a:rPr>
              <a:t>Engineering </a:t>
            </a:r>
          </a:p>
          <a:p>
            <a:pPr algn="ctr"/>
            <a:r>
              <a:rPr lang="en-US" sz="1200" b="1" dirty="0">
                <a:solidFill>
                  <a:srgbClr val="0033CC"/>
                </a:solidFill>
                <a:latin typeface="Arial" charset="0"/>
              </a:rPr>
              <a:t>Data Archive</a:t>
            </a:r>
          </a:p>
        </p:txBody>
      </p:sp>
      <p:sp>
        <p:nvSpPr>
          <p:cNvPr id="66" name="TextBox 65"/>
          <p:cNvSpPr txBox="1"/>
          <p:nvPr/>
        </p:nvSpPr>
        <p:spPr bwMode="auto">
          <a:xfrm>
            <a:off x="7450615" y="5208868"/>
            <a:ext cx="971741" cy="115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50" b="1" dirty="0">
                <a:solidFill>
                  <a:srgbClr val="0033CC"/>
                </a:solidFill>
                <a:latin typeface="Arial" charset="0"/>
              </a:rPr>
              <a:t>Doc/PDF</a:t>
            </a:r>
          </a:p>
          <a:p>
            <a:pPr algn="ctr"/>
            <a:r>
              <a:rPr lang="en-US" sz="1050" b="1" dirty="0">
                <a:solidFill>
                  <a:srgbClr val="0033CC"/>
                </a:solidFill>
                <a:latin typeface="Arial" charset="0"/>
              </a:rPr>
              <a:t>Archive I/F</a:t>
            </a:r>
          </a:p>
          <a:p>
            <a:pPr algn="ctr"/>
            <a:endParaRPr lang="en-US" sz="1200" b="1" dirty="0">
              <a:solidFill>
                <a:srgbClr val="0033CC"/>
              </a:solidFill>
              <a:latin typeface="Arial" charset="0"/>
            </a:endParaRPr>
          </a:p>
          <a:p>
            <a:pPr algn="ctr"/>
            <a:r>
              <a:rPr lang="en-US" sz="1200" b="1" dirty="0">
                <a:solidFill>
                  <a:srgbClr val="0033CC"/>
                </a:solidFill>
                <a:latin typeface="Arial" charset="0"/>
              </a:rPr>
              <a:t>Doc/PDF</a:t>
            </a:r>
          </a:p>
          <a:p>
            <a:pPr algn="ctr"/>
            <a:r>
              <a:rPr lang="en-US" sz="1200" b="1" dirty="0">
                <a:solidFill>
                  <a:srgbClr val="0033CC"/>
                </a:solidFill>
                <a:latin typeface="Arial" charset="0"/>
              </a:rPr>
              <a:t>Archive I/F</a:t>
            </a:r>
          </a:p>
          <a:p>
            <a:pPr algn="ctr"/>
            <a:endParaRPr lang="en-US" sz="1200" b="1" dirty="0">
              <a:solidFill>
                <a:srgbClr val="0033CC"/>
              </a:solidFill>
              <a:latin typeface="Arial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5678717" y="3379871"/>
            <a:ext cx="0" cy="1346922"/>
          </a:xfrm>
          <a:prstGeom prst="line">
            <a:avLst/>
          </a:prstGeom>
          <a:solidFill>
            <a:schemeClr val="accent1"/>
          </a:solidFill>
          <a:ln w="12700" cap="flat" cmpd="sng" algn="ctr">
            <a:noFill/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7206765" y="3379871"/>
            <a:ext cx="0" cy="1346922"/>
          </a:xfrm>
          <a:prstGeom prst="line">
            <a:avLst/>
          </a:prstGeom>
          <a:solidFill>
            <a:schemeClr val="accent1"/>
          </a:solidFill>
          <a:ln w="12700" cap="flat" cmpd="sng" algn="ctr">
            <a:noFill/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158765" y="3379871"/>
            <a:ext cx="0" cy="1346922"/>
          </a:xfrm>
          <a:prstGeom prst="line">
            <a:avLst/>
          </a:prstGeom>
          <a:solidFill>
            <a:schemeClr val="accent1"/>
          </a:solidFill>
          <a:ln w="12700" cap="flat" cmpd="sng" algn="ctr">
            <a:noFill/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60" name="TextBox 59"/>
          <p:cNvSpPr txBox="1"/>
          <p:nvPr/>
        </p:nvSpPr>
        <p:spPr bwMode="auto">
          <a:xfrm>
            <a:off x="4284536" y="3592399"/>
            <a:ext cx="131959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3CC"/>
                </a:solidFill>
                <a:latin typeface="Arial" charset="0"/>
              </a:rPr>
              <a:t>Enterprise Data</a:t>
            </a:r>
          </a:p>
          <a:p>
            <a:pPr algn="ctr"/>
            <a:r>
              <a:rPr lang="en-US" sz="1200" b="1" dirty="0">
                <a:solidFill>
                  <a:srgbClr val="0033CC"/>
                </a:solidFill>
                <a:latin typeface="Arial" charset="0"/>
              </a:rPr>
              <a:t>Binding</a:t>
            </a:r>
          </a:p>
        </p:txBody>
      </p:sp>
      <p:sp>
        <p:nvSpPr>
          <p:cNvPr id="61" name="TextBox 60"/>
          <p:cNvSpPr txBox="1"/>
          <p:nvPr/>
        </p:nvSpPr>
        <p:spPr bwMode="auto">
          <a:xfrm>
            <a:off x="5989547" y="3592399"/>
            <a:ext cx="97860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3CC"/>
                </a:solidFill>
                <a:latin typeface="Arial" charset="0"/>
              </a:rPr>
              <a:t>Web/HTML</a:t>
            </a:r>
          </a:p>
          <a:p>
            <a:pPr algn="ctr"/>
            <a:r>
              <a:rPr lang="en-US" sz="1200" b="1" dirty="0">
                <a:solidFill>
                  <a:srgbClr val="0033CC"/>
                </a:solidFill>
                <a:latin typeface="Arial" charset="0"/>
              </a:rPr>
              <a:t>Binding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2674894" y="3353615"/>
            <a:ext cx="6018109" cy="1377950"/>
            <a:chOff x="1130358" y="3663713"/>
            <a:chExt cx="6058747" cy="1377950"/>
          </a:xfrm>
        </p:grpSpPr>
        <p:sp>
          <p:nvSpPr>
            <p:cNvPr id="81" name="Freeform 80"/>
            <p:cNvSpPr/>
            <p:nvPr/>
          </p:nvSpPr>
          <p:spPr bwMode="auto">
            <a:xfrm>
              <a:off x="1130358" y="3663713"/>
              <a:ext cx="1495641" cy="1376363"/>
            </a:xfrm>
            <a:custGeom>
              <a:avLst/>
              <a:gdLst>
                <a:gd name="connsiteX0" fmla="*/ 4762 w 6024562"/>
                <a:gd name="connsiteY0" fmla="*/ 9525 h 423862"/>
                <a:gd name="connsiteX1" fmla="*/ 0 w 6024562"/>
                <a:gd name="connsiteY1" fmla="*/ 404812 h 423862"/>
                <a:gd name="connsiteX2" fmla="*/ 238125 w 6024562"/>
                <a:gd name="connsiteY2" fmla="*/ 414337 h 423862"/>
                <a:gd name="connsiteX3" fmla="*/ 238125 w 6024562"/>
                <a:gd name="connsiteY3" fmla="*/ 214312 h 423862"/>
                <a:gd name="connsiteX4" fmla="*/ 371475 w 6024562"/>
                <a:gd name="connsiteY4" fmla="*/ 138112 h 423862"/>
                <a:gd name="connsiteX5" fmla="*/ 504825 w 6024562"/>
                <a:gd name="connsiteY5" fmla="*/ 219075 h 423862"/>
                <a:gd name="connsiteX6" fmla="*/ 500062 w 6024562"/>
                <a:gd name="connsiteY6" fmla="*/ 409575 h 423862"/>
                <a:gd name="connsiteX7" fmla="*/ 609600 w 6024562"/>
                <a:gd name="connsiteY7" fmla="*/ 414337 h 423862"/>
                <a:gd name="connsiteX8" fmla="*/ 614362 w 6024562"/>
                <a:gd name="connsiteY8" fmla="*/ 214312 h 423862"/>
                <a:gd name="connsiteX9" fmla="*/ 747712 w 6024562"/>
                <a:gd name="connsiteY9" fmla="*/ 157162 h 423862"/>
                <a:gd name="connsiteX10" fmla="*/ 890587 w 6024562"/>
                <a:gd name="connsiteY10" fmla="*/ 214312 h 423862"/>
                <a:gd name="connsiteX11" fmla="*/ 885825 w 6024562"/>
                <a:gd name="connsiteY11" fmla="*/ 404812 h 423862"/>
                <a:gd name="connsiteX12" fmla="*/ 1014412 w 6024562"/>
                <a:gd name="connsiteY12" fmla="*/ 409575 h 423862"/>
                <a:gd name="connsiteX13" fmla="*/ 1019175 w 6024562"/>
                <a:gd name="connsiteY13" fmla="*/ 209550 h 423862"/>
                <a:gd name="connsiteX14" fmla="*/ 1143000 w 6024562"/>
                <a:gd name="connsiteY14" fmla="*/ 147637 h 423862"/>
                <a:gd name="connsiteX15" fmla="*/ 1271587 w 6024562"/>
                <a:gd name="connsiteY15" fmla="*/ 204787 h 423862"/>
                <a:gd name="connsiteX16" fmla="*/ 1266825 w 6024562"/>
                <a:gd name="connsiteY16" fmla="*/ 409575 h 423862"/>
                <a:gd name="connsiteX17" fmla="*/ 1881187 w 6024562"/>
                <a:gd name="connsiteY17" fmla="*/ 409575 h 423862"/>
                <a:gd name="connsiteX18" fmla="*/ 2005012 w 6024562"/>
                <a:gd name="connsiteY18" fmla="*/ 128587 h 423862"/>
                <a:gd name="connsiteX19" fmla="*/ 2128837 w 6024562"/>
                <a:gd name="connsiteY19" fmla="*/ 400050 h 423862"/>
                <a:gd name="connsiteX20" fmla="*/ 2262187 w 6024562"/>
                <a:gd name="connsiteY20" fmla="*/ 147637 h 423862"/>
                <a:gd name="connsiteX21" fmla="*/ 2371725 w 6024562"/>
                <a:gd name="connsiteY21" fmla="*/ 414337 h 423862"/>
                <a:gd name="connsiteX22" fmla="*/ 2514600 w 6024562"/>
                <a:gd name="connsiteY22" fmla="*/ 152400 h 423862"/>
                <a:gd name="connsiteX23" fmla="*/ 2619375 w 6024562"/>
                <a:gd name="connsiteY23" fmla="*/ 423862 h 423862"/>
                <a:gd name="connsiteX24" fmla="*/ 3305175 w 6024562"/>
                <a:gd name="connsiteY24" fmla="*/ 404812 h 423862"/>
                <a:gd name="connsiteX25" fmla="*/ 3362325 w 6024562"/>
                <a:gd name="connsiteY25" fmla="*/ 157162 h 423862"/>
                <a:gd name="connsiteX26" fmla="*/ 3509962 w 6024562"/>
                <a:gd name="connsiteY26" fmla="*/ 157162 h 423862"/>
                <a:gd name="connsiteX27" fmla="*/ 3571875 w 6024562"/>
                <a:gd name="connsiteY27" fmla="*/ 395287 h 423862"/>
                <a:gd name="connsiteX28" fmla="*/ 3633787 w 6024562"/>
                <a:gd name="connsiteY28" fmla="*/ 152400 h 423862"/>
                <a:gd name="connsiteX29" fmla="*/ 3771900 w 6024562"/>
                <a:gd name="connsiteY29" fmla="*/ 147637 h 423862"/>
                <a:gd name="connsiteX30" fmla="*/ 3838575 w 6024562"/>
                <a:gd name="connsiteY30" fmla="*/ 414337 h 423862"/>
                <a:gd name="connsiteX31" fmla="*/ 3910012 w 6024562"/>
                <a:gd name="connsiteY31" fmla="*/ 147637 h 423862"/>
                <a:gd name="connsiteX32" fmla="*/ 4052887 w 6024562"/>
                <a:gd name="connsiteY32" fmla="*/ 157162 h 423862"/>
                <a:gd name="connsiteX33" fmla="*/ 4114800 w 6024562"/>
                <a:gd name="connsiteY33" fmla="*/ 414337 h 423862"/>
                <a:gd name="connsiteX34" fmla="*/ 4757737 w 6024562"/>
                <a:gd name="connsiteY34" fmla="*/ 414337 h 423862"/>
                <a:gd name="connsiteX35" fmla="*/ 4752975 w 6024562"/>
                <a:gd name="connsiteY35" fmla="*/ 190500 h 423862"/>
                <a:gd name="connsiteX36" fmla="*/ 4805362 w 6024562"/>
                <a:gd name="connsiteY36" fmla="*/ 142875 h 423862"/>
                <a:gd name="connsiteX37" fmla="*/ 4976812 w 6024562"/>
                <a:gd name="connsiteY37" fmla="*/ 147637 h 423862"/>
                <a:gd name="connsiteX38" fmla="*/ 4976812 w 6024562"/>
                <a:gd name="connsiteY38" fmla="*/ 409575 h 423862"/>
                <a:gd name="connsiteX39" fmla="*/ 5110162 w 6024562"/>
                <a:gd name="connsiteY39" fmla="*/ 409575 h 423862"/>
                <a:gd name="connsiteX40" fmla="*/ 5110162 w 6024562"/>
                <a:gd name="connsiteY40" fmla="*/ 204787 h 423862"/>
                <a:gd name="connsiteX41" fmla="*/ 5157787 w 6024562"/>
                <a:gd name="connsiteY41" fmla="*/ 138112 h 423862"/>
                <a:gd name="connsiteX42" fmla="*/ 5334000 w 6024562"/>
                <a:gd name="connsiteY42" fmla="*/ 147637 h 423862"/>
                <a:gd name="connsiteX43" fmla="*/ 5338762 w 6024562"/>
                <a:gd name="connsiteY43" fmla="*/ 414337 h 423862"/>
                <a:gd name="connsiteX44" fmla="*/ 5472112 w 6024562"/>
                <a:gd name="connsiteY44" fmla="*/ 409575 h 423862"/>
                <a:gd name="connsiteX45" fmla="*/ 5472112 w 6024562"/>
                <a:gd name="connsiteY45" fmla="*/ 195262 h 423862"/>
                <a:gd name="connsiteX46" fmla="*/ 5524500 w 6024562"/>
                <a:gd name="connsiteY46" fmla="*/ 152400 h 423862"/>
                <a:gd name="connsiteX47" fmla="*/ 5705475 w 6024562"/>
                <a:gd name="connsiteY47" fmla="*/ 147637 h 423862"/>
                <a:gd name="connsiteX48" fmla="*/ 5710237 w 6024562"/>
                <a:gd name="connsiteY48" fmla="*/ 409575 h 423862"/>
                <a:gd name="connsiteX49" fmla="*/ 6024562 w 6024562"/>
                <a:gd name="connsiteY49" fmla="*/ 409575 h 423862"/>
                <a:gd name="connsiteX50" fmla="*/ 6019800 w 6024562"/>
                <a:gd name="connsiteY50" fmla="*/ 0 h 423862"/>
                <a:gd name="connsiteX51" fmla="*/ 4762 w 6024562"/>
                <a:gd name="connsiteY51" fmla="*/ 9525 h 423862"/>
                <a:gd name="connsiteX0" fmla="*/ 4762 w 6024562"/>
                <a:gd name="connsiteY0" fmla="*/ 9525 h 419100"/>
                <a:gd name="connsiteX1" fmla="*/ 0 w 6024562"/>
                <a:gd name="connsiteY1" fmla="*/ 404812 h 419100"/>
                <a:gd name="connsiteX2" fmla="*/ 238125 w 6024562"/>
                <a:gd name="connsiteY2" fmla="*/ 414337 h 419100"/>
                <a:gd name="connsiteX3" fmla="*/ 238125 w 6024562"/>
                <a:gd name="connsiteY3" fmla="*/ 214312 h 419100"/>
                <a:gd name="connsiteX4" fmla="*/ 371475 w 6024562"/>
                <a:gd name="connsiteY4" fmla="*/ 138112 h 419100"/>
                <a:gd name="connsiteX5" fmla="*/ 504825 w 6024562"/>
                <a:gd name="connsiteY5" fmla="*/ 219075 h 419100"/>
                <a:gd name="connsiteX6" fmla="*/ 500062 w 6024562"/>
                <a:gd name="connsiteY6" fmla="*/ 409575 h 419100"/>
                <a:gd name="connsiteX7" fmla="*/ 609600 w 6024562"/>
                <a:gd name="connsiteY7" fmla="*/ 414337 h 419100"/>
                <a:gd name="connsiteX8" fmla="*/ 614362 w 6024562"/>
                <a:gd name="connsiteY8" fmla="*/ 214312 h 419100"/>
                <a:gd name="connsiteX9" fmla="*/ 747712 w 6024562"/>
                <a:gd name="connsiteY9" fmla="*/ 157162 h 419100"/>
                <a:gd name="connsiteX10" fmla="*/ 890587 w 6024562"/>
                <a:gd name="connsiteY10" fmla="*/ 214312 h 419100"/>
                <a:gd name="connsiteX11" fmla="*/ 885825 w 6024562"/>
                <a:gd name="connsiteY11" fmla="*/ 404812 h 419100"/>
                <a:gd name="connsiteX12" fmla="*/ 1014412 w 6024562"/>
                <a:gd name="connsiteY12" fmla="*/ 409575 h 419100"/>
                <a:gd name="connsiteX13" fmla="*/ 1019175 w 6024562"/>
                <a:gd name="connsiteY13" fmla="*/ 209550 h 419100"/>
                <a:gd name="connsiteX14" fmla="*/ 1143000 w 6024562"/>
                <a:gd name="connsiteY14" fmla="*/ 147637 h 419100"/>
                <a:gd name="connsiteX15" fmla="*/ 1271587 w 6024562"/>
                <a:gd name="connsiteY15" fmla="*/ 204787 h 419100"/>
                <a:gd name="connsiteX16" fmla="*/ 1266825 w 6024562"/>
                <a:gd name="connsiteY16" fmla="*/ 409575 h 419100"/>
                <a:gd name="connsiteX17" fmla="*/ 1881187 w 6024562"/>
                <a:gd name="connsiteY17" fmla="*/ 409575 h 419100"/>
                <a:gd name="connsiteX18" fmla="*/ 2005012 w 6024562"/>
                <a:gd name="connsiteY18" fmla="*/ 128587 h 419100"/>
                <a:gd name="connsiteX19" fmla="*/ 2128837 w 6024562"/>
                <a:gd name="connsiteY19" fmla="*/ 400050 h 419100"/>
                <a:gd name="connsiteX20" fmla="*/ 2262187 w 6024562"/>
                <a:gd name="connsiteY20" fmla="*/ 147637 h 419100"/>
                <a:gd name="connsiteX21" fmla="*/ 2371725 w 6024562"/>
                <a:gd name="connsiteY21" fmla="*/ 414337 h 419100"/>
                <a:gd name="connsiteX22" fmla="*/ 2514600 w 6024562"/>
                <a:gd name="connsiteY22" fmla="*/ 152400 h 419100"/>
                <a:gd name="connsiteX23" fmla="*/ 2624138 w 6024562"/>
                <a:gd name="connsiteY23" fmla="*/ 419100 h 419100"/>
                <a:gd name="connsiteX24" fmla="*/ 3305175 w 6024562"/>
                <a:gd name="connsiteY24" fmla="*/ 404812 h 419100"/>
                <a:gd name="connsiteX25" fmla="*/ 3362325 w 6024562"/>
                <a:gd name="connsiteY25" fmla="*/ 157162 h 419100"/>
                <a:gd name="connsiteX26" fmla="*/ 3509962 w 6024562"/>
                <a:gd name="connsiteY26" fmla="*/ 157162 h 419100"/>
                <a:gd name="connsiteX27" fmla="*/ 3571875 w 6024562"/>
                <a:gd name="connsiteY27" fmla="*/ 395287 h 419100"/>
                <a:gd name="connsiteX28" fmla="*/ 3633787 w 6024562"/>
                <a:gd name="connsiteY28" fmla="*/ 152400 h 419100"/>
                <a:gd name="connsiteX29" fmla="*/ 3771900 w 6024562"/>
                <a:gd name="connsiteY29" fmla="*/ 147637 h 419100"/>
                <a:gd name="connsiteX30" fmla="*/ 3838575 w 6024562"/>
                <a:gd name="connsiteY30" fmla="*/ 414337 h 419100"/>
                <a:gd name="connsiteX31" fmla="*/ 3910012 w 6024562"/>
                <a:gd name="connsiteY31" fmla="*/ 147637 h 419100"/>
                <a:gd name="connsiteX32" fmla="*/ 4052887 w 6024562"/>
                <a:gd name="connsiteY32" fmla="*/ 157162 h 419100"/>
                <a:gd name="connsiteX33" fmla="*/ 4114800 w 6024562"/>
                <a:gd name="connsiteY33" fmla="*/ 414337 h 419100"/>
                <a:gd name="connsiteX34" fmla="*/ 4757737 w 6024562"/>
                <a:gd name="connsiteY34" fmla="*/ 414337 h 419100"/>
                <a:gd name="connsiteX35" fmla="*/ 4752975 w 6024562"/>
                <a:gd name="connsiteY35" fmla="*/ 190500 h 419100"/>
                <a:gd name="connsiteX36" fmla="*/ 4805362 w 6024562"/>
                <a:gd name="connsiteY36" fmla="*/ 142875 h 419100"/>
                <a:gd name="connsiteX37" fmla="*/ 4976812 w 6024562"/>
                <a:gd name="connsiteY37" fmla="*/ 147637 h 419100"/>
                <a:gd name="connsiteX38" fmla="*/ 4976812 w 6024562"/>
                <a:gd name="connsiteY38" fmla="*/ 409575 h 419100"/>
                <a:gd name="connsiteX39" fmla="*/ 5110162 w 6024562"/>
                <a:gd name="connsiteY39" fmla="*/ 409575 h 419100"/>
                <a:gd name="connsiteX40" fmla="*/ 5110162 w 6024562"/>
                <a:gd name="connsiteY40" fmla="*/ 204787 h 419100"/>
                <a:gd name="connsiteX41" fmla="*/ 5157787 w 6024562"/>
                <a:gd name="connsiteY41" fmla="*/ 138112 h 419100"/>
                <a:gd name="connsiteX42" fmla="*/ 5334000 w 6024562"/>
                <a:gd name="connsiteY42" fmla="*/ 147637 h 419100"/>
                <a:gd name="connsiteX43" fmla="*/ 5338762 w 6024562"/>
                <a:gd name="connsiteY43" fmla="*/ 414337 h 419100"/>
                <a:gd name="connsiteX44" fmla="*/ 5472112 w 6024562"/>
                <a:gd name="connsiteY44" fmla="*/ 409575 h 419100"/>
                <a:gd name="connsiteX45" fmla="*/ 5472112 w 6024562"/>
                <a:gd name="connsiteY45" fmla="*/ 195262 h 419100"/>
                <a:gd name="connsiteX46" fmla="*/ 5524500 w 6024562"/>
                <a:gd name="connsiteY46" fmla="*/ 152400 h 419100"/>
                <a:gd name="connsiteX47" fmla="*/ 5705475 w 6024562"/>
                <a:gd name="connsiteY47" fmla="*/ 147637 h 419100"/>
                <a:gd name="connsiteX48" fmla="*/ 5710237 w 6024562"/>
                <a:gd name="connsiteY48" fmla="*/ 409575 h 419100"/>
                <a:gd name="connsiteX49" fmla="*/ 6024562 w 6024562"/>
                <a:gd name="connsiteY49" fmla="*/ 409575 h 419100"/>
                <a:gd name="connsiteX50" fmla="*/ 6019800 w 6024562"/>
                <a:gd name="connsiteY50" fmla="*/ 0 h 419100"/>
                <a:gd name="connsiteX51" fmla="*/ 4762 w 6024562"/>
                <a:gd name="connsiteY51" fmla="*/ 9525 h 419100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2371725 w 6024562"/>
                <a:gd name="connsiteY21" fmla="*/ 414337 h 414337"/>
                <a:gd name="connsiteX22" fmla="*/ 2514600 w 6024562"/>
                <a:gd name="connsiteY22" fmla="*/ 152400 h 414337"/>
                <a:gd name="connsiteX23" fmla="*/ 2624138 w 6024562"/>
                <a:gd name="connsiteY23" fmla="*/ 409575 h 414337"/>
                <a:gd name="connsiteX24" fmla="*/ 3305175 w 6024562"/>
                <a:gd name="connsiteY24" fmla="*/ 404812 h 414337"/>
                <a:gd name="connsiteX25" fmla="*/ 3362325 w 6024562"/>
                <a:gd name="connsiteY25" fmla="*/ 157162 h 414337"/>
                <a:gd name="connsiteX26" fmla="*/ 3509962 w 6024562"/>
                <a:gd name="connsiteY26" fmla="*/ 157162 h 414337"/>
                <a:gd name="connsiteX27" fmla="*/ 3571875 w 6024562"/>
                <a:gd name="connsiteY27" fmla="*/ 395287 h 414337"/>
                <a:gd name="connsiteX28" fmla="*/ 3633787 w 6024562"/>
                <a:gd name="connsiteY28" fmla="*/ 152400 h 414337"/>
                <a:gd name="connsiteX29" fmla="*/ 3771900 w 6024562"/>
                <a:gd name="connsiteY29" fmla="*/ 147637 h 414337"/>
                <a:gd name="connsiteX30" fmla="*/ 3838575 w 6024562"/>
                <a:gd name="connsiteY30" fmla="*/ 414337 h 414337"/>
                <a:gd name="connsiteX31" fmla="*/ 3910012 w 6024562"/>
                <a:gd name="connsiteY31" fmla="*/ 147637 h 414337"/>
                <a:gd name="connsiteX32" fmla="*/ 4052887 w 6024562"/>
                <a:gd name="connsiteY32" fmla="*/ 157162 h 414337"/>
                <a:gd name="connsiteX33" fmla="*/ 4114800 w 6024562"/>
                <a:gd name="connsiteY33" fmla="*/ 414337 h 414337"/>
                <a:gd name="connsiteX34" fmla="*/ 4757737 w 6024562"/>
                <a:gd name="connsiteY34" fmla="*/ 414337 h 414337"/>
                <a:gd name="connsiteX35" fmla="*/ 4752975 w 6024562"/>
                <a:gd name="connsiteY35" fmla="*/ 190500 h 414337"/>
                <a:gd name="connsiteX36" fmla="*/ 4805362 w 6024562"/>
                <a:gd name="connsiteY36" fmla="*/ 142875 h 414337"/>
                <a:gd name="connsiteX37" fmla="*/ 4976812 w 6024562"/>
                <a:gd name="connsiteY37" fmla="*/ 147637 h 414337"/>
                <a:gd name="connsiteX38" fmla="*/ 4976812 w 6024562"/>
                <a:gd name="connsiteY38" fmla="*/ 409575 h 414337"/>
                <a:gd name="connsiteX39" fmla="*/ 5110162 w 6024562"/>
                <a:gd name="connsiteY39" fmla="*/ 409575 h 414337"/>
                <a:gd name="connsiteX40" fmla="*/ 5110162 w 6024562"/>
                <a:gd name="connsiteY40" fmla="*/ 204787 h 414337"/>
                <a:gd name="connsiteX41" fmla="*/ 5157787 w 6024562"/>
                <a:gd name="connsiteY41" fmla="*/ 138112 h 414337"/>
                <a:gd name="connsiteX42" fmla="*/ 5334000 w 6024562"/>
                <a:gd name="connsiteY42" fmla="*/ 147637 h 414337"/>
                <a:gd name="connsiteX43" fmla="*/ 5338762 w 6024562"/>
                <a:gd name="connsiteY43" fmla="*/ 414337 h 414337"/>
                <a:gd name="connsiteX44" fmla="*/ 5472112 w 6024562"/>
                <a:gd name="connsiteY44" fmla="*/ 409575 h 414337"/>
                <a:gd name="connsiteX45" fmla="*/ 5472112 w 6024562"/>
                <a:gd name="connsiteY45" fmla="*/ 195262 h 414337"/>
                <a:gd name="connsiteX46" fmla="*/ 5524500 w 6024562"/>
                <a:gd name="connsiteY46" fmla="*/ 152400 h 414337"/>
                <a:gd name="connsiteX47" fmla="*/ 5705475 w 6024562"/>
                <a:gd name="connsiteY47" fmla="*/ 147637 h 414337"/>
                <a:gd name="connsiteX48" fmla="*/ 5710237 w 6024562"/>
                <a:gd name="connsiteY48" fmla="*/ 409575 h 414337"/>
                <a:gd name="connsiteX49" fmla="*/ 6024562 w 6024562"/>
                <a:gd name="connsiteY49" fmla="*/ 409575 h 414337"/>
                <a:gd name="connsiteX50" fmla="*/ 6019800 w 6024562"/>
                <a:gd name="connsiteY50" fmla="*/ 0 h 414337"/>
                <a:gd name="connsiteX51" fmla="*/ 4762 w 6024562"/>
                <a:gd name="connsiteY51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1881187 w 6024562"/>
                <a:gd name="connsiteY18" fmla="*/ 409575 h 414337"/>
                <a:gd name="connsiteX19" fmla="*/ 2005012 w 6024562"/>
                <a:gd name="connsiteY19" fmla="*/ 128587 h 414337"/>
                <a:gd name="connsiteX20" fmla="*/ 2128837 w 6024562"/>
                <a:gd name="connsiteY20" fmla="*/ 400050 h 414337"/>
                <a:gd name="connsiteX21" fmla="*/ 2262187 w 6024562"/>
                <a:gd name="connsiteY21" fmla="*/ 147637 h 414337"/>
                <a:gd name="connsiteX22" fmla="*/ 2371725 w 6024562"/>
                <a:gd name="connsiteY22" fmla="*/ 414337 h 414337"/>
                <a:gd name="connsiteX23" fmla="*/ 2514600 w 6024562"/>
                <a:gd name="connsiteY23" fmla="*/ 152400 h 414337"/>
                <a:gd name="connsiteX24" fmla="*/ 2624138 w 6024562"/>
                <a:gd name="connsiteY24" fmla="*/ 409575 h 414337"/>
                <a:gd name="connsiteX25" fmla="*/ 3305175 w 6024562"/>
                <a:gd name="connsiteY25" fmla="*/ 404812 h 414337"/>
                <a:gd name="connsiteX26" fmla="*/ 3362325 w 6024562"/>
                <a:gd name="connsiteY26" fmla="*/ 157162 h 414337"/>
                <a:gd name="connsiteX27" fmla="*/ 3509962 w 6024562"/>
                <a:gd name="connsiteY27" fmla="*/ 157162 h 414337"/>
                <a:gd name="connsiteX28" fmla="*/ 3571875 w 6024562"/>
                <a:gd name="connsiteY28" fmla="*/ 395287 h 414337"/>
                <a:gd name="connsiteX29" fmla="*/ 3633787 w 6024562"/>
                <a:gd name="connsiteY29" fmla="*/ 152400 h 414337"/>
                <a:gd name="connsiteX30" fmla="*/ 3771900 w 6024562"/>
                <a:gd name="connsiteY30" fmla="*/ 147637 h 414337"/>
                <a:gd name="connsiteX31" fmla="*/ 3838575 w 6024562"/>
                <a:gd name="connsiteY31" fmla="*/ 414337 h 414337"/>
                <a:gd name="connsiteX32" fmla="*/ 3910012 w 6024562"/>
                <a:gd name="connsiteY32" fmla="*/ 147637 h 414337"/>
                <a:gd name="connsiteX33" fmla="*/ 4052887 w 6024562"/>
                <a:gd name="connsiteY33" fmla="*/ 157162 h 414337"/>
                <a:gd name="connsiteX34" fmla="*/ 4114800 w 6024562"/>
                <a:gd name="connsiteY34" fmla="*/ 414337 h 414337"/>
                <a:gd name="connsiteX35" fmla="*/ 4757737 w 6024562"/>
                <a:gd name="connsiteY35" fmla="*/ 414337 h 414337"/>
                <a:gd name="connsiteX36" fmla="*/ 4752975 w 6024562"/>
                <a:gd name="connsiteY36" fmla="*/ 190500 h 414337"/>
                <a:gd name="connsiteX37" fmla="*/ 4805362 w 6024562"/>
                <a:gd name="connsiteY37" fmla="*/ 142875 h 414337"/>
                <a:gd name="connsiteX38" fmla="*/ 4976812 w 6024562"/>
                <a:gd name="connsiteY38" fmla="*/ 147637 h 414337"/>
                <a:gd name="connsiteX39" fmla="*/ 4976812 w 6024562"/>
                <a:gd name="connsiteY39" fmla="*/ 409575 h 414337"/>
                <a:gd name="connsiteX40" fmla="*/ 5110162 w 6024562"/>
                <a:gd name="connsiteY40" fmla="*/ 409575 h 414337"/>
                <a:gd name="connsiteX41" fmla="*/ 5110162 w 6024562"/>
                <a:gd name="connsiteY41" fmla="*/ 204787 h 414337"/>
                <a:gd name="connsiteX42" fmla="*/ 5157787 w 6024562"/>
                <a:gd name="connsiteY42" fmla="*/ 138112 h 414337"/>
                <a:gd name="connsiteX43" fmla="*/ 5334000 w 6024562"/>
                <a:gd name="connsiteY43" fmla="*/ 147637 h 414337"/>
                <a:gd name="connsiteX44" fmla="*/ 5338762 w 6024562"/>
                <a:gd name="connsiteY44" fmla="*/ 414337 h 414337"/>
                <a:gd name="connsiteX45" fmla="*/ 5472112 w 6024562"/>
                <a:gd name="connsiteY45" fmla="*/ 409575 h 414337"/>
                <a:gd name="connsiteX46" fmla="*/ 5472112 w 6024562"/>
                <a:gd name="connsiteY46" fmla="*/ 195262 h 414337"/>
                <a:gd name="connsiteX47" fmla="*/ 5524500 w 6024562"/>
                <a:gd name="connsiteY47" fmla="*/ 152400 h 414337"/>
                <a:gd name="connsiteX48" fmla="*/ 5705475 w 6024562"/>
                <a:gd name="connsiteY48" fmla="*/ 147637 h 414337"/>
                <a:gd name="connsiteX49" fmla="*/ 5710237 w 6024562"/>
                <a:gd name="connsiteY49" fmla="*/ 409575 h 414337"/>
                <a:gd name="connsiteX50" fmla="*/ 6024562 w 6024562"/>
                <a:gd name="connsiteY50" fmla="*/ 409575 h 414337"/>
                <a:gd name="connsiteX51" fmla="*/ 6019800 w 6024562"/>
                <a:gd name="connsiteY51" fmla="*/ 0 h 414337"/>
                <a:gd name="connsiteX52" fmla="*/ 4762 w 6024562"/>
                <a:gd name="connsiteY52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1881187 w 6024562"/>
                <a:gd name="connsiteY18" fmla="*/ 409575 h 414337"/>
                <a:gd name="connsiteX19" fmla="*/ 2005012 w 6024562"/>
                <a:gd name="connsiteY19" fmla="*/ 128587 h 414337"/>
                <a:gd name="connsiteX20" fmla="*/ 2128837 w 6024562"/>
                <a:gd name="connsiteY20" fmla="*/ 400050 h 414337"/>
                <a:gd name="connsiteX21" fmla="*/ 2262187 w 6024562"/>
                <a:gd name="connsiteY21" fmla="*/ 147637 h 414337"/>
                <a:gd name="connsiteX22" fmla="*/ 2371725 w 6024562"/>
                <a:gd name="connsiteY22" fmla="*/ 414337 h 414337"/>
                <a:gd name="connsiteX23" fmla="*/ 2514600 w 6024562"/>
                <a:gd name="connsiteY23" fmla="*/ 152400 h 414337"/>
                <a:gd name="connsiteX24" fmla="*/ 2624138 w 6024562"/>
                <a:gd name="connsiteY24" fmla="*/ 409575 h 414337"/>
                <a:gd name="connsiteX25" fmla="*/ 3305175 w 6024562"/>
                <a:gd name="connsiteY25" fmla="*/ 404812 h 414337"/>
                <a:gd name="connsiteX26" fmla="*/ 3362325 w 6024562"/>
                <a:gd name="connsiteY26" fmla="*/ 157162 h 414337"/>
                <a:gd name="connsiteX27" fmla="*/ 3509962 w 6024562"/>
                <a:gd name="connsiteY27" fmla="*/ 157162 h 414337"/>
                <a:gd name="connsiteX28" fmla="*/ 3571875 w 6024562"/>
                <a:gd name="connsiteY28" fmla="*/ 395287 h 414337"/>
                <a:gd name="connsiteX29" fmla="*/ 3633787 w 6024562"/>
                <a:gd name="connsiteY29" fmla="*/ 152400 h 414337"/>
                <a:gd name="connsiteX30" fmla="*/ 3771900 w 6024562"/>
                <a:gd name="connsiteY30" fmla="*/ 147637 h 414337"/>
                <a:gd name="connsiteX31" fmla="*/ 3838575 w 6024562"/>
                <a:gd name="connsiteY31" fmla="*/ 414337 h 414337"/>
                <a:gd name="connsiteX32" fmla="*/ 3910012 w 6024562"/>
                <a:gd name="connsiteY32" fmla="*/ 147637 h 414337"/>
                <a:gd name="connsiteX33" fmla="*/ 4052887 w 6024562"/>
                <a:gd name="connsiteY33" fmla="*/ 157162 h 414337"/>
                <a:gd name="connsiteX34" fmla="*/ 4114800 w 6024562"/>
                <a:gd name="connsiteY34" fmla="*/ 414337 h 414337"/>
                <a:gd name="connsiteX35" fmla="*/ 4757737 w 6024562"/>
                <a:gd name="connsiteY35" fmla="*/ 414337 h 414337"/>
                <a:gd name="connsiteX36" fmla="*/ 4752975 w 6024562"/>
                <a:gd name="connsiteY36" fmla="*/ 190500 h 414337"/>
                <a:gd name="connsiteX37" fmla="*/ 4805362 w 6024562"/>
                <a:gd name="connsiteY37" fmla="*/ 142875 h 414337"/>
                <a:gd name="connsiteX38" fmla="*/ 4976812 w 6024562"/>
                <a:gd name="connsiteY38" fmla="*/ 147637 h 414337"/>
                <a:gd name="connsiteX39" fmla="*/ 4976812 w 6024562"/>
                <a:gd name="connsiteY39" fmla="*/ 409575 h 414337"/>
                <a:gd name="connsiteX40" fmla="*/ 5110162 w 6024562"/>
                <a:gd name="connsiteY40" fmla="*/ 409575 h 414337"/>
                <a:gd name="connsiteX41" fmla="*/ 5110162 w 6024562"/>
                <a:gd name="connsiteY41" fmla="*/ 204787 h 414337"/>
                <a:gd name="connsiteX42" fmla="*/ 5157787 w 6024562"/>
                <a:gd name="connsiteY42" fmla="*/ 138112 h 414337"/>
                <a:gd name="connsiteX43" fmla="*/ 5334000 w 6024562"/>
                <a:gd name="connsiteY43" fmla="*/ 147637 h 414337"/>
                <a:gd name="connsiteX44" fmla="*/ 5338762 w 6024562"/>
                <a:gd name="connsiteY44" fmla="*/ 414337 h 414337"/>
                <a:gd name="connsiteX45" fmla="*/ 5472112 w 6024562"/>
                <a:gd name="connsiteY45" fmla="*/ 409575 h 414337"/>
                <a:gd name="connsiteX46" fmla="*/ 5472112 w 6024562"/>
                <a:gd name="connsiteY46" fmla="*/ 195262 h 414337"/>
                <a:gd name="connsiteX47" fmla="*/ 5524500 w 6024562"/>
                <a:gd name="connsiteY47" fmla="*/ 152400 h 414337"/>
                <a:gd name="connsiteX48" fmla="*/ 5705475 w 6024562"/>
                <a:gd name="connsiteY48" fmla="*/ 147637 h 414337"/>
                <a:gd name="connsiteX49" fmla="*/ 5710237 w 6024562"/>
                <a:gd name="connsiteY49" fmla="*/ 409575 h 414337"/>
                <a:gd name="connsiteX50" fmla="*/ 6024562 w 6024562"/>
                <a:gd name="connsiteY50" fmla="*/ 409575 h 414337"/>
                <a:gd name="connsiteX51" fmla="*/ 6019800 w 6024562"/>
                <a:gd name="connsiteY51" fmla="*/ 0 h 414337"/>
                <a:gd name="connsiteX52" fmla="*/ 4762 w 6024562"/>
                <a:gd name="connsiteY52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2371725 w 6024562"/>
                <a:gd name="connsiteY21" fmla="*/ 414337 h 414337"/>
                <a:gd name="connsiteX22" fmla="*/ 2514600 w 6024562"/>
                <a:gd name="connsiteY22" fmla="*/ 152400 h 414337"/>
                <a:gd name="connsiteX23" fmla="*/ 2624138 w 6024562"/>
                <a:gd name="connsiteY23" fmla="*/ 409575 h 414337"/>
                <a:gd name="connsiteX24" fmla="*/ 3305175 w 6024562"/>
                <a:gd name="connsiteY24" fmla="*/ 404812 h 414337"/>
                <a:gd name="connsiteX25" fmla="*/ 3362325 w 6024562"/>
                <a:gd name="connsiteY25" fmla="*/ 157162 h 414337"/>
                <a:gd name="connsiteX26" fmla="*/ 3509962 w 6024562"/>
                <a:gd name="connsiteY26" fmla="*/ 157162 h 414337"/>
                <a:gd name="connsiteX27" fmla="*/ 3571875 w 6024562"/>
                <a:gd name="connsiteY27" fmla="*/ 395287 h 414337"/>
                <a:gd name="connsiteX28" fmla="*/ 3633787 w 6024562"/>
                <a:gd name="connsiteY28" fmla="*/ 152400 h 414337"/>
                <a:gd name="connsiteX29" fmla="*/ 3771900 w 6024562"/>
                <a:gd name="connsiteY29" fmla="*/ 147637 h 414337"/>
                <a:gd name="connsiteX30" fmla="*/ 3838575 w 6024562"/>
                <a:gd name="connsiteY30" fmla="*/ 414337 h 414337"/>
                <a:gd name="connsiteX31" fmla="*/ 3910012 w 6024562"/>
                <a:gd name="connsiteY31" fmla="*/ 147637 h 414337"/>
                <a:gd name="connsiteX32" fmla="*/ 4052887 w 6024562"/>
                <a:gd name="connsiteY32" fmla="*/ 157162 h 414337"/>
                <a:gd name="connsiteX33" fmla="*/ 4114800 w 6024562"/>
                <a:gd name="connsiteY33" fmla="*/ 414337 h 414337"/>
                <a:gd name="connsiteX34" fmla="*/ 4757737 w 6024562"/>
                <a:gd name="connsiteY34" fmla="*/ 414337 h 414337"/>
                <a:gd name="connsiteX35" fmla="*/ 4752975 w 6024562"/>
                <a:gd name="connsiteY35" fmla="*/ 190500 h 414337"/>
                <a:gd name="connsiteX36" fmla="*/ 4805362 w 6024562"/>
                <a:gd name="connsiteY36" fmla="*/ 142875 h 414337"/>
                <a:gd name="connsiteX37" fmla="*/ 4976812 w 6024562"/>
                <a:gd name="connsiteY37" fmla="*/ 147637 h 414337"/>
                <a:gd name="connsiteX38" fmla="*/ 4976812 w 6024562"/>
                <a:gd name="connsiteY38" fmla="*/ 409575 h 414337"/>
                <a:gd name="connsiteX39" fmla="*/ 5110162 w 6024562"/>
                <a:gd name="connsiteY39" fmla="*/ 409575 h 414337"/>
                <a:gd name="connsiteX40" fmla="*/ 5110162 w 6024562"/>
                <a:gd name="connsiteY40" fmla="*/ 204787 h 414337"/>
                <a:gd name="connsiteX41" fmla="*/ 5157787 w 6024562"/>
                <a:gd name="connsiteY41" fmla="*/ 138112 h 414337"/>
                <a:gd name="connsiteX42" fmla="*/ 5334000 w 6024562"/>
                <a:gd name="connsiteY42" fmla="*/ 147637 h 414337"/>
                <a:gd name="connsiteX43" fmla="*/ 5338762 w 6024562"/>
                <a:gd name="connsiteY43" fmla="*/ 414337 h 414337"/>
                <a:gd name="connsiteX44" fmla="*/ 5472112 w 6024562"/>
                <a:gd name="connsiteY44" fmla="*/ 409575 h 414337"/>
                <a:gd name="connsiteX45" fmla="*/ 5472112 w 6024562"/>
                <a:gd name="connsiteY45" fmla="*/ 195262 h 414337"/>
                <a:gd name="connsiteX46" fmla="*/ 5524500 w 6024562"/>
                <a:gd name="connsiteY46" fmla="*/ 152400 h 414337"/>
                <a:gd name="connsiteX47" fmla="*/ 5705475 w 6024562"/>
                <a:gd name="connsiteY47" fmla="*/ 147637 h 414337"/>
                <a:gd name="connsiteX48" fmla="*/ 5710237 w 6024562"/>
                <a:gd name="connsiteY48" fmla="*/ 409575 h 414337"/>
                <a:gd name="connsiteX49" fmla="*/ 6024562 w 6024562"/>
                <a:gd name="connsiteY49" fmla="*/ 409575 h 414337"/>
                <a:gd name="connsiteX50" fmla="*/ 6019800 w 6024562"/>
                <a:gd name="connsiteY50" fmla="*/ 0 h 414337"/>
                <a:gd name="connsiteX51" fmla="*/ 4762 w 6024562"/>
                <a:gd name="connsiteY51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2371725 w 6024562"/>
                <a:gd name="connsiteY21" fmla="*/ 414337 h 414337"/>
                <a:gd name="connsiteX22" fmla="*/ 2514600 w 6024562"/>
                <a:gd name="connsiteY22" fmla="*/ 152400 h 414337"/>
                <a:gd name="connsiteX23" fmla="*/ 2624138 w 6024562"/>
                <a:gd name="connsiteY23" fmla="*/ 409575 h 414337"/>
                <a:gd name="connsiteX24" fmla="*/ 3305175 w 6024562"/>
                <a:gd name="connsiteY24" fmla="*/ 404812 h 414337"/>
                <a:gd name="connsiteX25" fmla="*/ 3362325 w 6024562"/>
                <a:gd name="connsiteY25" fmla="*/ 157162 h 414337"/>
                <a:gd name="connsiteX26" fmla="*/ 3509962 w 6024562"/>
                <a:gd name="connsiteY26" fmla="*/ 157162 h 414337"/>
                <a:gd name="connsiteX27" fmla="*/ 3571875 w 6024562"/>
                <a:gd name="connsiteY27" fmla="*/ 395287 h 414337"/>
                <a:gd name="connsiteX28" fmla="*/ 3633787 w 6024562"/>
                <a:gd name="connsiteY28" fmla="*/ 152400 h 414337"/>
                <a:gd name="connsiteX29" fmla="*/ 3771900 w 6024562"/>
                <a:gd name="connsiteY29" fmla="*/ 147637 h 414337"/>
                <a:gd name="connsiteX30" fmla="*/ 3838575 w 6024562"/>
                <a:gd name="connsiteY30" fmla="*/ 414337 h 414337"/>
                <a:gd name="connsiteX31" fmla="*/ 3910012 w 6024562"/>
                <a:gd name="connsiteY31" fmla="*/ 147637 h 414337"/>
                <a:gd name="connsiteX32" fmla="*/ 4052887 w 6024562"/>
                <a:gd name="connsiteY32" fmla="*/ 157162 h 414337"/>
                <a:gd name="connsiteX33" fmla="*/ 4114800 w 6024562"/>
                <a:gd name="connsiteY33" fmla="*/ 414337 h 414337"/>
                <a:gd name="connsiteX34" fmla="*/ 4757737 w 6024562"/>
                <a:gd name="connsiteY34" fmla="*/ 414337 h 414337"/>
                <a:gd name="connsiteX35" fmla="*/ 4752975 w 6024562"/>
                <a:gd name="connsiteY35" fmla="*/ 190500 h 414337"/>
                <a:gd name="connsiteX36" fmla="*/ 4805362 w 6024562"/>
                <a:gd name="connsiteY36" fmla="*/ 142875 h 414337"/>
                <a:gd name="connsiteX37" fmla="*/ 4976812 w 6024562"/>
                <a:gd name="connsiteY37" fmla="*/ 147637 h 414337"/>
                <a:gd name="connsiteX38" fmla="*/ 4976812 w 6024562"/>
                <a:gd name="connsiteY38" fmla="*/ 409575 h 414337"/>
                <a:gd name="connsiteX39" fmla="*/ 5110162 w 6024562"/>
                <a:gd name="connsiteY39" fmla="*/ 409575 h 414337"/>
                <a:gd name="connsiteX40" fmla="*/ 5110162 w 6024562"/>
                <a:gd name="connsiteY40" fmla="*/ 204787 h 414337"/>
                <a:gd name="connsiteX41" fmla="*/ 5157787 w 6024562"/>
                <a:gd name="connsiteY41" fmla="*/ 138112 h 414337"/>
                <a:gd name="connsiteX42" fmla="*/ 5334000 w 6024562"/>
                <a:gd name="connsiteY42" fmla="*/ 147637 h 414337"/>
                <a:gd name="connsiteX43" fmla="*/ 5338762 w 6024562"/>
                <a:gd name="connsiteY43" fmla="*/ 414337 h 414337"/>
                <a:gd name="connsiteX44" fmla="*/ 5472112 w 6024562"/>
                <a:gd name="connsiteY44" fmla="*/ 409575 h 414337"/>
                <a:gd name="connsiteX45" fmla="*/ 5472112 w 6024562"/>
                <a:gd name="connsiteY45" fmla="*/ 195262 h 414337"/>
                <a:gd name="connsiteX46" fmla="*/ 5524500 w 6024562"/>
                <a:gd name="connsiteY46" fmla="*/ 152400 h 414337"/>
                <a:gd name="connsiteX47" fmla="*/ 5705475 w 6024562"/>
                <a:gd name="connsiteY47" fmla="*/ 147637 h 414337"/>
                <a:gd name="connsiteX48" fmla="*/ 5710237 w 6024562"/>
                <a:gd name="connsiteY48" fmla="*/ 409575 h 414337"/>
                <a:gd name="connsiteX49" fmla="*/ 6024562 w 6024562"/>
                <a:gd name="connsiteY49" fmla="*/ 409575 h 414337"/>
                <a:gd name="connsiteX50" fmla="*/ 6019800 w 6024562"/>
                <a:gd name="connsiteY50" fmla="*/ 0 h 414337"/>
                <a:gd name="connsiteX51" fmla="*/ 4762 w 6024562"/>
                <a:gd name="connsiteY51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2128837 w 6024562"/>
                <a:gd name="connsiteY18" fmla="*/ 400050 h 414337"/>
                <a:gd name="connsiteX19" fmla="*/ 2262187 w 6024562"/>
                <a:gd name="connsiteY19" fmla="*/ 147637 h 414337"/>
                <a:gd name="connsiteX20" fmla="*/ 2371725 w 6024562"/>
                <a:gd name="connsiteY20" fmla="*/ 414337 h 414337"/>
                <a:gd name="connsiteX21" fmla="*/ 2514600 w 6024562"/>
                <a:gd name="connsiteY21" fmla="*/ 152400 h 414337"/>
                <a:gd name="connsiteX22" fmla="*/ 2624138 w 6024562"/>
                <a:gd name="connsiteY22" fmla="*/ 409575 h 414337"/>
                <a:gd name="connsiteX23" fmla="*/ 3305175 w 6024562"/>
                <a:gd name="connsiteY23" fmla="*/ 404812 h 414337"/>
                <a:gd name="connsiteX24" fmla="*/ 3362325 w 6024562"/>
                <a:gd name="connsiteY24" fmla="*/ 157162 h 414337"/>
                <a:gd name="connsiteX25" fmla="*/ 3509962 w 6024562"/>
                <a:gd name="connsiteY25" fmla="*/ 157162 h 414337"/>
                <a:gd name="connsiteX26" fmla="*/ 3571875 w 6024562"/>
                <a:gd name="connsiteY26" fmla="*/ 395287 h 414337"/>
                <a:gd name="connsiteX27" fmla="*/ 3633787 w 6024562"/>
                <a:gd name="connsiteY27" fmla="*/ 152400 h 414337"/>
                <a:gd name="connsiteX28" fmla="*/ 3771900 w 6024562"/>
                <a:gd name="connsiteY28" fmla="*/ 147637 h 414337"/>
                <a:gd name="connsiteX29" fmla="*/ 3838575 w 6024562"/>
                <a:gd name="connsiteY29" fmla="*/ 414337 h 414337"/>
                <a:gd name="connsiteX30" fmla="*/ 3910012 w 6024562"/>
                <a:gd name="connsiteY30" fmla="*/ 147637 h 414337"/>
                <a:gd name="connsiteX31" fmla="*/ 4052887 w 6024562"/>
                <a:gd name="connsiteY31" fmla="*/ 157162 h 414337"/>
                <a:gd name="connsiteX32" fmla="*/ 4114800 w 6024562"/>
                <a:gd name="connsiteY32" fmla="*/ 414337 h 414337"/>
                <a:gd name="connsiteX33" fmla="*/ 4757737 w 6024562"/>
                <a:gd name="connsiteY33" fmla="*/ 414337 h 414337"/>
                <a:gd name="connsiteX34" fmla="*/ 4752975 w 6024562"/>
                <a:gd name="connsiteY34" fmla="*/ 190500 h 414337"/>
                <a:gd name="connsiteX35" fmla="*/ 4805362 w 6024562"/>
                <a:gd name="connsiteY35" fmla="*/ 142875 h 414337"/>
                <a:gd name="connsiteX36" fmla="*/ 4976812 w 6024562"/>
                <a:gd name="connsiteY36" fmla="*/ 147637 h 414337"/>
                <a:gd name="connsiteX37" fmla="*/ 4976812 w 6024562"/>
                <a:gd name="connsiteY37" fmla="*/ 409575 h 414337"/>
                <a:gd name="connsiteX38" fmla="*/ 5110162 w 6024562"/>
                <a:gd name="connsiteY38" fmla="*/ 409575 h 414337"/>
                <a:gd name="connsiteX39" fmla="*/ 5110162 w 6024562"/>
                <a:gd name="connsiteY39" fmla="*/ 204787 h 414337"/>
                <a:gd name="connsiteX40" fmla="*/ 5157787 w 6024562"/>
                <a:gd name="connsiteY40" fmla="*/ 138112 h 414337"/>
                <a:gd name="connsiteX41" fmla="*/ 5334000 w 6024562"/>
                <a:gd name="connsiteY41" fmla="*/ 147637 h 414337"/>
                <a:gd name="connsiteX42" fmla="*/ 5338762 w 6024562"/>
                <a:gd name="connsiteY42" fmla="*/ 414337 h 414337"/>
                <a:gd name="connsiteX43" fmla="*/ 5472112 w 6024562"/>
                <a:gd name="connsiteY43" fmla="*/ 409575 h 414337"/>
                <a:gd name="connsiteX44" fmla="*/ 5472112 w 6024562"/>
                <a:gd name="connsiteY44" fmla="*/ 195262 h 414337"/>
                <a:gd name="connsiteX45" fmla="*/ 5524500 w 6024562"/>
                <a:gd name="connsiteY45" fmla="*/ 152400 h 414337"/>
                <a:gd name="connsiteX46" fmla="*/ 5705475 w 6024562"/>
                <a:gd name="connsiteY46" fmla="*/ 147637 h 414337"/>
                <a:gd name="connsiteX47" fmla="*/ 5710237 w 6024562"/>
                <a:gd name="connsiteY47" fmla="*/ 409575 h 414337"/>
                <a:gd name="connsiteX48" fmla="*/ 6024562 w 6024562"/>
                <a:gd name="connsiteY48" fmla="*/ 409575 h 414337"/>
                <a:gd name="connsiteX49" fmla="*/ 6019800 w 6024562"/>
                <a:gd name="connsiteY49" fmla="*/ 0 h 414337"/>
                <a:gd name="connsiteX50" fmla="*/ 4762 w 6024562"/>
                <a:gd name="connsiteY50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2128837 w 6024562"/>
                <a:gd name="connsiteY18" fmla="*/ 400050 h 414337"/>
                <a:gd name="connsiteX19" fmla="*/ 2371725 w 6024562"/>
                <a:gd name="connsiteY19" fmla="*/ 414337 h 414337"/>
                <a:gd name="connsiteX20" fmla="*/ 2514600 w 6024562"/>
                <a:gd name="connsiteY20" fmla="*/ 152400 h 414337"/>
                <a:gd name="connsiteX21" fmla="*/ 2624138 w 6024562"/>
                <a:gd name="connsiteY21" fmla="*/ 409575 h 414337"/>
                <a:gd name="connsiteX22" fmla="*/ 3305175 w 6024562"/>
                <a:gd name="connsiteY22" fmla="*/ 404812 h 414337"/>
                <a:gd name="connsiteX23" fmla="*/ 3362325 w 6024562"/>
                <a:gd name="connsiteY23" fmla="*/ 157162 h 414337"/>
                <a:gd name="connsiteX24" fmla="*/ 3509962 w 6024562"/>
                <a:gd name="connsiteY24" fmla="*/ 157162 h 414337"/>
                <a:gd name="connsiteX25" fmla="*/ 3571875 w 6024562"/>
                <a:gd name="connsiteY25" fmla="*/ 395287 h 414337"/>
                <a:gd name="connsiteX26" fmla="*/ 3633787 w 6024562"/>
                <a:gd name="connsiteY26" fmla="*/ 152400 h 414337"/>
                <a:gd name="connsiteX27" fmla="*/ 3771900 w 6024562"/>
                <a:gd name="connsiteY27" fmla="*/ 147637 h 414337"/>
                <a:gd name="connsiteX28" fmla="*/ 3838575 w 6024562"/>
                <a:gd name="connsiteY28" fmla="*/ 414337 h 414337"/>
                <a:gd name="connsiteX29" fmla="*/ 3910012 w 6024562"/>
                <a:gd name="connsiteY29" fmla="*/ 147637 h 414337"/>
                <a:gd name="connsiteX30" fmla="*/ 4052887 w 6024562"/>
                <a:gd name="connsiteY30" fmla="*/ 157162 h 414337"/>
                <a:gd name="connsiteX31" fmla="*/ 4114800 w 6024562"/>
                <a:gd name="connsiteY31" fmla="*/ 414337 h 414337"/>
                <a:gd name="connsiteX32" fmla="*/ 4757737 w 6024562"/>
                <a:gd name="connsiteY32" fmla="*/ 414337 h 414337"/>
                <a:gd name="connsiteX33" fmla="*/ 4752975 w 6024562"/>
                <a:gd name="connsiteY33" fmla="*/ 190500 h 414337"/>
                <a:gd name="connsiteX34" fmla="*/ 4805362 w 6024562"/>
                <a:gd name="connsiteY34" fmla="*/ 142875 h 414337"/>
                <a:gd name="connsiteX35" fmla="*/ 4976812 w 6024562"/>
                <a:gd name="connsiteY35" fmla="*/ 147637 h 414337"/>
                <a:gd name="connsiteX36" fmla="*/ 4976812 w 6024562"/>
                <a:gd name="connsiteY36" fmla="*/ 409575 h 414337"/>
                <a:gd name="connsiteX37" fmla="*/ 5110162 w 6024562"/>
                <a:gd name="connsiteY37" fmla="*/ 409575 h 414337"/>
                <a:gd name="connsiteX38" fmla="*/ 5110162 w 6024562"/>
                <a:gd name="connsiteY38" fmla="*/ 204787 h 414337"/>
                <a:gd name="connsiteX39" fmla="*/ 5157787 w 6024562"/>
                <a:gd name="connsiteY39" fmla="*/ 138112 h 414337"/>
                <a:gd name="connsiteX40" fmla="*/ 5334000 w 6024562"/>
                <a:gd name="connsiteY40" fmla="*/ 147637 h 414337"/>
                <a:gd name="connsiteX41" fmla="*/ 5338762 w 6024562"/>
                <a:gd name="connsiteY41" fmla="*/ 414337 h 414337"/>
                <a:gd name="connsiteX42" fmla="*/ 5472112 w 6024562"/>
                <a:gd name="connsiteY42" fmla="*/ 409575 h 414337"/>
                <a:gd name="connsiteX43" fmla="*/ 5472112 w 6024562"/>
                <a:gd name="connsiteY43" fmla="*/ 195262 h 414337"/>
                <a:gd name="connsiteX44" fmla="*/ 5524500 w 6024562"/>
                <a:gd name="connsiteY44" fmla="*/ 152400 h 414337"/>
                <a:gd name="connsiteX45" fmla="*/ 5705475 w 6024562"/>
                <a:gd name="connsiteY45" fmla="*/ 147637 h 414337"/>
                <a:gd name="connsiteX46" fmla="*/ 5710237 w 6024562"/>
                <a:gd name="connsiteY46" fmla="*/ 409575 h 414337"/>
                <a:gd name="connsiteX47" fmla="*/ 6024562 w 6024562"/>
                <a:gd name="connsiteY47" fmla="*/ 409575 h 414337"/>
                <a:gd name="connsiteX48" fmla="*/ 6019800 w 6024562"/>
                <a:gd name="connsiteY48" fmla="*/ 0 h 414337"/>
                <a:gd name="connsiteX49" fmla="*/ 4762 w 6024562"/>
                <a:gd name="connsiteY49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2128837 w 6024562"/>
                <a:gd name="connsiteY18" fmla="*/ 400050 h 414337"/>
                <a:gd name="connsiteX19" fmla="*/ 2371725 w 6024562"/>
                <a:gd name="connsiteY19" fmla="*/ 414337 h 414337"/>
                <a:gd name="connsiteX20" fmla="*/ 2624138 w 6024562"/>
                <a:gd name="connsiteY20" fmla="*/ 409575 h 414337"/>
                <a:gd name="connsiteX21" fmla="*/ 3305175 w 6024562"/>
                <a:gd name="connsiteY21" fmla="*/ 404812 h 414337"/>
                <a:gd name="connsiteX22" fmla="*/ 3362325 w 6024562"/>
                <a:gd name="connsiteY22" fmla="*/ 157162 h 414337"/>
                <a:gd name="connsiteX23" fmla="*/ 3509962 w 6024562"/>
                <a:gd name="connsiteY23" fmla="*/ 157162 h 414337"/>
                <a:gd name="connsiteX24" fmla="*/ 3571875 w 6024562"/>
                <a:gd name="connsiteY24" fmla="*/ 395287 h 414337"/>
                <a:gd name="connsiteX25" fmla="*/ 3633787 w 6024562"/>
                <a:gd name="connsiteY25" fmla="*/ 152400 h 414337"/>
                <a:gd name="connsiteX26" fmla="*/ 3771900 w 6024562"/>
                <a:gd name="connsiteY26" fmla="*/ 147637 h 414337"/>
                <a:gd name="connsiteX27" fmla="*/ 3838575 w 6024562"/>
                <a:gd name="connsiteY27" fmla="*/ 414337 h 414337"/>
                <a:gd name="connsiteX28" fmla="*/ 3910012 w 6024562"/>
                <a:gd name="connsiteY28" fmla="*/ 147637 h 414337"/>
                <a:gd name="connsiteX29" fmla="*/ 4052887 w 6024562"/>
                <a:gd name="connsiteY29" fmla="*/ 157162 h 414337"/>
                <a:gd name="connsiteX30" fmla="*/ 4114800 w 6024562"/>
                <a:gd name="connsiteY30" fmla="*/ 414337 h 414337"/>
                <a:gd name="connsiteX31" fmla="*/ 4757737 w 6024562"/>
                <a:gd name="connsiteY31" fmla="*/ 414337 h 414337"/>
                <a:gd name="connsiteX32" fmla="*/ 4752975 w 6024562"/>
                <a:gd name="connsiteY32" fmla="*/ 190500 h 414337"/>
                <a:gd name="connsiteX33" fmla="*/ 4805362 w 6024562"/>
                <a:gd name="connsiteY33" fmla="*/ 142875 h 414337"/>
                <a:gd name="connsiteX34" fmla="*/ 4976812 w 6024562"/>
                <a:gd name="connsiteY34" fmla="*/ 147637 h 414337"/>
                <a:gd name="connsiteX35" fmla="*/ 4976812 w 6024562"/>
                <a:gd name="connsiteY35" fmla="*/ 409575 h 414337"/>
                <a:gd name="connsiteX36" fmla="*/ 5110162 w 6024562"/>
                <a:gd name="connsiteY36" fmla="*/ 409575 h 414337"/>
                <a:gd name="connsiteX37" fmla="*/ 5110162 w 6024562"/>
                <a:gd name="connsiteY37" fmla="*/ 204787 h 414337"/>
                <a:gd name="connsiteX38" fmla="*/ 5157787 w 6024562"/>
                <a:gd name="connsiteY38" fmla="*/ 138112 h 414337"/>
                <a:gd name="connsiteX39" fmla="*/ 5334000 w 6024562"/>
                <a:gd name="connsiteY39" fmla="*/ 147637 h 414337"/>
                <a:gd name="connsiteX40" fmla="*/ 5338762 w 6024562"/>
                <a:gd name="connsiteY40" fmla="*/ 414337 h 414337"/>
                <a:gd name="connsiteX41" fmla="*/ 5472112 w 6024562"/>
                <a:gd name="connsiteY41" fmla="*/ 409575 h 414337"/>
                <a:gd name="connsiteX42" fmla="*/ 5472112 w 6024562"/>
                <a:gd name="connsiteY42" fmla="*/ 195262 h 414337"/>
                <a:gd name="connsiteX43" fmla="*/ 5524500 w 6024562"/>
                <a:gd name="connsiteY43" fmla="*/ 152400 h 414337"/>
                <a:gd name="connsiteX44" fmla="*/ 5705475 w 6024562"/>
                <a:gd name="connsiteY44" fmla="*/ 147637 h 414337"/>
                <a:gd name="connsiteX45" fmla="*/ 5710237 w 6024562"/>
                <a:gd name="connsiteY45" fmla="*/ 409575 h 414337"/>
                <a:gd name="connsiteX46" fmla="*/ 6024562 w 6024562"/>
                <a:gd name="connsiteY46" fmla="*/ 409575 h 414337"/>
                <a:gd name="connsiteX47" fmla="*/ 6019800 w 6024562"/>
                <a:gd name="connsiteY47" fmla="*/ 0 h 414337"/>
                <a:gd name="connsiteX48" fmla="*/ 4762 w 6024562"/>
                <a:gd name="connsiteY48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2128837 w 6024562"/>
                <a:gd name="connsiteY18" fmla="*/ 400050 h 414337"/>
                <a:gd name="connsiteX19" fmla="*/ 2624138 w 6024562"/>
                <a:gd name="connsiteY19" fmla="*/ 409575 h 414337"/>
                <a:gd name="connsiteX20" fmla="*/ 3305175 w 6024562"/>
                <a:gd name="connsiteY20" fmla="*/ 404812 h 414337"/>
                <a:gd name="connsiteX21" fmla="*/ 3362325 w 6024562"/>
                <a:gd name="connsiteY21" fmla="*/ 157162 h 414337"/>
                <a:gd name="connsiteX22" fmla="*/ 3509962 w 6024562"/>
                <a:gd name="connsiteY22" fmla="*/ 157162 h 414337"/>
                <a:gd name="connsiteX23" fmla="*/ 3571875 w 6024562"/>
                <a:gd name="connsiteY23" fmla="*/ 395287 h 414337"/>
                <a:gd name="connsiteX24" fmla="*/ 3633787 w 6024562"/>
                <a:gd name="connsiteY24" fmla="*/ 152400 h 414337"/>
                <a:gd name="connsiteX25" fmla="*/ 3771900 w 6024562"/>
                <a:gd name="connsiteY25" fmla="*/ 147637 h 414337"/>
                <a:gd name="connsiteX26" fmla="*/ 3838575 w 6024562"/>
                <a:gd name="connsiteY26" fmla="*/ 414337 h 414337"/>
                <a:gd name="connsiteX27" fmla="*/ 3910012 w 6024562"/>
                <a:gd name="connsiteY27" fmla="*/ 147637 h 414337"/>
                <a:gd name="connsiteX28" fmla="*/ 4052887 w 6024562"/>
                <a:gd name="connsiteY28" fmla="*/ 157162 h 414337"/>
                <a:gd name="connsiteX29" fmla="*/ 4114800 w 6024562"/>
                <a:gd name="connsiteY29" fmla="*/ 414337 h 414337"/>
                <a:gd name="connsiteX30" fmla="*/ 4757737 w 6024562"/>
                <a:gd name="connsiteY30" fmla="*/ 414337 h 414337"/>
                <a:gd name="connsiteX31" fmla="*/ 4752975 w 6024562"/>
                <a:gd name="connsiteY31" fmla="*/ 190500 h 414337"/>
                <a:gd name="connsiteX32" fmla="*/ 4805362 w 6024562"/>
                <a:gd name="connsiteY32" fmla="*/ 142875 h 414337"/>
                <a:gd name="connsiteX33" fmla="*/ 4976812 w 6024562"/>
                <a:gd name="connsiteY33" fmla="*/ 147637 h 414337"/>
                <a:gd name="connsiteX34" fmla="*/ 4976812 w 6024562"/>
                <a:gd name="connsiteY34" fmla="*/ 409575 h 414337"/>
                <a:gd name="connsiteX35" fmla="*/ 5110162 w 6024562"/>
                <a:gd name="connsiteY35" fmla="*/ 409575 h 414337"/>
                <a:gd name="connsiteX36" fmla="*/ 5110162 w 6024562"/>
                <a:gd name="connsiteY36" fmla="*/ 204787 h 414337"/>
                <a:gd name="connsiteX37" fmla="*/ 5157787 w 6024562"/>
                <a:gd name="connsiteY37" fmla="*/ 138112 h 414337"/>
                <a:gd name="connsiteX38" fmla="*/ 5334000 w 6024562"/>
                <a:gd name="connsiteY38" fmla="*/ 147637 h 414337"/>
                <a:gd name="connsiteX39" fmla="*/ 5338762 w 6024562"/>
                <a:gd name="connsiteY39" fmla="*/ 414337 h 414337"/>
                <a:gd name="connsiteX40" fmla="*/ 5472112 w 6024562"/>
                <a:gd name="connsiteY40" fmla="*/ 409575 h 414337"/>
                <a:gd name="connsiteX41" fmla="*/ 5472112 w 6024562"/>
                <a:gd name="connsiteY41" fmla="*/ 195262 h 414337"/>
                <a:gd name="connsiteX42" fmla="*/ 5524500 w 6024562"/>
                <a:gd name="connsiteY42" fmla="*/ 152400 h 414337"/>
                <a:gd name="connsiteX43" fmla="*/ 5705475 w 6024562"/>
                <a:gd name="connsiteY43" fmla="*/ 147637 h 414337"/>
                <a:gd name="connsiteX44" fmla="*/ 5710237 w 6024562"/>
                <a:gd name="connsiteY44" fmla="*/ 409575 h 414337"/>
                <a:gd name="connsiteX45" fmla="*/ 6024562 w 6024562"/>
                <a:gd name="connsiteY45" fmla="*/ 409575 h 414337"/>
                <a:gd name="connsiteX46" fmla="*/ 6019800 w 6024562"/>
                <a:gd name="connsiteY46" fmla="*/ 0 h 414337"/>
                <a:gd name="connsiteX47" fmla="*/ 4762 w 6024562"/>
                <a:gd name="connsiteY47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2624138 w 6024562"/>
                <a:gd name="connsiteY18" fmla="*/ 409575 h 414337"/>
                <a:gd name="connsiteX19" fmla="*/ 3305175 w 6024562"/>
                <a:gd name="connsiteY19" fmla="*/ 404812 h 414337"/>
                <a:gd name="connsiteX20" fmla="*/ 3362325 w 6024562"/>
                <a:gd name="connsiteY20" fmla="*/ 157162 h 414337"/>
                <a:gd name="connsiteX21" fmla="*/ 3509962 w 6024562"/>
                <a:gd name="connsiteY21" fmla="*/ 157162 h 414337"/>
                <a:gd name="connsiteX22" fmla="*/ 3571875 w 6024562"/>
                <a:gd name="connsiteY22" fmla="*/ 395287 h 414337"/>
                <a:gd name="connsiteX23" fmla="*/ 3633787 w 6024562"/>
                <a:gd name="connsiteY23" fmla="*/ 152400 h 414337"/>
                <a:gd name="connsiteX24" fmla="*/ 3771900 w 6024562"/>
                <a:gd name="connsiteY24" fmla="*/ 147637 h 414337"/>
                <a:gd name="connsiteX25" fmla="*/ 3838575 w 6024562"/>
                <a:gd name="connsiteY25" fmla="*/ 414337 h 414337"/>
                <a:gd name="connsiteX26" fmla="*/ 3910012 w 6024562"/>
                <a:gd name="connsiteY26" fmla="*/ 147637 h 414337"/>
                <a:gd name="connsiteX27" fmla="*/ 4052887 w 6024562"/>
                <a:gd name="connsiteY27" fmla="*/ 157162 h 414337"/>
                <a:gd name="connsiteX28" fmla="*/ 4114800 w 6024562"/>
                <a:gd name="connsiteY28" fmla="*/ 414337 h 414337"/>
                <a:gd name="connsiteX29" fmla="*/ 4757737 w 6024562"/>
                <a:gd name="connsiteY29" fmla="*/ 414337 h 414337"/>
                <a:gd name="connsiteX30" fmla="*/ 4752975 w 6024562"/>
                <a:gd name="connsiteY30" fmla="*/ 190500 h 414337"/>
                <a:gd name="connsiteX31" fmla="*/ 4805362 w 6024562"/>
                <a:gd name="connsiteY31" fmla="*/ 142875 h 414337"/>
                <a:gd name="connsiteX32" fmla="*/ 4976812 w 6024562"/>
                <a:gd name="connsiteY32" fmla="*/ 147637 h 414337"/>
                <a:gd name="connsiteX33" fmla="*/ 4976812 w 6024562"/>
                <a:gd name="connsiteY33" fmla="*/ 409575 h 414337"/>
                <a:gd name="connsiteX34" fmla="*/ 5110162 w 6024562"/>
                <a:gd name="connsiteY34" fmla="*/ 409575 h 414337"/>
                <a:gd name="connsiteX35" fmla="*/ 5110162 w 6024562"/>
                <a:gd name="connsiteY35" fmla="*/ 204787 h 414337"/>
                <a:gd name="connsiteX36" fmla="*/ 5157787 w 6024562"/>
                <a:gd name="connsiteY36" fmla="*/ 138112 h 414337"/>
                <a:gd name="connsiteX37" fmla="*/ 5334000 w 6024562"/>
                <a:gd name="connsiteY37" fmla="*/ 147637 h 414337"/>
                <a:gd name="connsiteX38" fmla="*/ 5338762 w 6024562"/>
                <a:gd name="connsiteY38" fmla="*/ 414337 h 414337"/>
                <a:gd name="connsiteX39" fmla="*/ 5472112 w 6024562"/>
                <a:gd name="connsiteY39" fmla="*/ 409575 h 414337"/>
                <a:gd name="connsiteX40" fmla="*/ 5472112 w 6024562"/>
                <a:gd name="connsiteY40" fmla="*/ 195262 h 414337"/>
                <a:gd name="connsiteX41" fmla="*/ 5524500 w 6024562"/>
                <a:gd name="connsiteY41" fmla="*/ 152400 h 414337"/>
                <a:gd name="connsiteX42" fmla="*/ 5705475 w 6024562"/>
                <a:gd name="connsiteY42" fmla="*/ 147637 h 414337"/>
                <a:gd name="connsiteX43" fmla="*/ 5710237 w 6024562"/>
                <a:gd name="connsiteY43" fmla="*/ 409575 h 414337"/>
                <a:gd name="connsiteX44" fmla="*/ 6024562 w 6024562"/>
                <a:gd name="connsiteY44" fmla="*/ 409575 h 414337"/>
                <a:gd name="connsiteX45" fmla="*/ 6019800 w 6024562"/>
                <a:gd name="connsiteY45" fmla="*/ 0 h 414337"/>
                <a:gd name="connsiteX46" fmla="*/ 4762 w 6024562"/>
                <a:gd name="connsiteY46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3305175 w 6024562"/>
                <a:gd name="connsiteY18" fmla="*/ 404812 h 414337"/>
                <a:gd name="connsiteX19" fmla="*/ 3362325 w 6024562"/>
                <a:gd name="connsiteY19" fmla="*/ 157162 h 414337"/>
                <a:gd name="connsiteX20" fmla="*/ 3509962 w 6024562"/>
                <a:gd name="connsiteY20" fmla="*/ 157162 h 414337"/>
                <a:gd name="connsiteX21" fmla="*/ 3571875 w 6024562"/>
                <a:gd name="connsiteY21" fmla="*/ 395287 h 414337"/>
                <a:gd name="connsiteX22" fmla="*/ 3633787 w 6024562"/>
                <a:gd name="connsiteY22" fmla="*/ 152400 h 414337"/>
                <a:gd name="connsiteX23" fmla="*/ 3771900 w 6024562"/>
                <a:gd name="connsiteY23" fmla="*/ 147637 h 414337"/>
                <a:gd name="connsiteX24" fmla="*/ 3838575 w 6024562"/>
                <a:gd name="connsiteY24" fmla="*/ 414337 h 414337"/>
                <a:gd name="connsiteX25" fmla="*/ 3910012 w 6024562"/>
                <a:gd name="connsiteY25" fmla="*/ 147637 h 414337"/>
                <a:gd name="connsiteX26" fmla="*/ 4052887 w 6024562"/>
                <a:gd name="connsiteY26" fmla="*/ 157162 h 414337"/>
                <a:gd name="connsiteX27" fmla="*/ 4114800 w 6024562"/>
                <a:gd name="connsiteY27" fmla="*/ 414337 h 414337"/>
                <a:gd name="connsiteX28" fmla="*/ 4757737 w 6024562"/>
                <a:gd name="connsiteY28" fmla="*/ 414337 h 414337"/>
                <a:gd name="connsiteX29" fmla="*/ 4752975 w 6024562"/>
                <a:gd name="connsiteY29" fmla="*/ 190500 h 414337"/>
                <a:gd name="connsiteX30" fmla="*/ 4805362 w 6024562"/>
                <a:gd name="connsiteY30" fmla="*/ 142875 h 414337"/>
                <a:gd name="connsiteX31" fmla="*/ 4976812 w 6024562"/>
                <a:gd name="connsiteY31" fmla="*/ 147637 h 414337"/>
                <a:gd name="connsiteX32" fmla="*/ 4976812 w 6024562"/>
                <a:gd name="connsiteY32" fmla="*/ 409575 h 414337"/>
                <a:gd name="connsiteX33" fmla="*/ 5110162 w 6024562"/>
                <a:gd name="connsiteY33" fmla="*/ 409575 h 414337"/>
                <a:gd name="connsiteX34" fmla="*/ 5110162 w 6024562"/>
                <a:gd name="connsiteY34" fmla="*/ 204787 h 414337"/>
                <a:gd name="connsiteX35" fmla="*/ 5157787 w 6024562"/>
                <a:gd name="connsiteY35" fmla="*/ 138112 h 414337"/>
                <a:gd name="connsiteX36" fmla="*/ 5334000 w 6024562"/>
                <a:gd name="connsiteY36" fmla="*/ 147637 h 414337"/>
                <a:gd name="connsiteX37" fmla="*/ 5338762 w 6024562"/>
                <a:gd name="connsiteY37" fmla="*/ 414337 h 414337"/>
                <a:gd name="connsiteX38" fmla="*/ 5472112 w 6024562"/>
                <a:gd name="connsiteY38" fmla="*/ 409575 h 414337"/>
                <a:gd name="connsiteX39" fmla="*/ 5472112 w 6024562"/>
                <a:gd name="connsiteY39" fmla="*/ 195262 h 414337"/>
                <a:gd name="connsiteX40" fmla="*/ 5524500 w 6024562"/>
                <a:gd name="connsiteY40" fmla="*/ 152400 h 414337"/>
                <a:gd name="connsiteX41" fmla="*/ 5705475 w 6024562"/>
                <a:gd name="connsiteY41" fmla="*/ 147637 h 414337"/>
                <a:gd name="connsiteX42" fmla="*/ 5710237 w 6024562"/>
                <a:gd name="connsiteY42" fmla="*/ 409575 h 414337"/>
                <a:gd name="connsiteX43" fmla="*/ 6024562 w 6024562"/>
                <a:gd name="connsiteY43" fmla="*/ 409575 h 414337"/>
                <a:gd name="connsiteX44" fmla="*/ 6019800 w 6024562"/>
                <a:gd name="connsiteY44" fmla="*/ 0 h 414337"/>
                <a:gd name="connsiteX45" fmla="*/ 4762 w 6024562"/>
                <a:gd name="connsiteY45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3362325 w 6024562"/>
                <a:gd name="connsiteY18" fmla="*/ 157162 h 414337"/>
                <a:gd name="connsiteX19" fmla="*/ 3509962 w 6024562"/>
                <a:gd name="connsiteY19" fmla="*/ 157162 h 414337"/>
                <a:gd name="connsiteX20" fmla="*/ 3571875 w 6024562"/>
                <a:gd name="connsiteY20" fmla="*/ 395287 h 414337"/>
                <a:gd name="connsiteX21" fmla="*/ 3633787 w 6024562"/>
                <a:gd name="connsiteY21" fmla="*/ 152400 h 414337"/>
                <a:gd name="connsiteX22" fmla="*/ 3771900 w 6024562"/>
                <a:gd name="connsiteY22" fmla="*/ 147637 h 414337"/>
                <a:gd name="connsiteX23" fmla="*/ 3838575 w 6024562"/>
                <a:gd name="connsiteY23" fmla="*/ 414337 h 414337"/>
                <a:gd name="connsiteX24" fmla="*/ 3910012 w 6024562"/>
                <a:gd name="connsiteY24" fmla="*/ 147637 h 414337"/>
                <a:gd name="connsiteX25" fmla="*/ 4052887 w 6024562"/>
                <a:gd name="connsiteY25" fmla="*/ 157162 h 414337"/>
                <a:gd name="connsiteX26" fmla="*/ 4114800 w 6024562"/>
                <a:gd name="connsiteY26" fmla="*/ 414337 h 414337"/>
                <a:gd name="connsiteX27" fmla="*/ 4757737 w 6024562"/>
                <a:gd name="connsiteY27" fmla="*/ 414337 h 414337"/>
                <a:gd name="connsiteX28" fmla="*/ 4752975 w 6024562"/>
                <a:gd name="connsiteY28" fmla="*/ 190500 h 414337"/>
                <a:gd name="connsiteX29" fmla="*/ 4805362 w 6024562"/>
                <a:gd name="connsiteY29" fmla="*/ 142875 h 414337"/>
                <a:gd name="connsiteX30" fmla="*/ 4976812 w 6024562"/>
                <a:gd name="connsiteY30" fmla="*/ 147637 h 414337"/>
                <a:gd name="connsiteX31" fmla="*/ 4976812 w 6024562"/>
                <a:gd name="connsiteY31" fmla="*/ 409575 h 414337"/>
                <a:gd name="connsiteX32" fmla="*/ 5110162 w 6024562"/>
                <a:gd name="connsiteY32" fmla="*/ 409575 h 414337"/>
                <a:gd name="connsiteX33" fmla="*/ 5110162 w 6024562"/>
                <a:gd name="connsiteY33" fmla="*/ 204787 h 414337"/>
                <a:gd name="connsiteX34" fmla="*/ 5157787 w 6024562"/>
                <a:gd name="connsiteY34" fmla="*/ 138112 h 414337"/>
                <a:gd name="connsiteX35" fmla="*/ 5334000 w 6024562"/>
                <a:gd name="connsiteY35" fmla="*/ 147637 h 414337"/>
                <a:gd name="connsiteX36" fmla="*/ 5338762 w 6024562"/>
                <a:gd name="connsiteY36" fmla="*/ 414337 h 414337"/>
                <a:gd name="connsiteX37" fmla="*/ 5472112 w 6024562"/>
                <a:gd name="connsiteY37" fmla="*/ 409575 h 414337"/>
                <a:gd name="connsiteX38" fmla="*/ 5472112 w 6024562"/>
                <a:gd name="connsiteY38" fmla="*/ 195262 h 414337"/>
                <a:gd name="connsiteX39" fmla="*/ 5524500 w 6024562"/>
                <a:gd name="connsiteY39" fmla="*/ 152400 h 414337"/>
                <a:gd name="connsiteX40" fmla="*/ 5705475 w 6024562"/>
                <a:gd name="connsiteY40" fmla="*/ 147637 h 414337"/>
                <a:gd name="connsiteX41" fmla="*/ 5710237 w 6024562"/>
                <a:gd name="connsiteY41" fmla="*/ 409575 h 414337"/>
                <a:gd name="connsiteX42" fmla="*/ 6024562 w 6024562"/>
                <a:gd name="connsiteY42" fmla="*/ 409575 h 414337"/>
                <a:gd name="connsiteX43" fmla="*/ 6019800 w 6024562"/>
                <a:gd name="connsiteY43" fmla="*/ 0 h 414337"/>
                <a:gd name="connsiteX44" fmla="*/ 4762 w 6024562"/>
                <a:gd name="connsiteY44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3362325 w 6024562"/>
                <a:gd name="connsiteY18" fmla="*/ 157162 h 414337"/>
                <a:gd name="connsiteX19" fmla="*/ 3509962 w 6024562"/>
                <a:gd name="connsiteY19" fmla="*/ 157162 h 414337"/>
                <a:gd name="connsiteX20" fmla="*/ 3571875 w 6024562"/>
                <a:gd name="connsiteY20" fmla="*/ 395287 h 414337"/>
                <a:gd name="connsiteX21" fmla="*/ 3633787 w 6024562"/>
                <a:gd name="connsiteY21" fmla="*/ 152400 h 414337"/>
                <a:gd name="connsiteX22" fmla="*/ 3771900 w 6024562"/>
                <a:gd name="connsiteY22" fmla="*/ 147637 h 414337"/>
                <a:gd name="connsiteX23" fmla="*/ 3838575 w 6024562"/>
                <a:gd name="connsiteY23" fmla="*/ 414337 h 414337"/>
                <a:gd name="connsiteX24" fmla="*/ 3910012 w 6024562"/>
                <a:gd name="connsiteY24" fmla="*/ 147637 h 414337"/>
                <a:gd name="connsiteX25" fmla="*/ 4052887 w 6024562"/>
                <a:gd name="connsiteY25" fmla="*/ 157162 h 414337"/>
                <a:gd name="connsiteX26" fmla="*/ 4114800 w 6024562"/>
                <a:gd name="connsiteY26" fmla="*/ 414337 h 414337"/>
                <a:gd name="connsiteX27" fmla="*/ 4757737 w 6024562"/>
                <a:gd name="connsiteY27" fmla="*/ 414337 h 414337"/>
                <a:gd name="connsiteX28" fmla="*/ 4752975 w 6024562"/>
                <a:gd name="connsiteY28" fmla="*/ 190500 h 414337"/>
                <a:gd name="connsiteX29" fmla="*/ 4805362 w 6024562"/>
                <a:gd name="connsiteY29" fmla="*/ 142875 h 414337"/>
                <a:gd name="connsiteX30" fmla="*/ 4976812 w 6024562"/>
                <a:gd name="connsiteY30" fmla="*/ 147637 h 414337"/>
                <a:gd name="connsiteX31" fmla="*/ 4976812 w 6024562"/>
                <a:gd name="connsiteY31" fmla="*/ 409575 h 414337"/>
                <a:gd name="connsiteX32" fmla="*/ 5110162 w 6024562"/>
                <a:gd name="connsiteY32" fmla="*/ 409575 h 414337"/>
                <a:gd name="connsiteX33" fmla="*/ 5110162 w 6024562"/>
                <a:gd name="connsiteY33" fmla="*/ 204787 h 414337"/>
                <a:gd name="connsiteX34" fmla="*/ 5157787 w 6024562"/>
                <a:gd name="connsiteY34" fmla="*/ 138112 h 414337"/>
                <a:gd name="connsiteX35" fmla="*/ 5334000 w 6024562"/>
                <a:gd name="connsiteY35" fmla="*/ 147637 h 414337"/>
                <a:gd name="connsiteX36" fmla="*/ 5338762 w 6024562"/>
                <a:gd name="connsiteY36" fmla="*/ 414337 h 414337"/>
                <a:gd name="connsiteX37" fmla="*/ 5472112 w 6024562"/>
                <a:gd name="connsiteY37" fmla="*/ 409575 h 414337"/>
                <a:gd name="connsiteX38" fmla="*/ 5472112 w 6024562"/>
                <a:gd name="connsiteY38" fmla="*/ 195262 h 414337"/>
                <a:gd name="connsiteX39" fmla="*/ 5524500 w 6024562"/>
                <a:gd name="connsiteY39" fmla="*/ 152400 h 414337"/>
                <a:gd name="connsiteX40" fmla="*/ 5705475 w 6024562"/>
                <a:gd name="connsiteY40" fmla="*/ 147637 h 414337"/>
                <a:gd name="connsiteX41" fmla="*/ 5710237 w 6024562"/>
                <a:gd name="connsiteY41" fmla="*/ 409575 h 414337"/>
                <a:gd name="connsiteX42" fmla="*/ 6024562 w 6024562"/>
                <a:gd name="connsiteY42" fmla="*/ 409575 h 414337"/>
                <a:gd name="connsiteX43" fmla="*/ 6019800 w 6024562"/>
                <a:gd name="connsiteY43" fmla="*/ 0 h 414337"/>
                <a:gd name="connsiteX44" fmla="*/ 1498022 w 6024562"/>
                <a:gd name="connsiteY44" fmla="*/ 1918 h 414337"/>
                <a:gd name="connsiteX45" fmla="*/ 4762 w 6024562"/>
                <a:gd name="connsiteY45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3509962 w 6024562"/>
                <a:gd name="connsiteY18" fmla="*/ 157162 h 414337"/>
                <a:gd name="connsiteX19" fmla="*/ 3571875 w 6024562"/>
                <a:gd name="connsiteY19" fmla="*/ 395287 h 414337"/>
                <a:gd name="connsiteX20" fmla="*/ 3633787 w 6024562"/>
                <a:gd name="connsiteY20" fmla="*/ 152400 h 414337"/>
                <a:gd name="connsiteX21" fmla="*/ 3771900 w 6024562"/>
                <a:gd name="connsiteY21" fmla="*/ 147637 h 414337"/>
                <a:gd name="connsiteX22" fmla="*/ 3838575 w 6024562"/>
                <a:gd name="connsiteY22" fmla="*/ 414337 h 414337"/>
                <a:gd name="connsiteX23" fmla="*/ 3910012 w 6024562"/>
                <a:gd name="connsiteY23" fmla="*/ 147637 h 414337"/>
                <a:gd name="connsiteX24" fmla="*/ 4052887 w 6024562"/>
                <a:gd name="connsiteY24" fmla="*/ 157162 h 414337"/>
                <a:gd name="connsiteX25" fmla="*/ 4114800 w 6024562"/>
                <a:gd name="connsiteY25" fmla="*/ 414337 h 414337"/>
                <a:gd name="connsiteX26" fmla="*/ 4757737 w 6024562"/>
                <a:gd name="connsiteY26" fmla="*/ 414337 h 414337"/>
                <a:gd name="connsiteX27" fmla="*/ 4752975 w 6024562"/>
                <a:gd name="connsiteY27" fmla="*/ 190500 h 414337"/>
                <a:gd name="connsiteX28" fmla="*/ 4805362 w 6024562"/>
                <a:gd name="connsiteY28" fmla="*/ 142875 h 414337"/>
                <a:gd name="connsiteX29" fmla="*/ 4976812 w 6024562"/>
                <a:gd name="connsiteY29" fmla="*/ 147637 h 414337"/>
                <a:gd name="connsiteX30" fmla="*/ 4976812 w 6024562"/>
                <a:gd name="connsiteY30" fmla="*/ 409575 h 414337"/>
                <a:gd name="connsiteX31" fmla="*/ 5110162 w 6024562"/>
                <a:gd name="connsiteY31" fmla="*/ 409575 h 414337"/>
                <a:gd name="connsiteX32" fmla="*/ 5110162 w 6024562"/>
                <a:gd name="connsiteY32" fmla="*/ 204787 h 414337"/>
                <a:gd name="connsiteX33" fmla="*/ 5157787 w 6024562"/>
                <a:gd name="connsiteY33" fmla="*/ 138112 h 414337"/>
                <a:gd name="connsiteX34" fmla="*/ 5334000 w 6024562"/>
                <a:gd name="connsiteY34" fmla="*/ 147637 h 414337"/>
                <a:gd name="connsiteX35" fmla="*/ 5338762 w 6024562"/>
                <a:gd name="connsiteY35" fmla="*/ 414337 h 414337"/>
                <a:gd name="connsiteX36" fmla="*/ 5472112 w 6024562"/>
                <a:gd name="connsiteY36" fmla="*/ 409575 h 414337"/>
                <a:gd name="connsiteX37" fmla="*/ 5472112 w 6024562"/>
                <a:gd name="connsiteY37" fmla="*/ 195262 h 414337"/>
                <a:gd name="connsiteX38" fmla="*/ 5524500 w 6024562"/>
                <a:gd name="connsiteY38" fmla="*/ 152400 h 414337"/>
                <a:gd name="connsiteX39" fmla="*/ 5705475 w 6024562"/>
                <a:gd name="connsiteY39" fmla="*/ 147637 h 414337"/>
                <a:gd name="connsiteX40" fmla="*/ 5710237 w 6024562"/>
                <a:gd name="connsiteY40" fmla="*/ 409575 h 414337"/>
                <a:gd name="connsiteX41" fmla="*/ 6024562 w 6024562"/>
                <a:gd name="connsiteY41" fmla="*/ 409575 h 414337"/>
                <a:gd name="connsiteX42" fmla="*/ 6019800 w 6024562"/>
                <a:gd name="connsiteY42" fmla="*/ 0 h 414337"/>
                <a:gd name="connsiteX43" fmla="*/ 1498022 w 6024562"/>
                <a:gd name="connsiteY43" fmla="*/ 1918 h 414337"/>
                <a:gd name="connsiteX44" fmla="*/ 4762 w 6024562"/>
                <a:gd name="connsiteY44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3571875 w 6024562"/>
                <a:gd name="connsiteY18" fmla="*/ 395287 h 414337"/>
                <a:gd name="connsiteX19" fmla="*/ 3633787 w 6024562"/>
                <a:gd name="connsiteY19" fmla="*/ 152400 h 414337"/>
                <a:gd name="connsiteX20" fmla="*/ 3771900 w 6024562"/>
                <a:gd name="connsiteY20" fmla="*/ 147637 h 414337"/>
                <a:gd name="connsiteX21" fmla="*/ 3838575 w 6024562"/>
                <a:gd name="connsiteY21" fmla="*/ 414337 h 414337"/>
                <a:gd name="connsiteX22" fmla="*/ 3910012 w 6024562"/>
                <a:gd name="connsiteY22" fmla="*/ 147637 h 414337"/>
                <a:gd name="connsiteX23" fmla="*/ 4052887 w 6024562"/>
                <a:gd name="connsiteY23" fmla="*/ 157162 h 414337"/>
                <a:gd name="connsiteX24" fmla="*/ 4114800 w 6024562"/>
                <a:gd name="connsiteY24" fmla="*/ 414337 h 414337"/>
                <a:gd name="connsiteX25" fmla="*/ 4757737 w 6024562"/>
                <a:gd name="connsiteY25" fmla="*/ 414337 h 414337"/>
                <a:gd name="connsiteX26" fmla="*/ 4752975 w 6024562"/>
                <a:gd name="connsiteY26" fmla="*/ 190500 h 414337"/>
                <a:gd name="connsiteX27" fmla="*/ 4805362 w 6024562"/>
                <a:gd name="connsiteY27" fmla="*/ 142875 h 414337"/>
                <a:gd name="connsiteX28" fmla="*/ 4976812 w 6024562"/>
                <a:gd name="connsiteY28" fmla="*/ 147637 h 414337"/>
                <a:gd name="connsiteX29" fmla="*/ 4976812 w 6024562"/>
                <a:gd name="connsiteY29" fmla="*/ 409575 h 414337"/>
                <a:gd name="connsiteX30" fmla="*/ 5110162 w 6024562"/>
                <a:gd name="connsiteY30" fmla="*/ 409575 h 414337"/>
                <a:gd name="connsiteX31" fmla="*/ 5110162 w 6024562"/>
                <a:gd name="connsiteY31" fmla="*/ 204787 h 414337"/>
                <a:gd name="connsiteX32" fmla="*/ 5157787 w 6024562"/>
                <a:gd name="connsiteY32" fmla="*/ 138112 h 414337"/>
                <a:gd name="connsiteX33" fmla="*/ 5334000 w 6024562"/>
                <a:gd name="connsiteY33" fmla="*/ 147637 h 414337"/>
                <a:gd name="connsiteX34" fmla="*/ 5338762 w 6024562"/>
                <a:gd name="connsiteY34" fmla="*/ 414337 h 414337"/>
                <a:gd name="connsiteX35" fmla="*/ 5472112 w 6024562"/>
                <a:gd name="connsiteY35" fmla="*/ 409575 h 414337"/>
                <a:gd name="connsiteX36" fmla="*/ 5472112 w 6024562"/>
                <a:gd name="connsiteY36" fmla="*/ 195262 h 414337"/>
                <a:gd name="connsiteX37" fmla="*/ 5524500 w 6024562"/>
                <a:gd name="connsiteY37" fmla="*/ 152400 h 414337"/>
                <a:gd name="connsiteX38" fmla="*/ 5705475 w 6024562"/>
                <a:gd name="connsiteY38" fmla="*/ 147637 h 414337"/>
                <a:gd name="connsiteX39" fmla="*/ 5710237 w 6024562"/>
                <a:gd name="connsiteY39" fmla="*/ 409575 h 414337"/>
                <a:gd name="connsiteX40" fmla="*/ 6024562 w 6024562"/>
                <a:gd name="connsiteY40" fmla="*/ 409575 h 414337"/>
                <a:gd name="connsiteX41" fmla="*/ 6019800 w 6024562"/>
                <a:gd name="connsiteY41" fmla="*/ 0 h 414337"/>
                <a:gd name="connsiteX42" fmla="*/ 1498022 w 6024562"/>
                <a:gd name="connsiteY42" fmla="*/ 1918 h 414337"/>
                <a:gd name="connsiteX43" fmla="*/ 4762 w 6024562"/>
                <a:gd name="connsiteY43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3571875 w 6024562"/>
                <a:gd name="connsiteY18" fmla="*/ 395287 h 414337"/>
                <a:gd name="connsiteX19" fmla="*/ 3633787 w 6024562"/>
                <a:gd name="connsiteY19" fmla="*/ 152400 h 414337"/>
                <a:gd name="connsiteX20" fmla="*/ 3771900 w 6024562"/>
                <a:gd name="connsiteY20" fmla="*/ 147637 h 414337"/>
                <a:gd name="connsiteX21" fmla="*/ 3838575 w 6024562"/>
                <a:gd name="connsiteY21" fmla="*/ 414337 h 414337"/>
                <a:gd name="connsiteX22" fmla="*/ 3910012 w 6024562"/>
                <a:gd name="connsiteY22" fmla="*/ 147637 h 414337"/>
                <a:gd name="connsiteX23" fmla="*/ 4052887 w 6024562"/>
                <a:gd name="connsiteY23" fmla="*/ 157162 h 414337"/>
                <a:gd name="connsiteX24" fmla="*/ 4114800 w 6024562"/>
                <a:gd name="connsiteY24" fmla="*/ 414337 h 414337"/>
                <a:gd name="connsiteX25" fmla="*/ 4757737 w 6024562"/>
                <a:gd name="connsiteY25" fmla="*/ 414337 h 414337"/>
                <a:gd name="connsiteX26" fmla="*/ 4752975 w 6024562"/>
                <a:gd name="connsiteY26" fmla="*/ 190500 h 414337"/>
                <a:gd name="connsiteX27" fmla="*/ 4805362 w 6024562"/>
                <a:gd name="connsiteY27" fmla="*/ 142875 h 414337"/>
                <a:gd name="connsiteX28" fmla="*/ 4976812 w 6024562"/>
                <a:gd name="connsiteY28" fmla="*/ 147637 h 414337"/>
                <a:gd name="connsiteX29" fmla="*/ 4976812 w 6024562"/>
                <a:gd name="connsiteY29" fmla="*/ 409575 h 414337"/>
                <a:gd name="connsiteX30" fmla="*/ 5110162 w 6024562"/>
                <a:gd name="connsiteY30" fmla="*/ 409575 h 414337"/>
                <a:gd name="connsiteX31" fmla="*/ 5110162 w 6024562"/>
                <a:gd name="connsiteY31" fmla="*/ 204787 h 414337"/>
                <a:gd name="connsiteX32" fmla="*/ 5157787 w 6024562"/>
                <a:gd name="connsiteY32" fmla="*/ 138112 h 414337"/>
                <a:gd name="connsiteX33" fmla="*/ 5334000 w 6024562"/>
                <a:gd name="connsiteY33" fmla="*/ 147637 h 414337"/>
                <a:gd name="connsiteX34" fmla="*/ 5338762 w 6024562"/>
                <a:gd name="connsiteY34" fmla="*/ 414337 h 414337"/>
                <a:gd name="connsiteX35" fmla="*/ 5472112 w 6024562"/>
                <a:gd name="connsiteY35" fmla="*/ 409575 h 414337"/>
                <a:gd name="connsiteX36" fmla="*/ 5472112 w 6024562"/>
                <a:gd name="connsiteY36" fmla="*/ 195262 h 414337"/>
                <a:gd name="connsiteX37" fmla="*/ 5524500 w 6024562"/>
                <a:gd name="connsiteY37" fmla="*/ 152400 h 414337"/>
                <a:gd name="connsiteX38" fmla="*/ 5705475 w 6024562"/>
                <a:gd name="connsiteY38" fmla="*/ 147637 h 414337"/>
                <a:gd name="connsiteX39" fmla="*/ 5710237 w 6024562"/>
                <a:gd name="connsiteY39" fmla="*/ 409575 h 414337"/>
                <a:gd name="connsiteX40" fmla="*/ 6024562 w 6024562"/>
                <a:gd name="connsiteY40" fmla="*/ 409575 h 414337"/>
                <a:gd name="connsiteX41" fmla="*/ 6019800 w 6024562"/>
                <a:gd name="connsiteY41" fmla="*/ 0 h 414337"/>
                <a:gd name="connsiteX42" fmla="*/ 1498022 w 6024562"/>
                <a:gd name="connsiteY42" fmla="*/ 1918 h 414337"/>
                <a:gd name="connsiteX43" fmla="*/ 4762 w 6024562"/>
                <a:gd name="connsiteY43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3571875 w 6024562"/>
                <a:gd name="connsiteY18" fmla="*/ 395287 h 414337"/>
                <a:gd name="connsiteX19" fmla="*/ 3771900 w 6024562"/>
                <a:gd name="connsiteY19" fmla="*/ 147637 h 414337"/>
                <a:gd name="connsiteX20" fmla="*/ 3838575 w 6024562"/>
                <a:gd name="connsiteY20" fmla="*/ 414337 h 414337"/>
                <a:gd name="connsiteX21" fmla="*/ 3910012 w 6024562"/>
                <a:gd name="connsiteY21" fmla="*/ 147637 h 414337"/>
                <a:gd name="connsiteX22" fmla="*/ 4052887 w 6024562"/>
                <a:gd name="connsiteY22" fmla="*/ 157162 h 414337"/>
                <a:gd name="connsiteX23" fmla="*/ 4114800 w 6024562"/>
                <a:gd name="connsiteY23" fmla="*/ 414337 h 414337"/>
                <a:gd name="connsiteX24" fmla="*/ 4757737 w 6024562"/>
                <a:gd name="connsiteY24" fmla="*/ 414337 h 414337"/>
                <a:gd name="connsiteX25" fmla="*/ 4752975 w 6024562"/>
                <a:gd name="connsiteY25" fmla="*/ 190500 h 414337"/>
                <a:gd name="connsiteX26" fmla="*/ 4805362 w 6024562"/>
                <a:gd name="connsiteY26" fmla="*/ 142875 h 414337"/>
                <a:gd name="connsiteX27" fmla="*/ 4976812 w 6024562"/>
                <a:gd name="connsiteY27" fmla="*/ 147637 h 414337"/>
                <a:gd name="connsiteX28" fmla="*/ 4976812 w 6024562"/>
                <a:gd name="connsiteY28" fmla="*/ 409575 h 414337"/>
                <a:gd name="connsiteX29" fmla="*/ 5110162 w 6024562"/>
                <a:gd name="connsiteY29" fmla="*/ 409575 h 414337"/>
                <a:gd name="connsiteX30" fmla="*/ 5110162 w 6024562"/>
                <a:gd name="connsiteY30" fmla="*/ 204787 h 414337"/>
                <a:gd name="connsiteX31" fmla="*/ 5157787 w 6024562"/>
                <a:gd name="connsiteY31" fmla="*/ 138112 h 414337"/>
                <a:gd name="connsiteX32" fmla="*/ 5334000 w 6024562"/>
                <a:gd name="connsiteY32" fmla="*/ 147637 h 414337"/>
                <a:gd name="connsiteX33" fmla="*/ 5338762 w 6024562"/>
                <a:gd name="connsiteY33" fmla="*/ 414337 h 414337"/>
                <a:gd name="connsiteX34" fmla="*/ 5472112 w 6024562"/>
                <a:gd name="connsiteY34" fmla="*/ 409575 h 414337"/>
                <a:gd name="connsiteX35" fmla="*/ 5472112 w 6024562"/>
                <a:gd name="connsiteY35" fmla="*/ 195262 h 414337"/>
                <a:gd name="connsiteX36" fmla="*/ 5524500 w 6024562"/>
                <a:gd name="connsiteY36" fmla="*/ 152400 h 414337"/>
                <a:gd name="connsiteX37" fmla="*/ 5705475 w 6024562"/>
                <a:gd name="connsiteY37" fmla="*/ 147637 h 414337"/>
                <a:gd name="connsiteX38" fmla="*/ 5710237 w 6024562"/>
                <a:gd name="connsiteY38" fmla="*/ 409575 h 414337"/>
                <a:gd name="connsiteX39" fmla="*/ 6024562 w 6024562"/>
                <a:gd name="connsiteY39" fmla="*/ 409575 h 414337"/>
                <a:gd name="connsiteX40" fmla="*/ 6019800 w 6024562"/>
                <a:gd name="connsiteY40" fmla="*/ 0 h 414337"/>
                <a:gd name="connsiteX41" fmla="*/ 1498022 w 6024562"/>
                <a:gd name="connsiteY41" fmla="*/ 1918 h 414337"/>
                <a:gd name="connsiteX42" fmla="*/ 4762 w 6024562"/>
                <a:gd name="connsiteY42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3571875 w 6024562"/>
                <a:gd name="connsiteY18" fmla="*/ 395287 h 414337"/>
                <a:gd name="connsiteX19" fmla="*/ 3838575 w 6024562"/>
                <a:gd name="connsiteY19" fmla="*/ 414337 h 414337"/>
                <a:gd name="connsiteX20" fmla="*/ 3910012 w 6024562"/>
                <a:gd name="connsiteY20" fmla="*/ 147637 h 414337"/>
                <a:gd name="connsiteX21" fmla="*/ 4052887 w 6024562"/>
                <a:gd name="connsiteY21" fmla="*/ 157162 h 414337"/>
                <a:gd name="connsiteX22" fmla="*/ 4114800 w 6024562"/>
                <a:gd name="connsiteY22" fmla="*/ 414337 h 414337"/>
                <a:gd name="connsiteX23" fmla="*/ 4757737 w 6024562"/>
                <a:gd name="connsiteY23" fmla="*/ 414337 h 414337"/>
                <a:gd name="connsiteX24" fmla="*/ 4752975 w 6024562"/>
                <a:gd name="connsiteY24" fmla="*/ 190500 h 414337"/>
                <a:gd name="connsiteX25" fmla="*/ 4805362 w 6024562"/>
                <a:gd name="connsiteY25" fmla="*/ 142875 h 414337"/>
                <a:gd name="connsiteX26" fmla="*/ 4976812 w 6024562"/>
                <a:gd name="connsiteY26" fmla="*/ 147637 h 414337"/>
                <a:gd name="connsiteX27" fmla="*/ 4976812 w 6024562"/>
                <a:gd name="connsiteY27" fmla="*/ 409575 h 414337"/>
                <a:gd name="connsiteX28" fmla="*/ 5110162 w 6024562"/>
                <a:gd name="connsiteY28" fmla="*/ 409575 h 414337"/>
                <a:gd name="connsiteX29" fmla="*/ 5110162 w 6024562"/>
                <a:gd name="connsiteY29" fmla="*/ 204787 h 414337"/>
                <a:gd name="connsiteX30" fmla="*/ 5157787 w 6024562"/>
                <a:gd name="connsiteY30" fmla="*/ 138112 h 414337"/>
                <a:gd name="connsiteX31" fmla="*/ 5334000 w 6024562"/>
                <a:gd name="connsiteY31" fmla="*/ 147637 h 414337"/>
                <a:gd name="connsiteX32" fmla="*/ 5338762 w 6024562"/>
                <a:gd name="connsiteY32" fmla="*/ 414337 h 414337"/>
                <a:gd name="connsiteX33" fmla="*/ 5472112 w 6024562"/>
                <a:gd name="connsiteY33" fmla="*/ 409575 h 414337"/>
                <a:gd name="connsiteX34" fmla="*/ 5472112 w 6024562"/>
                <a:gd name="connsiteY34" fmla="*/ 195262 h 414337"/>
                <a:gd name="connsiteX35" fmla="*/ 5524500 w 6024562"/>
                <a:gd name="connsiteY35" fmla="*/ 152400 h 414337"/>
                <a:gd name="connsiteX36" fmla="*/ 5705475 w 6024562"/>
                <a:gd name="connsiteY36" fmla="*/ 147637 h 414337"/>
                <a:gd name="connsiteX37" fmla="*/ 5710237 w 6024562"/>
                <a:gd name="connsiteY37" fmla="*/ 409575 h 414337"/>
                <a:gd name="connsiteX38" fmla="*/ 6024562 w 6024562"/>
                <a:gd name="connsiteY38" fmla="*/ 409575 h 414337"/>
                <a:gd name="connsiteX39" fmla="*/ 6019800 w 6024562"/>
                <a:gd name="connsiteY39" fmla="*/ 0 h 414337"/>
                <a:gd name="connsiteX40" fmla="*/ 1498022 w 6024562"/>
                <a:gd name="connsiteY40" fmla="*/ 1918 h 414337"/>
                <a:gd name="connsiteX41" fmla="*/ 4762 w 6024562"/>
                <a:gd name="connsiteY41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3571875 w 6024562"/>
                <a:gd name="connsiteY18" fmla="*/ 395287 h 414337"/>
                <a:gd name="connsiteX19" fmla="*/ 3910012 w 6024562"/>
                <a:gd name="connsiteY19" fmla="*/ 147637 h 414337"/>
                <a:gd name="connsiteX20" fmla="*/ 4052887 w 6024562"/>
                <a:gd name="connsiteY20" fmla="*/ 157162 h 414337"/>
                <a:gd name="connsiteX21" fmla="*/ 4114800 w 6024562"/>
                <a:gd name="connsiteY21" fmla="*/ 414337 h 414337"/>
                <a:gd name="connsiteX22" fmla="*/ 4757737 w 6024562"/>
                <a:gd name="connsiteY22" fmla="*/ 414337 h 414337"/>
                <a:gd name="connsiteX23" fmla="*/ 4752975 w 6024562"/>
                <a:gd name="connsiteY23" fmla="*/ 190500 h 414337"/>
                <a:gd name="connsiteX24" fmla="*/ 4805362 w 6024562"/>
                <a:gd name="connsiteY24" fmla="*/ 142875 h 414337"/>
                <a:gd name="connsiteX25" fmla="*/ 4976812 w 6024562"/>
                <a:gd name="connsiteY25" fmla="*/ 147637 h 414337"/>
                <a:gd name="connsiteX26" fmla="*/ 4976812 w 6024562"/>
                <a:gd name="connsiteY26" fmla="*/ 409575 h 414337"/>
                <a:gd name="connsiteX27" fmla="*/ 5110162 w 6024562"/>
                <a:gd name="connsiteY27" fmla="*/ 409575 h 414337"/>
                <a:gd name="connsiteX28" fmla="*/ 5110162 w 6024562"/>
                <a:gd name="connsiteY28" fmla="*/ 204787 h 414337"/>
                <a:gd name="connsiteX29" fmla="*/ 5157787 w 6024562"/>
                <a:gd name="connsiteY29" fmla="*/ 138112 h 414337"/>
                <a:gd name="connsiteX30" fmla="*/ 5334000 w 6024562"/>
                <a:gd name="connsiteY30" fmla="*/ 147637 h 414337"/>
                <a:gd name="connsiteX31" fmla="*/ 5338762 w 6024562"/>
                <a:gd name="connsiteY31" fmla="*/ 414337 h 414337"/>
                <a:gd name="connsiteX32" fmla="*/ 5472112 w 6024562"/>
                <a:gd name="connsiteY32" fmla="*/ 409575 h 414337"/>
                <a:gd name="connsiteX33" fmla="*/ 5472112 w 6024562"/>
                <a:gd name="connsiteY33" fmla="*/ 195262 h 414337"/>
                <a:gd name="connsiteX34" fmla="*/ 5524500 w 6024562"/>
                <a:gd name="connsiteY34" fmla="*/ 152400 h 414337"/>
                <a:gd name="connsiteX35" fmla="*/ 5705475 w 6024562"/>
                <a:gd name="connsiteY35" fmla="*/ 147637 h 414337"/>
                <a:gd name="connsiteX36" fmla="*/ 5710237 w 6024562"/>
                <a:gd name="connsiteY36" fmla="*/ 409575 h 414337"/>
                <a:gd name="connsiteX37" fmla="*/ 6024562 w 6024562"/>
                <a:gd name="connsiteY37" fmla="*/ 409575 h 414337"/>
                <a:gd name="connsiteX38" fmla="*/ 6019800 w 6024562"/>
                <a:gd name="connsiteY38" fmla="*/ 0 h 414337"/>
                <a:gd name="connsiteX39" fmla="*/ 1498022 w 6024562"/>
                <a:gd name="connsiteY39" fmla="*/ 1918 h 414337"/>
                <a:gd name="connsiteX40" fmla="*/ 4762 w 6024562"/>
                <a:gd name="connsiteY40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3910012 w 6024562"/>
                <a:gd name="connsiteY18" fmla="*/ 147637 h 414337"/>
                <a:gd name="connsiteX19" fmla="*/ 4052887 w 6024562"/>
                <a:gd name="connsiteY19" fmla="*/ 157162 h 414337"/>
                <a:gd name="connsiteX20" fmla="*/ 4114800 w 6024562"/>
                <a:gd name="connsiteY20" fmla="*/ 414337 h 414337"/>
                <a:gd name="connsiteX21" fmla="*/ 4757737 w 6024562"/>
                <a:gd name="connsiteY21" fmla="*/ 414337 h 414337"/>
                <a:gd name="connsiteX22" fmla="*/ 4752975 w 6024562"/>
                <a:gd name="connsiteY22" fmla="*/ 190500 h 414337"/>
                <a:gd name="connsiteX23" fmla="*/ 4805362 w 6024562"/>
                <a:gd name="connsiteY23" fmla="*/ 142875 h 414337"/>
                <a:gd name="connsiteX24" fmla="*/ 4976812 w 6024562"/>
                <a:gd name="connsiteY24" fmla="*/ 147637 h 414337"/>
                <a:gd name="connsiteX25" fmla="*/ 4976812 w 6024562"/>
                <a:gd name="connsiteY25" fmla="*/ 409575 h 414337"/>
                <a:gd name="connsiteX26" fmla="*/ 5110162 w 6024562"/>
                <a:gd name="connsiteY26" fmla="*/ 409575 h 414337"/>
                <a:gd name="connsiteX27" fmla="*/ 5110162 w 6024562"/>
                <a:gd name="connsiteY27" fmla="*/ 204787 h 414337"/>
                <a:gd name="connsiteX28" fmla="*/ 5157787 w 6024562"/>
                <a:gd name="connsiteY28" fmla="*/ 138112 h 414337"/>
                <a:gd name="connsiteX29" fmla="*/ 5334000 w 6024562"/>
                <a:gd name="connsiteY29" fmla="*/ 147637 h 414337"/>
                <a:gd name="connsiteX30" fmla="*/ 5338762 w 6024562"/>
                <a:gd name="connsiteY30" fmla="*/ 414337 h 414337"/>
                <a:gd name="connsiteX31" fmla="*/ 5472112 w 6024562"/>
                <a:gd name="connsiteY31" fmla="*/ 409575 h 414337"/>
                <a:gd name="connsiteX32" fmla="*/ 5472112 w 6024562"/>
                <a:gd name="connsiteY32" fmla="*/ 195262 h 414337"/>
                <a:gd name="connsiteX33" fmla="*/ 5524500 w 6024562"/>
                <a:gd name="connsiteY33" fmla="*/ 152400 h 414337"/>
                <a:gd name="connsiteX34" fmla="*/ 5705475 w 6024562"/>
                <a:gd name="connsiteY34" fmla="*/ 147637 h 414337"/>
                <a:gd name="connsiteX35" fmla="*/ 5710237 w 6024562"/>
                <a:gd name="connsiteY35" fmla="*/ 409575 h 414337"/>
                <a:gd name="connsiteX36" fmla="*/ 6024562 w 6024562"/>
                <a:gd name="connsiteY36" fmla="*/ 409575 h 414337"/>
                <a:gd name="connsiteX37" fmla="*/ 6019800 w 6024562"/>
                <a:gd name="connsiteY37" fmla="*/ 0 h 414337"/>
                <a:gd name="connsiteX38" fmla="*/ 1498022 w 6024562"/>
                <a:gd name="connsiteY38" fmla="*/ 1918 h 414337"/>
                <a:gd name="connsiteX39" fmla="*/ 4762 w 6024562"/>
                <a:gd name="connsiteY39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4052887 w 6024562"/>
                <a:gd name="connsiteY18" fmla="*/ 157162 h 414337"/>
                <a:gd name="connsiteX19" fmla="*/ 4114800 w 6024562"/>
                <a:gd name="connsiteY19" fmla="*/ 414337 h 414337"/>
                <a:gd name="connsiteX20" fmla="*/ 4757737 w 6024562"/>
                <a:gd name="connsiteY20" fmla="*/ 414337 h 414337"/>
                <a:gd name="connsiteX21" fmla="*/ 4752975 w 6024562"/>
                <a:gd name="connsiteY21" fmla="*/ 190500 h 414337"/>
                <a:gd name="connsiteX22" fmla="*/ 4805362 w 6024562"/>
                <a:gd name="connsiteY22" fmla="*/ 142875 h 414337"/>
                <a:gd name="connsiteX23" fmla="*/ 4976812 w 6024562"/>
                <a:gd name="connsiteY23" fmla="*/ 147637 h 414337"/>
                <a:gd name="connsiteX24" fmla="*/ 4976812 w 6024562"/>
                <a:gd name="connsiteY24" fmla="*/ 409575 h 414337"/>
                <a:gd name="connsiteX25" fmla="*/ 5110162 w 6024562"/>
                <a:gd name="connsiteY25" fmla="*/ 409575 h 414337"/>
                <a:gd name="connsiteX26" fmla="*/ 5110162 w 6024562"/>
                <a:gd name="connsiteY26" fmla="*/ 204787 h 414337"/>
                <a:gd name="connsiteX27" fmla="*/ 5157787 w 6024562"/>
                <a:gd name="connsiteY27" fmla="*/ 138112 h 414337"/>
                <a:gd name="connsiteX28" fmla="*/ 5334000 w 6024562"/>
                <a:gd name="connsiteY28" fmla="*/ 147637 h 414337"/>
                <a:gd name="connsiteX29" fmla="*/ 5338762 w 6024562"/>
                <a:gd name="connsiteY29" fmla="*/ 414337 h 414337"/>
                <a:gd name="connsiteX30" fmla="*/ 5472112 w 6024562"/>
                <a:gd name="connsiteY30" fmla="*/ 409575 h 414337"/>
                <a:gd name="connsiteX31" fmla="*/ 5472112 w 6024562"/>
                <a:gd name="connsiteY31" fmla="*/ 195262 h 414337"/>
                <a:gd name="connsiteX32" fmla="*/ 5524500 w 6024562"/>
                <a:gd name="connsiteY32" fmla="*/ 152400 h 414337"/>
                <a:gd name="connsiteX33" fmla="*/ 5705475 w 6024562"/>
                <a:gd name="connsiteY33" fmla="*/ 147637 h 414337"/>
                <a:gd name="connsiteX34" fmla="*/ 5710237 w 6024562"/>
                <a:gd name="connsiteY34" fmla="*/ 409575 h 414337"/>
                <a:gd name="connsiteX35" fmla="*/ 6024562 w 6024562"/>
                <a:gd name="connsiteY35" fmla="*/ 409575 h 414337"/>
                <a:gd name="connsiteX36" fmla="*/ 6019800 w 6024562"/>
                <a:gd name="connsiteY36" fmla="*/ 0 h 414337"/>
                <a:gd name="connsiteX37" fmla="*/ 1498022 w 6024562"/>
                <a:gd name="connsiteY37" fmla="*/ 1918 h 414337"/>
                <a:gd name="connsiteX38" fmla="*/ 4762 w 6024562"/>
                <a:gd name="connsiteY38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4114800 w 6024562"/>
                <a:gd name="connsiteY18" fmla="*/ 414337 h 414337"/>
                <a:gd name="connsiteX19" fmla="*/ 4757737 w 6024562"/>
                <a:gd name="connsiteY19" fmla="*/ 414337 h 414337"/>
                <a:gd name="connsiteX20" fmla="*/ 4752975 w 6024562"/>
                <a:gd name="connsiteY20" fmla="*/ 190500 h 414337"/>
                <a:gd name="connsiteX21" fmla="*/ 4805362 w 6024562"/>
                <a:gd name="connsiteY21" fmla="*/ 142875 h 414337"/>
                <a:gd name="connsiteX22" fmla="*/ 4976812 w 6024562"/>
                <a:gd name="connsiteY22" fmla="*/ 147637 h 414337"/>
                <a:gd name="connsiteX23" fmla="*/ 4976812 w 6024562"/>
                <a:gd name="connsiteY23" fmla="*/ 409575 h 414337"/>
                <a:gd name="connsiteX24" fmla="*/ 5110162 w 6024562"/>
                <a:gd name="connsiteY24" fmla="*/ 409575 h 414337"/>
                <a:gd name="connsiteX25" fmla="*/ 5110162 w 6024562"/>
                <a:gd name="connsiteY25" fmla="*/ 204787 h 414337"/>
                <a:gd name="connsiteX26" fmla="*/ 5157787 w 6024562"/>
                <a:gd name="connsiteY26" fmla="*/ 138112 h 414337"/>
                <a:gd name="connsiteX27" fmla="*/ 5334000 w 6024562"/>
                <a:gd name="connsiteY27" fmla="*/ 147637 h 414337"/>
                <a:gd name="connsiteX28" fmla="*/ 5338762 w 6024562"/>
                <a:gd name="connsiteY28" fmla="*/ 414337 h 414337"/>
                <a:gd name="connsiteX29" fmla="*/ 5472112 w 6024562"/>
                <a:gd name="connsiteY29" fmla="*/ 409575 h 414337"/>
                <a:gd name="connsiteX30" fmla="*/ 5472112 w 6024562"/>
                <a:gd name="connsiteY30" fmla="*/ 195262 h 414337"/>
                <a:gd name="connsiteX31" fmla="*/ 5524500 w 6024562"/>
                <a:gd name="connsiteY31" fmla="*/ 152400 h 414337"/>
                <a:gd name="connsiteX32" fmla="*/ 5705475 w 6024562"/>
                <a:gd name="connsiteY32" fmla="*/ 147637 h 414337"/>
                <a:gd name="connsiteX33" fmla="*/ 5710237 w 6024562"/>
                <a:gd name="connsiteY33" fmla="*/ 409575 h 414337"/>
                <a:gd name="connsiteX34" fmla="*/ 6024562 w 6024562"/>
                <a:gd name="connsiteY34" fmla="*/ 409575 h 414337"/>
                <a:gd name="connsiteX35" fmla="*/ 6019800 w 6024562"/>
                <a:gd name="connsiteY35" fmla="*/ 0 h 414337"/>
                <a:gd name="connsiteX36" fmla="*/ 1498022 w 6024562"/>
                <a:gd name="connsiteY36" fmla="*/ 1918 h 414337"/>
                <a:gd name="connsiteX37" fmla="*/ 4762 w 6024562"/>
                <a:gd name="connsiteY37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4757737 w 6024562"/>
                <a:gd name="connsiteY18" fmla="*/ 414337 h 414337"/>
                <a:gd name="connsiteX19" fmla="*/ 4752975 w 6024562"/>
                <a:gd name="connsiteY19" fmla="*/ 190500 h 414337"/>
                <a:gd name="connsiteX20" fmla="*/ 4805362 w 6024562"/>
                <a:gd name="connsiteY20" fmla="*/ 142875 h 414337"/>
                <a:gd name="connsiteX21" fmla="*/ 4976812 w 6024562"/>
                <a:gd name="connsiteY21" fmla="*/ 147637 h 414337"/>
                <a:gd name="connsiteX22" fmla="*/ 4976812 w 6024562"/>
                <a:gd name="connsiteY22" fmla="*/ 409575 h 414337"/>
                <a:gd name="connsiteX23" fmla="*/ 5110162 w 6024562"/>
                <a:gd name="connsiteY23" fmla="*/ 409575 h 414337"/>
                <a:gd name="connsiteX24" fmla="*/ 5110162 w 6024562"/>
                <a:gd name="connsiteY24" fmla="*/ 204787 h 414337"/>
                <a:gd name="connsiteX25" fmla="*/ 5157787 w 6024562"/>
                <a:gd name="connsiteY25" fmla="*/ 138112 h 414337"/>
                <a:gd name="connsiteX26" fmla="*/ 5334000 w 6024562"/>
                <a:gd name="connsiteY26" fmla="*/ 147637 h 414337"/>
                <a:gd name="connsiteX27" fmla="*/ 5338762 w 6024562"/>
                <a:gd name="connsiteY27" fmla="*/ 414337 h 414337"/>
                <a:gd name="connsiteX28" fmla="*/ 5472112 w 6024562"/>
                <a:gd name="connsiteY28" fmla="*/ 409575 h 414337"/>
                <a:gd name="connsiteX29" fmla="*/ 5472112 w 6024562"/>
                <a:gd name="connsiteY29" fmla="*/ 195262 h 414337"/>
                <a:gd name="connsiteX30" fmla="*/ 5524500 w 6024562"/>
                <a:gd name="connsiteY30" fmla="*/ 152400 h 414337"/>
                <a:gd name="connsiteX31" fmla="*/ 5705475 w 6024562"/>
                <a:gd name="connsiteY31" fmla="*/ 147637 h 414337"/>
                <a:gd name="connsiteX32" fmla="*/ 5710237 w 6024562"/>
                <a:gd name="connsiteY32" fmla="*/ 409575 h 414337"/>
                <a:gd name="connsiteX33" fmla="*/ 6024562 w 6024562"/>
                <a:gd name="connsiteY33" fmla="*/ 409575 h 414337"/>
                <a:gd name="connsiteX34" fmla="*/ 6019800 w 6024562"/>
                <a:gd name="connsiteY34" fmla="*/ 0 h 414337"/>
                <a:gd name="connsiteX35" fmla="*/ 1498022 w 6024562"/>
                <a:gd name="connsiteY35" fmla="*/ 1918 h 414337"/>
                <a:gd name="connsiteX36" fmla="*/ 4762 w 6024562"/>
                <a:gd name="connsiteY36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4757737 w 6024562"/>
                <a:gd name="connsiteY18" fmla="*/ 414337 h 414337"/>
                <a:gd name="connsiteX19" fmla="*/ 4805362 w 6024562"/>
                <a:gd name="connsiteY19" fmla="*/ 142875 h 414337"/>
                <a:gd name="connsiteX20" fmla="*/ 4976812 w 6024562"/>
                <a:gd name="connsiteY20" fmla="*/ 147637 h 414337"/>
                <a:gd name="connsiteX21" fmla="*/ 4976812 w 6024562"/>
                <a:gd name="connsiteY21" fmla="*/ 409575 h 414337"/>
                <a:gd name="connsiteX22" fmla="*/ 5110162 w 6024562"/>
                <a:gd name="connsiteY22" fmla="*/ 409575 h 414337"/>
                <a:gd name="connsiteX23" fmla="*/ 5110162 w 6024562"/>
                <a:gd name="connsiteY23" fmla="*/ 204787 h 414337"/>
                <a:gd name="connsiteX24" fmla="*/ 5157787 w 6024562"/>
                <a:gd name="connsiteY24" fmla="*/ 138112 h 414337"/>
                <a:gd name="connsiteX25" fmla="*/ 5334000 w 6024562"/>
                <a:gd name="connsiteY25" fmla="*/ 147637 h 414337"/>
                <a:gd name="connsiteX26" fmla="*/ 5338762 w 6024562"/>
                <a:gd name="connsiteY26" fmla="*/ 414337 h 414337"/>
                <a:gd name="connsiteX27" fmla="*/ 5472112 w 6024562"/>
                <a:gd name="connsiteY27" fmla="*/ 409575 h 414337"/>
                <a:gd name="connsiteX28" fmla="*/ 5472112 w 6024562"/>
                <a:gd name="connsiteY28" fmla="*/ 195262 h 414337"/>
                <a:gd name="connsiteX29" fmla="*/ 5524500 w 6024562"/>
                <a:gd name="connsiteY29" fmla="*/ 152400 h 414337"/>
                <a:gd name="connsiteX30" fmla="*/ 5705475 w 6024562"/>
                <a:gd name="connsiteY30" fmla="*/ 147637 h 414337"/>
                <a:gd name="connsiteX31" fmla="*/ 5710237 w 6024562"/>
                <a:gd name="connsiteY31" fmla="*/ 409575 h 414337"/>
                <a:gd name="connsiteX32" fmla="*/ 6024562 w 6024562"/>
                <a:gd name="connsiteY32" fmla="*/ 409575 h 414337"/>
                <a:gd name="connsiteX33" fmla="*/ 6019800 w 6024562"/>
                <a:gd name="connsiteY33" fmla="*/ 0 h 414337"/>
                <a:gd name="connsiteX34" fmla="*/ 1498022 w 6024562"/>
                <a:gd name="connsiteY34" fmla="*/ 1918 h 414337"/>
                <a:gd name="connsiteX35" fmla="*/ 4762 w 6024562"/>
                <a:gd name="connsiteY35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4757737 w 6024562"/>
                <a:gd name="connsiteY18" fmla="*/ 414337 h 414337"/>
                <a:gd name="connsiteX19" fmla="*/ 4976812 w 6024562"/>
                <a:gd name="connsiteY19" fmla="*/ 147637 h 414337"/>
                <a:gd name="connsiteX20" fmla="*/ 4976812 w 6024562"/>
                <a:gd name="connsiteY20" fmla="*/ 409575 h 414337"/>
                <a:gd name="connsiteX21" fmla="*/ 5110162 w 6024562"/>
                <a:gd name="connsiteY21" fmla="*/ 409575 h 414337"/>
                <a:gd name="connsiteX22" fmla="*/ 5110162 w 6024562"/>
                <a:gd name="connsiteY22" fmla="*/ 204787 h 414337"/>
                <a:gd name="connsiteX23" fmla="*/ 5157787 w 6024562"/>
                <a:gd name="connsiteY23" fmla="*/ 138112 h 414337"/>
                <a:gd name="connsiteX24" fmla="*/ 5334000 w 6024562"/>
                <a:gd name="connsiteY24" fmla="*/ 147637 h 414337"/>
                <a:gd name="connsiteX25" fmla="*/ 5338762 w 6024562"/>
                <a:gd name="connsiteY25" fmla="*/ 414337 h 414337"/>
                <a:gd name="connsiteX26" fmla="*/ 5472112 w 6024562"/>
                <a:gd name="connsiteY26" fmla="*/ 409575 h 414337"/>
                <a:gd name="connsiteX27" fmla="*/ 5472112 w 6024562"/>
                <a:gd name="connsiteY27" fmla="*/ 195262 h 414337"/>
                <a:gd name="connsiteX28" fmla="*/ 5524500 w 6024562"/>
                <a:gd name="connsiteY28" fmla="*/ 152400 h 414337"/>
                <a:gd name="connsiteX29" fmla="*/ 5705475 w 6024562"/>
                <a:gd name="connsiteY29" fmla="*/ 147637 h 414337"/>
                <a:gd name="connsiteX30" fmla="*/ 5710237 w 6024562"/>
                <a:gd name="connsiteY30" fmla="*/ 409575 h 414337"/>
                <a:gd name="connsiteX31" fmla="*/ 6024562 w 6024562"/>
                <a:gd name="connsiteY31" fmla="*/ 409575 h 414337"/>
                <a:gd name="connsiteX32" fmla="*/ 6019800 w 6024562"/>
                <a:gd name="connsiteY32" fmla="*/ 0 h 414337"/>
                <a:gd name="connsiteX33" fmla="*/ 1498022 w 6024562"/>
                <a:gd name="connsiteY33" fmla="*/ 1918 h 414337"/>
                <a:gd name="connsiteX34" fmla="*/ 4762 w 6024562"/>
                <a:gd name="connsiteY34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4757737 w 6024562"/>
                <a:gd name="connsiteY18" fmla="*/ 414337 h 414337"/>
                <a:gd name="connsiteX19" fmla="*/ 4976812 w 6024562"/>
                <a:gd name="connsiteY19" fmla="*/ 409575 h 414337"/>
                <a:gd name="connsiteX20" fmla="*/ 5110162 w 6024562"/>
                <a:gd name="connsiteY20" fmla="*/ 409575 h 414337"/>
                <a:gd name="connsiteX21" fmla="*/ 5110162 w 6024562"/>
                <a:gd name="connsiteY21" fmla="*/ 204787 h 414337"/>
                <a:gd name="connsiteX22" fmla="*/ 5157787 w 6024562"/>
                <a:gd name="connsiteY22" fmla="*/ 138112 h 414337"/>
                <a:gd name="connsiteX23" fmla="*/ 5334000 w 6024562"/>
                <a:gd name="connsiteY23" fmla="*/ 147637 h 414337"/>
                <a:gd name="connsiteX24" fmla="*/ 5338762 w 6024562"/>
                <a:gd name="connsiteY24" fmla="*/ 414337 h 414337"/>
                <a:gd name="connsiteX25" fmla="*/ 5472112 w 6024562"/>
                <a:gd name="connsiteY25" fmla="*/ 409575 h 414337"/>
                <a:gd name="connsiteX26" fmla="*/ 5472112 w 6024562"/>
                <a:gd name="connsiteY26" fmla="*/ 195262 h 414337"/>
                <a:gd name="connsiteX27" fmla="*/ 5524500 w 6024562"/>
                <a:gd name="connsiteY27" fmla="*/ 152400 h 414337"/>
                <a:gd name="connsiteX28" fmla="*/ 5705475 w 6024562"/>
                <a:gd name="connsiteY28" fmla="*/ 147637 h 414337"/>
                <a:gd name="connsiteX29" fmla="*/ 5710237 w 6024562"/>
                <a:gd name="connsiteY29" fmla="*/ 409575 h 414337"/>
                <a:gd name="connsiteX30" fmla="*/ 6024562 w 6024562"/>
                <a:gd name="connsiteY30" fmla="*/ 409575 h 414337"/>
                <a:gd name="connsiteX31" fmla="*/ 6019800 w 6024562"/>
                <a:gd name="connsiteY31" fmla="*/ 0 h 414337"/>
                <a:gd name="connsiteX32" fmla="*/ 1498022 w 6024562"/>
                <a:gd name="connsiteY32" fmla="*/ 1918 h 414337"/>
                <a:gd name="connsiteX33" fmla="*/ 4762 w 6024562"/>
                <a:gd name="connsiteY33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4757737 w 6024562"/>
                <a:gd name="connsiteY18" fmla="*/ 414337 h 414337"/>
                <a:gd name="connsiteX19" fmla="*/ 4976812 w 6024562"/>
                <a:gd name="connsiteY19" fmla="*/ 409575 h 414337"/>
                <a:gd name="connsiteX20" fmla="*/ 5110162 w 6024562"/>
                <a:gd name="connsiteY20" fmla="*/ 409575 h 414337"/>
                <a:gd name="connsiteX21" fmla="*/ 5157787 w 6024562"/>
                <a:gd name="connsiteY21" fmla="*/ 138112 h 414337"/>
                <a:gd name="connsiteX22" fmla="*/ 5334000 w 6024562"/>
                <a:gd name="connsiteY22" fmla="*/ 147637 h 414337"/>
                <a:gd name="connsiteX23" fmla="*/ 5338762 w 6024562"/>
                <a:gd name="connsiteY23" fmla="*/ 414337 h 414337"/>
                <a:gd name="connsiteX24" fmla="*/ 5472112 w 6024562"/>
                <a:gd name="connsiteY24" fmla="*/ 409575 h 414337"/>
                <a:gd name="connsiteX25" fmla="*/ 5472112 w 6024562"/>
                <a:gd name="connsiteY25" fmla="*/ 195262 h 414337"/>
                <a:gd name="connsiteX26" fmla="*/ 5524500 w 6024562"/>
                <a:gd name="connsiteY26" fmla="*/ 152400 h 414337"/>
                <a:gd name="connsiteX27" fmla="*/ 5705475 w 6024562"/>
                <a:gd name="connsiteY27" fmla="*/ 147637 h 414337"/>
                <a:gd name="connsiteX28" fmla="*/ 5710237 w 6024562"/>
                <a:gd name="connsiteY28" fmla="*/ 409575 h 414337"/>
                <a:gd name="connsiteX29" fmla="*/ 6024562 w 6024562"/>
                <a:gd name="connsiteY29" fmla="*/ 409575 h 414337"/>
                <a:gd name="connsiteX30" fmla="*/ 6019800 w 6024562"/>
                <a:gd name="connsiteY30" fmla="*/ 0 h 414337"/>
                <a:gd name="connsiteX31" fmla="*/ 1498022 w 6024562"/>
                <a:gd name="connsiteY31" fmla="*/ 1918 h 414337"/>
                <a:gd name="connsiteX32" fmla="*/ 4762 w 6024562"/>
                <a:gd name="connsiteY32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4757737 w 6024562"/>
                <a:gd name="connsiteY18" fmla="*/ 414337 h 414337"/>
                <a:gd name="connsiteX19" fmla="*/ 4976812 w 6024562"/>
                <a:gd name="connsiteY19" fmla="*/ 409575 h 414337"/>
                <a:gd name="connsiteX20" fmla="*/ 5110162 w 6024562"/>
                <a:gd name="connsiteY20" fmla="*/ 409575 h 414337"/>
                <a:gd name="connsiteX21" fmla="*/ 5334000 w 6024562"/>
                <a:gd name="connsiteY21" fmla="*/ 147637 h 414337"/>
                <a:gd name="connsiteX22" fmla="*/ 5338762 w 6024562"/>
                <a:gd name="connsiteY22" fmla="*/ 414337 h 414337"/>
                <a:gd name="connsiteX23" fmla="*/ 5472112 w 6024562"/>
                <a:gd name="connsiteY23" fmla="*/ 409575 h 414337"/>
                <a:gd name="connsiteX24" fmla="*/ 5472112 w 6024562"/>
                <a:gd name="connsiteY24" fmla="*/ 195262 h 414337"/>
                <a:gd name="connsiteX25" fmla="*/ 5524500 w 6024562"/>
                <a:gd name="connsiteY25" fmla="*/ 152400 h 414337"/>
                <a:gd name="connsiteX26" fmla="*/ 5705475 w 6024562"/>
                <a:gd name="connsiteY26" fmla="*/ 147637 h 414337"/>
                <a:gd name="connsiteX27" fmla="*/ 5710237 w 6024562"/>
                <a:gd name="connsiteY27" fmla="*/ 409575 h 414337"/>
                <a:gd name="connsiteX28" fmla="*/ 6024562 w 6024562"/>
                <a:gd name="connsiteY28" fmla="*/ 409575 h 414337"/>
                <a:gd name="connsiteX29" fmla="*/ 6019800 w 6024562"/>
                <a:gd name="connsiteY29" fmla="*/ 0 h 414337"/>
                <a:gd name="connsiteX30" fmla="*/ 1498022 w 6024562"/>
                <a:gd name="connsiteY30" fmla="*/ 1918 h 414337"/>
                <a:gd name="connsiteX31" fmla="*/ 4762 w 6024562"/>
                <a:gd name="connsiteY31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4757737 w 6024562"/>
                <a:gd name="connsiteY18" fmla="*/ 414337 h 414337"/>
                <a:gd name="connsiteX19" fmla="*/ 4976812 w 6024562"/>
                <a:gd name="connsiteY19" fmla="*/ 409575 h 414337"/>
                <a:gd name="connsiteX20" fmla="*/ 5110162 w 6024562"/>
                <a:gd name="connsiteY20" fmla="*/ 409575 h 414337"/>
                <a:gd name="connsiteX21" fmla="*/ 5338762 w 6024562"/>
                <a:gd name="connsiteY21" fmla="*/ 414337 h 414337"/>
                <a:gd name="connsiteX22" fmla="*/ 5472112 w 6024562"/>
                <a:gd name="connsiteY22" fmla="*/ 409575 h 414337"/>
                <a:gd name="connsiteX23" fmla="*/ 5472112 w 6024562"/>
                <a:gd name="connsiteY23" fmla="*/ 195262 h 414337"/>
                <a:gd name="connsiteX24" fmla="*/ 5524500 w 6024562"/>
                <a:gd name="connsiteY24" fmla="*/ 152400 h 414337"/>
                <a:gd name="connsiteX25" fmla="*/ 5705475 w 6024562"/>
                <a:gd name="connsiteY25" fmla="*/ 147637 h 414337"/>
                <a:gd name="connsiteX26" fmla="*/ 5710237 w 6024562"/>
                <a:gd name="connsiteY26" fmla="*/ 409575 h 414337"/>
                <a:gd name="connsiteX27" fmla="*/ 6024562 w 6024562"/>
                <a:gd name="connsiteY27" fmla="*/ 409575 h 414337"/>
                <a:gd name="connsiteX28" fmla="*/ 6019800 w 6024562"/>
                <a:gd name="connsiteY28" fmla="*/ 0 h 414337"/>
                <a:gd name="connsiteX29" fmla="*/ 1498022 w 6024562"/>
                <a:gd name="connsiteY29" fmla="*/ 1918 h 414337"/>
                <a:gd name="connsiteX30" fmla="*/ 4762 w 6024562"/>
                <a:gd name="connsiteY30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4757737 w 6024562"/>
                <a:gd name="connsiteY18" fmla="*/ 414337 h 414337"/>
                <a:gd name="connsiteX19" fmla="*/ 4976812 w 6024562"/>
                <a:gd name="connsiteY19" fmla="*/ 409575 h 414337"/>
                <a:gd name="connsiteX20" fmla="*/ 5110162 w 6024562"/>
                <a:gd name="connsiteY20" fmla="*/ 409575 h 414337"/>
                <a:gd name="connsiteX21" fmla="*/ 5338762 w 6024562"/>
                <a:gd name="connsiteY21" fmla="*/ 414337 h 414337"/>
                <a:gd name="connsiteX22" fmla="*/ 5472112 w 6024562"/>
                <a:gd name="connsiteY22" fmla="*/ 409575 h 414337"/>
                <a:gd name="connsiteX23" fmla="*/ 5524500 w 6024562"/>
                <a:gd name="connsiteY23" fmla="*/ 152400 h 414337"/>
                <a:gd name="connsiteX24" fmla="*/ 5705475 w 6024562"/>
                <a:gd name="connsiteY24" fmla="*/ 147637 h 414337"/>
                <a:gd name="connsiteX25" fmla="*/ 5710237 w 6024562"/>
                <a:gd name="connsiteY25" fmla="*/ 409575 h 414337"/>
                <a:gd name="connsiteX26" fmla="*/ 6024562 w 6024562"/>
                <a:gd name="connsiteY26" fmla="*/ 409575 h 414337"/>
                <a:gd name="connsiteX27" fmla="*/ 6019800 w 6024562"/>
                <a:gd name="connsiteY27" fmla="*/ 0 h 414337"/>
                <a:gd name="connsiteX28" fmla="*/ 1498022 w 6024562"/>
                <a:gd name="connsiteY28" fmla="*/ 1918 h 414337"/>
                <a:gd name="connsiteX29" fmla="*/ 4762 w 6024562"/>
                <a:gd name="connsiteY29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4757737 w 6024562"/>
                <a:gd name="connsiteY18" fmla="*/ 414337 h 414337"/>
                <a:gd name="connsiteX19" fmla="*/ 4976812 w 6024562"/>
                <a:gd name="connsiteY19" fmla="*/ 409575 h 414337"/>
                <a:gd name="connsiteX20" fmla="*/ 5110162 w 6024562"/>
                <a:gd name="connsiteY20" fmla="*/ 409575 h 414337"/>
                <a:gd name="connsiteX21" fmla="*/ 5338762 w 6024562"/>
                <a:gd name="connsiteY21" fmla="*/ 414337 h 414337"/>
                <a:gd name="connsiteX22" fmla="*/ 5472112 w 6024562"/>
                <a:gd name="connsiteY22" fmla="*/ 409575 h 414337"/>
                <a:gd name="connsiteX23" fmla="*/ 5705475 w 6024562"/>
                <a:gd name="connsiteY23" fmla="*/ 147637 h 414337"/>
                <a:gd name="connsiteX24" fmla="*/ 5710237 w 6024562"/>
                <a:gd name="connsiteY24" fmla="*/ 409575 h 414337"/>
                <a:gd name="connsiteX25" fmla="*/ 6024562 w 6024562"/>
                <a:gd name="connsiteY25" fmla="*/ 409575 h 414337"/>
                <a:gd name="connsiteX26" fmla="*/ 6019800 w 6024562"/>
                <a:gd name="connsiteY26" fmla="*/ 0 h 414337"/>
                <a:gd name="connsiteX27" fmla="*/ 1498022 w 6024562"/>
                <a:gd name="connsiteY27" fmla="*/ 1918 h 414337"/>
                <a:gd name="connsiteX28" fmla="*/ 4762 w 6024562"/>
                <a:gd name="connsiteY28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4757737 w 6024562"/>
                <a:gd name="connsiteY18" fmla="*/ 414337 h 414337"/>
                <a:gd name="connsiteX19" fmla="*/ 4976812 w 6024562"/>
                <a:gd name="connsiteY19" fmla="*/ 409575 h 414337"/>
                <a:gd name="connsiteX20" fmla="*/ 5110162 w 6024562"/>
                <a:gd name="connsiteY20" fmla="*/ 409575 h 414337"/>
                <a:gd name="connsiteX21" fmla="*/ 5338762 w 6024562"/>
                <a:gd name="connsiteY21" fmla="*/ 414337 h 414337"/>
                <a:gd name="connsiteX22" fmla="*/ 5472112 w 6024562"/>
                <a:gd name="connsiteY22" fmla="*/ 409575 h 414337"/>
                <a:gd name="connsiteX23" fmla="*/ 5710237 w 6024562"/>
                <a:gd name="connsiteY23" fmla="*/ 409575 h 414337"/>
                <a:gd name="connsiteX24" fmla="*/ 6024562 w 6024562"/>
                <a:gd name="connsiteY24" fmla="*/ 409575 h 414337"/>
                <a:gd name="connsiteX25" fmla="*/ 6019800 w 6024562"/>
                <a:gd name="connsiteY25" fmla="*/ 0 h 414337"/>
                <a:gd name="connsiteX26" fmla="*/ 1498022 w 6024562"/>
                <a:gd name="connsiteY26" fmla="*/ 1918 h 414337"/>
                <a:gd name="connsiteX27" fmla="*/ 4762 w 6024562"/>
                <a:gd name="connsiteY27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4757737 w 6024562"/>
                <a:gd name="connsiteY18" fmla="*/ 414337 h 414337"/>
                <a:gd name="connsiteX19" fmla="*/ 5110162 w 6024562"/>
                <a:gd name="connsiteY19" fmla="*/ 409575 h 414337"/>
                <a:gd name="connsiteX20" fmla="*/ 5338762 w 6024562"/>
                <a:gd name="connsiteY20" fmla="*/ 414337 h 414337"/>
                <a:gd name="connsiteX21" fmla="*/ 5472112 w 6024562"/>
                <a:gd name="connsiteY21" fmla="*/ 409575 h 414337"/>
                <a:gd name="connsiteX22" fmla="*/ 5710237 w 6024562"/>
                <a:gd name="connsiteY22" fmla="*/ 409575 h 414337"/>
                <a:gd name="connsiteX23" fmla="*/ 6024562 w 6024562"/>
                <a:gd name="connsiteY23" fmla="*/ 409575 h 414337"/>
                <a:gd name="connsiteX24" fmla="*/ 6019800 w 6024562"/>
                <a:gd name="connsiteY24" fmla="*/ 0 h 414337"/>
                <a:gd name="connsiteX25" fmla="*/ 1498022 w 6024562"/>
                <a:gd name="connsiteY25" fmla="*/ 1918 h 414337"/>
                <a:gd name="connsiteX26" fmla="*/ 4762 w 6024562"/>
                <a:gd name="connsiteY26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4757737 w 6024562"/>
                <a:gd name="connsiteY18" fmla="*/ 414337 h 414337"/>
                <a:gd name="connsiteX19" fmla="*/ 5338762 w 6024562"/>
                <a:gd name="connsiteY19" fmla="*/ 414337 h 414337"/>
                <a:gd name="connsiteX20" fmla="*/ 5472112 w 6024562"/>
                <a:gd name="connsiteY20" fmla="*/ 409575 h 414337"/>
                <a:gd name="connsiteX21" fmla="*/ 5710237 w 6024562"/>
                <a:gd name="connsiteY21" fmla="*/ 409575 h 414337"/>
                <a:gd name="connsiteX22" fmla="*/ 6024562 w 6024562"/>
                <a:gd name="connsiteY22" fmla="*/ 409575 h 414337"/>
                <a:gd name="connsiteX23" fmla="*/ 6019800 w 6024562"/>
                <a:gd name="connsiteY23" fmla="*/ 0 h 414337"/>
                <a:gd name="connsiteX24" fmla="*/ 1498022 w 6024562"/>
                <a:gd name="connsiteY24" fmla="*/ 1918 h 414337"/>
                <a:gd name="connsiteX25" fmla="*/ 4762 w 6024562"/>
                <a:gd name="connsiteY25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4757737 w 6024562"/>
                <a:gd name="connsiteY18" fmla="*/ 414337 h 414337"/>
                <a:gd name="connsiteX19" fmla="*/ 5472112 w 6024562"/>
                <a:gd name="connsiteY19" fmla="*/ 409575 h 414337"/>
                <a:gd name="connsiteX20" fmla="*/ 5710237 w 6024562"/>
                <a:gd name="connsiteY20" fmla="*/ 409575 h 414337"/>
                <a:gd name="connsiteX21" fmla="*/ 6024562 w 6024562"/>
                <a:gd name="connsiteY21" fmla="*/ 409575 h 414337"/>
                <a:gd name="connsiteX22" fmla="*/ 6019800 w 6024562"/>
                <a:gd name="connsiteY22" fmla="*/ 0 h 414337"/>
                <a:gd name="connsiteX23" fmla="*/ 1498022 w 6024562"/>
                <a:gd name="connsiteY23" fmla="*/ 1918 h 414337"/>
                <a:gd name="connsiteX24" fmla="*/ 4762 w 6024562"/>
                <a:gd name="connsiteY24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4757737 w 6024562"/>
                <a:gd name="connsiteY18" fmla="*/ 414337 h 414337"/>
                <a:gd name="connsiteX19" fmla="*/ 5710237 w 6024562"/>
                <a:gd name="connsiteY19" fmla="*/ 409575 h 414337"/>
                <a:gd name="connsiteX20" fmla="*/ 6024562 w 6024562"/>
                <a:gd name="connsiteY20" fmla="*/ 409575 h 414337"/>
                <a:gd name="connsiteX21" fmla="*/ 6019800 w 6024562"/>
                <a:gd name="connsiteY21" fmla="*/ 0 h 414337"/>
                <a:gd name="connsiteX22" fmla="*/ 1498022 w 6024562"/>
                <a:gd name="connsiteY22" fmla="*/ 1918 h 414337"/>
                <a:gd name="connsiteX23" fmla="*/ 4762 w 6024562"/>
                <a:gd name="connsiteY23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98022 w 6024562"/>
                <a:gd name="connsiteY17" fmla="*/ 408318 h 414337"/>
                <a:gd name="connsiteX18" fmla="*/ 4757737 w 6024562"/>
                <a:gd name="connsiteY18" fmla="*/ 414337 h 414337"/>
                <a:gd name="connsiteX19" fmla="*/ 6024562 w 6024562"/>
                <a:gd name="connsiteY19" fmla="*/ 409575 h 414337"/>
                <a:gd name="connsiteX20" fmla="*/ 6019800 w 6024562"/>
                <a:gd name="connsiteY20" fmla="*/ 0 h 414337"/>
                <a:gd name="connsiteX21" fmla="*/ 1498022 w 6024562"/>
                <a:gd name="connsiteY21" fmla="*/ 1918 h 414337"/>
                <a:gd name="connsiteX22" fmla="*/ 4762 w 6024562"/>
                <a:gd name="connsiteY22" fmla="*/ 9525 h 414337"/>
                <a:gd name="connsiteX0" fmla="*/ 4762 w 6019800"/>
                <a:gd name="connsiteY0" fmla="*/ 9525 h 414337"/>
                <a:gd name="connsiteX1" fmla="*/ 0 w 6019800"/>
                <a:gd name="connsiteY1" fmla="*/ 404812 h 414337"/>
                <a:gd name="connsiteX2" fmla="*/ 238125 w 6019800"/>
                <a:gd name="connsiteY2" fmla="*/ 414337 h 414337"/>
                <a:gd name="connsiteX3" fmla="*/ 238125 w 6019800"/>
                <a:gd name="connsiteY3" fmla="*/ 214312 h 414337"/>
                <a:gd name="connsiteX4" fmla="*/ 371475 w 6019800"/>
                <a:gd name="connsiteY4" fmla="*/ 138112 h 414337"/>
                <a:gd name="connsiteX5" fmla="*/ 504825 w 6019800"/>
                <a:gd name="connsiteY5" fmla="*/ 219075 h 414337"/>
                <a:gd name="connsiteX6" fmla="*/ 500062 w 6019800"/>
                <a:gd name="connsiteY6" fmla="*/ 409575 h 414337"/>
                <a:gd name="connsiteX7" fmla="*/ 609600 w 6019800"/>
                <a:gd name="connsiteY7" fmla="*/ 414337 h 414337"/>
                <a:gd name="connsiteX8" fmla="*/ 614362 w 6019800"/>
                <a:gd name="connsiteY8" fmla="*/ 214312 h 414337"/>
                <a:gd name="connsiteX9" fmla="*/ 747712 w 6019800"/>
                <a:gd name="connsiteY9" fmla="*/ 157162 h 414337"/>
                <a:gd name="connsiteX10" fmla="*/ 890587 w 6019800"/>
                <a:gd name="connsiteY10" fmla="*/ 214312 h 414337"/>
                <a:gd name="connsiteX11" fmla="*/ 885825 w 6019800"/>
                <a:gd name="connsiteY11" fmla="*/ 404812 h 414337"/>
                <a:gd name="connsiteX12" fmla="*/ 1014412 w 6019800"/>
                <a:gd name="connsiteY12" fmla="*/ 409575 h 414337"/>
                <a:gd name="connsiteX13" fmla="*/ 1019175 w 6019800"/>
                <a:gd name="connsiteY13" fmla="*/ 209550 h 414337"/>
                <a:gd name="connsiteX14" fmla="*/ 1143000 w 6019800"/>
                <a:gd name="connsiteY14" fmla="*/ 147637 h 414337"/>
                <a:gd name="connsiteX15" fmla="*/ 1271587 w 6019800"/>
                <a:gd name="connsiteY15" fmla="*/ 204787 h 414337"/>
                <a:gd name="connsiteX16" fmla="*/ 1266825 w 6019800"/>
                <a:gd name="connsiteY16" fmla="*/ 409575 h 414337"/>
                <a:gd name="connsiteX17" fmla="*/ 1498022 w 6019800"/>
                <a:gd name="connsiteY17" fmla="*/ 408318 h 414337"/>
                <a:gd name="connsiteX18" fmla="*/ 4757737 w 6019800"/>
                <a:gd name="connsiteY18" fmla="*/ 414337 h 414337"/>
                <a:gd name="connsiteX19" fmla="*/ 6019800 w 6019800"/>
                <a:gd name="connsiteY19" fmla="*/ 0 h 414337"/>
                <a:gd name="connsiteX20" fmla="*/ 1498022 w 6019800"/>
                <a:gd name="connsiteY20" fmla="*/ 1918 h 414337"/>
                <a:gd name="connsiteX21" fmla="*/ 4762 w 6019800"/>
                <a:gd name="connsiteY21" fmla="*/ 9525 h 414337"/>
                <a:gd name="connsiteX0" fmla="*/ 4762 w 4757737"/>
                <a:gd name="connsiteY0" fmla="*/ 7607 h 412419"/>
                <a:gd name="connsiteX1" fmla="*/ 0 w 4757737"/>
                <a:gd name="connsiteY1" fmla="*/ 402894 h 412419"/>
                <a:gd name="connsiteX2" fmla="*/ 238125 w 4757737"/>
                <a:gd name="connsiteY2" fmla="*/ 412419 h 412419"/>
                <a:gd name="connsiteX3" fmla="*/ 238125 w 4757737"/>
                <a:gd name="connsiteY3" fmla="*/ 212394 h 412419"/>
                <a:gd name="connsiteX4" fmla="*/ 371475 w 4757737"/>
                <a:gd name="connsiteY4" fmla="*/ 136194 h 412419"/>
                <a:gd name="connsiteX5" fmla="*/ 504825 w 4757737"/>
                <a:gd name="connsiteY5" fmla="*/ 217157 h 412419"/>
                <a:gd name="connsiteX6" fmla="*/ 500062 w 4757737"/>
                <a:gd name="connsiteY6" fmla="*/ 407657 h 412419"/>
                <a:gd name="connsiteX7" fmla="*/ 609600 w 4757737"/>
                <a:gd name="connsiteY7" fmla="*/ 412419 h 412419"/>
                <a:gd name="connsiteX8" fmla="*/ 614362 w 4757737"/>
                <a:gd name="connsiteY8" fmla="*/ 212394 h 412419"/>
                <a:gd name="connsiteX9" fmla="*/ 747712 w 4757737"/>
                <a:gd name="connsiteY9" fmla="*/ 155244 h 412419"/>
                <a:gd name="connsiteX10" fmla="*/ 890587 w 4757737"/>
                <a:gd name="connsiteY10" fmla="*/ 212394 h 412419"/>
                <a:gd name="connsiteX11" fmla="*/ 885825 w 4757737"/>
                <a:gd name="connsiteY11" fmla="*/ 402894 h 412419"/>
                <a:gd name="connsiteX12" fmla="*/ 1014412 w 4757737"/>
                <a:gd name="connsiteY12" fmla="*/ 407657 h 412419"/>
                <a:gd name="connsiteX13" fmla="*/ 1019175 w 4757737"/>
                <a:gd name="connsiteY13" fmla="*/ 207632 h 412419"/>
                <a:gd name="connsiteX14" fmla="*/ 1143000 w 4757737"/>
                <a:gd name="connsiteY14" fmla="*/ 145719 h 412419"/>
                <a:gd name="connsiteX15" fmla="*/ 1271587 w 4757737"/>
                <a:gd name="connsiteY15" fmla="*/ 202869 h 412419"/>
                <a:gd name="connsiteX16" fmla="*/ 1266825 w 4757737"/>
                <a:gd name="connsiteY16" fmla="*/ 407657 h 412419"/>
                <a:gd name="connsiteX17" fmla="*/ 1498022 w 4757737"/>
                <a:gd name="connsiteY17" fmla="*/ 406400 h 412419"/>
                <a:gd name="connsiteX18" fmla="*/ 4757737 w 4757737"/>
                <a:gd name="connsiteY18" fmla="*/ 412419 h 412419"/>
                <a:gd name="connsiteX19" fmla="*/ 1498022 w 4757737"/>
                <a:gd name="connsiteY19" fmla="*/ 0 h 412419"/>
                <a:gd name="connsiteX20" fmla="*/ 4762 w 4757737"/>
                <a:gd name="connsiteY20" fmla="*/ 7607 h 412419"/>
                <a:gd name="connsiteX0" fmla="*/ 4762 w 1498022"/>
                <a:gd name="connsiteY0" fmla="*/ 7607 h 412419"/>
                <a:gd name="connsiteX1" fmla="*/ 0 w 1498022"/>
                <a:gd name="connsiteY1" fmla="*/ 402894 h 412419"/>
                <a:gd name="connsiteX2" fmla="*/ 238125 w 1498022"/>
                <a:gd name="connsiteY2" fmla="*/ 412419 h 412419"/>
                <a:gd name="connsiteX3" fmla="*/ 238125 w 1498022"/>
                <a:gd name="connsiteY3" fmla="*/ 212394 h 412419"/>
                <a:gd name="connsiteX4" fmla="*/ 371475 w 1498022"/>
                <a:gd name="connsiteY4" fmla="*/ 136194 h 412419"/>
                <a:gd name="connsiteX5" fmla="*/ 504825 w 1498022"/>
                <a:gd name="connsiteY5" fmla="*/ 217157 h 412419"/>
                <a:gd name="connsiteX6" fmla="*/ 500062 w 1498022"/>
                <a:gd name="connsiteY6" fmla="*/ 407657 h 412419"/>
                <a:gd name="connsiteX7" fmla="*/ 609600 w 1498022"/>
                <a:gd name="connsiteY7" fmla="*/ 412419 h 412419"/>
                <a:gd name="connsiteX8" fmla="*/ 614362 w 1498022"/>
                <a:gd name="connsiteY8" fmla="*/ 212394 h 412419"/>
                <a:gd name="connsiteX9" fmla="*/ 747712 w 1498022"/>
                <a:gd name="connsiteY9" fmla="*/ 155244 h 412419"/>
                <a:gd name="connsiteX10" fmla="*/ 890587 w 1498022"/>
                <a:gd name="connsiteY10" fmla="*/ 212394 h 412419"/>
                <a:gd name="connsiteX11" fmla="*/ 885825 w 1498022"/>
                <a:gd name="connsiteY11" fmla="*/ 402894 h 412419"/>
                <a:gd name="connsiteX12" fmla="*/ 1014412 w 1498022"/>
                <a:gd name="connsiteY12" fmla="*/ 407657 h 412419"/>
                <a:gd name="connsiteX13" fmla="*/ 1019175 w 1498022"/>
                <a:gd name="connsiteY13" fmla="*/ 207632 h 412419"/>
                <a:gd name="connsiteX14" fmla="*/ 1143000 w 1498022"/>
                <a:gd name="connsiteY14" fmla="*/ 145719 h 412419"/>
                <a:gd name="connsiteX15" fmla="*/ 1271587 w 1498022"/>
                <a:gd name="connsiteY15" fmla="*/ 202869 h 412419"/>
                <a:gd name="connsiteX16" fmla="*/ 1266825 w 1498022"/>
                <a:gd name="connsiteY16" fmla="*/ 407657 h 412419"/>
                <a:gd name="connsiteX17" fmla="*/ 1498022 w 1498022"/>
                <a:gd name="connsiteY17" fmla="*/ 406400 h 412419"/>
                <a:gd name="connsiteX18" fmla="*/ 1498022 w 1498022"/>
                <a:gd name="connsiteY18" fmla="*/ 0 h 412419"/>
                <a:gd name="connsiteX19" fmla="*/ 4762 w 1498022"/>
                <a:gd name="connsiteY19" fmla="*/ 7607 h 412419"/>
                <a:gd name="connsiteX0" fmla="*/ 4762 w 1498022"/>
                <a:gd name="connsiteY0" fmla="*/ 7607 h 412419"/>
                <a:gd name="connsiteX1" fmla="*/ 0 w 1498022"/>
                <a:gd name="connsiteY1" fmla="*/ 402894 h 412419"/>
                <a:gd name="connsiteX2" fmla="*/ 238125 w 1498022"/>
                <a:gd name="connsiteY2" fmla="*/ 412419 h 412419"/>
                <a:gd name="connsiteX3" fmla="*/ 238125 w 1498022"/>
                <a:gd name="connsiteY3" fmla="*/ 212394 h 412419"/>
                <a:gd name="connsiteX4" fmla="*/ 371475 w 1498022"/>
                <a:gd name="connsiteY4" fmla="*/ 136194 h 412419"/>
                <a:gd name="connsiteX5" fmla="*/ 504825 w 1498022"/>
                <a:gd name="connsiteY5" fmla="*/ 217157 h 412419"/>
                <a:gd name="connsiteX6" fmla="*/ 500062 w 1498022"/>
                <a:gd name="connsiteY6" fmla="*/ 407657 h 412419"/>
                <a:gd name="connsiteX7" fmla="*/ 609600 w 1498022"/>
                <a:gd name="connsiteY7" fmla="*/ 412419 h 412419"/>
                <a:gd name="connsiteX8" fmla="*/ 614362 w 1498022"/>
                <a:gd name="connsiteY8" fmla="*/ 212394 h 412419"/>
                <a:gd name="connsiteX9" fmla="*/ 747712 w 1498022"/>
                <a:gd name="connsiteY9" fmla="*/ 155244 h 412419"/>
                <a:gd name="connsiteX10" fmla="*/ 890587 w 1498022"/>
                <a:gd name="connsiteY10" fmla="*/ 212394 h 412419"/>
                <a:gd name="connsiteX11" fmla="*/ 885825 w 1498022"/>
                <a:gd name="connsiteY11" fmla="*/ 402894 h 412419"/>
                <a:gd name="connsiteX12" fmla="*/ 1014412 w 1498022"/>
                <a:gd name="connsiteY12" fmla="*/ 407657 h 412419"/>
                <a:gd name="connsiteX13" fmla="*/ 1019175 w 1498022"/>
                <a:gd name="connsiteY13" fmla="*/ 207632 h 412419"/>
                <a:gd name="connsiteX14" fmla="*/ 1143000 w 1498022"/>
                <a:gd name="connsiteY14" fmla="*/ 145719 h 412419"/>
                <a:gd name="connsiteX15" fmla="*/ 1271587 w 1498022"/>
                <a:gd name="connsiteY15" fmla="*/ 202869 h 412419"/>
                <a:gd name="connsiteX16" fmla="*/ 1266825 w 1498022"/>
                <a:gd name="connsiteY16" fmla="*/ 407657 h 412419"/>
                <a:gd name="connsiteX17" fmla="*/ 1498022 w 1498022"/>
                <a:gd name="connsiteY17" fmla="*/ 406400 h 412419"/>
                <a:gd name="connsiteX18" fmla="*/ 1498022 w 1498022"/>
                <a:gd name="connsiteY18" fmla="*/ 0 h 412419"/>
                <a:gd name="connsiteX19" fmla="*/ 164523 w 1498022"/>
                <a:gd name="connsiteY19" fmla="*/ 6350 h 412419"/>
                <a:gd name="connsiteX20" fmla="*/ 4762 w 1498022"/>
                <a:gd name="connsiteY20" fmla="*/ 7607 h 412419"/>
                <a:gd name="connsiteX0" fmla="*/ 4762 w 1498022"/>
                <a:gd name="connsiteY0" fmla="*/ 7607 h 412419"/>
                <a:gd name="connsiteX1" fmla="*/ 0 w 1498022"/>
                <a:gd name="connsiteY1" fmla="*/ 402894 h 412419"/>
                <a:gd name="connsiteX2" fmla="*/ 238125 w 1498022"/>
                <a:gd name="connsiteY2" fmla="*/ 412419 h 412419"/>
                <a:gd name="connsiteX3" fmla="*/ 238125 w 1498022"/>
                <a:gd name="connsiteY3" fmla="*/ 212394 h 412419"/>
                <a:gd name="connsiteX4" fmla="*/ 371475 w 1498022"/>
                <a:gd name="connsiteY4" fmla="*/ 136194 h 412419"/>
                <a:gd name="connsiteX5" fmla="*/ 504825 w 1498022"/>
                <a:gd name="connsiteY5" fmla="*/ 217157 h 412419"/>
                <a:gd name="connsiteX6" fmla="*/ 500062 w 1498022"/>
                <a:gd name="connsiteY6" fmla="*/ 407657 h 412419"/>
                <a:gd name="connsiteX7" fmla="*/ 609600 w 1498022"/>
                <a:gd name="connsiteY7" fmla="*/ 412419 h 412419"/>
                <a:gd name="connsiteX8" fmla="*/ 614362 w 1498022"/>
                <a:gd name="connsiteY8" fmla="*/ 212394 h 412419"/>
                <a:gd name="connsiteX9" fmla="*/ 747712 w 1498022"/>
                <a:gd name="connsiteY9" fmla="*/ 155244 h 412419"/>
                <a:gd name="connsiteX10" fmla="*/ 890587 w 1498022"/>
                <a:gd name="connsiteY10" fmla="*/ 212394 h 412419"/>
                <a:gd name="connsiteX11" fmla="*/ 885825 w 1498022"/>
                <a:gd name="connsiteY11" fmla="*/ 402894 h 412419"/>
                <a:gd name="connsiteX12" fmla="*/ 1014412 w 1498022"/>
                <a:gd name="connsiteY12" fmla="*/ 407657 h 412419"/>
                <a:gd name="connsiteX13" fmla="*/ 1019175 w 1498022"/>
                <a:gd name="connsiteY13" fmla="*/ 207632 h 412419"/>
                <a:gd name="connsiteX14" fmla="*/ 1143000 w 1498022"/>
                <a:gd name="connsiteY14" fmla="*/ 145719 h 412419"/>
                <a:gd name="connsiteX15" fmla="*/ 1271587 w 1498022"/>
                <a:gd name="connsiteY15" fmla="*/ 202869 h 412419"/>
                <a:gd name="connsiteX16" fmla="*/ 1266825 w 1498022"/>
                <a:gd name="connsiteY16" fmla="*/ 407657 h 412419"/>
                <a:gd name="connsiteX17" fmla="*/ 1498022 w 1498022"/>
                <a:gd name="connsiteY17" fmla="*/ 406400 h 412419"/>
                <a:gd name="connsiteX18" fmla="*/ 1498022 w 1498022"/>
                <a:gd name="connsiteY18" fmla="*/ 0 h 412419"/>
                <a:gd name="connsiteX19" fmla="*/ 4762 w 1498022"/>
                <a:gd name="connsiteY19" fmla="*/ 7607 h 412419"/>
                <a:gd name="connsiteX0" fmla="*/ 11112 w 1498022"/>
                <a:gd name="connsiteY0" fmla="*/ 0 h 1376362"/>
                <a:gd name="connsiteX1" fmla="*/ 0 w 1498022"/>
                <a:gd name="connsiteY1" fmla="*/ 1366837 h 1376362"/>
                <a:gd name="connsiteX2" fmla="*/ 238125 w 1498022"/>
                <a:gd name="connsiteY2" fmla="*/ 1376362 h 1376362"/>
                <a:gd name="connsiteX3" fmla="*/ 238125 w 1498022"/>
                <a:gd name="connsiteY3" fmla="*/ 1176337 h 1376362"/>
                <a:gd name="connsiteX4" fmla="*/ 371475 w 1498022"/>
                <a:gd name="connsiteY4" fmla="*/ 1100137 h 1376362"/>
                <a:gd name="connsiteX5" fmla="*/ 504825 w 1498022"/>
                <a:gd name="connsiteY5" fmla="*/ 1181100 h 1376362"/>
                <a:gd name="connsiteX6" fmla="*/ 500062 w 1498022"/>
                <a:gd name="connsiteY6" fmla="*/ 1371600 h 1376362"/>
                <a:gd name="connsiteX7" fmla="*/ 609600 w 1498022"/>
                <a:gd name="connsiteY7" fmla="*/ 1376362 h 1376362"/>
                <a:gd name="connsiteX8" fmla="*/ 614362 w 1498022"/>
                <a:gd name="connsiteY8" fmla="*/ 1176337 h 1376362"/>
                <a:gd name="connsiteX9" fmla="*/ 747712 w 1498022"/>
                <a:gd name="connsiteY9" fmla="*/ 1119187 h 1376362"/>
                <a:gd name="connsiteX10" fmla="*/ 890587 w 1498022"/>
                <a:gd name="connsiteY10" fmla="*/ 1176337 h 1376362"/>
                <a:gd name="connsiteX11" fmla="*/ 885825 w 1498022"/>
                <a:gd name="connsiteY11" fmla="*/ 1366837 h 1376362"/>
                <a:gd name="connsiteX12" fmla="*/ 1014412 w 1498022"/>
                <a:gd name="connsiteY12" fmla="*/ 1371600 h 1376362"/>
                <a:gd name="connsiteX13" fmla="*/ 1019175 w 1498022"/>
                <a:gd name="connsiteY13" fmla="*/ 1171575 h 1376362"/>
                <a:gd name="connsiteX14" fmla="*/ 1143000 w 1498022"/>
                <a:gd name="connsiteY14" fmla="*/ 1109662 h 1376362"/>
                <a:gd name="connsiteX15" fmla="*/ 1271587 w 1498022"/>
                <a:gd name="connsiteY15" fmla="*/ 1166812 h 1376362"/>
                <a:gd name="connsiteX16" fmla="*/ 1266825 w 1498022"/>
                <a:gd name="connsiteY16" fmla="*/ 1371600 h 1376362"/>
                <a:gd name="connsiteX17" fmla="*/ 1498022 w 1498022"/>
                <a:gd name="connsiteY17" fmla="*/ 1370343 h 1376362"/>
                <a:gd name="connsiteX18" fmla="*/ 1498022 w 1498022"/>
                <a:gd name="connsiteY18" fmla="*/ 963943 h 1376362"/>
                <a:gd name="connsiteX19" fmla="*/ 11112 w 1498022"/>
                <a:gd name="connsiteY19" fmla="*/ 0 h 1376362"/>
                <a:gd name="connsiteX0" fmla="*/ 11112 w 1498022"/>
                <a:gd name="connsiteY0" fmla="*/ 0 h 1376362"/>
                <a:gd name="connsiteX1" fmla="*/ 0 w 1498022"/>
                <a:gd name="connsiteY1" fmla="*/ 1366837 h 1376362"/>
                <a:gd name="connsiteX2" fmla="*/ 238125 w 1498022"/>
                <a:gd name="connsiteY2" fmla="*/ 1376362 h 1376362"/>
                <a:gd name="connsiteX3" fmla="*/ 238125 w 1498022"/>
                <a:gd name="connsiteY3" fmla="*/ 1176337 h 1376362"/>
                <a:gd name="connsiteX4" fmla="*/ 371475 w 1498022"/>
                <a:gd name="connsiteY4" fmla="*/ 1100137 h 1376362"/>
                <a:gd name="connsiteX5" fmla="*/ 504825 w 1498022"/>
                <a:gd name="connsiteY5" fmla="*/ 1181100 h 1376362"/>
                <a:gd name="connsiteX6" fmla="*/ 500062 w 1498022"/>
                <a:gd name="connsiteY6" fmla="*/ 1371600 h 1376362"/>
                <a:gd name="connsiteX7" fmla="*/ 609600 w 1498022"/>
                <a:gd name="connsiteY7" fmla="*/ 1376362 h 1376362"/>
                <a:gd name="connsiteX8" fmla="*/ 614362 w 1498022"/>
                <a:gd name="connsiteY8" fmla="*/ 1176337 h 1376362"/>
                <a:gd name="connsiteX9" fmla="*/ 747712 w 1498022"/>
                <a:gd name="connsiteY9" fmla="*/ 1119187 h 1376362"/>
                <a:gd name="connsiteX10" fmla="*/ 890587 w 1498022"/>
                <a:gd name="connsiteY10" fmla="*/ 1176337 h 1376362"/>
                <a:gd name="connsiteX11" fmla="*/ 885825 w 1498022"/>
                <a:gd name="connsiteY11" fmla="*/ 1366837 h 1376362"/>
                <a:gd name="connsiteX12" fmla="*/ 1014412 w 1498022"/>
                <a:gd name="connsiteY12" fmla="*/ 1371600 h 1376362"/>
                <a:gd name="connsiteX13" fmla="*/ 1019175 w 1498022"/>
                <a:gd name="connsiteY13" fmla="*/ 1171575 h 1376362"/>
                <a:gd name="connsiteX14" fmla="*/ 1143000 w 1498022"/>
                <a:gd name="connsiteY14" fmla="*/ 1109662 h 1376362"/>
                <a:gd name="connsiteX15" fmla="*/ 1271587 w 1498022"/>
                <a:gd name="connsiteY15" fmla="*/ 1166812 h 1376362"/>
                <a:gd name="connsiteX16" fmla="*/ 1266825 w 1498022"/>
                <a:gd name="connsiteY16" fmla="*/ 1371600 h 1376362"/>
                <a:gd name="connsiteX17" fmla="*/ 1498022 w 1498022"/>
                <a:gd name="connsiteY17" fmla="*/ 1370343 h 1376362"/>
                <a:gd name="connsiteX18" fmla="*/ 1491672 w 1498022"/>
                <a:gd name="connsiteY18" fmla="*/ 11443 h 1376362"/>
                <a:gd name="connsiteX19" fmla="*/ 11112 w 1498022"/>
                <a:gd name="connsiteY19" fmla="*/ 0 h 1376362"/>
                <a:gd name="connsiteX0" fmla="*/ 8731 w 1495641"/>
                <a:gd name="connsiteY0" fmla="*/ 0 h 1376362"/>
                <a:gd name="connsiteX1" fmla="*/ 0 w 1495641"/>
                <a:gd name="connsiteY1" fmla="*/ 1373981 h 1376362"/>
                <a:gd name="connsiteX2" fmla="*/ 235744 w 1495641"/>
                <a:gd name="connsiteY2" fmla="*/ 1376362 h 1376362"/>
                <a:gd name="connsiteX3" fmla="*/ 235744 w 1495641"/>
                <a:gd name="connsiteY3" fmla="*/ 1176337 h 1376362"/>
                <a:gd name="connsiteX4" fmla="*/ 369094 w 1495641"/>
                <a:gd name="connsiteY4" fmla="*/ 1100137 h 1376362"/>
                <a:gd name="connsiteX5" fmla="*/ 502444 w 1495641"/>
                <a:gd name="connsiteY5" fmla="*/ 1181100 h 1376362"/>
                <a:gd name="connsiteX6" fmla="*/ 497681 w 1495641"/>
                <a:gd name="connsiteY6" fmla="*/ 1371600 h 1376362"/>
                <a:gd name="connsiteX7" fmla="*/ 607219 w 1495641"/>
                <a:gd name="connsiteY7" fmla="*/ 1376362 h 1376362"/>
                <a:gd name="connsiteX8" fmla="*/ 611981 w 1495641"/>
                <a:gd name="connsiteY8" fmla="*/ 1176337 h 1376362"/>
                <a:gd name="connsiteX9" fmla="*/ 745331 w 1495641"/>
                <a:gd name="connsiteY9" fmla="*/ 1119187 h 1376362"/>
                <a:gd name="connsiteX10" fmla="*/ 888206 w 1495641"/>
                <a:gd name="connsiteY10" fmla="*/ 1176337 h 1376362"/>
                <a:gd name="connsiteX11" fmla="*/ 883444 w 1495641"/>
                <a:gd name="connsiteY11" fmla="*/ 1366837 h 1376362"/>
                <a:gd name="connsiteX12" fmla="*/ 1012031 w 1495641"/>
                <a:gd name="connsiteY12" fmla="*/ 1371600 h 1376362"/>
                <a:gd name="connsiteX13" fmla="*/ 1016794 w 1495641"/>
                <a:gd name="connsiteY13" fmla="*/ 1171575 h 1376362"/>
                <a:gd name="connsiteX14" fmla="*/ 1140619 w 1495641"/>
                <a:gd name="connsiteY14" fmla="*/ 1109662 h 1376362"/>
                <a:gd name="connsiteX15" fmla="*/ 1269206 w 1495641"/>
                <a:gd name="connsiteY15" fmla="*/ 1166812 h 1376362"/>
                <a:gd name="connsiteX16" fmla="*/ 1264444 w 1495641"/>
                <a:gd name="connsiteY16" fmla="*/ 1371600 h 1376362"/>
                <a:gd name="connsiteX17" fmla="*/ 1495641 w 1495641"/>
                <a:gd name="connsiteY17" fmla="*/ 1370343 h 1376362"/>
                <a:gd name="connsiteX18" fmla="*/ 1489291 w 1495641"/>
                <a:gd name="connsiteY18" fmla="*/ 11443 h 1376362"/>
                <a:gd name="connsiteX19" fmla="*/ 8731 w 1495641"/>
                <a:gd name="connsiteY19" fmla="*/ 0 h 1376362"/>
                <a:gd name="connsiteX0" fmla="*/ 1587 w 1495641"/>
                <a:gd name="connsiteY0" fmla="*/ 0 h 1376362"/>
                <a:gd name="connsiteX1" fmla="*/ 0 w 1495641"/>
                <a:gd name="connsiteY1" fmla="*/ 1373981 h 1376362"/>
                <a:gd name="connsiteX2" fmla="*/ 235744 w 1495641"/>
                <a:gd name="connsiteY2" fmla="*/ 1376362 h 1376362"/>
                <a:gd name="connsiteX3" fmla="*/ 235744 w 1495641"/>
                <a:gd name="connsiteY3" fmla="*/ 1176337 h 1376362"/>
                <a:gd name="connsiteX4" fmla="*/ 369094 w 1495641"/>
                <a:gd name="connsiteY4" fmla="*/ 1100137 h 1376362"/>
                <a:gd name="connsiteX5" fmla="*/ 502444 w 1495641"/>
                <a:gd name="connsiteY5" fmla="*/ 1181100 h 1376362"/>
                <a:gd name="connsiteX6" fmla="*/ 497681 w 1495641"/>
                <a:gd name="connsiteY6" fmla="*/ 1371600 h 1376362"/>
                <a:gd name="connsiteX7" fmla="*/ 607219 w 1495641"/>
                <a:gd name="connsiteY7" fmla="*/ 1376362 h 1376362"/>
                <a:gd name="connsiteX8" fmla="*/ 611981 w 1495641"/>
                <a:gd name="connsiteY8" fmla="*/ 1176337 h 1376362"/>
                <a:gd name="connsiteX9" fmla="*/ 745331 w 1495641"/>
                <a:gd name="connsiteY9" fmla="*/ 1119187 h 1376362"/>
                <a:gd name="connsiteX10" fmla="*/ 888206 w 1495641"/>
                <a:gd name="connsiteY10" fmla="*/ 1176337 h 1376362"/>
                <a:gd name="connsiteX11" fmla="*/ 883444 w 1495641"/>
                <a:gd name="connsiteY11" fmla="*/ 1366837 h 1376362"/>
                <a:gd name="connsiteX12" fmla="*/ 1012031 w 1495641"/>
                <a:gd name="connsiteY12" fmla="*/ 1371600 h 1376362"/>
                <a:gd name="connsiteX13" fmla="*/ 1016794 w 1495641"/>
                <a:gd name="connsiteY13" fmla="*/ 1171575 h 1376362"/>
                <a:gd name="connsiteX14" fmla="*/ 1140619 w 1495641"/>
                <a:gd name="connsiteY14" fmla="*/ 1109662 h 1376362"/>
                <a:gd name="connsiteX15" fmla="*/ 1269206 w 1495641"/>
                <a:gd name="connsiteY15" fmla="*/ 1166812 h 1376362"/>
                <a:gd name="connsiteX16" fmla="*/ 1264444 w 1495641"/>
                <a:gd name="connsiteY16" fmla="*/ 1371600 h 1376362"/>
                <a:gd name="connsiteX17" fmla="*/ 1495641 w 1495641"/>
                <a:gd name="connsiteY17" fmla="*/ 1370343 h 1376362"/>
                <a:gd name="connsiteX18" fmla="*/ 1489291 w 1495641"/>
                <a:gd name="connsiteY18" fmla="*/ 11443 h 1376362"/>
                <a:gd name="connsiteX19" fmla="*/ 1587 w 1495641"/>
                <a:gd name="connsiteY19" fmla="*/ 0 h 1376362"/>
                <a:gd name="connsiteX0" fmla="*/ 1587 w 1495641"/>
                <a:gd name="connsiteY0" fmla="*/ 0 h 1376362"/>
                <a:gd name="connsiteX1" fmla="*/ 0 w 1495641"/>
                <a:gd name="connsiteY1" fmla="*/ 1373981 h 1376362"/>
                <a:gd name="connsiteX2" fmla="*/ 235744 w 1495641"/>
                <a:gd name="connsiteY2" fmla="*/ 1376362 h 1376362"/>
                <a:gd name="connsiteX3" fmla="*/ 235744 w 1495641"/>
                <a:gd name="connsiteY3" fmla="*/ 1176337 h 1376362"/>
                <a:gd name="connsiteX4" fmla="*/ 369094 w 1495641"/>
                <a:gd name="connsiteY4" fmla="*/ 1100137 h 1376362"/>
                <a:gd name="connsiteX5" fmla="*/ 502444 w 1495641"/>
                <a:gd name="connsiteY5" fmla="*/ 1181100 h 1376362"/>
                <a:gd name="connsiteX6" fmla="*/ 497681 w 1495641"/>
                <a:gd name="connsiteY6" fmla="*/ 1371600 h 1376362"/>
                <a:gd name="connsiteX7" fmla="*/ 607219 w 1495641"/>
                <a:gd name="connsiteY7" fmla="*/ 1376362 h 1376362"/>
                <a:gd name="connsiteX8" fmla="*/ 611981 w 1495641"/>
                <a:gd name="connsiteY8" fmla="*/ 1176337 h 1376362"/>
                <a:gd name="connsiteX9" fmla="*/ 745331 w 1495641"/>
                <a:gd name="connsiteY9" fmla="*/ 1119187 h 1376362"/>
                <a:gd name="connsiteX10" fmla="*/ 888206 w 1495641"/>
                <a:gd name="connsiteY10" fmla="*/ 1176337 h 1376362"/>
                <a:gd name="connsiteX11" fmla="*/ 883444 w 1495641"/>
                <a:gd name="connsiteY11" fmla="*/ 1366837 h 1376362"/>
                <a:gd name="connsiteX12" fmla="*/ 1012031 w 1495641"/>
                <a:gd name="connsiteY12" fmla="*/ 1371600 h 1376362"/>
                <a:gd name="connsiteX13" fmla="*/ 1016794 w 1495641"/>
                <a:gd name="connsiteY13" fmla="*/ 1171575 h 1376362"/>
                <a:gd name="connsiteX14" fmla="*/ 1140619 w 1495641"/>
                <a:gd name="connsiteY14" fmla="*/ 1109662 h 1376362"/>
                <a:gd name="connsiteX15" fmla="*/ 1269206 w 1495641"/>
                <a:gd name="connsiteY15" fmla="*/ 1166812 h 1376362"/>
                <a:gd name="connsiteX16" fmla="*/ 1264444 w 1495641"/>
                <a:gd name="connsiteY16" fmla="*/ 1371600 h 1376362"/>
                <a:gd name="connsiteX17" fmla="*/ 1495641 w 1495641"/>
                <a:gd name="connsiteY17" fmla="*/ 1370343 h 1376362"/>
                <a:gd name="connsiteX18" fmla="*/ 1491672 w 1495641"/>
                <a:gd name="connsiteY18" fmla="*/ 1918 h 1376362"/>
                <a:gd name="connsiteX19" fmla="*/ 1587 w 1495641"/>
                <a:gd name="connsiteY19" fmla="*/ 0 h 1376362"/>
                <a:gd name="connsiteX0" fmla="*/ 1587 w 1495641"/>
                <a:gd name="connsiteY0" fmla="*/ 0 h 1376362"/>
                <a:gd name="connsiteX1" fmla="*/ 0 w 1495641"/>
                <a:gd name="connsiteY1" fmla="*/ 1373981 h 1376362"/>
                <a:gd name="connsiteX2" fmla="*/ 235744 w 1495641"/>
                <a:gd name="connsiteY2" fmla="*/ 1376362 h 1376362"/>
                <a:gd name="connsiteX3" fmla="*/ 235744 w 1495641"/>
                <a:gd name="connsiteY3" fmla="*/ 1176337 h 1376362"/>
                <a:gd name="connsiteX4" fmla="*/ 369094 w 1495641"/>
                <a:gd name="connsiteY4" fmla="*/ 1100137 h 1376362"/>
                <a:gd name="connsiteX5" fmla="*/ 502444 w 1495641"/>
                <a:gd name="connsiteY5" fmla="*/ 1181100 h 1376362"/>
                <a:gd name="connsiteX6" fmla="*/ 497681 w 1495641"/>
                <a:gd name="connsiteY6" fmla="*/ 1371600 h 1376362"/>
                <a:gd name="connsiteX7" fmla="*/ 607219 w 1495641"/>
                <a:gd name="connsiteY7" fmla="*/ 1376362 h 1376362"/>
                <a:gd name="connsiteX8" fmla="*/ 611981 w 1495641"/>
                <a:gd name="connsiteY8" fmla="*/ 1176337 h 1376362"/>
                <a:gd name="connsiteX9" fmla="*/ 745331 w 1495641"/>
                <a:gd name="connsiteY9" fmla="*/ 1119187 h 1376362"/>
                <a:gd name="connsiteX10" fmla="*/ 888206 w 1495641"/>
                <a:gd name="connsiteY10" fmla="*/ 1176337 h 1376362"/>
                <a:gd name="connsiteX11" fmla="*/ 885825 w 1495641"/>
                <a:gd name="connsiteY11" fmla="*/ 1371600 h 1376362"/>
                <a:gd name="connsiteX12" fmla="*/ 1012031 w 1495641"/>
                <a:gd name="connsiteY12" fmla="*/ 1371600 h 1376362"/>
                <a:gd name="connsiteX13" fmla="*/ 1016794 w 1495641"/>
                <a:gd name="connsiteY13" fmla="*/ 1171575 h 1376362"/>
                <a:gd name="connsiteX14" fmla="*/ 1140619 w 1495641"/>
                <a:gd name="connsiteY14" fmla="*/ 1109662 h 1376362"/>
                <a:gd name="connsiteX15" fmla="*/ 1269206 w 1495641"/>
                <a:gd name="connsiteY15" fmla="*/ 1166812 h 1376362"/>
                <a:gd name="connsiteX16" fmla="*/ 1264444 w 1495641"/>
                <a:gd name="connsiteY16" fmla="*/ 1371600 h 1376362"/>
                <a:gd name="connsiteX17" fmla="*/ 1495641 w 1495641"/>
                <a:gd name="connsiteY17" fmla="*/ 1370343 h 1376362"/>
                <a:gd name="connsiteX18" fmla="*/ 1491672 w 1495641"/>
                <a:gd name="connsiteY18" fmla="*/ 1918 h 1376362"/>
                <a:gd name="connsiteX19" fmla="*/ 1587 w 1495641"/>
                <a:gd name="connsiteY19" fmla="*/ 0 h 1376362"/>
                <a:gd name="connsiteX0" fmla="*/ 1587 w 1495641"/>
                <a:gd name="connsiteY0" fmla="*/ 0 h 1376363"/>
                <a:gd name="connsiteX1" fmla="*/ 0 w 1495641"/>
                <a:gd name="connsiteY1" fmla="*/ 1373981 h 1376363"/>
                <a:gd name="connsiteX2" fmla="*/ 235744 w 1495641"/>
                <a:gd name="connsiteY2" fmla="*/ 1376362 h 1376363"/>
                <a:gd name="connsiteX3" fmla="*/ 235744 w 1495641"/>
                <a:gd name="connsiteY3" fmla="*/ 1176337 h 1376363"/>
                <a:gd name="connsiteX4" fmla="*/ 369094 w 1495641"/>
                <a:gd name="connsiteY4" fmla="*/ 1100137 h 1376363"/>
                <a:gd name="connsiteX5" fmla="*/ 502444 w 1495641"/>
                <a:gd name="connsiteY5" fmla="*/ 1181100 h 1376363"/>
                <a:gd name="connsiteX6" fmla="*/ 497681 w 1495641"/>
                <a:gd name="connsiteY6" fmla="*/ 1371600 h 1376363"/>
                <a:gd name="connsiteX7" fmla="*/ 607219 w 1495641"/>
                <a:gd name="connsiteY7" fmla="*/ 1376362 h 1376363"/>
                <a:gd name="connsiteX8" fmla="*/ 611981 w 1495641"/>
                <a:gd name="connsiteY8" fmla="*/ 1176337 h 1376363"/>
                <a:gd name="connsiteX9" fmla="*/ 745331 w 1495641"/>
                <a:gd name="connsiteY9" fmla="*/ 1119187 h 1376363"/>
                <a:gd name="connsiteX10" fmla="*/ 888206 w 1495641"/>
                <a:gd name="connsiteY10" fmla="*/ 1176337 h 1376363"/>
                <a:gd name="connsiteX11" fmla="*/ 885825 w 1495641"/>
                <a:gd name="connsiteY11" fmla="*/ 1371600 h 1376363"/>
                <a:gd name="connsiteX12" fmla="*/ 1012031 w 1495641"/>
                <a:gd name="connsiteY12" fmla="*/ 1376363 h 1376363"/>
                <a:gd name="connsiteX13" fmla="*/ 1016794 w 1495641"/>
                <a:gd name="connsiteY13" fmla="*/ 1171575 h 1376363"/>
                <a:gd name="connsiteX14" fmla="*/ 1140619 w 1495641"/>
                <a:gd name="connsiteY14" fmla="*/ 1109662 h 1376363"/>
                <a:gd name="connsiteX15" fmla="*/ 1269206 w 1495641"/>
                <a:gd name="connsiteY15" fmla="*/ 1166812 h 1376363"/>
                <a:gd name="connsiteX16" fmla="*/ 1264444 w 1495641"/>
                <a:gd name="connsiteY16" fmla="*/ 1371600 h 1376363"/>
                <a:gd name="connsiteX17" fmla="*/ 1495641 w 1495641"/>
                <a:gd name="connsiteY17" fmla="*/ 1370343 h 1376363"/>
                <a:gd name="connsiteX18" fmla="*/ 1491672 w 1495641"/>
                <a:gd name="connsiteY18" fmla="*/ 1918 h 1376363"/>
                <a:gd name="connsiteX19" fmla="*/ 1587 w 1495641"/>
                <a:gd name="connsiteY19" fmla="*/ 0 h 1376363"/>
                <a:gd name="connsiteX0" fmla="*/ 1587 w 1495641"/>
                <a:gd name="connsiteY0" fmla="*/ 0 h 1376363"/>
                <a:gd name="connsiteX1" fmla="*/ 0 w 1495641"/>
                <a:gd name="connsiteY1" fmla="*/ 1373981 h 1376363"/>
                <a:gd name="connsiteX2" fmla="*/ 235744 w 1495641"/>
                <a:gd name="connsiteY2" fmla="*/ 1376362 h 1376363"/>
                <a:gd name="connsiteX3" fmla="*/ 235744 w 1495641"/>
                <a:gd name="connsiteY3" fmla="*/ 1176337 h 1376363"/>
                <a:gd name="connsiteX4" fmla="*/ 369094 w 1495641"/>
                <a:gd name="connsiteY4" fmla="*/ 1100137 h 1376363"/>
                <a:gd name="connsiteX5" fmla="*/ 502444 w 1495641"/>
                <a:gd name="connsiteY5" fmla="*/ 1181100 h 1376363"/>
                <a:gd name="connsiteX6" fmla="*/ 497681 w 1495641"/>
                <a:gd name="connsiteY6" fmla="*/ 1371600 h 1376363"/>
                <a:gd name="connsiteX7" fmla="*/ 607219 w 1495641"/>
                <a:gd name="connsiteY7" fmla="*/ 1376362 h 1376363"/>
                <a:gd name="connsiteX8" fmla="*/ 611981 w 1495641"/>
                <a:gd name="connsiteY8" fmla="*/ 1176337 h 1376363"/>
                <a:gd name="connsiteX9" fmla="*/ 745331 w 1495641"/>
                <a:gd name="connsiteY9" fmla="*/ 1119187 h 1376363"/>
                <a:gd name="connsiteX10" fmla="*/ 888206 w 1495641"/>
                <a:gd name="connsiteY10" fmla="*/ 1176337 h 1376363"/>
                <a:gd name="connsiteX11" fmla="*/ 883444 w 1495641"/>
                <a:gd name="connsiteY11" fmla="*/ 1376363 h 1376363"/>
                <a:gd name="connsiteX12" fmla="*/ 1012031 w 1495641"/>
                <a:gd name="connsiteY12" fmla="*/ 1376363 h 1376363"/>
                <a:gd name="connsiteX13" fmla="*/ 1016794 w 1495641"/>
                <a:gd name="connsiteY13" fmla="*/ 1171575 h 1376363"/>
                <a:gd name="connsiteX14" fmla="*/ 1140619 w 1495641"/>
                <a:gd name="connsiteY14" fmla="*/ 1109662 h 1376363"/>
                <a:gd name="connsiteX15" fmla="*/ 1269206 w 1495641"/>
                <a:gd name="connsiteY15" fmla="*/ 1166812 h 1376363"/>
                <a:gd name="connsiteX16" fmla="*/ 1264444 w 1495641"/>
                <a:gd name="connsiteY16" fmla="*/ 1371600 h 1376363"/>
                <a:gd name="connsiteX17" fmla="*/ 1495641 w 1495641"/>
                <a:gd name="connsiteY17" fmla="*/ 1370343 h 1376363"/>
                <a:gd name="connsiteX18" fmla="*/ 1491672 w 1495641"/>
                <a:gd name="connsiteY18" fmla="*/ 1918 h 1376363"/>
                <a:gd name="connsiteX19" fmla="*/ 1587 w 1495641"/>
                <a:gd name="connsiteY19" fmla="*/ 0 h 1376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95641" h="1376363">
                  <a:moveTo>
                    <a:pt x="1587" y="0"/>
                  </a:moveTo>
                  <a:cubicBezTo>
                    <a:pt x="0" y="131762"/>
                    <a:pt x="1587" y="1242219"/>
                    <a:pt x="0" y="1373981"/>
                  </a:cubicBezTo>
                  <a:lnTo>
                    <a:pt x="235744" y="1376362"/>
                  </a:lnTo>
                  <a:lnTo>
                    <a:pt x="235744" y="1176337"/>
                  </a:lnTo>
                  <a:lnTo>
                    <a:pt x="369094" y="1100137"/>
                  </a:lnTo>
                  <a:lnTo>
                    <a:pt x="502444" y="1181100"/>
                  </a:lnTo>
                  <a:lnTo>
                    <a:pt x="497681" y="1371600"/>
                  </a:lnTo>
                  <a:lnTo>
                    <a:pt x="607219" y="1376362"/>
                  </a:lnTo>
                  <a:lnTo>
                    <a:pt x="611981" y="1176337"/>
                  </a:lnTo>
                  <a:lnTo>
                    <a:pt x="745331" y="1119187"/>
                  </a:lnTo>
                  <a:lnTo>
                    <a:pt x="888206" y="1176337"/>
                  </a:lnTo>
                  <a:cubicBezTo>
                    <a:pt x="887412" y="1241425"/>
                    <a:pt x="884238" y="1311275"/>
                    <a:pt x="883444" y="1376363"/>
                  </a:cubicBezTo>
                  <a:lnTo>
                    <a:pt x="1012031" y="1376363"/>
                  </a:lnTo>
                  <a:lnTo>
                    <a:pt x="1016794" y="1171575"/>
                  </a:lnTo>
                  <a:lnTo>
                    <a:pt x="1140619" y="1109662"/>
                  </a:lnTo>
                  <a:lnTo>
                    <a:pt x="1269206" y="1166812"/>
                  </a:lnTo>
                  <a:lnTo>
                    <a:pt x="1264444" y="1371600"/>
                  </a:lnTo>
                  <a:lnTo>
                    <a:pt x="1495641" y="1370343"/>
                  </a:lnTo>
                  <a:cubicBezTo>
                    <a:pt x="1493524" y="917376"/>
                    <a:pt x="1493789" y="454885"/>
                    <a:pt x="1491672" y="1918"/>
                  </a:cubicBezTo>
                  <a:lnTo>
                    <a:pt x="1587" y="0"/>
                  </a:lnTo>
                  <a:close/>
                </a:path>
              </a:pathLst>
            </a:custGeom>
            <a:solidFill>
              <a:srgbClr val="92D050"/>
            </a:solidFill>
            <a:ln w="3175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 bwMode="auto">
            <a:xfrm>
              <a:off x="1311584" y="3872689"/>
              <a:ext cx="1147754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Science Data</a:t>
              </a:r>
            </a:p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Binding</a:t>
              </a:r>
            </a:p>
          </p:txBody>
        </p:sp>
        <p:sp>
          <p:nvSpPr>
            <p:cNvPr id="84" name="Freeform 83"/>
            <p:cNvSpPr/>
            <p:nvPr/>
          </p:nvSpPr>
          <p:spPr bwMode="auto">
            <a:xfrm>
              <a:off x="2624935" y="3665537"/>
              <a:ext cx="1551778" cy="1375095"/>
            </a:xfrm>
            <a:custGeom>
              <a:avLst/>
              <a:gdLst>
                <a:gd name="connsiteX0" fmla="*/ 4762 w 6024562"/>
                <a:gd name="connsiteY0" fmla="*/ 9525 h 423862"/>
                <a:gd name="connsiteX1" fmla="*/ 0 w 6024562"/>
                <a:gd name="connsiteY1" fmla="*/ 404812 h 423862"/>
                <a:gd name="connsiteX2" fmla="*/ 238125 w 6024562"/>
                <a:gd name="connsiteY2" fmla="*/ 414337 h 423862"/>
                <a:gd name="connsiteX3" fmla="*/ 238125 w 6024562"/>
                <a:gd name="connsiteY3" fmla="*/ 214312 h 423862"/>
                <a:gd name="connsiteX4" fmla="*/ 371475 w 6024562"/>
                <a:gd name="connsiteY4" fmla="*/ 138112 h 423862"/>
                <a:gd name="connsiteX5" fmla="*/ 504825 w 6024562"/>
                <a:gd name="connsiteY5" fmla="*/ 219075 h 423862"/>
                <a:gd name="connsiteX6" fmla="*/ 500062 w 6024562"/>
                <a:gd name="connsiteY6" fmla="*/ 409575 h 423862"/>
                <a:gd name="connsiteX7" fmla="*/ 609600 w 6024562"/>
                <a:gd name="connsiteY7" fmla="*/ 414337 h 423862"/>
                <a:gd name="connsiteX8" fmla="*/ 614362 w 6024562"/>
                <a:gd name="connsiteY8" fmla="*/ 214312 h 423862"/>
                <a:gd name="connsiteX9" fmla="*/ 747712 w 6024562"/>
                <a:gd name="connsiteY9" fmla="*/ 157162 h 423862"/>
                <a:gd name="connsiteX10" fmla="*/ 890587 w 6024562"/>
                <a:gd name="connsiteY10" fmla="*/ 214312 h 423862"/>
                <a:gd name="connsiteX11" fmla="*/ 885825 w 6024562"/>
                <a:gd name="connsiteY11" fmla="*/ 404812 h 423862"/>
                <a:gd name="connsiteX12" fmla="*/ 1014412 w 6024562"/>
                <a:gd name="connsiteY12" fmla="*/ 409575 h 423862"/>
                <a:gd name="connsiteX13" fmla="*/ 1019175 w 6024562"/>
                <a:gd name="connsiteY13" fmla="*/ 209550 h 423862"/>
                <a:gd name="connsiteX14" fmla="*/ 1143000 w 6024562"/>
                <a:gd name="connsiteY14" fmla="*/ 147637 h 423862"/>
                <a:gd name="connsiteX15" fmla="*/ 1271587 w 6024562"/>
                <a:gd name="connsiteY15" fmla="*/ 204787 h 423862"/>
                <a:gd name="connsiteX16" fmla="*/ 1266825 w 6024562"/>
                <a:gd name="connsiteY16" fmla="*/ 409575 h 423862"/>
                <a:gd name="connsiteX17" fmla="*/ 1881187 w 6024562"/>
                <a:gd name="connsiteY17" fmla="*/ 409575 h 423862"/>
                <a:gd name="connsiteX18" fmla="*/ 2005012 w 6024562"/>
                <a:gd name="connsiteY18" fmla="*/ 128587 h 423862"/>
                <a:gd name="connsiteX19" fmla="*/ 2128837 w 6024562"/>
                <a:gd name="connsiteY19" fmla="*/ 400050 h 423862"/>
                <a:gd name="connsiteX20" fmla="*/ 2262187 w 6024562"/>
                <a:gd name="connsiteY20" fmla="*/ 147637 h 423862"/>
                <a:gd name="connsiteX21" fmla="*/ 2371725 w 6024562"/>
                <a:gd name="connsiteY21" fmla="*/ 414337 h 423862"/>
                <a:gd name="connsiteX22" fmla="*/ 2514600 w 6024562"/>
                <a:gd name="connsiteY22" fmla="*/ 152400 h 423862"/>
                <a:gd name="connsiteX23" fmla="*/ 2619375 w 6024562"/>
                <a:gd name="connsiteY23" fmla="*/ 423862 h 423862"/>
                <a:gd name="connsiteX24" fmla="*/ 3305175 w 6024562"/>
                <a:gd name="connsiteY24" fmla="*/ 404812 h 423862"/>
                <a:gd name="connsiteX25" fmla="*/ 3362325 w 6024562"/>
                <a:gd name="connsiteY25" fmla="*/ 157162 h 423862"/>
                <a:gd name="connsiteX26" fmla="*/ 3509962 w 6024562"/>
                <a:gd name="connsiteY26" fmla="*/ 157162 h 423862"/>
                <a:gd name="connsiteX27" fmla="*/ 3571875 w 6024562"/>
                <a:gd name="connsiteY27" fmla="*/ 395287 h 423862"/>
                <a:gd name="connsiteX28" fmla="*/ 3633787 w 6024562"/>
                <a:gd name="connsiteY28" fmla="*/ 152400 h 423862"/>
                <a:gd name="connsiteX29" fmla="*/ 3771900 w 6024562"/>
                <a:gd name="connsiteY29" fmla="*/ 147637 h 423862"/>
                <a:gd name="connsiteX30" fmla="*/ 3838575 w 6024562"/>
                <a:gd name="connsiteY30" fmla="*/ 414337 h 423862"/>
                <a:gd name="connsiteX31" fmla="*/ 3910012 w 6024562"/>
                <a:gd name="connsiteY31" fmla="*/ 147637 h 423862"/>
                <a:gd name="connsiteX32" fmla="*/ 4052887 w 6024562"/>
                <a:gd name="connsiteY32" fmla="*/ 157162 h 423862"/>
                <a:gd name="connsiteX33" fmla="*/ 4114800 w 6024562"/>
                <a:gd name="connsiteY33" fmla="*/ 414337 h 423862"/>
                <a:gd name="connsiteX34" fmla="*/ 4757737 w 6024562"/>
                <a:gd name="connsiteY34" fmla="*/ 414337 h 423862"/>
                <a:gd name="connsiteX35" fmla="*/ 4752975 w 6024562"/>
                <a:gd name="connsiteY35" fmla="*/ 190500 h 423862"/>
                <a:gd name="connsiteX36" fmla="*/ 4805362 w 6024562"/>
                <a:gd name="connsiteY36" fmla="*/ 142875 h 423862"/>
                <a:gd name="connsiteX37" fmla="*/ 4976812 w 6024562"/>
                <a:gd name="connsiteY37" fmla="*/ 147637 h 423862"/>
                <a:gd name="connsiteX38" fmla="*/ 4976812 w 6024562"/>
                <a:gd name="connsiteY38" fmla="*/ 409575 h 423862"/>
                <a:gd name="connsiteX39" fmla="*/ 5110162 w 6024562"/>
                <a:gd name="connsiteY39" fmla="*/ 409575 h 423862"/>
                <a:gd name="connsiteX40" fmla="*/ 5110162 w 6024562"/>
                <a:gd name="connsiteY40" fmla="*/ 204787 h 423862"/>
                <a:gd name="connsiteX41" fmla="*/ 5157787 w 6024562"/>
                <a:gd name="connsiteY41" fmla="*/ 138112 h 423862"/>
                <a:gd name="connsiteX42" fmla="*/ 5334000 w 6024562"/>
                <a:gd name="connsiteY42" fmla="*/ 147637 h 423862"/>
                <a:gd name="connsiteX43" fmla="*/ 5338762 w 6024562"/>
                <a:gd name="connsiteY43" fmla="*/ 414337 h 423862"/>
                <a:gd name="connsiteX44" fmla="*/ 5472112 w 6024562"/>
                <a:gd name="connsiteY44" fmla="*/ 409575 h 423862"/>
                <a:gd name="connsiteX45" fmla="*/ 5472112 w 6024562"/>
                <a:gd name="connsiteY45" fmla="*/ 195262 h 423862"/>
                <a:gd name="connsiteX46" fmla="*/ 5524500 w 6024562"/>
                <a:gd name="connsiteY46" fmla="*/ 152400 h 423862"/>
                <a:gd name="connsiteX47" fmla="*/ 5705475 w 6024562"/>
                <a:gd name="connsiteY47" fmla="*/ 147637 h 423862"/>
                <a:gd name="connsiteX48" fmla="*/ 5710237 w 6024562"/>
                <a:gd name="connsiteY48" fmla="*/ 409575 h 423862"/>
                <a:gd name="connsiteX49" fmla="*/ 6024562 w 6024562"/>
                <a:gd name="connsiteY49" fmla="*/ 409575 h 423862"/>
                <a:gd name="connsiteX50" fmla="*/ 6019800 w 6024562"/>
                <a:gd name="connsiteY50" fmla="*/ 0 h 423862"/>
                <a:gd name="connsiteX51" fmla="*/ 4762 w 6024562"/>
                <a:gd name="connsiteY51" fmla="*/ 9525 h 423862"/>
                <a:gd name="connsiteX0" fmla="*/ 4762 w 6024562"/>
                <a:gd name="connsiteY0" fmla="*/ 9525 h 419100"/>
                <a:gd name="connsiteX1" fmla="*/ 0 w 6024562"/>
                <a:gd name="connsiteY1" fmla="*/ 404812 h 419100"/>
                <a:gd name="connsiteX2" fmla="*/ 238125 w 6024562"/>
                <a:gd name="connsiteY2" fmla="*/ 414337 h 419100"/>
                <a:gd name="connsiteX3" fmla="*/ 238125 w 6024562"/>
                <a:gd name="connsiteY3" fmla="*/ 214312 h 419100"/>
                <a:gd name="connsiteX4" fmla="*/ 371475 w 6024562"/>
                <a:gd name="connsiteY4" fmla="*/ 138112 h 419100"/>
                <a:gd name="connsiteX5" fmla="*/ 504825 w 6024562"/>
                <a:gd name="connsiteY5" fmla="*/ 219075 h 419100"/>
                <a:gd name="connsiteX6" fmla="*/ 500062 w 6024562"/>
                <a:gd name="connsiteY6" fmla="*/ 409575 h 419100"/>
                <a:gd name="connsiteX7" fmla="*/ 609600 w 6024562"/>
                <a:gd name="connsiteY7" fmla="*/ 414337 h 419100"/>
                <a:gd name="connsiteX8" fmla="*/ 614362 w 6024562"/>
                <a:gd name="connsiteY8" fmla="*/ 214312 h 419100"/>
                <a:gd name="connsiteX9" fmla="*/ 747712 w 6024562"/>
                <a:gd name="connsiteY9" fmla="*/ 157162 h 419100"/>
                <a:gd name="connsiteX10" fmla="*/ 890587 w 6024562"/>
                <a:gd name="connsiteY10" fmla="*/ 214312 h 419100"/>
                <a:gd name="connsiteX11" fmla="*/ 885825 w 6024562"/>
                <a:gd name="connsiteY11" fmla="*/ 404812 h 419100"/>
                <a:gd name="connsiteX12" fmla="*/ 1014412 w 6024562"/>
                <a:gd name="connsiteY12" fmla="*/ 409575 h 419100"/>
                <a:gd name="connsiteX13" fmla="*/ 1019175 w 6024562"/>
                <a:gd name="connsiteY13" fmla="*/ 209550 h 419100"/>
                <a:gd name="connsiteX14" fmla="*/ 1143000 w 6024562"/>
                <a:gd name="connsiteY14" fmla="*/ 147637 h 419100"/>
                <a:gd name="connsiteX15" fmla="*/ 1271587 w 6024562"/>
                <a:gd name="connsiteY15" fmla="*/ 204787 h 419100"/>
                <a:gd name="connsiteX16" fmla="*/ 1266825 w 6024562"/>
                <a:gd name="connsiteY16" fmla="*/ 409575 h 419100"/>
                <a:gd name="connsiteX17" fmla="*/ 1881187 w 6024562"/>
                <a:gd name="connsiteY17" fmla="*/ 409575 h 419100"/>
                <a:gd name="connsiteX18" fmla="*/ 2005012 w 6024562"/>
                <a:gd name="connsiteY18" fmla="*/ 128587 h 419100"/>
                <a:gd name="connsiteX19" fmla="*/ 2128837 w 6024562"/>
                <a:gd name="connsiteY19" fmla="*/ 400050 h 419100"/>
                <a:gd name="connsiteX20" fmla="*/ 2262187 w 6024562"/>
                <a:gd name="connsiteY20" fmla="*/ 147637 h 419100"/>
                <a:gd name="connsiteX21" fmla="*/ 2371725 w 6024562"/>
                <a:gd name="connsiteY21" fmla="*/ 414337 h 419100"/>
                <a:gd name="connsiteX22" fmla="*/ 2514600 w 6024562"/>
                <a:gd name="connsiteY22" fmla="*/ 152400 h 419100"/>
                <a:gd name="connsiteX23" fmla="*/ 2624138 w 6024562"/>
                <a:gd name="connsiteY23" fmla="*/ 419100 h 419100"/>
                <a:gd name="connsiteX24" fmla="*/ 3305175 w 6024562"/>
                <a:gd name="connsiteY24" fmla="*/ 404812 h 419100"/>
                <a:gd name="connsiteX25" fmla="*/ 3362325 w 6024562"/>
                <a:gd name="connsiteY25" fmla="*/ 157162 h 419100"/>
                <a:gd name="connsiteX26" fmla="*/ 3509962 w 6024562"/>
                <a:gd name="connsiteY26" fmla="*/ 157162 h 419100"/>
                <a:gd name="connsiteX27" fmla="*/ 3571875 w 6024562"/>
                <a:gd name="connsiteY27" fmla="*/ 395287 h 419100"/>
                <a:gd name="connsiteX28" fmla="*/ 3633787 w 6024562"/>
                <a:gd name="connsiteY28" fmla="*/ 152400 h 419100"/>
                <a:gd name="connsiteX29" fmla="*/ 3771900 w 6024562"/>
                <a:gd name="connsiteY29" fmla="*/ 147637 h 419100"/>
                <a:gd name="connsiteX30" fmla="*/ 3838575 w 6024562"/>
                <a:gd name="connsiteY30" fmla="*/ 414337 h 419100"/>
                <a:gd name="connsiteX31" fmla="*/ 3910012 w 6024562"/>
                <a:gd name="connsiteY31" fmla="*/ 147637 h 419100"/>
                <a:gd name="connsiteX32" fmla="*/ 4052887 w 6024562"/>
                <a:gd name="connsiteY32" fmla="*/ 157162 h 419100"/>
                <a:gd name="connsiteX33" fmla="*/ 4114800 w 6024562"/>
                <a:gd name="connsiteY33" fmla="*/ 414337 h 419100"/>
                <a:gd name="connsiteX34" fmla="*/ 4757737 w 6024562"/>
                <a:gd name="connsiteY34" fmla="*/ 414337 h 419100"/>
                <a:gd name="connsiteX35" fmla="*/ 4752975 w 6024562"/>
                <a:gd name="connsiteY35" fmla="*/ 190500 h 419100"/>
                <a:gd name="connsiteX36" fmla="*/ 4805362 w 6024562"/>
                <a:gd name="connsiteY36" fmla="*/ 142875 h 419100"/>
                <a:gd name="connsiteX37" fmla="*/ 4976812 w 6024562"/>
                <a:gd name="connsiteY37" fmla="*/ 147637 h 419100"/>
                <a:gd name="connsiteX38" fmla="*/ 4976812 w 6024562"/>
                <a:gd name="connsiteY38" fmla="*/ 409575 h 419100"/>
                <a:gd name="connsiteX39" fmla="*/ 5110162 w 6024562"/>
                <a:gd name="connsiteY39" fmla="*/ 409575 h 419100"/>
                <a:gd name="connsiteX40" fmla="*/ 5110162 w 6024562"/>
                <a:gd name="connsiteY40" fmla="*/ 204787 h 419100"/>
                <a:gd name="connsiteX41" fmla="*/ 5157787 w 6024562"/>
                <a:gd name="connsiteY41" fmla="*/ 138112 h 419100"/>
                <a:gd name="connsiteX42" fmla="*/ 5334000 w 6024562"/>
                <a:gd name="connsiteY42" fmla="*/ 147637 h 419100"/>
                <a:gd name="connsiteX43" fmla="*/ 5338762 w 6024562"/>
                <a:gd name="connsiteY43" fmla="*/ 414337 h 419100"/>
                <a:gd name="connsiteX44" fmla="*/ 5472112 w 6024562"/>
                <a:gd name="connsiteY44" fmla="*/ 409575 h 419100"/>
                <a:gd name="connsiteX45" fmla="*/ 5472112 w 6024562"/>
                <a:gd name="connsiteY45" fmla="*/ 195262 h 419100"/>
                <a:gd name="connsiteX46" fmla="*/ 5524500 w 6024562"/>
                <a:gd name="connsiteY46" fmla="*/ 152400 h 419100"/>
                <a:gd name="connsiteX47" fmla="*/ 5705475 w 6024562"/>
                <a:gd name="connsiteY47" fmla="*/ 147637 h 419100"/>
                <a:gd name="connsiteX48" fmla="*/ 5710237 w 6024562"/>
                <a:gd name="connsiteY48" fmla="*/ 409575 h 419100"/>
                <a:gd name="connsiteX49" fmla="*/ 6024562 w 6024562"/>
                <a:gd name="connsiteY49" fmla="*/ 409575 h 419100"/>
                <a:gd name="connsiteX50" fmla="*/ 6019800 w 6024562"/>
                <a:gd name="connsiteY50" fmla="*/ 0 h 419100"/>
                <a:gd name="connsiteX51" fmla="*/ 4762 w 6024562"/>
                <a:gd name="connsiteY51" fmla="*/ 9525 h 419100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2371725 w 6024562"/>
                <a:gd name="connsiteY21" fmla="*/ 414337 h 414337"/>
                <a:gd name="connsiteX22" fmla="*/ 2514600 w 6024562"/>
                <a:gd name="connsiteY22" fmla="*/ 152400 h 414337"/>
                <a:gd name="connsiteX23" fmla="*/ 2624138 w 6024562"/>
                <a:gd name="connsiteY23" fmla="*/ 409575 h 414337"/>
                <a:gd name="connsiteX24" fmla="*/ 3305175 w 6024562"/>
                <a:gd name="connsiteY24" fmla="*/ 404812 h 414337"/>
                <a:gd name="connsiteX25" fmla="*/ 3362325 w 6024562"/>
                <a:gd name="connsiteY25" fmla="*/ 157162 h 414337"/>
                <a:gd name="connsiteX26" fmla="*/ 3509962 w 6024562"/>
                <a:gd name="connsiteY26" fmla="*/ 157162 h 414337"/>
                <a:gd name="connsiteX27" fmla="*/ 3571875 w 6024562"/>
                <a:gd name="connsiteY27" fmla="*/ 395287 h 414337"/>
                <a:gd name="connsiteX28" fmla="*/ 3633787 w 6024562"/>
                <a:gd name="connsiteY28" fmla="*/ 152400 h 414337"/>
                <a:gd name="connsiteX29" fmla="*/ 3771900 w 6024562"/>
                <a:gd name="connsiteY29" fmla="*/ 147637 h 414337"/>
                <a:gd name="connsiteX30" fmla="*/ 3838575 w 6024562"/>
                <a:gd name="connsiteY30" fmla="*/ 414337 h 414337"/>
                <a:gd name="connsiteX31" fmla="*/ 3910012 w 6024562"/>
                <a:gd name="connsiteY31" fmla="*/ 147637 h 414337"/>
                <a:gd name="connsiteX32" fmla="*/ 4052887 w 6024562"/>
                <a:gd name="connsiteY32" fmla="*/ 157162 h 414337"/>
                <a:gd name="connsiteX33" fmla="*/ 4114800 w 6024562"/>
                <a:gd name="connsiteY33" fmla="*/ 414337 h 414337"/>
                <a:gd name="connsiteX34" fmla="*/ 4757737 w 6024562"/>
                <a:gd name="connsiteY34" fmla="*/ 414337 h 414337"/>
                <a:gd name="connsiteX35" fmla="*/ 4752975 w 6024562"/>
                <a:gd name="connsiteY35" fmla="*/ 190500 h 414337"/>
                <a:gd name="connsiteX36" fmla="*/ 4805362 w 6024562"/>
                <a:gd name="connsiteY36" fmla="*/ 142875 h 414337"/>
                <a:gd name="connsiteX37" fmla="*/ 4976812 w 6024562"/>
                <a:gd name="connsiteY37" fmla="*/ 147637 h 414337"/>
                <a:gd name="connsiteX38" fmla="*/ 4976812 w 6024562"/>
                <a:gd name="connsiteY38" fmla="*/ 409575 h 414337"/>
                <a:gd name="connsiteX39" fmla="*/ 5110162 w 6024562"/>
                <a:gd name="connsiteY39" fmla="*/ 409575 h 414337"/>
                <a:gd name="connsiteX40" fmla="*/ 5110162 w 6024562"/>
                <a:gd name="connsiteY40" fmla="*/ 204787 h 414337"/>
                <a:gd name="connsiteX41" fmla="*/ 5157787 w 6024562"/>
                <a:gd name="connsiteY41" fmla="*/ 138112 h 414337"/>
                <a:gd name="connsiteX42" fmla="*/ 5334000 w 6024562"/>
                <a:gd name="connsiteY42" fmla="*/ 147637 h 414337"/>
                <a:gd name="connsiteX43" fmla="*/ 5338762 w 6024562"/>
                <a:gd name="connsiteY43" fmla="*/ 414337 h 414337"/>
                <a:gd name="connsiteX44" fmla="*/ 5472112 w 6024562"/>
                <a:gd name="connsiteY44" fmla="*/ 409575 h 414337"/>
                <a:gd name="connsiteX45" fmla="*/ 5472112 w 6024562"/>
                <a:gd name="connsiteY45" fmla="*/ 195262 h 414337"/>
                <a:gd name="connsiteX46" fmla="*/ 5524500 w 6024562"/>
                <a:gd name="connsiteY46" fmla="*/ 152400 h 414337"/>
                <a:gd name="connsiteX47" fmla="*/ 5705475 w 6024562"/>
                <a:gd name="connsiteY47" fmla="*/ 147637 h 414337"/>
                <a:gd name="connsiteX48" fmla="*/ 5710237 w 6024562"/>
                <a:gd name="connsiteY48" fmla="*/ 409575 h 414337"/>
                <a:gd name="connsiteX49" fmla="*/ 6024562 w 6024562"/>
                <a:gd name="connsiteY49" fmla="*/ 409575 h 414337"/>
                <a:gd name="connsiteX50" fmla="*/ 6019800 w 6024562"/>
                <a:gd name="connsiteY50" fmla="*/ 0 h 414337"/>
                <a:gd name="connsiteX51" fmla="*/ 4762 w 6024562"/>
                <a:gd name="connsiteY51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78972 w 6024562"/>
                <a:gd name="connsiteY17" fmla="*/ 410049 h 414337"/>
                <a:gd name="connsiteX18" fmla="*/ 1881187 w 6024562"/>
                <a:gd name="connsiteY18" fmla="*/ 409575 h 414337"/>
                <a:gd name="connsiteX19" fmla="*/ 2005012 w 6024562"/>
                <a:gd name="connsiteY19" fmla="*/ 128587 h 414337"/>
                <a:gd name="connsiteX20" fmla="*/ 2128837 w 6024562"/>
                <a:gd name="connsiteY20" fmla="*/ 400050 h 414337"/>
                <a:gd name="connsiteX21" fmla="*/ 2262187 w 6024562"/>
                <a:gd name="connsiteY21" fmla="*/ 147637 h 414337"/>
                <a:gd name="connsiteX22" fmla="*/ 2371725 w 6024562"/>
                <a:gd name="connsiteY22" fmla="*/ 414337 h 414337"/>
                <a:gd name="connsiteX23" fmla="*/ 2514600 w 6024562"/>
                <a:gd name="connsiteY23" fmla="*/ 152400 h 414337"/>
                <a:gd name="connsiteX24" fmla="*/ 2624138 w 6024562"/>
                <a:gd name="connsiteY24" fmla="*/ 409575 h 414337"/>
                <a:gd name="connsiteX25" fmla="*/ 3305175 w 6024562"/>
                <a:gd name="connsiteY25" fmla="*/ 404812 h 414337"/>
                <a:gd name="connsiteX26" fmla="*/ 3362325 w 6024562"/>
                <a:gd name="connsiteY26" fmla="*/ 157162 h 414337"/>
                <a:gd name="connsiteX27" fmla="*/ 3509962 w 6024562"/>
                <a:gd name="connsiteY27" fmla="*/ 157162 h 414337"/>
                <a:gd name="connsiteX28" fmla="*/ 3571875 w 6024562"/>
                <a:gd name="connsiteY28" fmla="*/ 395287 h 414337"/>
                <a:gd name="connsiteX29" fmla="*/ 3633787 w 6024562"/>
                <a:gd name="connsiteY29" fmla="*/ 152400 h 414337"/>
                <a:gd name="connsiteX30" fmla="*/ 3771900 w 6024562"/>
                <a:gd name="connsiteY30" fmla="*/ 147637 h 414337"/>
                <a:gd name="connsiteX31" fmla="*/ 3838575 w 6024562"/>
                <a:gd name="connsiteY31" fmla="*/ 414337 h 414337"/>
                <a:gd name="connsiteX32" fmla="*/ 3910012 w 6024562"/>
                <a:gd name="connsiteY32" fmla="*/ 147637 h 414337"/>
                <a:gd name="connsiteX33" fmla="*/ 4052887 w 6024562"/>
                <a:gd name="connsiteY33" fmla="*/ 157162 h 414337"/>
                <a:gd name="connsiteX34" fmla="*/ 4114800 w 6024562"/>
                <a:gd name="connsiteY34" fmla="*/ 414337 h 414337"/>
                <a:gd name="connsiteX35" fmla="*/ 4757737 w 6024562"/>
                <a:gd name="connsiteY35" fmla="*/ 414337 h 414337"/>
                <a:gd name="connsiteX36" fmla="*/ 4752975 w 6024562"/>
                <a:gd name="connsiteY36" fmla="*/ 190500 h 414337"/>
                <a:gd name="connsiteX37" fmla="*/ 4805362 w 6024562"/>
                <a:gd name="connsiteY37" fmla="*/ 142875 h 414337"/>
                <a:gd name="connsiteX38" fmla="*/ 4976812 w 6024562"/>
                <a:gd name="connsiteY38" fmla="*/ 147637 h 414337"/>
                <a:gd name="connsiteX39" fmla="*/ 4976812 w 6024562"/>
                <a:gd name="connsiteY39" fmla="*/ 409575 h 414337"/>
                <a:gd name="connsiteX40" fmla="*/ 5110162 w 6024562"/>
                <a:gd name="connsiteY40" fmla="*/ 409575 h 414337"/>
                <a:gd name="connsiteX41" fmla="*/ 5110162 w 6024562"/>
                <a:gd name="connsiteY41" fmla="*/ 204787 h 414337"/>
                <a:gd name="connsiteX42" fmla="*/ 5157787 w 6024562"/>
                <a:gd name="connsiteY42" fmla="*/ 138112 h 414337"/>
                <a:gd name="connsiteX43" fmla="*/ 5334000 w 6024562"/>
                <a:gd name="connsiteY43" fmla="*/ 147637 h 414337"/>
                <a:gd name="connsiteX44" fmla="*/ 5338762 w 6024562"/>
                <a:gd name="connsiteY44" fmla="*/ 414337 h 414337"/>
                <a:gd name="connsiteX45" fmla="*/ 5472112 w 6024562"/>
                <a:gd name="connsiteY45" fmla="*/ 409575 h 414337"/>
                <a:gd name="connsiteX46" fmla="*/ 5472112 w 6024562"/>
                <a:gd name="connsiteY46" fmla="*/ 195262 h 414337"/>
                <a:gd name="connsiteX47" fmla="*/ 5524500 w 6024562"/>
                <a:gd name="connsiteY47" fmla="*/ 152400 h 414337"/>
                <a:gd name="connsiteX48" fmla="*/ 5705475 w 6024562"/>
                <a:gd name="connsiteY48" fmla="*/ 147637 h 414337"/>
                <a:gd name="connsiteX49" fmla="*/ 5710237 w 6024562"/>
                <a:gd name="connsiteY49" fmla="*/ 409575 h 414337"/>
                <a:gd name="connsiteX50" fmla="*/ 6024562 w 6024562"/>
                <a:gd name="connsiteY50" fmla="*/ 409575 h 414337"/>
                <a:gd name="connsiteX51" fmla="*/ 6019800 w 6024562"/>
                <a:gd name="connsiteY51" fmla="*/ 0 h 414337"/>
                <a:gd name="connsiteX52" fmla="*/ 4762 w 6024562"/>
                <a:gd name="connsiteY52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78972 w 6024562"/>
                <a:gd name="connsiteY17" fmla="*/ 410049 h 414337"/>
                <a:gd name="connsiteX18" fmla="*/ 1881187 w 6024562"/>
                <a:gd name="connsiteY18" fmla="*/ 409575 h 414337"/>
                <a:gd name="connsiteX19" fmla="*/ 2005012 w 6024562"/>
                <a:gd name="connsiteY19" fmla="*/ 128587 h 414337"/>
                <a:gd name="connsiteX20" fmla="*/ 2128837 w 6024562"/>
                <a:gd name="connsiteY20" fmla="*/ 400050 h 414337"/>
                <a:gd name="connsiteX21" fmla="*/ 2262187 w 6024562"/>
                <a:gd name="connsiteY21" fmla="*/ 147637 h 414337"/>
                <a:gd name="connsiteX22" fmla="*/ 2371725 w 6024562"/>
                <a:gd name="connsiteY22" fmla="*/ 414337 h 414337"/>
                <a:gd name="connsiteX23" fmla="*/ 2514600 w 6024562"/>
                <a:gd name="connsiteY23" fmla="*/ 152400 h 414337"/>
                <a:gd name="connsiteX24" fmla="*/ 2624138 w 6024562"/>
                <a:gd name="connsiteY24" fmla="*/ 409575 h 414337"/>
                <a:gd name="connsiteX25" fmla="*/ 3305175 w 6024562"/>
                <a:gd name="connsiteY25" fmla="*/ 404812 h 414337"/>
                <a:gd name="connsiteX26" fmla="*/ 3362325 w 6024562"/>
                <a:gd name="connsiteY26" fmla="*/ 157162 h 414337"/>
                <a:gd name="connsiteX27" fmla="*/ 3509962 w 6024562"/>
                <a:gd name="connsiteY27" fmla="*/ 157162 h 414337"/>
                <a:gd name="connsiteX28" fmla="*/ 3571875 w 6024562"/>
                <a:gd name="connsiteY28" fmla="*/ 395287 h 414337"/>
                <a:gd name="connsiteX29" fmla="*/ 3633787 w 6024562"/>
                <a:gd name="connsiteY29" fmla="*/ 152400 h 414337"/>
                <a:gd name="connsiteX30" fmla="*/ 3771900 w 6024562"/>
                <a:gd name="connsiteY30" fmla="*/ 147637 h 414337"/>
                <a:gd name="connsiteX31" fmla="*/ 3838575 w 6024562"/>
                <a:gd name="connsiteY31" fmla="*/ 414337 h 414337"/>
                <a:gd name="connsiteX32" fmla="*/ 3910012 w 6024562"/>
                <a:gd name="connsiteY32" fmla="*/ 147637 h 414337"/>
                <a:gd name="connsiteX33" fmla="*/ 4052887 w 6024562"/>
                <a:gd name="connsiteY33" fmla="*/ 157162 h 414337"/>
                <a:gd name="connsiteX34" fmla="*/ 4114800 w 6024562"/>
                <a:gd name="connsiteY34" fmla="*/ 414337 h 414337"/>
                <a:gd name="connsiteX35" fmla="*/ 4757737 w 6024562"/>
                <a:gd name="connsiteY35" fmla="*/ 414337 h 414337"/>
                <a:gd name="connsiteX36" fmla="*/ 4752975 w 6024562"/>
                <a:gd name="connsiteY36" fmla="*/ 190500 h 414337"/>
                <a:gd name="connsiteX37" fmla="*/ 4805362 w 6024562"/>
                <a:gd name="connsiteY37" fmla="*/ 142875 h 414337"/>
                <a:gd name="connsiteX38" fmla="*/ 4976812 w 6024562"/>
                <a:gd name="connsiteY38" fmla="*/ 147637 h 414337"/>
                <a:gd name="connsiteX39" fmla="*/ 4976812 w 6024562"/>
                <a:gd name="connsiteY39" fmla="*/ 409575 h 414337"/>
                <a:gd name="connsiteX40" fmla="*/ 5110162 w 6024562"/>
                <a:gd name="connsiteY40" fmla="*/ 409575 h 414337"/>
                <a:gd name="connsiteX41" fmla="*/ 5110162 w 6024562"/>
                <a:gd name="connsiteY41" fmla="*/ 204787 h 414337"/>
                <a:gd name="connsiteX42" fmla="*/ 5157787 w 6024562"/>
                <a:gd name="connsiteY42" fmla="*/ 138112 h 414337"/>
                <a:gd name="connsiteX43" fmla="*/ 5334000 w 6024562"/>
                <a:gd name="connsiteY43" fmla="*/ 147637 h 414337"/>
                <a:gd name="connsiteX44" fmla="*/ 5338762 w 6024562"/>
                <a:gd name="connsiteY44" fmla="*/ 414337 h 414337"/>
                <a:gd name="connsiteX45" fmla="*/ 5472112 w 6024562"/>
                <a:gd name="connsiteY45" fmla="*/ 409575 h 414337"/>
                <a:gd name="connsiteX46" fmla="*/ 5472112 w 6024562"/>
                <a:gd name="connsiteY46" fmla="*/ 195262 h 414337"/>
                <a:gd name="connsiteX47" fmla="*/ 5524500 w 6024562"/>
                <a:gd name="connsiteY47" fmla="*/ 152400 h 414337"/>
                <a:gd name="connsiteX48" fmla="*/ 5705475 w 6024562"/>
                <a:gd name="connsiteY48" fmla="*/ 147637 h 414337"/>
                <a:gd name="connsiteX49" fmla="*/ 5710237 w 6024562"/>
                <a:gd name="connsiteY49" fmla="*/ 409575 h 414337"/>
                <a:gd name="connsiteX50" fmla="*/ 6024562 w 6024562"/>
                <a:gd name="connsiteY50" fmla="*/ 409575 h 414337"/>
                <a:gd name="connsiteX51" fmla="*/ 6019800 w 6024562"/>
                <a:gd name="connsiteY51" fmla="*/ 0 h 414337"/>
                <a:gd name="connsiteX52" fmla="*/ 1485322 w 6024562"/>
                <a:gd name="connsiteY52" fmla="*/ 3649 h 414337"/>
                <a:gd name="connsiteX53" fmla="*/ 4762 w 6024562"/>
                <a:gd name="connsiteY53" fmla="*/ 9525 h 414337"/>
                <a:gd name="connsiteX0" fmla="*/ 1485322 w 6024562"/>
                <a:gd name="connsiteY0" fmla="*/ 3649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478972 w 6024562"/>
                <a:gd name="connsiteY17" fmla="*/ 410049 h 414337"/>
                <a:gd name="connsiteX18" fmla="*/ 1881187 w 6024562"/>
                <a:gd name="connsiteY18" fmla="*/ 409575 h 414337"/>
                <a:gd name="connsiteX19" fmla="*/ 2005012 w 6024562"/>
                <a:gd name="connsiteY19" fmla="*/ 128587 h 414337"/>
                <a:gd name="connsiteX20" fmla="*/ 2128837 w 6024562"/>
                <a:gd name="connsiteY20" fmla="*/ 400050 h 414337"/>
                <a:gd name="connsiteX21" fmla="*/ 2262187 w 6024562"/>
                <a:gd name="connsiteY21" fmla="*/ 147637 h 414337"/>
                <a:gd name="connsiteX22" fmla="*/ 2371725 w 6024562"/>
                <a:gd name="connsiteY22" fmla="*/ 414337 h 414337"/>
                <a:gd name="connsiteX23" fmla="*/ 2514600 w 6024562"/>
                <a:gd name="connsiteY23" fmla="*/ 152400 h 414337"/>
                <a:gd name="connsiteX24" fmla="*/ 2624138 w 6024562"/>
                <a:gd name="connsiteY24" fmla="*/ 409575 h 414337"/>
                <a:gd name="connsiteX25" fmla="*/ 3305175 w 6024562"/>
                <a:gd name="connsiteY25" fmla="*/ 404812 h 414337"/>
                <a:gd name="connsiteX26" fmla="*/ 3362325 w 6024562"/>
                <a:gd name="connsiteY26" fmla="*/ 157162 h 414337"/>
                <a:gd name="connsiteX27" fmla="*/ 3509962 w 6024562"/>
                <a:gd name="connsiteY27" fmla="*/ 157162 h 414337"/>
                <a:gd name="connsiteX28" fmla="*/ 3571875 w 6024562"/>
                <a:gd name="connsiteY28" fmla="*/ 395287 h 414337"/>
                <a:gd name="connsiteX29" fmla="*/ 3633787 w 6024562"/>
                <a:gd name="connsiteY29" fmla="*/ 152400 h 414337"/>
                <a:gd name="connsiteX30" fmla="*/ 3771900 w 6024562"/>
                <a:gd name="connsiteY30" fmla="*/ 147637 h 414337"/>
                <a:gd name="connsiteX31" fmla="*/ 3838575 w 6024562"/>
                <a:gd name="connsiteY31" fmla="*/ 414337 h 414337"/>
                <a:gd name="connsiteX32" fmla="*/ 3910012 w 6024562"/>
                <a:gd name="connsiteY32" fmla="*/ 147637 h 414337"/>
                <a:gd name="connsiteX33" fmla="*/ 4052887 w 6024562"/>
                <a:gd name="connsiteY33" fmla="*/ 157162 h 414337"/>
                <a:gd name="connsiteX34" fmla="*/ 4114800 w 6024562"/>
                <a:gd name="connsiteY34" fmla="*/ 414337 h 414337"/>
                <a:gd name="connsiteX35" fmla="*/ 4757737 w 6024562"/>
                <a:gd name="connsiteY35" fmla="*/ 414337 h 414337"/>
                <a:gd name="connsiteX36" fmla="*/ 4752975 w 6024562"/>
                <a:gd name="connsiteY36" fmla="*/ 190500 h 414337"/>
                <a:gd name="connsiteX37" fmla="*/ 4805362 w 6024562"/>
                <a:gd name="connsiteY37" fmla="*/ 142875 h 414337"/>
                <a:gd name="connsiteX38" fmla="*/ 4976812 w 6024562"/>
                <a:gd name="connsiteY38" fmla="*/ 147637 h 414337"/>
                <a:gd name="connsiteX39" fmla="*/ 4976812 w 6024562"/>
                <a:gd name="connsiteY39" fmla="*/ 409575 h 414337"/>
                <a:gd name="connsiteX40" fmla="*/ 5110162 w 6024562"/>
                <a:gd name="connsiteY40" fmla="*/ 409575 h 414337"/>
                <a:gd name="connsiteX41" fmla="*/ 5110162 w 6024562"/>
                <a:gd name="connsiteY41" fmla="*/ 204787 h 414337"/>
                <a:gd name="connsiteX42" fmla="*/ 5157787 w 6024562"/>
                <a:gd name="connsiteY42" fmla="*/ 138112 h 414337"/>
                <a:gd name="connsiteX43" fmla="*/ 5334000 w 6024562"/>
                <a:gd name="connsiteY43" fmla="*/ 147637 h 414337"/>
                <a:gd name="connsiteX44" fmla="*/ 5338762 w 6024562"/>
                <a:gd name="connsiteY44" fmla="*/ 414337 h 414337"/>
                <a:gd name="connsiteX45" fmla="*/ 5472112 w 6024562"/>
                <a:gd name="connsiteY45" fmla="*/ 409575 h 414337"/>
                <a:gd name="connsiteX46" fmla="*/ 5472112 w 6024562"/>
                <a:gd name="connsiteY46" fmla="*/ 195262 h 414337"/>
                <a:gd name="connsiteX47" fmla="*/ 5524500 w 6024562"/>
                <a:gd name="connsiteY47" fmla="*/ 152400 h 414337"/>
                <a:gd name="connsiteX48" fmla="*/ 5705475 w 6024562"/>
                <a:gd name="connsiteY48" fmla="*/ 147637 h 414337"/>
                <a:gd name="connsiteX49" fmla="*/ 5710237 w 6024562"/>
                <a:gd name="connsiteY49" fmla="*/ 409575 h 414337"/>
                <a:gd name="connsiteX50" fmla="*/ 6024562 w 6024562"/>
                <a:gd name="connsiteY50" fmla="*/ 409575 h 414337"/>
                <a:gd name="connsiteX51" fmla="*/ 6019800 w 6024562"/>
                <a:gd name="connsiteY51" fmla="*/ 0 h 414337"/>
                <a:gd name="connsiteX52" fmla="*/ 1485322 w 6024562"/>
                <a:gd name="connsiteY52" fmla="*/ 3649 h 414337"/>
                <a:gd name="connsiteX0" fmla="*/ 1247197 w 5786437"/>
                <a:gd name="connsiteY0" fmla="*/ 3649 h 414337"/>
                <a:gd name="connsiteX1" fmla="*/ 0 w 5786437"/>
                <a:gd name="connsiteY1" fmla="*/ 414337 h 414337"/>
                <a:gd name="connsiteX2" fmla="*/ 0 w 5786437"/>
                <a:gd name="connsiteY2" fmla="*/ 214312 h 414337"/>
                <a:gd name="connsiteX3" fmla="*/ 133350 w 5786437"/>
                <a:gd name="connsiteY3" fmla="*/ 138112 h 414337"/>
                <a:gd name="connsiteX4" fmla="*/ 266700 w 5786437"/>
                <a:gd name="connsiteY4" fmla="*/ 219075 h 414337"/>
                <a:gd name="connsiteX5" fmla="*/ 261937 w 5786437"/>
                <a:gd name="connsiteY5" fmla="*/ 409575 h 414337"/>
                <a:gd name="connsiteX6" fmla="*/ 371475 w 5786437"/>
                <a:gd name="connsiteY6" fmla="*/ 414337 h 414337"/>
                <a:gd name="connsiteX7" fmla="*/ 376237 w 5786437"/>
                <a:gd name="connsiteY7" fmla="*/ 214312 h 414337"/>
                <a:gd name="connsiteX8" fmla="*/ 509587 w 5786437"/>
                <a:gd name="connsiteY8" fmla="*/ 157162 h 414337"/>
                <a:gd name="connsiteX9" fmla="*/ 652462 w 5786437"/>
                <a:gd name="connsiteY9" fmla="*/ 214312 h 414337"/>
                <a:gd name="connsiteX10" fmla="*/ 647700 w 5786437"/>
                <a:gd name="connsiteY10" fmla="*/ 404812 h 414337"/>
                <a:gd name="connsiteX11" fmla="*/ 776287 w 5786437"/>
                <a:gd name="connsiteY11" fmla="*/ 409575 h 414337"/>
                <a:gd name="connsiteX12" fmla="*/ 781050 w 5786437"/>
                <a:gd name="connsiteY12" fmla="*/ 209550 h 414337"/>
                <a:gd name="connsiteX13" fmla="*/ 904875 w 5786437"/>
                <a:gd name="connsiteY13" fmla="*/ 147637 h 414337"/>
                <a:gd name="connsiteX14" fmla="*/ 1033462 w 5786437"/>
                <a:gd name="connsiteY14" fmla="*/ 204787 h 414337"/>
                <a:gd name="connsiteX15" fmla="*/ 1028700 w 5786437"/>
                <a:gd name="connsiteY15" fmla="*/ 409575 h 414337"/>
                <a:gd name="connsiteX16" fmla="*/ 1240847 w 5786437"/>
                <a:gd name="connsiteY16" fmla="*/ 410049 h 414337"/>
                <a:gd name="connsiteX17" fmla="*/ 1643062 w 5786437"/>
                <a:gd name="connsiteY17" fmla="*/ 409575 h 414337"/>
                <a:gd name="connsiteX18" fmla="*/ 1766887 w 5786437"/>
                <a:gd name="connsiteY18" fmla="*/ 128587 h 414337"/>
                <a:gd name="connsiteX19" fmla="*/ 1890712 w 5786437"/>
                <a:gd name="connsiteY19" fmla="*/ 400050 h 414337"/>
                <a:gd name="connsiteX20" fmla="*/ 2024062 w 5786437"/>
                <a:gd name="connsiteY20" fmla="*/ 147637 h 414337"/>
                <a:gd name="connsiteX21" fmla="*/ 2133600 w 5786437"/>
                <a:gd name="connsiteY21" fmla="*/ 414337 h 414337"/>
                <a:gd name="connsiteX22" fmla="*/ 2276475 w 5786437"/>
                <a:gd name="connsiteY22" fmla="*/ 152400 h 414337"/>
                <a:gd name="connsiteX23" fmla="*/ 2386013 w 5786437"/>
                <a:gd name="connsiteY23" fmla="*/ 409575 h 414337"/>
                <a:gd name="connsiteX24" fmla="*/ 3067050 w 5786437"/>
                <a:gd name="connsiteY24" fmla="*/ 404812 h 414337"/>
                <a:gd name="connsiteX25" fmla="*/ 3124200 w 5786437"/>
                <a:gd name="connsiteY25" fmla="*/ 157162 h 414337"/>
                <a:gd name="connsiteX26" fmla="*/ 3271837 w 5786437"/>
                <a:gd name="connsiteY26" fmla="*/ 157162 h 414337"/>
                <a:gd name="connsiteX27" fmla="*/ 3333750 w 5786437"/>
                <a:gd name="connsiteY27" fmla="*/ 395287 h 414337"/>
                <a:gd name="connsiteX28" fmla="*/ 3395662 w 5786437"/>
                <a:gd name="connsiteY28" fmla="*/ 152400 h 414337"/>
                <a:gd name="connsiteX29" fmla="*/ 3533775 w 5786437"/>
                <a:gd name="connsiteY29" fmla="*/ 147637 h 414337"/>
                <a:gd name="connsiteX30" fmla="*/ 3600450 w 5786437"/>
                <a:gd name="connsiteY30" fmla="*/ 414337 h 414337"/>
                <a:gd name="connsiteX31" fmla="*/ 3671887 w 5786437"/>
                <a:gd name="connsiteY31" fmla="*/ 147637 h 414337"/>
                <a:gd name="connsiteX32" fmla="*/ 3814762 w 5786437"/>
                <a:gd name="connsiteY32" fmla="*/ 157162 h 414337"/>
                <a:gd name="connsiteX33" fmla="*/ 3876675 w 5786437"/>
                <a:gd name="connsiteY33" fmla="*/ 414337 h 414337"/>
                <a:gd name="connsiteX34" fmla="*/ 4519612 w 5786437"/>
                <a:gd name="connsiteY34" fmla="*/ 414337 h 414337"/>
                <a:gd name="connsiteX35" fmla="*/ 4514850 w 5786437"/>
                <a:gd name="connsiteY35" fmla="*/ 190500 h 414337"/>
                <a:gd name="connsiteX36" fmla="*/ 4567237 w 5786437"/>
                <a:gd name="connsiteY36" fmla="*/ 142875 h 414337"/>
                <a:gd name="connsiteX37" fmla="*/ 4738687 w 5786437"/>
                <a:gd name="connsiteY37" fmla="*/ 147637 h 414337"/>
                <a:gd name="connsiteX38" fmla="*/ 4738687 w 5786437"/>
                <a:gd name="connsiteY38" fmla="*/ 409575 h 414337"/>
                <a:gd name="connsiteX39" fmla="*/ 4872037 w 5786437"/>
                <a:gd name="connsiteY39" fmla="*/ 409575 h 414337"/>
                <a:gd name="connsiteX40" fmla="*/ 4872037 w 5786437"/>
                <a:gd name="connsiteY40" fmla="*/ 204787 h 414337"/>
                <a:gd name="connsiteX41" fmla="*/ 4919662 w 5786437"/>
                <a:gd name="connsiteY41" fmla="*/ 138112 h 414337"/>
                <a:gd name="connsiteX42" fmla="*/ 5095875 w 5786437"/>
                <a:gd name="connsiteY42" fmla="*/ 147637 h 414337"/>
                <a:gd name="connsiteX43" fmla="*/ 5100637 w 5786437"/>
                <a:gd name="connsiteY43" fmla="*/ 414337 h 414337"/>
                <a:gd name="connsiteX44" fmla="*/ 5233987 w 5786437"/>
                <a:gd name="connsiteY44" fmla="*/ 409575 h 414337"/>
                <a:gd name="connsiteX45" fmla="*/ 5233987 w 5786437"/>
                <a:gd name="connsiteY45" fmla="*/ 195262 h 414337"/>
                <a:gd name="connsiteX46" fmla="*/ 5286375 w 5786437"/>
                <a:gd name="connsiteY46" fmla="*/ 152400 h 414337"/>
                <a:gd name="connsiteX47" fmla="*/ 5467350 w 5786437"/>
                <a:gd name="connsiteY47" fmla="*/ 147637 h 414337"/>
                <a:gd name="connsiteX48" fmla="*/ 5472112 w 5786437"/>
                <a:gd name="connsiteY48" fmla="*/ 409575 h 414337"/>
                <a:gd name="connsiteX49" fmla="*/ 5786437 w 5786437"/>
                <a:gd name="connsiteY49" fmla="*/ 409575 h 414337"/>
                <a:gd name="connsiteX50" fmla="*/ 5781675 w 5786437"/>
                <a:gd name="connsiteY50" fmla="*/ 0 h 414337"/>
                <a:gd name="connsiteX51" fmla="*/ 1247197 w 5786437"/>
                <a:gd name="connsiteY51" fmla="*/ 3649 h 414337"/>
                <a:gd name="connsiteX0" fmla="*/ 1247197 w 5786437"/>
                <a:gd name="connsiteY0" fmla="*/ 3649 h 414337"/>
                <a:gd name="connsiteX1" fmla="*/ 0 w 5786437"/>
                <a:gd name="connsiteY1" fmla="*/ 214312 h 414337"/>
                <a:gd name="connsiteX2" fmla="*/ 133350 w 5786437"/>
                <a:gd name="connsiteY2" fmla="*/ 138112 h 414337"/>
                <a:gd name="connsiteX3" fmla="*/ 266700 w 5786437"/>
                <a:gd name="connsiteY3" fmla="*/ 219075 h 414337"/>
                <a:gd name="connsiteX4" fmla="*/ 261937 w 5786437"/>
                <a:gd name="connsiteY4" fmla="*/ 409575 h 414337"/>
                <a:gd name="connsiteX5" fmla="*/ 371475 w 5786437"/>
                <a:gd name="connsiteY5" fmla="*/ 414337 h 414337"/>
                <a:gd name="connsiteX6" fmla="*/ 376237 w 5786437"/>
                <a:gd name="connsiteY6" fmla="*/ 214312 h 414337"/>
                <a:gd name="connsiteX7" fmla="*/ 509587 w 5786437"/>
                <a:gd name="connsiteY7" fmla="*/ 157162 h 414337"/>
                <a:gd name="connsiteX8" fmla="*/ 652462 w 5786437"/>
                <a:gd name="connsiteY8" fmla="*/ 214312 h 414337"/>
                <a:gd name="connsiteX9" fmla="*/ 647700 w 5786437"/>
                <a:gd name="connsiteY9" fmla="*/ 404812 h 414337"/>
                <a:gd name="connsiteX10" fmla="*/ 776287 w 5786437"/>
                <a:gd name="connsiteY10" fmla="*/ 409575 h 414337"/>
                <a:gd name="connsiteX11" fmla="*/ 781050 w 5786437"/>
                <a:gd name="connsiteY11" fmla="*/ 209550 h 414337"/>
                <a:gd name="connsiteX12" fmla="*/ 904875 w 5786437"/>
                <a:gd name="connsiteY12" fmla="*/ 147637 h 414337"/>
                <a:gd name="connsiteX13" fmla="*/ 1033462 w 5786437"/>
                <a:gd name="connsiteY13" fmla="*/ 204787 h 414337"/>
                <a:gd name="connsiteX14" fmla="*/ 1028700 w 5786437"/>
                <a:gd name="connsiteY14" fmla="*/ 409575 h 414337"/>
                <a:gd name="connsiteX15" fmla="*/ 1240847 w 5786437"/>
                <a:gd name="connsiteY15" fmla="*/ 410049 h 414337"/>
                <a:gd name="connsiteX16" fmla="*/ 1643062 w 5786437"/>
                <a:gd name="connsiteY16" fmla="*/ 409575 h 414337"/>
                <a:gd name="connsiteX17" fmla="*/ 1766887 w 5786437"/>
                <a:gd name="connsiteY17" fmla="*/ 128587 h 414337"/>
                <a:gd name="connsiteX18" fmla="*/ 1890712 w 5786437"/>
                <a:gd name="connsiteY18" fmla="*/ 400050 h 414337"/>
                <a:gd name="connsiteX19" fmla="*/ 2024062 w 5786437"/>
                <a:gd name="connsiteY19" fmla="*/ 147637 h 414337"/>
                <a:gd name="connsiteX20" fmla="*/ 2133600 w 5786437"/>
                <a:gd name="connsiteY20" fmla="*/ 414337 h 414337"/>
                <a:gd name="connsiteX21" fmla="*/ 2276475 w 5786437"/>
                <a:gd name="connsiteY21" fmla="*/ 152400 h 414337"/>
                <a:gd name="connsiteX22" fmla="*/ 2386013 w 5786437"/>
                <a:gd name="connsiteY22" fmla="*/ 409575 h 414337"/>
                <a:gd name="connsiteX23" fmla="*/ 3067050 w 5786437"/>
                <a:gd name="connsiteY23" fmla="*/ 404812 h 414337"/>
                <a:gd name="connsiteX24" fmla="*/ 3124200 w 5786437"/>
                <a:gd name="connsiteY24" fmla="*/ 157162 h 414337"/>
                <a:gd name="connsiteX25" fmla="*/ 3271837 w 5786437"/>
                <a:gd name="connsiteY25" fmla="*/ 157162 h 414337"/>
                <a:gd name="connsiteX26" fmla="*/ 3333750 w 5786437"/>
                <a:gd name="connsiteY26" fmla="*/ 395287 h 414337"/>
                <a:gd name="connsiteX27" fmla="*/ 3395662 w 5786437"/>
                <a:gd name="connsiteY27" fmla="*/ 152400 h 414337"/>
                <a:gd name="connsiteX28" fmla="*/ 3533775 w 5786437"/>
                <a:gd name="connsiteY28" fmla="*/ 147637 h 414337"/>
                <a:gd name="connsiteX29" fmla="*/ 3600450 w 5786437"/>
                <a:gd name="connsiteY29" fmla="*/ 414337 h 414337"/>
                <a:gd name="connsiteX30" fmla="*/ 3671887 w 5786437"/>
                <a:gd name="connsiteY30" fmla="*/ 147637 h 414337"/>
                <a:gd name="connsiteX31" fmla="*/ 3814762 w 5786437"/>
                <a:gd name="connsiteY31" fmla="*/ 157162 h 414337"/>
                <a:gd name="connsiteX32" fmla="*/ 3876675 w 5786437"/>
                <a:gd name="connsiteY32" fmla="*/ 414337 h 414337"/>
                <a:gd name="connsiteX33" fmla="*/ 4519612 w 5786437"/>
                <a:gd name="connsiteY33" fmla="*/ 414337 h 414337"/>
                <a:gd name="connsiteX34" fmla="*/ 4514850 w 5786437"/>
                <a:gd name="connsiteY34" fmla="*/ 190500 h 414337"/>
                <a:gd name="connsiteX35" fmla="*/ 4567237 w 5786437"/>
                <a:gd name="connsiteY35" fmla="*/ 142875 h 414337"/>
                <a:gd name="connsiteX36" fmla="*/ 4738687 w 5786437"/>
                <a:gd name="connsiteY36" fmla="*/ 147637 h 414337"/>
                <a:gd name="connsiteX37" fmla="*/ 4738687 w 5786437"/>
                <a:gd name="connsiteY37" fmla="*/ 409575 h 414337"/>
                <a:gd name="connsiteX38" fmla="*/ 4872037 w 5786437"/>
                <a:gd name="connsiteY38" fmla="*/ 409575 h 414337"/>
                <a:gd name="connsiteX39" fmla="*/ 4872037 w 5786437"/>
                <a:gd name="connsiteY39" fmla="*/ 204787 h 414337"/>
                <a:gd name="connsiteX40" fmla="*/ 4919662 w 5786437"/>
                <a:gd name="connsiteY40" fmla="*/ 138112 h 414337"/>
                <a:gd name="connsiteX41" fmla="*/ 5095875 w 5786437"/>
                <a:gd name="connsiteY41" fmla="*/ 147637 h 414337"/>
                <a:gd name="connsiteX42" fmla="*/ 5100637 w 5786437"/>
                <a:gd name="connsiteY42" fmla="*/ 414337 h 414337"/>
                <a:gd name="connsiteX43" fmla="*/ 5233987 w 5786437"/>
                <a:gd name="connsiteY43" fmla="*/ 409575 h 414337"/>
                <a:gd name="connsiteX44" fmla="*/ 5233987 w 5786437"/>
                <a:gd name="connsiteY44" fmla="*/ 195262 h 414337"/>
                <a:gd name="connsiteX45" fmla="*/ 5286375 w 5786437"/>
                <a:gd name="connsiteY45" fmla="*/ 152400 h 414337"/>
                <a:gd name="connsiteX46" fmla="*/ 5467350 w 5786437"/>
                <a:gd name="connsiteY46" fmla="*/ 147637 h 414337"/>
                <a:gd name="connsiteX47" fmla="*/ 5472112 w 5786437"/>
                <a:gd name="connsiteY47" fmla="*/ 409575 h 414337"/>
                <a:gd name="connsiteX48" fmla="*/ 5786437 w 5786437"/>
                <a:gd name="connsiteY48" fmla="*/ 409575 h 414337"/>
                <a:gd name="connsiteX49" fmla="*/ 5781675 w 5786437"/>
                <a:gd name="connsiteY49" fmla="*/ 0 h 414337"/>
                <a:gd name="connsiteX50" fmla="*/ 1247197 w 5786437"/>
                <a:gd name="connsiteY50" fmla="*/ 3649 h 414337"/>
                <a:gd name="connsiteX0" fmla="*/ 1113847 w 5653087"/>
                <a:gd name="connsiteY0" fmla="*/ 3649 h 414337"/>
                <a:gd name="connsiteX1" fmla="*/ 0 w 5653087"/>
                <a:gd name="connsiteY1" fmla="*/ 138112 h 414337"/>
                <a:gd name="connsiteX2" fmla="*/ 133350 w 5653087"/>
                <a:gd name="connsiteY2" fmla="*/ 219075 h 414337"/>
                <a:gd name="connsiteX3" fmla="*/ 128587 w 5653087"/>
                <a:gd name="connsiteY3" fmla="*/ 409575 h 414337"/>
                <a:gd name="connsiteX4" fmla="*/ 238125 w 5653087"/>
                <a:gd name="connsiteY4" fmla="*/ 414337 h 414337"/>
                <a:gd name="connsiteX5" fmla="*/ 242887 w 5653087"/>
                <a:gd name="connsiteY5" fmla="*/ 214312 h 414337"/>
                <a:gd name="connsiteX6" fmla="*/ 376237 w 5653087"/>
                <a:gd name="connsiteY6" fmla="*/ 157162 h 414337"/>
                <a:gd name="connsiteX7" fmla="*/ 519112 w 5653087"/>
                <a:gd name="connsiteY7" fmla="*/ 214312 h 414337"/>
                <a:gd name="connsiteX8" fmla="*/ 514350 w 5653087"/>
                <a:gd name="connsiteY8" fmla="*/ 404812 h 414337"/>
                <a:gd name="connsiteX9" fmla="*/ 642937 w 5653087"/>
                <a:gd name="connsiteY9" fmla="*/ 409575 h 414337"/>
                <a:gd name="connsiteX10" fmla="*/ 647700 w 5653087"/>
                <a:gd name="connsiteY10" fmla="*/ 209550 h 414337"/>
                <a:gd name="connsiteX11" fmla="*/ 771525 w 5653087"/>
                <a:gd name="connsiteY11" fmla="*/ 147637 h 414337"/>
                <a:gd name="connsiteX12" fmla="*/ 900112 w 5653087"/>
                <a:gd name="connsiteY12" fmla="*/ 204787 h 414337"/>
                <a:gd name="connsiteX13" fmla="*/ 895350 w 5653087"/>
                <a:gd name="connsiteY13" fmla="*/ 409575 h 414337"/>
                <a:gd name="connsiteX14" fmla="*/ 1107497 w 5653087"/>
                <a:gd name="connsiteY14" fmla="*/ 410049 h 414337"/>
                <a:gd name="connsiteX15" fmla="*/ 1509712 w 5653087"/>
                <a:gd name="connsiteY15" fmla="*/ 409575 h 414337"/>
                <a:gd name="connsiteX16" fmla="*/ 1633537 w 5653087"/>
                <a:gd name="connsiteY16" fmla="*/ 128587 h 414337"/>
                <a:gd name="connsiteX17" fmla="*/ 1757362 w 5653087"/>
                <a:gd name="connsiteY17" fmla="*/ 400050 h 414337"/>
                <a:gd name="connsiteX18" fmla="*/ 1890712 w 5653087"/>
                <a:gd name="connsiteY18" fmla="*/ 147637 h 414337"/>
                <a:gd name="connsiteX19" fmla="*/ 2000250 w 5653087"/>
                <a:gd name="connsiteY19" fmla="*/ 414337 h 414337"/>
                <a:gd name="connsiteX20" fmla="*/ 2143125 w 5653087"/>
                <a:gd name="connsiteY20" fmla="*/ 152400 h 414337"/>
                <a:gd name="connsiteX21" fmla="*/ 2252663 w 5653087"/>
                <a:gd name="connsiteY21" fmla="*/ 409575 h 414337"/>
                <a:gd name="connsiteX22" fmla="*/ 2933700 w 5653087"/>
                <a:gd name="connsiteY22" fmla="*/ 404812 h 414337"/>
                <a:gd name="connsiteX23" fmla="*/ 2990850 w 5653087"/>
                <a:gd name="connsiteY23" fmla="*/ 157162 h 414337"/>
                <a:gd name="connsiteX24" fmla="*/ 3138487 w 5653087"/>
                <a:gd name="connsiteY24" fmla="*/ 157162 h 414337"/>
                <a:gd name="connsiteX25" fmla="*/ 3200400 w 5653087"/>
                <a:gd name="connsiteY25" fmla="*/ 395287 h 414337"/>
                <a:gd name="connsiteX26" fmla="*/ 3262312 w 5653087"/>
                <a:gd name="connsiteY26" fmla="*/ 152400 h 414337"/>
                <a:gd name="connsiteX27" fmla="*/ 3400425 w 5653087"/>
                <a:gd name="connsiteY27" fmla="*/ 147637 h 414337"/>
                <a:gd name="connsiteX28" fmla="*/ 3467100 w 5653087"/>
                <a:gd name="connsiteY28" fmla="*/ 414337 h 414337"/>
                <a:gd name="connsiteX29" fmla="*/ 3538537 w 5653087"/>
                <a:gd name="connsiteY29" fmla="*/ 147637 h 414337"/>
                <a:gd name="connsiteX30" fmla="*/ 3681412 w 5653087"/>
                <a:gd name="connsiteY30" fmla="*/ 157162 h 414337"/>
                <a:gd name="connsiteX31" fmla="*/ 3743325 w 5653087"/>
                <a:gd name="connsiteY31" fmla="*/ 414337 h 414337"/>
                <a:gd name="connsiteX32" fmla="*/ 4386262 w 5653087"/>
                <a:gd name="connsiteY32" fmla="*/ 414337 h 414337"/>
                <a:gd name="connsiteX33" fmla="*/ 4381500 w 5653087"/>
                <a:gd name="connsiteY33" fmla="*/ 190500 h 414337"/>
                <a:gd name="connsiteX34" fmla="*/ 4433887 w 5653087"/>
                <a:gd name="connsiteY34" fmla="*/ 142875 h 414337"/>
                <a:gd name="connsiteX35" fmla="*/ 4605337 w 5653087"/>
                <a:gd name="connsiteY35" fmla="*/ 147637 h 414337"/>
                <a:gd name="connsiteX36" fmla="*/ 4605337 w 5653087"/>
                <a:gd name="connsiteY36" fmla="*/ 409575 h 414337"/>
                <a:gd name="connsiteX37" fmla="*/ 4738687 w 5653087"/>
                <a:gd name="connsiteY37" fmla="*/ 409575 h 414337"/>
                <a:gd name="connsiteX38" fmla="*/ 4738687 w 5653087"/>
                <a:gd name="connsiteY38" fmla="*/ 204787 h 414337"/>
                <a:gd name="connsiteX39" fmla="*/ 4786312 w 5653087"/>
                <a:gd name="connsiteY39" fmla="*/ 138112 h 414337"/>
                <a:gd name="connsiteX40" fmla="*/ 4962525 w 5653087"/>
                <a:gd name="connsiteY40" fmla="*/ 147637 h 414337"/>
                <a:gd name="connsiteX41" fmla="*/ 4967287 w 5653087"/>
                <a:gd name="connsiteY41" fmla="*/ 414337 h 414337"/>
                <a:gd name="connsiteX42" fmla="*/ 5100637 w 5653087"/>
                <a:gd name="connsiteY42" fmla="*/ 409575 h 414337"/>
                <a:gd name="connsiteX43" fmla="*/ 5100637 w 5653087"/>
                <a:gd name="connsiteY43" fmla="*/ 195262 h 414337"/>
                <a:gd name="connsiteX44" fmla="*/ 5153025 w 5653087"/>
                <a:gd name="connsiteY44" fmla="*/ 152400 h 414337"/>
                <a:gd name="connsiteX45" fmla="*/ 5334000 w 5653087"/>
                <a:gd name="connsiteY45" fmla="*/ 147637 h 414337"/>
                <a:gd name="connsiteX46" fmla="*/ 5338762 w 5653087"/>
                <a:gd name="connsiteY46" fmla="*/ 409575 h 414337"/>
                <a:gd name="connsiteX47" fmla="*/ 5653087 w 5653087"/>
                <a:gd name="connsiteY47" fmla="*/ 409575 h 414337"/>
                <a:gd name="connsiteX48" fmla="*/ 5648325 w 5653087"/>
                <a:gd name="connsiteY48" fmla="*/ 0 h 414337"/>
                <a:gd name="connsiteX49" fmla="*/ 1113847 w 5653087"/>
                <a:gd name="connsiteY49" fmla="*/ 3649 h 414337"/>
                <a:gd name="connsiteX0" fmla="*/ 985260 w 5524500"/>
                <a:gd name="connsiteY0" fmla="*/ 3649 h 414337"/>
                <a:gd name="connsiteX1" fmla="*/ 4763 w 5524500"/>
                <a:gd name="connsiteY1" fmla="*/ 219075 h 414337"/>
                <a:gd name="connsiteX2" fmla="*/ 0 w 5524500"/>
                <a:gd name="connsiteY2" fmla="*/ 409575 h 414337"/>
                <a:gd name="connsiteX3" fmla="*/ 109538 w 5524500"/>
                <a:gd name="connsiteY3" fmla="*/ 414337 h 414337"/>
                <a:gd name="connsiteX4" fmla="*/ 114300 w 5524500"/>
                <a:gd name="connsiteY4" fmla="*/ 214312 h 414337"/>
                <a:gd name="connsiteX5" fmla="*/ 247650 w 5524500"/>
                <a:gd name="connsiteY5" fmla="*/ 157162 h 414337"/>
                <a:gd name="connsiteX6" fmla="*/ 390525 w 5524500"/>
                <a:gd name="connsiteY6" fmla="*/ 214312 h 414337"/>
                <a:gd name="connsiteX7" fmla="*/ 385763 w 5524500"/>
                <a:gd name="connsiteY7" fmla="*/ 404812 h 414337"/>
                <a:gd name="connsiteX8" fmla="*/ 514350 w 5524500"/>
                <a:gd name="connsiteY8" fmla="*/ 409575 h 414337"/>
                <a:gd name="connsiteX9" fmla="*/ 519113 w 5524500"/>
                <a:gd name="connsiteY9" fmla="*/ 209550 h 414337"/>
                <a:gd name="connsiteX10" fmla="*/ 642938 w 5524500"/>
                <a:gd name="connsiteY10" fmla="*/ 147637 h 414337"/>
                <a:gd name="connsiteX11" fmla="*/ 771525 w 5524500"/>
                <a:gd name="connsiteY11" fmla="*/ 204787 h 414337"/>
                <a:gd name="connsiteX12" fmla="*/ 766763 w 5524500"/>
                <a:gd name="connsiteY12" fmla="*/ 409575 h 414337"/>
                <a:gd name="connsiteX13" fmla="*/ 978910 w 5524500"/>
                <a:gd name="connsiteY13" fmla="*/ 410049 h 414337"/>
                <a:gd name="connsiteX14" fmla="*/ 1381125 w 5524500"/>
                <a:gd name="connsiteY14" fmla="*/ 409575 h 414337"/>
                <a:gd name="connsiteX15" fmla="*/ 1504950 w 5524500"/>
                <a:gd name="connsiteY15" fmla="*/ 128587 h 414337"/>
                <a:gd name="connsiteX16" fmla="*/ 1628775 w 5524500"/>
                <a:gd name="connsiteY16" fmla="*/ 400050 h 414337"/>
                <a:gd name="connsiteX17" fmla="*/ 1762125 w 5524500"/>
                <a:gd name="connsiteY17" fmla="*/ 147637 h 414337"/>
                <a:gd name="connsiteX18" fmla="*/ 1871663 w 5524500"/>
                <a:gd name="connsiteY18" fmla="*/ 414337 h 414337"/>
                <a:gd name="connsiteX19" fmla="*/ 2014538 w 5524500"/>
                <a:gd name="connsiteY19" fmla="*/ 152400 h 414337"/>
                <a:gd name="connsiteX20" fmla="*/ 2124076 w 5524500"/>
                <a:gd name="connsiteY20" fmla="*/ 409575 h 414337"/>
                <a:gd name="connsiteX21" fmla="*/ 2805113 w 5524500"/>
                <a:gd name="connsiteY21" fmla="*/ 404812 h 414337"/>
                <a:gd name="connsiteX22" fmla="*/ 2862263 w 5524500"/>
                <a:gd name="connsiteY22" fmla="*/ 157162 h 414337"/>
                <a:gd name="connsiteX23" fmla="*/ 3009900 w 5524500"/>
                <a:gd name="connsiteY23" fmla="*/ 157162 h 414337"/>
                <a:gd name="connsiteX24" fmla="*/ 3071813 w 5524500"/>
                <a:gd name="connsiteY24" fmla="*/ 395287 h 414337"/>
                <a:gd name="connsiteX25" fmla="*/ 3133725 w 5524500"/>
                <a:gd name="connsiteY25" fmla="*/ 152400 h 414337"/>
                <a:gd name="connsiteX26" fmla="*/ 3271838 w 5524500"/>
                <a:gd name="connsiteY26" fmla="*/ 147637 h 414337"/>
                <a:gd name="connsiteX27" fmla="*/ 3338513 w 5524500"/>
                <a:gd name="connsiteY27" fmla="*/ 414337 h 414337"/>
                <a:gd name="connsiteX28" fmla="*/ 3409950 w 5524500"/>
                <a:gd name="connsiteY28" fmla="*/ 147637 h 414337"/>
                <a:gd name="connsiteX29" fmla="*/ 3552825 w 5524500"/>
                <a:gd name="connsiteY29" fmla="*/ 157162 h 414337"/>
                <a:gd name="connsiteX30" fmla="*/ 3614738 w 5524500"/>
                <a:gd name="connsiteY30" fmla="*/ 414337 h 414337"/>
                <a:gd name="connsiteX31" fmla="*/ 4257675 w 5524500"/>
                <a:gd name="connsiteY31" fmla="*/ 414337 h 414337"/>
                <a:gd name="connsiteX32" fmla="*/ 4252913 w 5524500"/>
                <a:gd name="connsiteY32" fmla="*/ 190500 h 414337"/>
                <a:gd name="connsiteX33" fmla="*/ 4305300 w 5524500"/>
                <a:gd name="connsiteY33" fmla="*/ 142875 h 414337"/>
                <a:gd name="connsiteX34" fmla="*/ 4476750 w 5524500"/>
                <a:gd name="connsiteY34" fmla="*/ 147637 h 414337"/>
                <a:gd name="connsiteX35" fmla="*/ 4476750 w 5524500"/>
                <a:gd name="connsiteY35" fmla="*/ 409575 h 414337"/>
                <a:gd name="connsiteX36" fmla="*/ 4610100 w 5524500"/>
                <a:gd name="connsiteY36" fmla="*/ 409575 h 414337"/>
                <a:gd name="connsiteX37" fmla="*/ 4610100 w 5524500"/>
                <a:gd name="connsiteY37" fmla="*/ 204787 h 414337"/>
                <a:gd name="connsiteX38" fmla="*/ 4657725 w 5524500"/>
                <a:gd name="connsiteY38" fmla="*/ 138112 h 414337"/>
                <a:gd name="connsiteX39" fmla="*/ 4833938 w 5524500"/>
                <a:gd name="connsiteY39" fmla="*/ 147637 h 414337"/>
                <a:gd name="connsiteX40" fmla="*/ 4838700 w 5524500"/>
                <a:gd name="connsiteY40" fmla="*/ 414337 h 414337"/>
                <a:gd name="connsiteX41" fmla="*/ 4972050 w 5524500"/>
                <a:gd name="connsiteY41" fmla="*/ 409575 h 414337"/>
                <a:gd name="connsiteX42" fmla="*/ 4972050 w 5524500"/>
                <a:gd name="connsiteY42" fmla="*/ 195262 h 414337"/>
                <a:gd name="connsiteX43" fmla="*/ 5024438 w 5524500"/>
                <a:gd name="connsiteY43" fmla="*/ 152400 h 414337"/>
                <a:gd name="connsiteX44" fmla="*/ 5205413 w 5524500"/>
                <a:gd name="connsiteY44" fmla="*/ 147637 h 414337"/>
                <a:gd name="connsiteX45" fmla="*/ 5210175 w 5524500"/>
                <a:gd name="connsiteY45" fmla="*/ 409575 h 414337"/>
                <a:gd name="connsiteX46" fmla="*/ 5524500 w 5524500"/>
                <a:gd name="connsiteY46" fmla="*/ 409575 h 414337"/>
                <a:gd name="connsiteX47" fmla="*/ 5519738 w 5524500"/>
                <a:gd name="connsiteY47" fmla="*/ 0 h 414337"/>
                <a:gd name="connsiteX48" fmla="*/ 985260 w 5524500"/>
                <a:gd name="connsiteY48" fmla="*/ 3649 h 414337"/>
                <a:gd name="connsiteX0" fmla="*/ 985260 w 5524500"/>
                <a:gd name="connsiteY0" fmla="*/ 3649 h 414337"/>
                <a:gd name="connsiteX1" fmla="*/ 0 w 5524500"/>
                <a:gd name="connsiteY1" fmla="*/ 409575 h 414337"/>
                <a:gd name="connsiteX2" fmla="*/ 109538 w 5524500"/>
                <a:gd name="connsiteY2" fmla="*/ 414337 h 414337"/>
                <a:gd name="connsiteX3" fmla="*/ 114300 w 5524500"/>
                <a:gd name="connsiteY3" fmla="*/ 214312 h 414337"/>
                <a:gd name="connsiteX4" fmla="*/ 247650 w 5524500"/>
                <a:gd name="connsiteY4" fmla="*/ 157162 h 414337"/>
                <a:gd name="connsiteX5" fmla="*/ 390525 w 5524500"/>
                <a:gd name="connsiteY5" fmla="*/ 214312 h 414337"/>
                <a:gd name="connsiteX6" fmla="*/ 385763 w 5524500"/>
                <a:gd name="connsiteY6" fmla="*/ 404812 h 414337"/>
                <a:gd name="connsiteX7" fmla="*/ 514350 w 5524500"/>
                <a:gd name="connsiteY7" fmla="*/ 409575 h 414337"/>
                <a:gd name="connsiteX8" fmla="*/ 519113 w 5524500"/>
                <a:gd name="connsiteY8" fmla="*/ 209550 h 414337"/>
                <a:gd name="connsiteX9" fmla="*/ 642938 w 5524500"/>
                <a:gd name="connsiteY9" fmla="*/ 147637 h 414337"/>
                <a:gd name="connsiteX10" fmla="*/ 771525 w 5524500"/>
                <a:gd name="connsiteY10" fmla="*/ 204787 h 414337"/>
                <a:gd name="connsiteX11" fmla="*/ 766763 w 5524500"/>
                <a:gd name="connsiteY11" fmla="*/ 409575 h 414337"/>
                <a:gd name="connsiteX12" fmla="*/ 978910 w 5524500"/>
                <a:gd name="connsiteY12" fmla="*/ 410049 h 414337"/>
                <a:gd name="connsiteX13" fmla="*/ 1381125 w 5524500"/>
                <a:gd name="connsiteY13" fmla="*/ 409575 h 414337"/>
                <a:gd name="connsiteX14" fmla="*/ 1504950 w 5524500"/>
                <a:gd name="connsiteY14" fmla="*/ 128587 h 414337"/>
                <a:gd name="connsiteX15" fmla="*/ 1628775 w 5524500"/>
                <a:gd name="connsiteY15" fmla="*/ 400050 h 414337"/>
                <a:gd name="connsiteX16" fmla="*/ 1762125 w 5524500"/>
                <a:gd name="connsiteY16" fmla="*/ 147637 h 414337"/>
                <a:gd name="connsiteX17" fmla="*/ 1871663 w 5524500"/>
                <a:gd name="connsiteY17" fmla="*/ 414337 h 414337"/>
                <a:gd name="connsiteX18" fmla="*/ 2014538 w 5524500"/>
                <a:gd name="connsiteY18" fmla="*/ 152400 h 414337"/>
                <a:gd name="connsiteX19" fmla="*/ 2124076 w 5524500"/>
                <a:gd name="connsiteY19" fmla="*/ 409575 h 414337"/>
                <a:gd name="connsiteX20" fmla="*/ 2805113 w 5524500"/>
                <a:gd name="connsiteY20" fmla="*/ 404812 h 414337"/>
                <a:gd name="connsiteX21" fmla="*/ 2862263 w 5524500"/>
                <a:gd name="connsiteY21" fmla="*/ 157162 h 414337"/>
                <a:gd name="connsiteX22" fmla="*/ 3009900 w 5524500"/>
                <a:gd name="connsiteY22" fmla="*/ 157162 h 414337"/>
                <a:gd name="connsiteX23" fmla="*/ 3071813 w 5524500"/>
                <a:gd name="connsiteY23" fmla="*/ 395287 h 414337"/>
                <a:gd name="connsiteX24" fmla="*/ 3133725 w 5524500"/>
                <a:gd name="connsiteY24" fmla="*/ 152400 h 414337"/>
                <a:gd name="connsiteX25" fmla="*/ 3271838 w 5524500"/>
                <a:gd name="connsiteY25" fmla="*/ 147637 h 414337"/>
                <a:gd name="connsiteX26" fmla="*/ 3338513 w 5524500"/>
                <a:gd name="connsiteY26" fmla="*/ 414337 h 414337"/>
                <a:gd name="connsiteX27" fmla="*/ 3409950 w 5524500"/>
                <a:gd name="connsiteY27" fmla="*/ 147637 h 414337"/>
                <a:gd name="connsiteX28" fmla="*/ 3552825 w 5524500"/>
                <a:gd name="connsiteY28" fmla="*/ 157162 h 414337"/>
                <a:gd name="connsiteX29" fmla="*/ 3614738 w 5524500"/>
                <a:gd name="connsiteY29" fmla="*/ 414337 h 414337"/>
                <a:gd name="connsiteX30" fmla="*/ 4257675 w 5524500"/>
                <a:gd name="connsiteY30" fmla="*/ 414337 h 414337"/>
                <a:gd name="connsiteX31" fmla="*/ 4252913 w 5524500"/>
                <a:gd name="connsiteY31" fmla="*/ 190500 h 414337"/>
                <a:gd name="connsiteX32" fmla="*/ 4305300 w 5524500"/>
                <a:gd name="connsiteY32" fmla="*/ 142875 h 414337"/>
                <a:gd name="connsiteX33" fmla="*/ 4476750 w 5524500"/>
                <a:gd name="connsiteY33" fmla="*/ 147637 h 414337"/>
                <a:gd name="connsiteX34" fmla="*/ 4476750 w 5524500"/>
                <a:gd name="connsiteY34" fmla="*/ 409575 h 414337"/>
                <a:gd name="connsiteX35" fmla="*/ 4610100 w 5524500"/>
                <a:gd name="connsiteY35" fmla="*/ 409575 h 414337"/>
                <a:gd name="connsiteX36" fmla="*/ 4610100 w 5524500"/>
                <a:gd name="connsiteY36" fmla="*/ 204787 h 414337"/>
                <a:gd name="connsiteX37" fmla="*/ 4657725 w 5524500"/>
                <a:gd name="connsiteY37" fmla="*/ 138112 h 414337"/>
                <a:gd name="connsiteX38" fmla="*/ 4833938 w 5524500"/>
                <a:gd name="connsiteY38" fmla="*/ 147637 h 414337"/>
                <a:gd name="connsiteX39" fmla="*/ 4838700 w 5524500"/>
                <a:gd name="connsiteY39" fmla="*/ 414337 h 414337"/>
                <a:gd name="connsiteX40" fmla="*/ 4972050 w 5524500"/>
                <a:gd name="connsiteY40" fmla="*/ 409575 h 414337"/>
                <a:gd name="connsiteX41" fmla="*/ 4972050 w 5524500"/>
                <a:gd name="connsiteY41" fmla="*/ 195262 h 414337"/>
                <a:gd name="connsiteX42" fmla="*/ 5024438 w 5524500"/>
                <a:gd name="connsiteY42" fmla="*/ 152400 h 414337"/>
                <a:gd name="connsiteX43" fmla="*/ 5205413 w 5524500"/>
                <a:gd name="connsiteY43" fmla="*/ 147637 h 414337"/>
                <a:gd name="connsiteX44" fmla="*/ 5210175 w 5524500"/>
                <a:gd name="connsiteY44" fmla="*/ 409575 h 414337"/>
                <a:gd name="connsiteX45" fmla="*/ 5524500 w 5524500"/>
                <a:gd name="connsiteY45" fmla="*/ 409575 h 414337"/>
                <a:gd name="connsiteX46" fmla="*/ 5519738 w 5524500"/>
                <a:gd name="connsiteY46" fmla="*/ 0 h 414337"/>
                <a:gd name="connsiteX47" fmla="*/ 985260 w 5524500"/>
                <a:gd name="connsiteY47" fmla="*/ 3649 h 414337"/>
                <a:gd name="connsiteX0" fmla="*/ 875722 w 5414962"/>
                <a:gd name="connsiteY0" fmla="*/ 3649 h 414337"/>
                <a:gd name="connsiteX1" fmla="*/ 0 w 5414962"/>
                <a:gd name="connsiteY1" fmla="*/ 414337 h 414337"/>
                <a:gd name="connsiteX2" fmla="*/ 4762 w 5414962"/>
                <a:gd name="connsiteY2" fmla="*/ 214312 h 414337"/>
                <a:gd name="connsiteX3" fmla="*/ 138112 w 5414962"/>
                <a:gd name="connsiteY3" fmla="*/ 157162 h 414337"/>
                <a:gd name="connsiteX4" fmla="*/ 280987 w 5414962"/>
                <a:gd name="connsiteY4" fmla="*/ 214312 h 414337"/>
                <a:gd name="connsiteX5" fmla="*/ 276225 w 5414962"/>
                <a:gd name="connsiteY5" fmla="*/ 404812 h 414337"/>
                <a:gd name="connsiteX6" fmla="*/ 404812 w 5414962"/>
                <a:gd name="connsiteY6" fmla="*/ 409575 h 414337"/>
                <a:gd name="connsiteX7" fmla="*/ 409575 w 5414962"/>
                <a:gd name="connsiteY7" fmla="*/ 209550 h 414337"/>
                <a:gd name="connsiteX8" fmla="*/ 533400 w 5414962"/>
                <a:gd name="connsiteY8" fmla="*/ 147637 h 414337"/>
                <a:gd name="connsiteX9" fmla="*/ 661987 w 5414962"/>
                <a:gd name="connsiteY9" fmla="*/ 204787 h 414337"/>
                <a:gd name="connsiteX10" fmla="*/ 657225 w 5414962"/>
                <a:gd name="connsiteY10" fmla="*/ 409575 h 414337"/>
                <a:gd name="connsiteX11" fmla="*/ 869372 w 5414962"/>
                <a:gd name="connsiteY11" fmla="*/ 410049 h 414337"/>
                <a:gd name="connsiteX12" fmla="*/ 1271587 w 5414962"/>
                <a:gd name="connsiteY12" fmla="*/ 409575 h 414337"/>
                <a:gd name="connsiteX13" fmla="*/ 1395412 w 5414962"/>
                <a:gd name="connsiteY13" fmla="*/ 128587 h 414337"/>
                <a:gd name="connsiteX14" fmla="*/ 1519237 w 5414962"/>
                <a:gd name="connsiteY14" fmla="*/ 400050 h 414337"/>
                <a:gd name="connsiteX15" fmla="*/ 1652587 w 5414962"/>
                <a:gd name="connsiteY15" fmla="*/ 147637 h 414337"/>
                <a:gd name="connsiteX16" fmla="*/ 1762125 w 5414962"/>
                <a:gd name="connsiteY16" fmla="*/ 414337 h 414337"/>
                <a:gd name="connsiteX17" fmla="*/ 1905000 w 5414962"/>
                <a:gd name="connsiteY17" fmla="*/ 152400 h 414337"/>
                <a:gd name="connsiteX18" fmla="*/ 2014538 w 5414962"/>
                <a:gd name="connsiteY18" fmla="*/ 409575 h 414337"/>
                <a:gd name="connsiteX19" fmla="*/ 2695575 w 5414962"/>
                <a:gd name="connsiteY19" fmla="*/ 404812 h 414337"/>
                <a:gd name="connsiteX20" fmla="*/ 2752725 w 5414962"/>
                <a:gd name="connsiteY20" fmla="*/ 157162 h 414337"/>
                <a:gd name="connsiteX21" fmla="*/ 2900362 w 5414962"/>
                <a:gd name="connsiteY21" fmla="*/ 157162 h 414337"/>
                <a:gd name="connsiteX22" fmla="*/ 2962275 w 5414962"/>
                <a:gd name="connsiteY22" fmla="*/ 395287 h 414337"/>
                <a:gd name="connsiteX23" fmla="*/ 3024187 w 5414962"/>
                <a:gd name="connsiteY23" fmla="*/ 152400 h 414337"/>
                <a:gd name="connsiteX24" fmla="*/ 3162300 w 5414962"/>
                <a:gd name="connsiteY24" fmla="*/ 147637 h 414337"/>
                <a:gd name="connsiteX25" fmla="*/ 3228975 w 5414962"/>
                <a:gd name="connsiteY25" fmla="*/ 414337 h 414337"/>
                <a:gd name="connsiteX26" fmla="*/ 3300412 w 5414962"/>
                <a:gd name="connsiteY26" fmla="*/ 147637 h 414337"/>
                <a:gd name="connsiteX27" fmla="*/ 3443287 w 5414962"/>
                <a:gd name="connsiteY27" fmla="*/ 157162 h 414337"/>
                <a:gd name="connsiteX28" fmla="*/ 3505200 w 5414962"/>
                <a:gd name="connsiteY28" fmla="*/ 414337 h 414337"/>
                <a:gd name="connsiteX29" fmla="*/ 4148137 w 5414962"/>
                <a:gd name="connsiteY29" fmla="*/ 414337 h 414337"/>
                <a:gd name="connsiteX30" fmla="*/ 4143375 w 5414962"/>
                <a:gd name="connsiteY30" fmla="*/ 190500 h 414337"/>
                <a:gd name="connsiteX31" fmla="*/ 4195762 w 5414962"/>
                <a:gd name="connsiteY31" fmla="*/ 142875 h 414337"/>
                <a:gd name="connsiteX32" fmla="*/ 4367212 w 5414962"/>
                <a:gd name="connsiteY32" fmla="*/ 147637 h 414337"/>
                <a:gd name="connsiteX33" fmla="*/ 4367212 w 5414962"/>
                <a:gd name="connsiteY33" fmla="*/ 409575 h 414337"/>
                <a:gd name="connsiteX34" fmla="*/ 4500562 w 5414962"/>
                <a:gd name="connsiteY34" fmla="*/ 409575 h 414337"/>
                <a:gd name="connsiteX35" fmla="*/ 4500562 w 5414962"/>
                <a:gd name="connsiteY35" fmla="*/ 204787 h 414337"/>
                <a:gd name="connsiteX36" fmla="*/ 4548187 w 5414962"/>
                <a:gd name="connsiteY36" fmla="*/ 138112 h 414337"/>
                <a:gd name="connsiteX37" fmla="*/ 4724400 w 5414962"/>
                <a:gd name="connsiteY37" fmla="*/ 147637 h 414337"/>
                <a:gd name="connsiteX38" fmla="*/ 4729162 w 5414962"/>
                <a:gd name="connsiteY38" fmla="*/ 414337 h 414337"/>
                <a:gd name="connsiteX39" fmla="*/ 4862512 w 5414962"/>
                <a:gd name="connsiteY39" fmla="*/ 409575 h 414337"/>
                <a:gd name="connsiteX40" fmla="*/ 4862512 w 5414962"/>
                <a:gd name="connsiteY40" fmla="*/ 195262 h 414337"/>
                <a:gd name="connsiteX41" fmla="*/ 4914900 w 5414962"/>
                <a:gd name="connsiteY41" fmla="*/ 152400 h 414337"/>
                <a:gd name="connsiteX42" fmla="*/ 5095875 w 5414962"/>
                <a:gd name="connsiteY42" fmla="*/ 147637 h 414337"/>
                <a:gd name="connsiteX43" fmla="*/ 5100637 w 5414962"/>
                <a:gd name="connsiteY43" fmla="*/ 409575 h 414337"/>
                <a:gd name="connsiteX44" fmla="*/ 5414962 w 5414962"/>
                <a:gd name="connsiteY44" fmla="*/ 409575 h 414337"/>
                <a:gd name="connsiteX45" fmla="*/ 5410200 w 5414962"/>
                <a:gd name="connsiteY45" fmla="*/ 0 h 414337"/>
                <a:gd name="connsiteX46" fmla="*/ 875722 w 5414962"/>
                <a:gd name="connsiteY46" fmla="*/ 3649 h 414337"/>
                <a:gd name="connsiteX0" fmla="*/ 870960 w 5410200"/>
                <a:gd name="connsiteY0" fmla="*/ 3649 h 414337"/>
                <a:gd name="connsiteX1" fmla="*/ 0 w 5410200"/>
                <a:gd name="connsiteY1" fmla="*/ 214312 h 414337"/>
                <a:gd name="connsiteX2" fmla="*/ 133350 w 5410200"/>
                <a:gd name="connsiteY2" fmla="*/ 157162 h 414337"/>
                <a:gd name="connsiteX3" fmla="*/ 276225 w 5410200"/>
                <a:gd name="connsiteY3" fmla="*/ 214312 h 414337"/>
                <a:gd name="connsiteX4" fmla="*/ 271463 w 5410200"/>
                <a:gd name="connsiteY4" fmla="*/ 404812 h 414337"/>
                <a:gd name="connsiteX5" fmla="*/ 400050 w 5410200"/>
                <a:gd name="connsiteY5" fmla="*/ 409575 h 414337"/>
                <a:gd name="connsiteX6" fmla="*/ 404813 w 5410200"/>
                <a:gd name="connsiteY6" fmla="*/ 209550 h 414337"/>
                <a:gd name="connsiteX7" fmla="*/ 528638 w 5410200"/>
                <a:gd name="connsiteY7" fmla="*/ 147637 h 414337"/>
                <a:gd name="connsiteX8" fmla="*/ 657225 w 5410200"/>
                <a:gd name="connsiteY8" fmla="*/ 204787 h 414337"/>
                <a:gd name="connsiteX9" fmla="*/ 652463 w 5410200"/>
                <a:gd name="connsiteY9" fmla="*/ 409575 h 414337"/>
                <a:gd name="connsiteX10" fmla="*/ 864610 w 5410200"/>
                <a:gd name="connsiteY10" fmla="*/ 410049 h 414337"/>
                <a:gd name="connsiteX11" fmla="*/ 1266825 w 5410200"/>
                <a:gd name="connsiteY11" fmla="*/ 409575 h 414337"/>
                <a:gd name="connsiteX12" fmla="*/ 1390650 w 5410200"/>
                <a:gd name="connsiteY12" fmla="*/ 128587 h 414337"/>
                <a:gd name="connsiteX13" fmla="*/ 1514475 w 5410200"/>
                <a:gd name="connsiteY13" fmla="*/ 400050 h 414337"/>
                <a:gd name="connsiteX14" fmla="*/ 1647825 w 5410200"/>
                <a:gd name="connsiteY14" fmla="*/ 147637 h 414337"/>
                <a:gd name="connsiteX15" fmla="*/ 1757363 w 5410200"/>
                <a:gd name="connsiteY15" fmla="*/ 414337 h 414337"/>
                <a:gd name="connsiteX16" fmla="*/ 1900238 w 5410200"/>
                <a:gd name="connsiteY16" fmla="*/ 152400 h 414337"/>
                <a:gd name="connsiteX17" fmla="*/ 2009776 w 5410200"/>
                <a:gd name="connsiteY17" fmla="*/ 409575 h 414337"/>
                <a:gd name="connsiteX18" fmla="*/ 2690813 w 5410200"/>
                <a:gd name="connsiteY18" fmla="*/ 404812 h 414337"/>
                <a:gd name="connsiteX19" fmla="*/ 2747963 w 5410200"/>
                <a:gd name="connsiteY19" fmla="*/ 157162 h 414337"/>
                <a:gd name="connsiteX20" fmla="*/ 2895600 w 5410200"/>
                <a:gd name="connsiteY20" fmla="*/ 157162 h 414337"/>
                <a:gd name="connsiteX21" fmla="*/ 2957513 w 5410200"/>
                <a:gd name="connsiteY21" fmla="*/ 395287 h 414337"/>
                <a:gd name="connsiteX22" fmla="*/ 3019425 w 5410200"/>
                <a:gd name="connsiteY22" fmla="*/ 152400 h 414337"/>
                <a:gd name="connsiteX23" fmla="*/ 3157538 w 5410200"/>
                <a:gd name="connsiteY23" fmla="*/ 147637 h 414337"/>
                <a:gd name="connsiteX24" fmla="*/ 3224213 w 5410200"/>
                <a:gd name="connsiteY24" fmla="*/ 414337 h 414337"/>
                <a:gd name="connsiteX25" fmla="*/ 3295650 w 5410200"/>
                <a:gd name="connsiteY25" fmla="*/ 147637 h 414337"/>
                <a:gd name="connsiteX26" fmla="*/ 3438525 w 5410200"/>
                <a:gd name="connsiteY26" fmla="*/ 157162 h 414337"/>
                <a:gd name="connsiteX27" fmla="*/ 3500438 w 5410200"/>
                <a:gd name="connsiteY27" fmla="*/ 414337 h 414337"/>
                <a:gd name="connsiteX28" fmla="*/ 4143375 w 5410200"/>
                <a:gd name="connsiteY28" fmla="*/ 414337 h 414337"/>
                <a:gd name="connsiteX29" fmla="*/ 4138613 w 5410200"/>
                <a:gd name="connsiteY29" fmla="*/ 190500 h 414337"/>
                <a:gd name="connsiteX30" fmla="*/ 4191000 w 5410200"/>
                <a:gd name="connsiteY30" fmla="*/ 142875 h 414337"/>
                <a:gd name="connsiteX31" fmla="*/ 4362450 w 5410200"/>
                <a:gd name="connsiteY31" fmla="*/ 147637 h 414337"/>
                <a:gd name="connsiteX32" fmla="*/ 4362450 w 5410200"/>
                <a:gd name="connsiteY32" fmla="*/ 409575 h 414337"/>
                <a:gd name="connsiteX33" fmla="*/ 4495800 w 5410200"/>
                <a:gd name="connsiteY33" fmla="*/ 409575 h 414337"/>
                <a:gd name="connsiteX34" fmla="*/ 4495800 w 5410200"/>
                <a:gd name="connsiteY34" fmla="*/ 204787 h 414337"/>
                <a:gd name="connsiteX35" fmla="*/ 4543425 w 5410200"/>
                <a:gd name="connsiteY35" fmla="*/ 138112 h 414337"/>
                <a:gd name="connsiteX36" fmla="*/ 4719638 w 5410200"/>
                <a:gd name="connsiteY36" fmla="*/ 147637 h 414337"/>
                <a:gd name="connsiteX37" fmla="*/ 4724400 w 5410200"/>
                <a:gd name="connsiteY37" fmla="*/ 414337 h 414337"/>
                <a:gd name="connsiteX38" fmla="*/ 4857750 w 5410200"/>
                <a:gd name="connsiteY38" fmla="*/ 409575 h 414337"/>
                <a:gd name="connsiteX39" fmla="*/ 4857750 w 5410200"/>
                <a:gd name="connsiteY39" fmla="*/ 195262 h 414337"/>
                <a:gd name="connsiteX40" fmla="*/ 4910138 w 5410200"/>
                <a:gd name="connsiteY40" fmla="*/ 152400 h 414337"/>
                <a:gd name="connsiteX41" fmla="*/ 5091113 w 5410200"/>
                <a:gd name="connsiteY41" fmla="*/ 147637 h 414337"/>
                <a:gd name="connsiteX42" fmla="*/ 5095875 w 5410200"/>
                <a:gd name="connsiteY42" fmla="*/ 409575 h 414337"/>
                <a:gd name="connsiteX43" fmla="*/ 5410200 w 5410200"/>
                <a:gd name="connsiteY43" fmla="*/ 409575 h 414337"/>
                <a:gd name="connsiteX44" fmla="*/ 5405438 w 5410200"/>
                <a:gd name="connsiteY44" fmla="*/ 0 h 414337"/>
                <a:gd name="connsiteX45" fmla="*/ 870960 w 5410200"/>
                <a:gd name="connsiteY45" fmla="*/ 3649 h 414337"/>
                <a:gd name="connsiteX0" fmla="*/ 737610 w 5276850"/>
                <a:gd name="connsiteY0" fmla="*/ 3649 h 414337"/>
                <a:gd name="connsiteX1" fmla="*/ 0 w 5276850"/>
                <a:gd name="connsiteY1" fmla="*/ 157162 h 414337"/>
                <a:gd name="connsiteX2" fmla="*/ 142875 w 5276850"/>
                <a:gd name="connsiteY2" fmla="*/ 214312 h 414337"/>
                <a:gd name="connsiteX3" fmla="*/ 138113 w 5276850"/>
                <a:gd name="connsiteY3" fmla="*/ 404812 h 414337"/>
                <a:gd name="connsiteX4" fmla="*/ 266700 w 5276850"/>
                <a:gd name="connsiteY4" fmla="*/ 409575 h 414337"/>
                <a:gd name="connsiteX5" fmla="*/ 271463 w 5276850"/>
                <a:gd name="connsiteY5" fmla="*/ 209550 h 414337"/>
                <a:gd name="connsiteX6" fmla="*/ 395288 w 5276850"/>
                <a:gd name="connsiteY6" fmla="*/ 147637 h 414337"/>
                <a:gd name="connsiteX7" fmla="*/ 523875 w 5276850"/>
                <a:gd name="connsiteY7" fmla="*/ 204787 h 414337"/>
                <a:gd name="connsiteX8" fmla="*/ 519113 w 5276850"/>
                <a:gd name="connsiteY8" fmla="*/ 409575 h 414337"/>
                <a:gd name="connsiteX9" fmla="*/ 731260 w 5276850"/>
                <a:gd name="connsiteY9" fmla="*/ 410049 h 414337"/>
                <a:gd name="connsiteX10" fmla="*/ 1133475 w 5276850"/>
                <a:gd name="connsiteY10" fmla="*/ 409575 h 414337"/>
                <a:gd name="connsiteX11" fmla="*/ 1257300 w 5276850"/>
                <a:gd name="connsiteY11" fmla="*/ 128587 h 414337"/>
                <a:gd name="connsiteX12" fmla="*/ 1381125 w 5276850"/>
                <a:gd name="connsiteY12" fmla="*/ 400050 h 414337"/>
                <a:gd name="connsiteX13" fmla="*/ 1514475 w 5276850"/>
                <a:gd name="connsiteY13" fmla="*/ 147637 h 414337"/>
                <a:gd name="connsiteX14" fmla="*/ 1624013 w 5276850"/>
                <a:gd name="connsiteY14" fmla="*/ 414337 h 414337"/>
                <a:gd name="connsiteX15" fmla="*/ 1766888 w 5276850"/>
                <a:gd name="connsiteY15" fmla="*/ 152400 h 414337"/>
                <a:gd name="connsiteX16" fmla="*/ 1876426 w 5276850"/>
                <a:gd name="connsiteY16" fmla="*/ 409575 h 414337"/>
                <a:gd name="connsiteX17" fmla="*/ 2557463 w 5276850"/>
                <a:gd name="connsiteY17" fmla="*/ 404812 h 414337"/>
                <a:gd name="connsiteX18" fmla="*/ 2614613 w 5276850"/>
                <a:gd name="connsiteY18" fmla="*/ 157162 h 414337"/>
                <a:gd name="connsiteX19" fmla="*/ 2762250 w 5276850"/>
                <a:gd name="connsiteY19" fmla="*/ 157162 h 414337"/>
                <a:gd name="connsiteX20" fmla="*/ 2824163 w 5276850"/>
                <a:gd name="connsiteY20" fmla="*/ 395287 h 414337"/>
                <a:gd name="connsiteX21" fmla="*/ 2886075 w 5276850"/>
                <a:gd name="connsiteY21" fmla="*/ 152400 h 414337"/>
                <a:gd name="connsiteX22" fmla="*/ 3024188 w 5276850"/>
                <a:gd name="connsiteY22" fmla="*/ 147637 h 414337"/>
                <a:gd name="connsiteX23" fmla="*/ 3090863 w 5276850"/>
                <a:gd name="connsiteY23" fmla="*/ 414337 h 414337"/>
                <a:gd name="connsiteX24" fmla="*/ 3162300 w 5276850"/>
                <a:gd name="connsiteY24" fmla="*/ 147637 h 414337"/>
                <a:gd name="connsiteX25" fmla="*/ 3305175 w 5276850"/>
                <a:gd name="connsiteY25" fmla="*/ 157162 h 414337"/>
                <a:gd name="connsiteX26" fmla="*/ 3367088 w 5276850"/>
                <a:gd name="connsiteY26" fmla="*/ 414337 h 414337"/>
                <a:gd name="connsiteX27" fmla="*/ 4010025 w 5276850"/>
                <a:gd name="connsiteY27" fmla="*/ 414337 h 414337"/>
                <a:gd name="connsiteX28" fmla="*/ 4005263 w 5276850"/>
                <a:gd name="connsiteY28" fmla="*/ 190500 h 414337"/>
                <a:gd name="connsiteX29" fmla="*/ 4057650 w 5276850"/>
                <a:gd name="connsiteY29" fmla="*/ 142875 h 414337"/>
                <a:gd name="connsiteX30" fmla="*/ 4229100 w 5276850"/>
                <a:gd name="connsiteY30" fmla="*/ 147637 h 414337"/>
                <a:gd name="connsiteX31" fmla="*/ 4229100 w 5276850"/>
                <a:gd name="connsiteY31" fmla="*/ 409575 h 414337"/>
                <a:gd name="connsiteX32" fmla="*/ 4362450 w 5276850"/>
                <a:gd name="connsiteY32" fmla="*/ 409575 h 414337"/>
                <a:gd name="connsiteX33" fmla="*/ 4362450 w 5276850"/>
                <a:gd name="connsiteY33" fmla="*/ 204787 h 414337"/>
                <a:gd name="connsiteX34" fmla="*/ 4410075 w 5276850"/>
                <a:gd name="connsiteY34" fmla="*/ 138112 h 414337"/>
                <a:gd name="connsiteX35" fmla="*/ 4586288 w 5276850"/>
                <a:gd name="connsiteY35" fmla="*/ 147637 h 414337"/>
                <a:gd name="connsiteX36" fmla="*/ 4591050 w 5276850"/>
                <a:gd name="connsiteY36" fmla="*/ 414337 h 414337"/>
                <a:gd name="connsiteX37" fmla="*/ 4724400 w 5276850"/>
                <a:gd name="connsiteY37" fmla="*/ 409575 h 414337"/>
                <a:gd name="connsiteX38" fmla="*/ 4724400 w 5276850"/>
                <a:gd name="connsiteY38" fmla="*/ 195262 h 414337"/>
                <a:gd name="connsiteX39" fmla="*/ 4776788 w 5276850"/>
                <a:gd name="connsiteY39" fmla="*/ 152400 h 414337"/>
                <a:gd name="connsiteX40" fmla="*/ 4957763 w 5276850"/>
                <a:gd name="connsiteY40" fmla="*/ 147637 h 414337"/>
                <a:gd name="connsiteX41" fmla="*/ 4962525 w 5276850"/>
                <a:gd name="connsiteY41" fmla="*/ 409575 h 414337"/>
                <a:gd name="connsiteX42" fmla="*/ 5276850 w 5276850"/>
                <a:gd name="connsiteY42" fmla="*/ 409575 h 414337"/>
                <a:gd name="connsiteX43" fmla="*/ 5272088 w 5276850"/>
                <a:gd name="connsiteY43" fmla="*/ 0 h 414337"/>
                <a:gd name="connsiteX44" fmla="*/ 737610 w 5276850"/>
                <a:gd name="connsiteY44" fmla="*/ 3649 h 414337"/>
                <a:gd name="connsiteX0" fmla="*/ 599497 w 5138737"/>
                <a:gd name="connsiteY0" fmla="*/ 3649 h 414337"/>
                <a:gd name="connsiteX1" fmla="*/ 4762 w 5138737"/>
                <a:gd name="connsiteY1" fmla="*/ 214312 h 414337"/>
                <a:gd name="connsiteX2" fmla="*/ 0 w 5138737"/>
                <a:gd name="connsiteY2" fmla="*/ 404812 h 414337"/>
                <a:gd name="connsiteX3" fmla="*/ 128587 w 5138737"/>
                <a:gd name="connsiteY3" fmla="*/ 409575 h 414337"/>
                <a:gd name="connsiteX4" fmla="*/ 133350 w 5138737"/>
                <a:gd name="connsiteY4" fmla="*/ 209550 h 414337"/>
                <a:gd name="connsiteX5" fmla="*/ 257175 w 5138737"/>
                <a:gd name="connsiteY5" fmla="*/ 147637 h 414337"/>
                <a:gd name="connsiteX6" fmla="*/ 385762 w 5138737"/>
                <a:gd name="connsiteY6" fmla="*/ 204787 h 414337"/>
                <a:gd name="connsiteX7" fmla="*/ 381000 w 5138737"/>
                <a:gd name="connsiteY7" fmla="*/ 409575 h 414337"/>
                <a:gd name="connsiteX8" fmla="*/ 593147 w 5138737"/>
                <a:gd name="connsiteY8" fmla="*/ 410049 h 414337"/>
                <a:gd name="connsiteX9" fmla="*/ 995362 w 5138737"/>
                <a:gd name="connsiteY9" fmla="*/ 409575 h 414337"/>
                <a:gd name="connsiteX10" fmla="*/ 1119187 w 5138737"/>
                <a:gd name="connsiteY10" fmla="*/ 128587 h 414337"/>
                <a:gd name="connsiteX11" fmla="*/ 1243012 w 5138737"/>
                <a:gd name="connsiteY11" fmla="*/ 400050 h 414337"/>
                <a:gd name="connsiteX12" fmla="*/ 1376362 w 5138737"/>
                <a:gd name="connsiteY12" fmla="*/ 147637 h 414337"/>
                <a:gd name="connsiteX13" fmla="*/ 1485900 w 5138737"/>
                <a:gd name="connsiteY13" fmla="*/ 414337 h 414337"/>
                <a:gd name="connsiteX14" fmla="*/ 1628775 w 5138737"/>
                <a:gd name="connsiteY14" fmla="*/ 152400 h 414337"/>
                <a:gd name="connsiteX15" fmla="*/ 1738313 w 5138737"/>
                <a:gd name="connsiteY15" fmla="*/ 409575 h 414337"/>
                <a:gd name="connsiteX16" fmla="*/ 2419350 w 5138737"/>
                <a:gd name="connsiteY16" fmla="*/ 404812 h 414337"/>
                <a:gd name="connsiteX17" fmla="*/ 2476500 w 5138737"/>
                <a:gd name="connsiteY17" fmla="*/ 157162 h 414337"/>
                <a:gd name="connsiteX18" fmla="*/ 2624137 w 5138737"/>
                <a:gd name="connsiteY18" fmla="*/ 157162 h 414337"/>
                <a:gd name="connsiteX19" fmla="*/ 2686050 w 5138737"/>
                <a:gd name="connsiteY19" fmla="*/ 395287 h 414337"/>
                <a:gd name="connsiteX20" fmla="*/ 2747962 w 5138737"/>
                <a:gd name="connsiteY20" fmla="*/ 152400 h 414337"/>
                <a:gd name="connsiteX21" fmla="*/ 2886075 w 5138737"/>
                <a:gd name="connsiteY21" fmla="*/ 147637 h 414337"/>
                <a:gd name="connsiteX22" fmla="*/ 2952750 w 5138737"/>
                <a:gd name="connsiteY22" fmla="*/ 414337 h 414337"/>
                <a:gd name="connsiteX23" fmla="*/ 3024187 w 5138737"/>
                <a:gd name="connsiteY23" fmla="*/ 147637 h 414337"/>
                <a:gd name="connsiteX24" fmla="*/ 3167062 w 5138737"/>
                <a:gd name="connsiteY24" fmla="*/ 157162 h 414337"/>
                <a:gd name="connsiteX25" fmla="*/ 3228975 w 5138737"/>
                <a:gd name="connsiteY25" fmla="*/ 414337 h 414337"/>
                <a:gd name="connsiteX26" fmla="*/ 3871912 w 5138737"/>
                <a:gd name="connsiteY26" fmla="*/ 414337 h 414337"/>
                <a:gd name="connsiteX27" fmla="*/ 3867150 w 5138737"/>
                <a:gd name="connsiteY27" fmla="*/ 190500 h 414337"/>
                <a:gd name="connsiteX28" fmla="*/ 3919537 w 5138737"/>
                <a:gd name="connsiteY28" fmla="*/ 142875 h 414337"/>
                <a:gd name="connsiteX29" fmla="*/ 4090987 w 5138737"/>
                <a:gd name="connsiteY29" fmla="*/ 147637 h 414337"/>
                <a:gd name="connsiteX30" fmla="*/ 4090987 w 5138737"/>
                <a:gd name="connsiteY30" fmla="*/ 409575 h 414337"/>
                <a:gd name="connsiteX31" fmla="*/ 4224337 w 5138737"/>
                <a:gd name="connsiteY31" fmla="*/ 409575 h 414337"/>
                <a:gd name="connsiteX32" fmla="*/ 4224337 w 5138737"/>
                <a:gd name="connsiteY32" fmla="*/ 204787 h 414337"/>
                <a:gd name="connsiteX33" fmla="*/ 4271962 w 5138737"/>
                <a:gd name="connsiteY33" fmla="*/ 138112 h 414337"/>
                <a:gd name="connsiteX34" fmla="*/ 4448175 w 5138737"/>
                <a:gd name="connsiteY34" fmla="*/ 147637 h 414337"/>
                <a:gd name="connsiteX35" fmla="*/ 4452937 w 5138737"/>
                <a:gd name="connsiteY35" fmla="*/ 414337 h 414337"/>
                <a:gd name="connsiteX36" fmla="*/ 4586287 w 5138737"/>
                <a:gd name="connsiteY36" fmla="*/ 409575 h 414337"/>
                <a:gd name="connsiteX37" fmla="*/ 4586287 w 5138737"/>
                <a:gd name="connsiteY37" fmla="*/ 195262 h 414337"/>
                <a:gd name="connsiteX38" fmla="*/ 4638675 w 5138737"/>
                <a:gd name="connsiteY38" fmla="*/ 152400 h 414337"/>
                <a:gd name="connsiteX39" fmla="*/ 4819650 w 5138737"/>
                <a:gd name="connsiteY39" fmla="*/ 147637 h 414337"/>
                <a:gd name="connsiteX40" fmla="*/ 4824412 w 5138737"/>
                <a:gd name="connsiteY40" fmla="*/ 409575 h 414337"/>
                <a:gd name="connsiteX41" fmla="*/ 5138737 w 5138737"/>
                <a:gd name="connsiteY41" fmla="*/ 409575 h 414337"/>
                <a:gd name="connsiteX42" fmla="*/ 5133975 w 5138737"/>
                <a:gd name="connsiteY42" fmla="*/ 0 h 414337"/>
                <a:gd name="connsiteX43" fmla="*/ 599497 w 5138737"/>
                <a:gd name="connsiteY43" fmla="*/ 3649 h 414337"/>
                <a:gd name="connsiteX0" fmla="*/ 599497 w 5138737"/>
                <a:gd name="connsiteY0" fmla="*/ 3649 h 414337"/>
                <a:gd name="connsiteX1" fmla="*/ 0 w 5138737"/>
                <a:gd name="connsiteY1" fmla="*/ 404812 h 414337"/>
                <a:gd name="connsiteX2" fmla="*/ 128587 w 5138737"/>
                <a:gd name="connsiteY2" fmla="*/ 409575 h 414337"/>
                <a:gd name="connsiteX3" fmla="*/ 133350 w 5138737"/>
                <a:gd name="connsiteY3" fmla="*/ 209550 h 414337"/>
                <a:gd name="connsiteX4" fmla="*/ 257175 w 5138737"/>
                <a:gd name="connsiteY4" fmla="*/ 147637 h 414337"/>
                <a:gd name="connsiteX5" fmla="*/ 385762 w 5138737"/>
                <a:gd name="connsiteY5" fmla="*/ 204787 h 414337"/>
                <a:gd name="connsiteX6" fmla="*/ 381000 w 5138737"/>
                <a:gd name="connsiteY6" fmla="*/ 409575 h 414337"/>
                <a:gd name="connsiteX7" fmla="*/ 593147 w 5138737"/>
                <a:gd name="connsiteY7" fmla="*/ 410049 h 414337"/>
                <a:gd name="connsiteX8" fmla="*/ 995362 w 5138737"/>
                <a:gd name="connsiteY8" fmla="*/ 409575 h 414337"/>
                <a:gd name="connsiteX9" fmla="*/ 1119187 w 5138737"/>
                <a:gd name="connsiteY9" fmla="*/ 128587 h 414337"/>
                <a:gd name="connsiteX10" fmla="*/ 1243012 w 5138737"/>
                <a:gd name="connsiteY10" fmla="*/ 400050 h 414337"/>
                <a:gd name="connsiteX11" fmla="*/ 1376362 w 5138737"/>
                <a:gd name="connsiteY11" fmla="*/ 147637 h 414337"/>
                <a:gd name="connsiteX12" fmla="*/ 1485900 w 5138737"/>
                <a:gd name="connsiteY12" fmla="*/ 414337 h 414337"/>
                <a:gd name="connsiteX13" fmla="*/ 1628775 w 5138737"/>
                <a:gd name="connsiteY13" fmla="*/ 152400 h 414337"/>
                <a:gd name="connsiteX14" fmla="*/ 1738313 w 5138737"/>
                <a:gd name="connsiteY14" fmla="*/ 409575 h 414337"/>
                <a:gd name="connsiteX15" fmla="*/ 2419350 w 5138737"/>
                <a:gd name="connsiteY15" fmla="*/ 404812 h 414337"/>
                <a:gd name="connsiteX16" fmla="*/ 2476500 w 5138737"/>
                <a:gd name="connsiteY16" fmla="*/ 157162 h 414337"/>
                <a:gd name="connsiteX17" fmla="*/ 2624137 w 5138737"/>
                <a:gd name="connsiteY17" fmla="*/ 157162 h 414337"/>
                <a:gd name="connsiteX18" fmla="*/ 2686050 w 5138737"/>
                <a:gd name="connsiteY18" fmla="*/ 395287 h 414337"/>
                <a:gd name="connsiteX19" fmla="*/ 2747962 w 5138737"/>
                <a:gd name="connsiteY19" fmla="*/ 152400 h 414337"/>
                <a:gd name="connsiteX20" fmla="*/ 2886075 w 5138737"/>
                <a:gd name="connsiteY20" fmla="*/ 147637 h 414337"/>
                <a:gd name="connsiteX21" fmla="*/ 2952750 w 5138737"/>
                <a:gd name="connsiteY21" fmla="*/ 414337 h 414337"/>
                <a:gd name="connsiteX22" fmla="*/ 3024187 w 5138737"/>
                <a:gd name="connsiteY22" fmla="*/ 147637 h 414337"/>
                <a:gd name="connsiteX23" fmla="*/ 3167062 w 5138737"/>
                <a:gd name="connsiteY23" fmla="*/ 157162 h 414337"/>
                <a:gd name="connsiteX24" fmla="*/ 3228975 w 5138737"/>
                <a:gd name="connsiteY24" fmla="*/ 414337 h 414337"/>
                <a:gd name="connsiteX25" fmla="*/ 3871912 w 5138737"/>
                <a:gd name="connsiteY25" fmla="*/ 414337 h 414337"/>
                <a:gd name="connsiteX26" fmla="*/ 3867150 w 5138737"/>
                <a:gd name="connsiteY26" fmla="*/ 190500 h 414337"/>
                <a:gd name="connsiteX27" fmla="*/ 3919537 w 5138737"/>
                <a:gd name="connsiteY27" fmla="*/ 142875 h 414337"/>
                <a:gd name="connsiteX28" fmla="*/ 4090987 w 5138737"/>
                <a:gd name="connsiteY28" fmla="*/ 147637 h 414337"/>
                <a:gd name="connsiteX29" fmla="*/ 4090987 w 5138737"/>
                <a:gd name="connsiteY29" fmla="*/ 409575 h 414337"/>
                <a:gd name="connsiteX30" fmla="*/ 4224337 w 5138737"/>
                <a:gd name="connsiteY30" fmla="*/ 409575 h 414337"/>
                <a:gd name="connsiteX31" fmla="*/ 4224337 w 5138737"/>
                <a:gd name="connsiteY31" fmla="*/ 204787 h 414337"/>
                <a:gd name="connsiteX32" fmla="*/ 4271962 w 5138737"/>
                <a:gd name="connsiteY32" fmla="*/ 138112 h 414337"/>
                <a:gd name="connsiteX33" fmla="*/ 4448175 w 5138737"/>
                <a:gd name="connsiteY33" fmla="*/ 147637 h 414337"/>
                <a:gd name="connsiteX34" fmla="*/ 4452937 w 5138737"/>
                <a:gd name="connsiteY34" fmla="*/ 414337 h 414337"/>
                <a:gd name="connsiteX35" fmla="*/ 4586287 w 5138737"/>
                <a:gd name="connsiteY35" fmla="*/ 409575 h 414337"/>
                <a:gd name="connsiteX36" fmla="*/ 4586287 w 5138737"/>
                <a:gd name="connsiteY36" fmla="*/ 195262 h 414337"/>
                <a:gd name="connsiteX37" fmla="*/ 4638675 w 5138737"/>
                <a:gd name="connsiteY37" fmla="*/ 152400 h 414337"/>
                <a:gd name="connsiteX38" fmla="*/ 4819650 w 5138737"/>
                <a:gd name="connsiteY38" fmla="*/ 147637 h 414337"/>
                <a:gd name="connsiteX39" fmla="*/ 4824412 w 5138737"/>
                <a:gd name="connsiteY39" fmla="*/ 409575 h 414337"/>
                <a:gd name="connsiteX40" fmla="*/ 5138737 w 5138737"/>
                <a:gd name="connsiteY40" fmla="*/ 409575 h 414337"/>
                <a:gd name="connsiteX41" fmla="*/ 5133975 w 5138737"/>
                <a:gd name="connsiteY41" fmla="*/ 0 h 414337"/>
                <a:gd name="connsiteX42" fmla="*/ 599497 w 5138737"/>
                <a:gd name="connsiteY42" fmla="*/ 3649 h 414337"/>
                <a:gd name="connsiteX0" fmla="*/ 470910 w 5010150"/>
                <a:gd name="connsiteY0" fmla="*/ 3649 h 414337"/>
                <a:gd name="connsiteX1" fmla="*/ 0 w 5010150"/>
                <a:gd name="connsiteY1" fmla="*/ 409575 h 414337"/>
                <a:gd name="connsiteX2" fmla="*/ 4763 w 5010150"/>
                <a:gd name="connsiteY2" fmla="*/ 209550 h 414337"/>
                <a:gd name="connsiteX3" fmla="*/ 128588 w 5010150"/>
                <a:gd name="connsiteY3" fmla="*/ 147637 h 414337"/>
                <a:gd name="connsiteX4" fmla="*/ 257175 w 5010150"/>
                <a:gd name="connsiteY4" fmla="*/ 204787 h 414337"/>
                <a:gd name="connsiteX5" fmla="*/ 252413 w 5010150"/>
                <a:gd name="connsiteY5" fmla="*/ 409575 h 414337"/>
                <a:gd name="connsiteX6" fmla="*/ 464560 w 5010150"/>
                <a:gd name="connsiteY6" fmla="*/ 410049 h 414337"/>
                <a:gd name="connsiteX7" fmla="*/ 866775 w 5010150"/>
                <a:gd name="connsiteY7" fmla="*/ 409575 h 414337"/>
                <a:gd name="connsiteX8" fmla="*/ 990600 w 5010150"/>
                <a:gd name="connsiteY8" fmla="*/ 128587 h 414337"/>
                <a:gd name="connsiteX9" fmla="*/ 1114425 w 5010150"/>
                <a:gd name="connsiteY9" fmla="*/ 400050 h 414337"/>
                <a:gd name="connsiteX10" fmla="*/ 1247775 w 5010150"/>
                <a:gd name="connsiteY10" fmla="*/ 147637 h 414337"/>
                <a:gd name="connsiteX11" fmla="*/ 1357313 w 5010150"/>
                <a:gd name="connsiteY11" fmla="*/ 414337 h 414337"/>
                <a:gd name="connsiteX12" fmla="*/ 1500188 w 5010150"/>
                <a:gd name="connsiteY12" fmla="*/ 152400 h 414337"/>
                <a:gd name="connsiteX13" fmla="*/ 1609726 w 5010150"/>
                <a:gd name="connsiteY13" fmla="*/ 409575 h 414337"/>
                <a:gd name="connsiteX14" fmla="*/ 2290763 w 5010150"/>
                <a:gd name="connsiteY14" fmla="*/ 404812 h 414337"/>
                <a:gd name="connsiteX15" fmla="*/ 2347913 w 5010150"/>
                <a:gd name="connsiteY15" fmla="*/ 157162 h 414337"/>
                <a:gd name="connsiteX16" fmla="*/ 2495550 w 5010150"/>
                <a:gd name="connsiteY16" fmla="*/ 157162 h 414337"/>
                <a:gd name="connsiteX17" fmla="*/ 2557463 w 5010150"/>
                <a:gd name="connsiteY17" fmla="*/ 395287 h 414337"/>
                <a:gd name="connsiteX18" fmla="*/ 2619375 w 5010150"/>
                <a:gd name="connsiteY18" fmla="*/ 152400 h 414337"/>
                <a:gd name="connsiteX19" fmla="*/ 2757488 w 5010150"/>
                <a:gd name="connsiteY19" fmla="*/ 147637 h 414337"/>
                <a:gd name="connsiteX20" fmla="*/ 2824163 w 5010150"/>
                <a:gd name="connsiteY20" fmla="*/ 414337 h 414337"/>
                <a:gd name="connsiteX21" fmla="*/ 2895600 w 5010150"/>
                <a:gd name="connsiteY21" fmla="*/ 147637 h 414337"/>
                <a:gd name="connsiteX22" fmla="*/ 3038475 w 5010150"/>
                <a:gd name="connsiteY22" fmla="*/ 157162 h 414337"/>
                <a:gd name="connsiteX23" fmla="*/ 3100388 w 5010150"/>
                <a:gd name="connsiteY23" fmla="*/ 414337 h 414337"/>
                <a:gd name="connsiteX24" fmla="*/ 3743325 w 5010150"/>
                <a:gd name="connsiteY24" fmla="*/ 414337 h 414337"/>
                <a:gd name="connsiteX25" fmla="*/ 3738563 w 5010150"/>
                <a:gd name="connsiteY25" fmla="*/ 190500 h 414337"/>
                <a:gd name="connsiteX26" fmla="*/ 3790950 w 5010150"/>
                <a:gd name="connsiteY26" fmla="*/ 142875 h 414337"/>
                <a:gd name="connsiteX27" fmla="*/ 3962400 w 5010150"/>
                <a:gd name="connsiteY27" fmla="*/ 147637 h 414337"/>
                <a:gd name="connsiteX28" fmla="*/ 3962400 w 5010150"/>
                <a:gd name="connsiteY28" fmla="*/ 409575 h 414337"/>
                <a:gd name="connsiteX29" fmla="*/ 4095750 w 5010150"/>
                <a:gd name="connsiteY29" fmla="*/ 409575 h 414337"/>
                <a:gd name="connsiteX30" fmla="*/ 4095750 w 5010150"/>
                <a:gd name="connsiteY30" fmla="*/ 204787 h 414337"/>
                <a:gd name="connsiteX31" fmla="*/ 4143375 w 5010150"/>
                <a:gd name="connsiteY31" fmla="*/ 138112 h 414337"/>
                <a:gd name="connsiteX32" fmla="*/ 4319588 w 5010150"/>
                <a:gd name="connsiteY32" fmla="*/ 147637 h 414337"/>
                <a:gd name="connsiteX33" fmla="*/ 4324350 w 5010150"/>
                <a:gd name="connsiteY33" fmla="*/ 414337 h 414337"/>
                <a:gd name="connsiteX34" fmla="*/ 4457700 w 5010150"/>
                <a:gd name="connsiteY34" fmla="*/ 409575 h 414337"/>
                <a:gd name="connsiteX35" fmla="*/ 4457700 w 5010150"/>
                <a:gd name="connsiteY35" fmla="*/ 195262 h 414337"/>
                <a:gd name="connsiteX36" fmla="*/ 4510088 w 5010150"/>
                <a:gd name="connsiteY36" fmla="*/ 152400 h 414337"/>
                <a:gd name="connsiteX37" fmla="*/ 4691063 w 5010150"/>
                <a:gd name="connsiteY37" fmla="*/ 147637 h 414337"/>
                <a:gd name="connsiteX38" fmla="*/ 4695825 w 5010150"/>
                <a:gd name="connsiteY38" fmla="*/ 409575 h 414337"/>
                <a:gd name="connsiteX39" fmla="*/ 5010150 w 5010150"/>
                <a:gd name="connsiteY39" fmla="*/ 409575 h 414337"/>
                <a:gd name="connsiteX40" fmla="*/ 5005388 w 5010150"/>
                <a:gd name="connsiteY40" fmla="*/ 0 h 414337"/>
                <a:gd name="connsiteX41" fmla="*/ 470910 w 5010150"/>
                <a:gd name="connsiteY41" fmla="*/ 3649 h 414337"/>
                <a:gd name="connsiteX0" fmla="*/ 466147 w 5005387"/>
                <a:gd name="connsiteY0" fmla="*/ 3649 h 414337"/>
                <a:gd name="connsiteX1" fmla="*/ 0 w 5005387"/>
                <a:gd name="connsiteY1" fmla="*/ 209550 h 414337"/>
                <a:gd name="connsiteX2" fmla="*/ 123825 w 5005387"/>
                <a:gd name="connsiteY2" fmla="*/ 147637 h 414337"/>
                <a:gd name="connsiteX3" fmla="*/ 252412 w 5005387"/>
                <a:gd name="connsiteY3" fmla="*/ 204787 h 414337"/>
                <a:gd name="connsiteX4" fmla="*/ 247650 w 5005387"/>
                <a:gd name="connsiteY4" fmla="*/ 409575 h 414337"/>
                <a:gd name="connsiteX5" fmla="*/ 459797 w 5005387"/>
                <a:gd name="connsiteY5" fmla="*/ 410049 h 414337"/>
                <a:gd name="connsiteX6" fmla="*/ 862012 w 5005387"/>
                <a:gd name="connsiteY6" fmla="*/ 409575 h 414337"/>
                <a:gd name="connsiteX7" fmla="*/ 985837 w 5005387"/>
                <a:gd name="connsiteY7" fmla="*/ 128587 h 414337"/>
                <a:gd name="connsiteX8" fmla="*/ 1109662 w 5005387"/>
                <a:gd name="connsiteY8" fmla="*/ 400050 h 414337"/>
                <a:gd name="connsiteX9" fmla="*/ 1243012 w 5005387"/>
                <a:gd name="connsiteY9" fmla="*/ 147637 h 414337"/>
                <a:gd name="connsiteX10" fmla="*/ 1352550 w 5005387"/>
                <a:gd name="connsiteY10" fmla="*/ 414337 h 414337"/>
                <a:gd name="connsiteX11" fmla="*/ 1495425 w 5005387"/>
                <a:gd name="connsiteY11" fmla="*/ 152400 h 414337"/>
                <a:gd name="connsiteX12" fmla="*/ 1604963 w 5005387"/>
                <a:gd name="connsiteY12" fmla="*/ 409575 h 414337"/>
                <a:gd name="connsiteX13" fmla="*/ 2286000 w 5005387"/>
                <a:gd name="connsiteY13" fmla="*/ 404812 h 414337"/>
                <a:gd name="connsiteX14" fmla="*/ 2343150 w 5005387"/>
                <a:gd name="connsiteY14" fmla="*/ 157162 h 414337"/>
                <a:gd name="connsiteX15" fmla="*/ 2490787 w 5005387"/>
                <a:gd name="connsiteY15" fmla="*/ 157162 h 414337"/>
                <a:gd name="connsiteX16" fmla="*/ 2552700 w 5005387"/>
                <a:gd name="connsiteY16" fmla="*/ 395287 h 414337"/>
                <a:gd name="connsiteX17" fmla="*/ 2614612 w 5005387"/>
                <a:gd name="connsiteY17" fmla="*/ 152400 h 414337"/>
                <a:gd name="connsiteX18" fmla="*/ 2752725 w 5005387"/>
                <a:gd name="connsiteY18" fmla="*/ 147637 h 414337"/>
                <a:gd name="connsiteX19" fmla="*/ 2819400 w 5005387"/>
                <a:gd name="connsiteY19" fmla="*/ 414337 h 414337"/>
                <a:gd name="connsiteX20" fmla="*/ 2890837 w 5005387"/>
                <a:gd name="connsiteY20" fmla="*/ 147637 h 414337"/>
                <a:gd name="connsiteX21" fmla="*/ 3033712 w 5005387"/>
                <a:gd name="connsiteY21" fmla="*/ 157162 h 414337"/>
                <a:gd name="connsiteX22" fmla="*/ 3095625 w 5005387"/>
                <a:gd name="connsiteY22" fmla="*/ 414337 h 414337"/>
                <a:gd name="connsiteX23" fmla="*/ 3738562 w 5005387"/>
                <a:gd name="connsiteY23" fmla="*/ 414337 h 414337"/>
                <a:gd name="connsiteX24" fmla="*/ 3733800 w 5005387"/>
                <a:gd name="connsiteY24" fmla="*/ 190500 h 414337"/>
                <a:gd name="connsiteX25" fmla="*/ 3786187 w 5005387"/>
                <a:gd name="connsiteY25" fmla="*/ 142875 h 414337"/>
                <a:gd name="connsiteX26" fmla="*/ 3957637 w 5005387"/>
                <a:gd name="connsiteY26" fmla="*/ 147637 h 414337"/>
                <a:gd name="connsiteX27" fmla="*/ 3957637 w 5005387"/>
                <a:gd name="connsiteY27" fmla="*/ 409575 h 414337"/>
                <a:gd name="connsiteX28" fmla="*/ 4090987 w 5005387"/>
                <a:gd name="connsiteY28" fmla="*/ 409575 h 414337"/>
                <a:gd name="connsiteX29" fmla="*/ 4090987 w 5005387"/>
                <a:gd name="connsiteY29" fmla="*/ 204787 h 414337"/>
                <a:gd name="connsiteX30" fmla="*/ 4138612 w 5005387"/>
                <a:gd name="connsiteY30" fmla="*/ 138112 h 414337"/>
                <a:gd name="connsiteX31" fmla="*/ 4314825 w 5005387"/>
                <a:gd name="connsiteY31" fmla="*/ 147637 h 414337"/>
                <a:gd name="connsiteX32" fmla="*/ 4319587 w 5005387"/>
                <a:gd name="connsiteY32" fmla="*/ 414337 h 414337"/>
                <a:gd name="connsiteX33" fmla="*/ 4452937 w 5005387"/>
                <a:gd name="connsiteY33" fmla="*/ 409575 h 414337"/>
                <a:gd name="connsiteX34" fmla="*/ 4452937 w 5005387"/>
                <a:gd name="connsiteY34" fmla="*/ 195262 h 414337"/>
                <a:gd name="connsiteX35" fmla="*/ 4505325 w 5005387"/>
                <a:gd name="connsiteY35" fmla="*/ 152400 h 414337"/>
                <a:gd name="connsiteX36" fmla="*/ 4686300 w 5005387"/>
                <a:gd name="connsiteY36" fmla="*/ 147637 h 414337"/>
                <a:gd name="connsiteX37" fmla="*/ 4691062 w 5005387"/>
                <a:gd name="connsiteY37" fmla="*/ 409575 h 414337"/>
                <a:gd name="connsiteX38" fmla="*/ 5005387 w 5005387"/>
                <a:gd name="connsiteY38" fmla="*/ 409575 h 414337"/>
                <a:gd name="connsiteX39" fmla="*/ 5000625 w 5005387"/>
                <a:gd name="connsiteY39" fmla="*/ 0 h 414337"/>
                <a:gd name="connsiteX40" fmla="*/ 466147 w 5005387"/>
                <a:gd name="connsiteY40" fmla="*/ 3649 h 414337"/>
                <a:gd name="connsiteX0" fmla="*/ 342322 w 4881562"/>
                <a:gd name="connsiteY0" fmla="*/ 3649 h 414337"/>
                <a:gd name="connsiteX1" fmla="*/ 0 w 4881562"/>
                <a:gd name="connsiteY1" fmla="*/ 147637 h 414337"/>
                <a:gd name="connsiteX2" fmla="*/ 128587 w 4881562"/>
                <a:gd name="connsiteY2" fmla="*/ 204787 h 414337"/>
                <a:gd name="connsiteX3" fmla="*/ 123825 w 4881562"/>
                <a:gd name="connsiteY3" fmla="*/ 409575 h 414337"/>
                <a:gd name="connsiteX4" fmla="*/ 335972 w 4881562"/>
                <a:gd name="connsiteY4" fmla="*/ 410049 h 414337"/>
                <a:gd name="connsiteX5" fmla="*/ 738187 w 4881562"/>
                <a:gd name="connsiteY5" fmla="*/ 409575 h 414337"/>
                <a:gd name="connsiteX6" fmla="*/ 862012 w 4881562"/>
                <a:gd name="connsiteY6" fmla="*/ 128587 h 414337"/>
                <a:gd name="connsiteX7" fmla="*/ 985837 w 4881562"/>
                <a:gd name="connsiteY7" fmla="*/ 400050 h 414337"/>
                <a:gd name="connsiteX8" fmla="*/ 1119187 w 4881562"/>
                <a:gd name="connsiteY8" fmla="*/ 147637 h 414337"/>
                <a:gd name="connsiteX9" fmla="*/ 1228725 w 4881562"/>
                <a:gd name="connsiteY9" fmla="*/ 414337 h 414337"/>
                <a:gd name="connsiteX10" fmla="*/ 1371600 w 4881562"/>
                <a:gd name="connsiteY10" fmla="*/ 152400 h 414337"/>
                <a:gd name="connsiteX11" fmla="*/ 1481138 w 4881562"/>
                <a:gd name="connsiteY11" fmla="*/ 409575 h 414337"/>
                <a:gd name="connsiteX12" fmla="*/ 2162175 w 4881562"/>
                <a:gd name="connsiteY12" fmla="*/ 404812 h 414337"/>
                <a:gd name="connsiteX13" fmla="*/ 2219325 w 4881562"/>
                <a:gd name="connsiteY13" fmla="*/ 157162 h 414337"/>
                <a:gd name="connsiteX14" fmla="*/ 2366962 w 4881562"/>
                <a:gd name="connsiteY14" fmla="*/ 157162 h 414337"/>
                <a:gd name="connsiteX15" fmla="*/ 2428875 w 4881562"/>
                <a:gd name="connsiteY15" fmla="*/ 395287 h 414337"/>
                <a:gd name="connsiteX16" fmla="*/ 2490787 w 4881562"/>
                <a:gd name="connsiteY16" fmla="*/ 152400 h 414337"/>
                <a:gd name="connsiteX17" fmla="*/ 2628900 w 4881562"/>
                <a:gd name="connsiteY17" fmla="*/ 147637 h 414337"/>
                <a:gd name="connsiteX18" fmla="*/ 2695575 w 4881562"/>
                <a:gd name="connsiteY18" fmla="*/ 414337 h 414337"/>
                <a:gd name="connsiteX19" fmla="*/ 2767012 w 4881562"/>
                <a:gd name="connsiteY19" fmla="*/ 147637 h 414337"/>
                <a:gd name="connsiteX20" fmla="*/ 2909887 w 4881562"/>
                <a:gd name="connsiteY20" fmla="*/ 157162 h 414337"/>
                <a:gd name="connsiteX21" fmla="*/ 2971800 w 4881562"/>
                <a:gd name="connsiteY21" fmla="*/ 414337 h 414337"/>
                <a:gd name="connsiteX22" fmla="*/ 3614737 w 4881562"/>
                <a:gd name="connsiteY22" fmla="*/ 414337 h 414337"/>
                <a:gd name="connsiteX23" fmla="*/ 3609975 w 4881562"/>
                <a:gd name="connsiteY23" fmla="*/ 190500 h 414337"/>
                <a:gd name="connsiteX24" fmla="*/ 3662362 w 4881562"/>
                <a:gd name="connsiteY24" fmla="*/ 142875 h 414337"/>
                <a:gd name="connsiteX25" fmla="*/ 3833812 w 4881562"/>
                <a:gd name="connsiteY25" fmla="*/ 147637 h 414337"/>
                <a:gd name="connsiteX26" fmla="*/ 3833812 w 4881562"/>
                <a:gd name="connsiteY26" fmla="*/ 409575 h 414337"/>
                <a:gd name="connsiteX27" fmla="*/ 3967162 w 4881562"/>
                <a:gd name="connsiteY27" fmla="*/ 409575 h 414337"/>
                <a:gd name="connsiteX28" fmla="*/ 3967162 w 4881562"/>
                <a:gd name="connsiteY28" fmla="*/ 204787 h 414337"/>
                <a:gd name="connsiteX29" fmla="*/ 4014787 w 4881562"/>
                <a:gd name="connsiteY29" fmla="*/ 138112 h 414337"/>
                <a:gd name="connsiteX30" fmla="*/ 4191000 w 4881562"/>
                <a:gd name="connsiteY30" fmla="*/ 147637 h 414337"/>
                <a:gd name="connsiteX31" fmla="*/ 4195762 w 4881562"/>
                <a:gd name="connsiteY31" fmla="*/ 414337 h 414337"/>
                <a:gd name="connsiteX32" fmla="*/ 4329112 w 4881562"/>
                <a:gd name="connsiteY32" fmla="*/ 409575 h 414337"/>
                <a:gd name="connsiteX33" fmla="*/ 4329112 w 4881562"/>
                <a:gd name="connsiteY33" fmla="*/ 195262 h 414337"/>
                <a:gd name="connsiteX34" fmla="*/ 4381500 w 4881562"/>
                <a:gd name="connsiteY34" fmla="*/ 152400 h 414337"/>
                <a:gd name="connsiteX35" fmla="*/ 4562475 w 4881562"/>
                <a:gd name="connsiteY35" fmla="*/ 147637 h 414337"/>
                <a:gd name="connsiteX36" fmla="*/ 4567237 w 4881562"/>
                <a:gd name="connsiteY36" fmla="*/ 409575 h 414337"/>
                <a:gd name="connsiteX37" fmla="*/ 4881562 w 4881562"/>
                <a:gd name="connsiteY37" fmla="*/ 409575 h 414337"/>
                <a:gd name="connsiteX38" fmla="*/ 4876800 w 4881562"/>
                <a:gd name="connsiteY38" fmla="*/ 0 h 414337"/>
                <a:gd name="connsiteX39" fmla="*/ 342322 w 4881562"/>
                <a:gd name="connsiteY39" fmla="*/ 3649 h 414337"/>
                <a:gd name="connsiteX0" fmla="*/ 218497 w 4757737"/>
                <a:gd name="connsiteY0" fmla="*/ 3649 h 414337"/>
                <a:gd name="connsiteX1" fmla="*/ 4762 w 4757737"/>
                <a:gd name="connsiteY1" fmla="*/ 204787 h 414337"/>
                <a:gd name="connsiteX2" fmla="*/ 0 w 4757737"/>
                <a:gd name="connsiteY2" fmla="*/ 409575 h 414337"/>
                <a:gd name="connsiteX3" fmla="*/ 212147 w 4757737"/>
                <a:gd name="connsiteY3" fmla="*/ 410049 h 414337"/>
                <a:gd name="connsiteX4" fmla="*/ 614362 w 4757737"/>
                <a:gd name="connsiteY4" fmla="*/ 409575 h 414337"/>
                <a:gd name="connsiteX5" fmla="*/ 738187 w 4757737"/>
                <a:gd name="connsiteY5" fmla="*/ 128587 h 414337"/>
                <a:gd name="connsiteX6" fmla="*/ 862012 w 4757737"/>
                <a:gd name="connsiteY6" fmla="*/ 400050 h 414337"/>
                <a:gd name="connsiteX7" fmla="*/ 995362 w 4757737"/>
                <a:gd name="connsiteY7" fmla="*/ 147637 h 414337"/>
                <a:gd name="connsiteX8" fmla="*/ 1104900 w 4757737"/>
                <a:gd name="connsiteY8" fmla="*/ 414337 h 414337"/>
                <a:gd name="connsiteX9" fmla="*/ 1247775 w 4757737"/>
                <a:gd name="connsiteY9" fmla="*/ 152400 h 414337"/>
                <a:gd name="connsiteX10" fmla="*/ 1357313 w 4757737"/>
                <a:gd name="connsiteY10" fmla="*/ 409575 h 414337"/>
                <a:gd name="connsiteX11" fmla="*/ 2038350 w 4757737"/>
                <a:gd name="connsiteY11" fmla="*/ 404812 h 414337"/>
                <a:gd name="connsiteX12" fmla="*/ 2095500 w 4757737"/>
                <a:gd name="connsiteY12" fmla="*/ 157162 h 414337"/>
                <a:gd name="connsiteX13" fmla="*/ 2243137 w 4757737"/>
                <a:gd name="connsiteY13" fmla="*/ 157162 h 414337"/>
                <a:gd name="connsiteX14" fmla="*/ 2305050 w 4757737"/>
                <a:gd name="connsiteY14" fmla="*/ 395287 h 414337"/>
                <a:gd name="connsiteX15" fmla="*/ 2366962 w 4757737"/>
                <a:gd name="connsiteY15" fmla="*/ 152400 h 414337"/>
                <a:gd name="connsiteX16" fmla="*/ 2505075 w 4757737"/>
                <a:gd name="connsiteY16" fmla="*/ 147637 h 414337"/>
                <a:gd name="connsiteX17" fmla="*/ 2571750 w 4757737"/>
                <a:gd name="connsiteY17" fmla="*/ 414337 h 414337"/>
                <a:gd name="connsiteX18" fmla="*/ 2643187 w 4757737"/>
                <a:gd name="connsiteY18" fmla="*/ 147637 h 414337"/>
                <a:gd name="connsiteX19" fmla="*/ 2786062 w 4757737"/>
                <a:gd name="connsiteY19" fmla="*/ 157162 h 414337"/>
                <a:gd name="connsiteX20" fmla="*/ 2847975 w 4757737"/>
                <a:gd name="connsiteY20" fmla="*/ 414337 h 414337"/>
                <a:gd name="connsiteX21" fmla="*/ 3490912 w 4757737"/>
                <a:gd name="connsiteY21" fmla="*/ 414337 h 414337"/>
                <a:gd name="connsiteX22" fmla="*/ 3486150 w 4757737"/>
                <a:gd name="connsiteY22" fmla="*/ 190500 h 414337"/>
                <a:gd name="connsiteX23" fmla="*/ 3538537 w 4757737"/>
                <a:gd name="connsiteY23" fmla="*/ 142875 h 414337"/>
                <a:gd name="connsiteX24" fmla="*/ 3709987 w 4757737"/>
                <a:gd name="connsiteY24" fmla="*/ 147637 h 414337"/>
                <a:gd name="connsiteX25" fmla="*/ 3709987 w 4757737"/>
                <a:gd name="connsiteY25" fmla="*/ 409575 h 414337"/>
                <a:gd name="connsiteX26" fmla="*/ 3843337 w 4757737"/>
                <a:gd name="connsiteY26" fmla="*/ 409575 h 414337"/>
                <a:gd name="connsiteX27" fmla="*/ 3843337 w 4757737"/>
                <a:gd name="connsiteY27" fmla="*/ 204787 h 414337"/>
                <a:gd name="connsiteX28" fmla="*/ 3890962 w 4757737"/>
                <a:gd name="connsiteY28" fmla="*/ 138112 h 414337"/>
                <a:gd name="connsiteX29" fmla="*/ 4067175 w 4757737"/>
                <a:gd name="connsiteY29" fmla="*/ 147637 h 414337"/>
                <a:gd name="connsiteX30" fmla="*/ 4071937 w 4757737"/>
                <a:gd name="connsiteY30" fmla="*/ 414337 h 414337"/>
                <a:gd name="connsiteX31" fmla="*/ 4205287 w 4757737"/>
                <a:gd name="connsiteY31" fmla="*/ 409575 h 414337"/>
                <a:gd name="connsiteX32" fmla="*/ 4205287 w 4757737"/>
                <a:gd name="connsiteY32" fmla="*/ 195262 h 414337"/>
                <a:gd name="connsiteX33" fmla="*/ 4257675 w 4757737"/>
                <a:gd name="connsiteY33" fmla="*/ 152400 h 414337"/>
                <a:gd name="connsiteX34" fmla="*/ 4438650 w 4757737"/>
                <a:gd name="connsiteY34" fmla="*/ 147637 h 414337"/>
                <a:gd name="connsiteX35" fmla="*/ 4443412 w 4757737"/>
                <a:gd name="connsiteY35" fmla="*/ 409575 h 414337"/>
                <a:gd name="connsiteX36" fmla="*/ 4757737 w 4757737"/>
                <a:gd name="connsiteY36" fmla="*/ 409575 h 414337"/>
                <a:gd name="connsiteX37" fmla="*/ 4752975 w 4757737"/>
                <a:gd name="connsiteY37" fmla="*/ 0 h 414337"/>
                <a:gd name="connsiteX38" fmla="*/ 218497 w 4757737"/>
                <a:gd name="connsiteY38" fmla="*/ 3649 h 414337"/>
                <a:gd name="connsiteX0" fmla="*/ 218497 w 4757737"/>
                <a:gd name="connsiteY0" fmla="*/ 3649 h 414337"/>
                <a:gd name="connsiteX1" fmla="*/ 0 w 4757737"/>
                <a:gd name="connsiteY1" fmla="*/ 409575 h 414337"/>
                <a:gd name="connsiteX2" fmla="*/ 212147 w 4757737"/>
                <a:gd name="connsiteY2" fmla="*/ 410049 h 414337"/>
                <a:gd name="connsiteX3" fmla="*/ 614362 w 4757737"/>
                <a:gd name="connsiteY3" fmla="*/ 409575 h 414337"/>
                <a:gd name="connsiteX4" fmla="*/ 738187 w 4757737"/>
                <a:gd name="connsiteY4" fmla="*/ 128587 h 414337"/>
                <a:gd name="connsiteX5" fmla="*/ 862012 w 4757737"/>
                <a:gd name="connsiteY5" fmla="*/ 400050 h 414337"/>
                <a:gd name="connsiteX6" fmla="*/ 995362 w 4757737"/>
                <a:gd name="connsiteY6" fmla="*/ 147637 h 414337"/>
                <a:gd name="connsiteX7" fmla="*/ 1104900 w 4757737"/>
                <a:gd name="connsiteY7" fmla="*/ 414337 h 414337"/>
                <a:gd name="connsiteX8" fmla="*/ 1247775 w 4757737"/>
                <a:gd name="connsiteY8" fmla="*/ 152400 h 414337"/>
                <a:gd name="connsiteX9" fmla="*/ 1357313 w 4757737"/>
                <a:gd name="connsiteY9" fmla="*/ 409575 h 414337"/>
                <a:gd name="connsiteX10" fmla="*/ 2038350 w 4757737"/>
                <a:gd name="connsiteY10" fmla="*/ 404812 h 414337"/>
                <a:gd name="connsiteX11" fmla="*/ 2095500 w 4757737"/>
                <a:gd name="connsiteY11" fmla="*/ 157162 h 414337"/>
                <a:gd name="connsiteX12" fmla="*/ 2243137 w 4757737"/>
                <a:gd name="connsiteY12" fmla="*/ 157162 h 414337"/>
                <a:gd name="connsiteX13" fmla="*/ 2305050 w 4757737"/>
                <a:gd name="connsiteY13" fmla="*/ 395287 h 414337"/>
                <a:gd name="connsiteX14" fmla="*/ 2366962 w 4757737"/>
                <a:gd name="connsiteY14" fmla="*/ 152400 h 414337"/>
                <a:gd name="connsiteX15" fmla="*/ 2505075 w 4757737"/>
                <a:gd name="connsiteY15" fmla="*/ 147637 h 414337"/>
                <a:gd name="connsiteX16" fmla="*/ 2571750 w 4757737"/>
                <a:gd name="connsiteY16" fmla="*/ 414337 h 414337"/>
                <a:gd name="connsiteX17" fmla="*/ 2643187 w 4757737"/>
                <a:gd name="connsiteY17" fmla="*/ 147637 h 414337"/>
                <a:gd name="connsiteX18" fmla="*/ 2786062 w 4757737"/>
                <a:gd name="connsiteY18" fmla="*/ 157162 h 414337"/>
                <a:gd name="connsiteX19" fmla="*/ 2847975 w 4757737"/>
                <a:gd name="connsiteY19" fmla="*/ 414337 h 414337"/>
                <a:gd name="connsiteX20" fmla="*/ 3490912 w 4757737"/>
                <a:gd name="connsiteY20" fmla="*/ 414337 h 414337"/>
                <a:gd name="connsiteX21" fmla="*/ 3486150 w 4757737"/>
                <a:gd name="connsiteY21" fmla="*/ 190500 h 414337"/>
                <a:gd name="connsiteX22" fmla="*/ 3538537 w 4757737"/>
                <a:gd name="connsiteY22" fmla="*/ 142875 h 414337"/>
                <a:gd name="connsiteX23" fmla="*/ 3709987 w 4757737"/>
                <a:gd name="connsiteY23" fmla="*/ 147637 h 414337"/>
                <a:gd name="connsiteX24" fmla="*/ 3709987 w 4757737"/>
                <a:gd name="connsiteY24" fmla="*/ 409575 h 414337"/>
                <a:gd name="connsiteX25" fmla="*/ 3843337 w 4757737"/>
                <a:gd name="connsiteY25" fmla="*/ 409575 h 414337"/>
                <a:gd name="connsiteX26" fmla="*/ 3843337 w 4757737"/>
                <a:gd name="connsiteY26" fmla="*/ 204787 h 414337"/>
                <a:gd name="connsiteX27" fmla="*/ 3890962 w 4757737"/>
                <a:gd name="connsiteY27" fmla="*/ 138112 h 414337"/>
                <a:gd name="connsiteX28" fmla="*/ 4067175 w 4757737"/>
                <a:gd name="connsiteY28" fmla="*/ 147637 h 414337"/>
                <a:gd name="connsiteX29" fmla="*/ 4071937 w 4757737"/>
                <a:gd name="connsiteY29" fmla="*/ 414337 h 414337"/>
                <a:gd name="connsiteX30" fmla="*/ 4205287 w 4757737"/>
                <a:gd name="connsiteY30" fmla="*/ 409575 h 414337"/>
                <a:gd name="connsiteX31" fmla="*/ 4205287 w 4757737"/>
                <a:gd name="connsiteY31" fmla="*/ 195262 h 414337"/>
                <a:gd name="connsiteX32" fmla="*/ 4257675 w 4757737"/>
                <a:gd name="connsiteY32" fmla="*/ 152400 h 414337"/>
                <a:gd name="connsiteX33" fmla="*/ 4438650 w 4757737"/>
                <a:gd name="connsiteY33" fmla="*/ 147637 h 414337"/>
                <a:gd name="connsiteX34" fmla="*/ 4443412 w 4757737"/>
                <a:gd name="connsiteY34" fmla="*/ 409575 h 414337"/>
                <a:gd name="connsiteX35" fmla="*/ 4757737 w 4757737"/>
                <a:gd name="connsiteY35" fmla="*/ 409575 h 414337"/>
                <a:gd name="connsiteX36" fmla="*/ 4752975 w 4757737"/>
                <a:gd name="connsiteY36" fmla="*/ 0 h 414337"/>
                <a:gd name="connsiteX37" fmla="*/ 218497 w 4757737"/>
                <a:gd name="connsiteY37" fmla="*/ 3649 h 414337"/>
                <a:gd name="connsiteX0" fmla="*/ 6350 w 4545590"/>
                <a:gd name="connsiteY0" fmla="*/ 3649 h 414337"/>
                <a:gd name="connsiteX1" fmla="*/ 0 w 4545590"/>
                <a:gd name="connsiteY1" fmla="*/ 410049 h 414337"/>
                <a:gd name="connsiteX2" fmla="*/ 402215 w 4545590"/>
                <a:gd name="connsiteY2" fmla="*/ 409575 h 414337"/>
                <a:gd name="connsiteX3" fmla="*/ 526040 w 4545590"/>
                <a:gd name="connsiteY3" fmla="*/ 128587 h 414337"/>
                <a:gd name="connsiteX4" fmla="*/ 649865 w 4545590"/>
                <a:gd name="connsiteY4" fmla="*/ 400050 h 414337"/>
                <a:gd name="connsiteX5" fmla="*/ 783215 w 4545590"/>
                <a:gd name="connsiteY5" fmla="*/ 147637 h 414337"/>
                <a:gd name="connsiteX6" fmla="*/ 892753 w 4545590"/>
                <a:gd name="connsiteY6" fmla="*/ 414337 h 414337"/>
                <a:gd name="connsiteX7" fmla="*/ 1035628 w 4545590"/>
                <a:gd name="connsiteY7" fmla="*/ 152400 h 414337"/>
                <a:gd name="connsiteX8" fmla="*/ 1145166 w 4545590"/>
                <a:gd name="connsiteY8" fmla="*/ 409575 h 414337"/>
                <a:gd name="connsiteX9" fmla="*/ 1826203 w 4545590"/>
                <a:gd name="connsiteY9" fmla="*/ 404812 h 414337"/>
                <a:gd name="connsiteX10" fmla="*/ 1883353 w 4545590"/>
                <a:gd name="connsiteY10" fmla="*/ 157162 h 414337"/>
                <a:gd name="connsiteX11" fmla="*/ 2030990 w 4545590"/>
                <a:gd name="connsiteY11" fmla="*/ 157162 h 414337"/>
                <a:gd name="connsiteX12" fmla="*/ 2092903 w 4545590"/>
                <a:gd name="connsiteY12" fmla="*/ 395287 h 414337"/>
                <a:gd name="connsiteX13" fmla="*/ 2154815 w 4545590"/>
                <a:gd name="connsiteY13" fmla="*/ 152400 h 414337"/>
                <a:gd name="connsiteX14" fmla="*/ 2292928 w 4545590"/>
                <a:gd name="connsiteY14" fmla="*/ 147637 h 414337"/>
                <a:gd name="connsiteX15" fmla="*/ 2359603 w 4545590"/>
                <a:gd name="connsiteY15" fmla="*/ 414337 h 414337"/>
                <a:gd name="connsiteX16" fmla="*/ 2431040 w 4545590"/>
                <a:gd name="connsiteY16" fmla="*/ 147637 h 414337"/>
                <a:gd name="connsiteX17" fmla="*/ 2573915 w 4545590"/>
                <a:gd name="connsiteY17" fmla="*/ 157162 h 414337"/>
                <a:gd name="connsiteX18" fmla="*/ 2635828 w 4545590"/>
                <a:gd name="connsiteY18" fmla="*/ 414337 h 414337"/>
                <a:gd name="connsiteX19" fmla="*/ 3278765 w 4545590"/>
                <a:gd name="connsiteY19" fmla="*/ 414337 h 414337"/>
                <a:gd name="connsiteX20" fmla="*/ 3274003 w 4545590"/>
                <a:gd name="connsiteY20" fmla="*/ 190500 h 414337"/>
                <a:gd name="connsiteX21" fmla="*/ 3326390 w 4545590"/>
                <a:gd name="connsiteY21" fmla="*/ 142875 h 414337"/>
                <a:gd name="connsiteX22" fmla="*/ 3497840 w 4545590"/>
                <a:gd name="connsiteY22" fmla="*/ 147637 h 414337"/>
                <a:gd name="connsiteX23" fmla="*/ 3497840 w 4545590"/>
                <a:gd name="connsiteY23" fmla="*/ 409575 h 414337"/>
                <a:gd name="connsiteX24" fmla="*/ 3631190 w 4545590"/>
                <a:gd name="connsiteY24" fmla="*/ 409575 h 414337"/>
                <a:gd name="connsiteX25" fmla="*/ 3631190 w 4545590"/>
                <a:gd name="connsiteY25" fmla="*/ 204787 h 414337"/>
                <a:gd name="connsiteX26" fmla="*/ 3678815 w 4545590"/>
                <a:gd name="connsiteY26" fmla="*/ 138112 h 414337"/>
                <a:gd name="connsiteX27" fmla="*/ 3855028 w 4545590"/>
                <a:gd name="connsiteY27" fmla="*/ 147637 h 414337"/>
                <a:gd name="connsiteX28" fmla="*/ 3859790 w 4545590"/>
                <a:gd name="connsiteY28" fmla="*/ 414337 h 414337"/>
                <a:gd name="connsiteX29" fmla="*/ 3993140 w 4545590"/>
                <a:gd name="connsiteY29" fmla="*/ 409575 h 414337"/>
                <a:gd name="connsiteX30" fmla="*/ 3993140 w 4545590"/>
                <a:gd name="connsiteY30" fmla="*/ 195262 h 414337"/>
                <a:gd name="connsiteX31" fmla="*/ 4045528 w 4545590"/>
                <a:gd name="connsiteY31" fmla="*/ 152400 h 414337"/>
                <a:gd name="connsiteX32" fmla="*/ 4226503 w 4545590"/>
                <a:gd name="connsiteY32" fmla="*/ 147637 h 414337"/>
                <a:gd name="connsiteX33" fmla="*/ 4231265 w 4545590"/>
                <a:gd name="connsiteY33" fmla="*/ 409575 h 414337"/>
                <a:gd name="connsiteX34" fmla="*/ 4545590 w 4545590"/>
                <a:gd name="connsiteY34" fmla="*/ 409575 h 414337"/>
                <a:gd name="connsiteX35" fmla="*/ 4540828 w 4545590"/>
                <a:gd name="connsiteY35" fmla="*/ 0 h 414337"/>
                <a:gd name="connsiteX36" fmla="*/ 6350 w 4545590"/>
                <a:gd name="connsiteY36" fmla="*/ 3649 h 414337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826203 w 4545590"/>
                <a:gd name="connsiteY9" fmla="*/ 413863 h 423388"/>
                <a:gd name="connsiteX10" fmla="*/ 1883353 w 4545590"/>
                <a:gd name="connsiteY10" fmla="*/ 166213 h 423388"/>
                <a:gd name="connsiteX11" fmla="*/ 2030990 w 4545590"/>
                <a:gd name="connsiteY11" fmla="*/ 166213 h 423388"/>
                <a:gd name="connsiteX12" fmla="*/ 2092903 w 4545590"/>
                <a:gd name="connsiteY12" fmla="*/ 404338 h 423388"/>
                <a:gd name="connsiteX13" fmla="*/ 2154815 w 4545590"/>
                <a:gd name="connsiteY13" fmla="*/ 161451 h 423388"/>
                <a:gd name="connsiteX14" fmla="*/ 2292928 w 4545590"/>
                <a:gd name="connsiteY14" fmla="*/ 156688 h 423388"/>
                <a:gd name="connsiteX15" fmla="*/ 2359603 w 4545590"/>
                <a:gd name="connsiteY15" fmla="*/ 423388 h 423388"/>
                <a:gd name="connsiteX16" fmla="*/ 2431040 w 4545590"/>
                <a:gd name="connsiteY16" fmla="*/ 156688 h 423388"/>
                <a:gd name="connsiteX17" fmla="*/ 2573915 w 4545590"/>
                <a:gd name="connsiteY17" fmla="*/ 166213 h 423388"/>
                <a:gd name="connsiteX18" fmla="*/ 2635828 w 4545590"/>
                <a:gd name="connsiteY18" fmla="*/ 423388 h 423388"/>
                <a:gd name="connsiteX19" fmla="*/ 3278765 w 4545590"/>
                <a:gd name="connsiteY19" fmla="*/ 423388 h 423388"/>
                <a:gd name="connsiteX20" fmla="*/ 3274003 w 4545590"/>
                <a:gd name="connsiteY20" fmla="*/ 199551 h 423388"/>
                <a:gd name="connsiteX21" fmla="*/ 3326390 w 4545590"/>
                <a:gd name="connsiteY21" fmla="*/ 151926 h 423388"/>
                <a:gd name="connsiteX22" fmla="*/ 3497840 w 4545590"/>
                <a:gd name="connsiteY22" fmla="*/ 156688 h 423388"/>
                <a:gd name="connsiteX23" fmla="*/ 3497840 w 4545590"/>
                <a:gd name="connsiteY23" fmla="*/ 418626 h 423388"/>
                <a:gd name="connsiteX24" fmla="*/ 3631190 w 4545590"/>
                <a:gd name="connsiteY24" fmla="*/ 418626 h 423388"/>
                <a:gd name="connsiteX25" fmla="*/ 3631190 w 4545590"/>
                <a:gd name="connsiteY25" fmla="*/ 213838 h 423388"/>
                <a:gd name="connsiteX26" fmla="*/ 3678815 w 4545590"/>
                <a:gd name="connsiteY26" fmla="*/ 147163 h 423388"/>
                <a:gd name="connsiteX27" fmla="*/ 3855028 w 4545590"/>
                <a:gd name="connsiteY27" fmla="*/ 156688 h 423388"/>
                <a:gd name="connsiteX28" fmla="*/ 3859790 w 4545590"/>
                <a:gd name="connsiteY28" fmla="*/ 423388 h 423388"/>
                <a:gd name="connsiteX29" fmla="*/ 3993140 w 4545590"/>
                <a:gd name="connsiteY29" fmla="*/ 418626 h 423388"/>
                <a:gd name="connsiteX30" fmla="*/ 3993140 w 4545590"/>
                <a:gd name="connsiteY30" fmla="*/ 204313 h 423388"/>
                <a:gd name="connsiteX31" fmla="*/ 4045528 w 4545590"/>
                <a:gd name="connsiteY31" fmla="*/ 161451 h 423388"/>
                <a:gd name="connsiteX32" fmla="*/ 4226503 w 4545590"/>
                <a:gd name="connsiteY32" fmla="*/ 156688 h 423388"/>
                <a:gd name="connsiteX33" fmla="*/ 4231265 w 4545590"/>
                <a:gd name="connsiteY33" fmla="*/ 418626 h 423388"/>
                <a:gd name="connsiteX34" fmla="*/ 4545590 w 4545590"/>
                <a:gd name="connsiteY34" fmla="*/ 418626 h 423388"/>
                <a:gd name="connsiteX35" fmla="*/ 4540828 w 4545590"/>
                <a:gd name="connsiteY35" fmla="*/ 9051 h 423388"/>
                <a:gd name="connsiteX36" fmla="*/ 1530346 w 4545590"/>
                <a:gd name="connsiteY36" fmla="*/ 0 h 423388"/>
                <a:gd name="connsiteX37" fmla="*/ 6350 w 4545590"/>
                <a:gd name="connsiteY37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1826203 w 4545590"/>
                <a:gd name="connsiteY10" fmla="*/ 413863 h 423388"/>
                <a:gd name="connsiteX11" fmla="*/ 1883353 w 4545590"/>
                <a:gd name="connsiteY11" fmla="*/ 166213 h 423388"/>
                <a:gd name="connsiteX12" fmla="*/ 2030990 w 4545590"/>
                <a:gd name="connsiteY12" fmla="*/ 166213 h 423388"/>
                <a:gd name="connsiteX13" fmla="*/ 2092903 w 4545590"/>
                <a:gd name="connsiteY13" fmla="*/ 404338 h 423388"/>
                <a:gd name="connsiteX14" fmla="*/ 2154815 w 4545590"/>
                <a:gd name="connsiteY14" fmla="*/ 161451 h 423388"/>
                <a:gd name="connsiteX15" fmla="*/ 2292928 w 4545590"/>
                <a:gd name="connsiteY15" fmla="*/ 156688 h 423388"/>
                <a:gd name="connsiteX16" fmla="*/ 2359603 w 4545590"/>
                <a:gd name="connsiteY16" fmla="*/ 423388 h 423388"/>
                <a:gd name="connsiteX17" fmla="*/ 2431040 w 4545590"/>
                <a:gd name="connsiteY17" fmla="*/ 156688 h 423388"/>
                <a:gd name="connsiteX18" fmla="*/ 2573915 w 4545590"/>
                <a:gd name="connsiteY18" fmla="*/ 166213 h 423388"/>
                <a:gd name="connsiteX19" fmla="*/ 2635828 w 4545590"/>
                <a:gd name="connsiteY19" fmla="*/ 423388 h 423388"/>
                <a:gd name="connsiteX20" fmla="*/ 3278765 w 4545590"/>
                <a:gd name="connsiteY20" fmla="*/ 423388 h 423388"/>
                <a:gd name="connsiteX21" fmla="*/ 3274003 w 4545590"/>
                <a:gd name="connsiteY21" fmla="*/ 199551 h 423388"/>
                <a:gd name="connsiteX22" fmla="*/ 3326390 w 4545590"/>
                <a:gd name="connsiteY22" fmla="*/ 151926 h 423388"/>
                <a:gd name="connsiteX23" fmla="*/ 3497840 w 4545590"/>
                <a:gd name="connsiteY23" fmla="*/ 156688 h 423388"/>
                <a:gd name="connsiteX24" fmla="*/ 3497840 w 4545590"/>
                <a:gd name="connsiteY24" fmla="*/ 418626 h 423388"/>
                <a:gd name="connsiteX25" fmla="*/ 3631190 w 4545590"/>
                <a:gd name="connsiteY25" fmla="*/ 418626 h 423388"/>
                <a:gd name="connsiteX26" fmla="*/ 3631190 w 4545590"/>
                <a:gd name="connsiteY26" fmla="*/ 213838 h 423388"/>
                <a:gd name="connsiteX27" fmla="*/ 3678815 w 4545590"/>
                <a:gd name="connsiteY27" fmla="*/ 147163 h 423388"/>
                <a:gd name="connsiteX28" fmla="*/ 3855028 w 4545590"/>
                <a:gd name="connsiteY28" fmla="*/ 156688 h 423388"/>
                <a:gd name="connsiteX29" fmla="*/ 3859790 w 4545590"/>
                <a:gd name="connsiteY29" fmla="*/ 423388 h 423388"/>
                <a:gd name="connsiteX30" fmla="*/ 3993140 w 4545590"/>
                <a:gd name="connsiteY30" fmla="*/ 418626 h 423388"/>
                <a:gd name="connsiteX31" fmla="*/ 3993140 w 4545590"/>
                <a:gd name="connsiteY31" fmla="*/ 204313 h 423388"/>
                <a:gd name="connsiteX32" fmla="*/ 4045528 w 4545590"/>
                <a:gd name="connsiteY32" fmla="*/ 161451 h 423388"/>
                <a:gd name="connsiteX33" fmla="*/ 4226503 w 4545590"/>
                <a:gd name="connsiteY33" fmla="*/ 156688 h 423388"/>
                <a:gd name="connsiteX34" fmla="*/ 4231265 w 4545590"/>
                <a:gd name="connsiteY34" fmla="*/ 418626 h 423388"/>
                <a:gd name="connsiteX35" fmla="*/ 4545590 w 4545590"/>
                <a:gd name="connsiteY35" fmla="*/ 418626 h 423388"/>
                <a:gd name="connsiteX36" fmla="*/ 4540828 w 4545590"/>
                <a:gd name="connsiteY36" fmla="*/ 9051 h 423388"/>
                <a:gd name="connsiteX37" fmla="*/ 1530346 w 4545590"/>
                <a:gd name="connsiteY37" fmla="*/ 0 h 423388"/>
                <a:gd name="connsiteX38" fmla="*/ 6350 w 4545590"/>
                <a:gd name="connsiteY38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1883353 w 4545590"/>
                <a:gd name="connsiteY10" fmla="*/ 166213 h 423388"/>
                <a:gd name="connsiteX11" fmla="*/ 2030990 w 4545590"/>
                <a:gd name="connsiteY11" fmla="*/ 166213 h 423388"/>
                <a:gd name="connsiteX12" fmla="*/ 2092903 w 4545590"/>
                <a:gd name="connsiteY12" fmla="*/ 404338 h 423388"/>
                <a:gd name="connsiteX13" fmla="*/ 2154815 w 4545590"/>
                <a:gd name="connsiteY13" fmla="*/ 161451 h 423388"/>
                <a:gd name="connsiteX14" fmla="*/ 2292928 w 4545590"/>
                <a:gd name="connsiteY14" fmla="*/ 156688 h 423388"/>
                <a:gd name="connsiteX15" fmla="*/ 2359603 w 4545590"/>
                <a:gd name="connsiteY15" fmla="*/ 423388 h 423388"/>
                <a:gd name="connsiteX16" fmla="*/ 2431040 w 4545590"/>
                <a:gd name="connsiteY16" fmla="*/ 156688 h 423388"/>
                <a:gd name="connsiteX17" fmla="*/ 2573915 w 4545590"/>
                <a:gd name="connsiteY17" fmla="*/ 166213 h 423388"/>
                <a:gd name="connsiteX18" fmla="*/ 2635828 w 4545590"/>
                <a:gd name="connsiteY18" fmla="*/ 423388 h 423388"/>
                <a:gd name="connsiteX19" fmla="*/ 3278765 w 4545590"/>
                <a:gd name="connsiteY19" fmla="*/ 423388 h 423388"/>
                <a:gd name="connsiteX20" fmla="*/ 3274003 w 4545590"/>
                <a:gd name="connsiteY20" fmla="*/ 199551 h 423388"/>
                <a:gd name="connsiteX21" fmla="*/ 3326390 w 4545590"/>
                <a:gd name="connsiteY21" fmla="*/ 151926 h 423388"/>
                <a:gd name="connsiteX22" fmla="*/ 3497840 w 4545590"/>
                <a:gd name="connsiteY22" fmla="*/ 156688 h 423388"/>
                <a:gd name="connsiteX23" fmla="*/ 3497840 w 4545590"/>
                <a:gd name="connsiteY23" fmla="*/ 418626 h 423388"/>
                <a:gd name="connsiteX24" fmla="*/ 3631190 w 4545590"/>
                <a:gd name="connsiteY24" fmla="*/ 418626 h 423388"/>
                <a:gd name="connsiteX25" fmla="*/ 3631190 w 4545590"/>
                <a:gd name="connsiteY25" fmla="*/ 213838 h 423388"/>
                <a:gd name="connsiteX26" fmla="*/ 3678815 w 4545590"/>
                <a:gd name="connsiteY26" fmla="*/ 147163 h 423388"/>
                <a:gd name="connsiteX27" fmla="*/ 3855028 w 4545590"/>
                <a:gd name="connsiteY27" fmla="*/ 156688 h 423388"/>
                <a:gd name="connsiteX28" fmla="*/ 3859790 w 4545590"/>
                <a:gd name="connsiteY28" fmla="*/ 423388 h 423388"/>
                <a:gd name="connsiteX29" fmla="*/ 3993140 w 4545590"/>
                <a:gd name="connsiteY29" fmla="*/ 418626 h 423388"/>
                <a:gd name="connsiteX30" fmla="*/ 3993140 w 4545590"/>
                <a:gd name="connsiteY30" fmla="*/ 204313 h 423388"/>
                <a:gd name="connsiteX31" fmla="*/ 4045528 w 4545590"/>
                <a:gd name="connsiteY31" fmla="*/ 161451 h 423388"/>
                <a:gd name="connsiteX32" fmla="*/ 4226503 w 4545590"/>
                <a:gd name="connsiteY32" fmla="*/ 156688 h 423388"/>
                <a:gd name="connsiteX33" fmla="*/ 4231265 w 4545590"/>
                <a:gd name="connsiteY33" fmla="*/ 418626 h 423388"/>
                <a:gd name="connsiteX34" fmla="*/ 4545590 w 4545590"/>
                <a:gd name="connsiteY34" fmla="*/ 418626 h 423388"/>
                <a:gd name="connsiteX35" fmla="*/ 4540828 w 4545590"/>
                <a:gd name="connsiteY35" fmla="*/ 9051 h 423388"/>
                <a:gd name="connsiteX36" fmla="*/ 1530346 w 4545590"/>
                <a:gd name="connsiteY36" fmla="*/ 0 h 423388"/>
                <a:gd name="connsiteX37" fmla="*/ 6350 w 4545590"/>
                <a:gd name="connsiteY37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2030990 w 4545590"/>
                <a:gd name="connsiteY10" fmla="*/ 166213 h 423388"/>
                <a:gd name="connsiteX11" fmla="*/ 2092903 w 4545590"/>
                <a:gd name="connsiteY11" fmla="*/ 404338 h 423388"/>
                <a:gd name="connsiteX12" fmla="*/ 2154815 w 4545590"/>
                <a:gd name="connsiteY12" fmla="*/ 161451 h 423388"/>
                <a:gd name="connsiteX13" fmla="*/ 2292928 w 4545590"/>
                <a:gd name="connsiteY13" fmla="*/ 156688 h 423388"/>
                <a:gd name="connsiteX14" fmla="*/ 2359603 w 4545590"/>
                <a:gd name="connsiteY14" fmla="*/ 423388 h 423388"/>
                <a:gd name="connsiteX15" fmla="*/ 2431040 w 4545590"/>
                <a:gd name="connsiteY15" fmla="*/ 156688 h 423388"/>
                <a:gd name="connsiteX16" fmla="*/ 2573915 w 4545590"/>
                <a:gd name="connsiteY16" fmla="*/ 166213 h 423388"/>
                <a:gd name="connsiteX17" fmla="*/ 2635828 w 4545590"/>
                <a:gd name="connsiteY17" fmla="*/ 423388 h 423388"/>
                <a:gd name="connsiteX18" fmla="*/ 3278765 w 4545590"/>
                <a:gd name="connsiteY18" fmla="*/ 423388 h 423388"/>
                <a:gd name="connsiteX19" fmla="*/ 3274003 w 4545590"/>
                <a:gd name="connsiteY19" fmla="*/ 199551 h 423388"/>
                <a:gd name="connsiteX20" fmla="*/ 3326390 w 4545590"/>
                <a:gd name="connsiteY20" fmla="*/ 151926 h 423388"/>
                <a:gd name="connsiteX21" fmla="*/ 3497840 w 4545590"/>
                <a:gd name="connsiteY21" fmla="*/ 156688 h 423388"/>
                <a:gd name="connsiteX22" fmla="*/ 3497840 w 4545590"/>
                <a:gd name="connsiteY22" fmla="*/ 418626 h 423388"/>
                <a:gd name="connsiteX23" fmla="*/ 3631190 w 4545590"/>
                <a:gd name="connsiteY23" fmla="*/ 418626 h 423388"/>
                <a:gd name="connsiteX24" fmla="*/ 3631190 w 4545590"/>
                <a:gd name="connsiteY24" fmla="*/ 213838 h 423388"/>
                <a:gd name="connsiteX25" fmla="*/ 3678815 w 4545590"/>
                <a:gd name="connsiteY25" fmla="*/ 147163 h 423388"/>
                <a:gd name="connsiteX26" fmla="*/ 3855028 w 4545590"/>
                <a:gd name="connsiteY26" fmla="*/ 156688 h 423388"/>
                <a:gd name="connsiteX27" fmla="*/ 3859790 w 4545590"/>
                <a:gd name="connsiteY27" fmla="*/ 423388 h 423388"/>
                <a:gd name="connsiteX28" fmla="*/ 3993140 w 4545590"/>
                <a:gd name="connsiteY28" fmla="*/ 418626 h 423388"/>
                <a:gd name="connsiteX29" fmla="*/ 3993140 w 4545590"/>
                <a:gd name="connsiteY29" fmla="*/ 204313 h 423388"/>
                <a:gd name="connsiteX30" fmla="*/ 4045528 w 4545590"/>
                <a:gd name="connsiteY30" fmla="*/ 161451 h 423388"/>
                <a:gd name="connsiteX31" fmla="*/ 4226503 w 4545590"/>
                <a:gd name="connsiteY31" fmla="*/ 156688 h 423388"/>
                <a:gd name="connsiteX32" fmla="*/ 4231265 w 4545590"/>
                <a:gd name="connsiteY32" fmla="*/ 418626 h 423388"/>
                <a:gd name="connsiteX33" fmla="*/ 4545590 w 4545590"/>
                <a:gd name="connsiteY33" fmla="*/ 418626 h 423388"/>
                <a:gd name="connsiteX34" fmla="*/ 4540828 w 4545590"/>
                <a:gd name="connsiteY34" fmla="*/ 9051 h 423388"/>
                <a:gd name="connsiteX35" fmla="*/ 1530346 w 4545590"/>
                <a:gd name="connsiteY35" fmla="*/ 0 h 423388"/>
                <a:gd name="connsiteX36" fmla="*/ 6350 w 4545590"/>
                <a:gd name="connsiteY36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2092903 w 4545590"/>
                <a:gd name="connsiteY10" fmla="*/ 404338 h 423388"/>
                <a:gd name="connsiteX11" fmla="*/ 2154815 w 4545590"/>
                <a:gd name="connsiteY11" fmla="*/ 161451 h 423388"/>
                <a:gd name="connsiteX12" fmla="*/ 2292928 w 4545590"/>
                <a:gd name="connsiteY12" fmla="*/ 156688 h 423388"/>
                <a:gd name="connsiteX13" fmla="*/ 2359603 w 4545590"/>
                <a:gd name="connsiteY13" fmla="*/ 423388 h 423388"/>
                <a:gd name="connsiteX14" fmla="*/ 2431040 w 4545590"/>
                <a:gd name="connsiteY14" fmla="*/ 156688 h 423388"/>
                <a:gd name="connsiteX15" fmla="*/ 2573915 w 4545590"/>
                <a:gd name="connsiteY15" fmla="*/ 166213 h 423388"/>
                <a:gd name="connsiteX16" fmla="*/ 2635828 w 4545590"/>
                <a:gd name="connsiteY16" fmla="*/ 423388 h 423388"/>
                <a:gd name="connsiteX17" fmla="*/ 3278765 w 4545590"/>
                <a:gd name="connsiteY17" fmla="*/ 423388 h 423388"/>
                <a:gd name="connsiteX18" fmla="*/ 3274003 w 4545590"/>
                <a:gd name="connsiteY18" fmla="*/ 199551 h 423388"/>
                <a:gd name="connsiteX19" fmla="*/ 3326390 w 4545590"/>
                <a:gd name="connsiteY19" fmla="*/ 151926 h 423388"/>
                <a:gd name="connsiteX20" fmla="*/ 3497840 w 4545590"/>
                <a:gd name="connsiteY20" fmla="*/ 156688 h 423388"/>
                <a:gd name="connsiteX21" fmla="*/ 3497840 w 4545590"/>
                <a:gd name="connsiteY21" fmla="*/ 418626 h 423388"/>
                <a:gd name="connsiteX22" fmla="*/ 3631190 w 4545590"/>
                <a:gd name="connsiteY22" fmla="*/ 418626 h 423388"/>
                <a:gd name="connsiteX23" fmla="*/ 3631190 w 4545590"/>
                <a:gd name="connsiteY23" fmla="*/ 213838 h 423388"/>
                <a:gd name="connsiteX24" fmla="*/ 3678815 w 4545590"/>
                <a:gd name="connsiteY24" fmla="*/ 147163 h 423388"/>
                <a:gd name="connsiteX25" fmla="*/ 3855028 w 4545590"/>
                <a:gd name="connsiteY25" fmla="*/ 156688 h 423388"/>
                <a:gd name="connsiteX26" fmla="*/ 3859790 w 4545590"/>
                <a:gd name="connsiteY26" fmla="*/ 423388 h 423388"/>
                <a:gd name="connsiteX27" fmla="*/ 3993140 w 4545590"/>
                <a:gd name="connsiteY27" fmla="*/ 418626 h 423388"/>
                <a:gd name="connsiteX28" fmla="*/ 3993140 w 4545590"/>
                <a:gd name="connsiteY28" fmla="*/ 204313 h 423388"/>
                <a:gd name="connsiteX29" fmla="*/ 4045528 w 4545590"/>
                <a:gd name="connsiteY29" fmla="*/ 161451 h 423388"/>
                <a:gd name="connsiteX30" fmla="*/ 4226503 w 4545590"/>
                <a:gd name="connsiteY30" fmla="*/ 156688 h 423388"/>
                <a:gd name="connsiteX31" fmla="*/ 4231265 w 4545590"/>
                <a:gd name="connsiteY31" fmla="*/ 418626 h 423388"/>
                <a:gd name="connsiteX32" fmla="*/ 4545590 w 4545590"/>
                <a:gd name="connsiteY32" fmla="*/ 418626 h 423388"/>
                <a:gd name="connsiteX33" fmla="*/ 4540828 w 4545590"/>
                <a:gd name="connsiteY33" fmla="*/ 9051 h 423388"/>
                <a:gd name="connsiteX34" fmla="*/ 1530346 w 4545590"/>
                <a:gd name="connsiteY34" fmla="*/ 0 h 423388"/>
                <a:gd name="connsiteX35" fmla="*/ 6350 w 4545590"/>
                <a:gd name="connsiteY35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2154815 w 4545590"/>
                <a:gd name="connsiteY10" fmla="*/ 161451 h 423388"/>
                <a:gd name="connsiteX11" fmla="*/ 2292928 w 4545590"/>
                <a:gd name="connsiteY11" fmla="*/ 156688 h 423388"/>
                <a:gd name="connsiteX12" fmla="*/ 2359603 w 4545590"/>
                <a:gd name="connsiteY12" fmla="*/ 423388 h 423388"/>
                <a:gd name="connsiteX13" fmla="*/ 2431040 w 4545590"/>
                <a:gd name="connsiteY13" fmla="*/ 156688 h 423388"/>
                <a:gd name="connsiteX14" fmla="*/ 2573915 w 4545590"/>
                <a:gd name="connsiteY14" fmla="*/ 166213 h 423388"/>
                <a:gd name="connsiteX15" fmla="*/ 2635828 w 4545590"/>
                <a:gd name="connsiteY15" fmla="*/ 423388 h 423388"/>
                <a:gd name="connsiteX16" fmla="*/ 3278765 w 4545590"/>
                <a:gd name="connsiteY16" fmla="*/ 423388 h 423388"/>
                <a:gd name="connsiteX17" fmla="*/ 3274003 w 4545590"/>
                <a:gd name="connsiteY17" fmla="*/ 199551 h 423388"/>
                <a:gd name="connsiteX18" fmla="*/ 3326390 w 4545590"/>
                <a:gd name="connsiteY18" fmla="*/ 151926 h 423388"/>
                <a:gd name="connsiteX19" fmla="*/ 3497840 w 4545590"/>
                <a:gd name="connsiteY19" fmla="*/ 156688 h 423388"/>
                <a:gd name="connsiteX20" fmla="*/ 3497840 w 4545590"/>
                <a:gd name="connsiteY20" fmla="*/ 418626 h 423388"/>
                <a:gd name="connsiteX21" fmla="*/ 3631190 w 4545590"/>
                <a:gd name="connsiteY21" fmla="*/ 418626 h 423388"/>
                <a:gd name="connsiteX22" fmla="*/ 3631190 w 4545590"/>
                <a:gd name="connsiteY22" fmla="*/ 213838 h 423388"/>
                <a:gd name="connsiteX23" fmla="*/ 3678815 w 4545590"/>
                <a:gd name="connsiteY23" fmla="*/ 147163 h 423388"/>
                <a:gd name="connsiteX24" fmla="*/ 3855028 w 4545590"/>
                <a:gd name="connsiteY24" fmla="*/ 156688 h 423388"/>
                <a:gd name="connsiteX25" fmla="*/ 3859790 w 4545590"/>
                <a:gd name="connsiteY25" fmla="*/ 423388 h 423388"/>
                <a:gd name="connsiteX26" fmla="*/ 3993140 w 4545590"/>
                <a:gd name="connsiteY26" fmla="*/ 418626 h 423388"/>
                <a:gd name="connsiteX27" fmla="*/ 3993140 w 4545590"/>
                <a:gd name="connsiteY27" fmla="*/ 204313 h 423388"/>
                <a:gd name="connsiteX28" fmla="*/ 4045528 w 4545590"/>
                <a:gd name="connsiteY28" fmla="*/ 161451 h 423388"/>
                <a:gd name="connsiteX29" fmla="*/ 4226503 w 4545590"/>
                <a:gd name="connsiteY29" fmla="*/ 156688 h 423388"/>
                <a:gd name="connsiteX30" fmla="*/ 4231265 w 4545590"/>
                <a:gd name="connsiteY30" fmla="*/ 418626 h 423388"/>
                <a:gd name="connsiteX31" fmla="*/ 4545590 w 4545590"/>
                <a:gd name="connsiteY31" fmla="*/ 418626 h 423388"/>
                <a:gd name="connsiteX32" fmla="*/ 4540828 w 4545590"/>
                <a:gd name="connsiteY32" fmla="*/ 9051 h 423388"/>
                <a:gd name="connsiteX33" fmla="*/ 1530346 w 4545590"/>
                <a:gd name="connsiteY33" fmla="*/ 0 h 423388"/>
                <a:gd name="connsiteX34" fmla="*/ 6350 w 4545590"/>
                <a:gd name="connsiteY34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2292928 w 4545590"/>
                <a:gd name="connsiteY10" fmla="*/ 156688 h 423388"/>
                <a:gd name="connsiteX11" fmla="*/ 2359603 w 4545590"/>
                <a:gd name="connsiteY11" fmla="*/ 423388 h 423388"/>
                <a:gd name="connsiteX12" fmla="*/ 2431040 w 4545590"/>
                <a:gd name="connsiteY12" fmla="*/ 156688 h 423388"/>
                <a:gd name="connsiteX13" fmla="*/ 2573915 w 4545590"/>
                <a:gd name="connsiteY13" fmla="*/ 166213 h 423388"/>
                <a:gd name="connsiteX14" fmla="*/ 2635828 w 4545590"/>
                <a:gd name="connsiteY14" fmla="*/ 423388 h 423388"/>
                <a:gd name="connsiteX15" fmla="*/ 3278765 w 4545590"/>
                <a:gd name="connsiteY15" fmla="*/ 423388 h 423388"/>
                <a:gd name="connsiteX16" fmla="*/ 3274003 w 4545590"/>
                <a:gd name="connsiteY16" fmla="*/ 199551 h 423388"/>
                <a:gd name="connsiteX17" fmla="*/ 3326390 w 4545590"/>
                <a:gd name="connsiteY17" fmla="*/ 151926 h 423388"/>
                <a:gd name="connsiteX18" fmla="*/ 3497840 w 4545590"/>
                <a:gd name="connsiteY18" fmla="*/ 156688 h 423388"/>
                <a:gd name="connsiteX19" fmla="*/ 3497840 w 4545590"/>
                <a:gd name="connsiteY19" fmla="*/ 418626 h 423388"/>
                <a:gd name="connsiteX20" fmla="*/ 3631190 w 4545590"/>
                <a:gd name="connsiteY20" fmla="*/ 418626 h 423388"/>
                <a:gd name="connsiteX21" fmla="*/ 3631190 w 4545590"/>
                <a:gd name="connsiteY21" fmla="*/ 213838 h 423388"/>
                <a:gd name="connsiteX22" fmla="*/ 3678815 w 4545590"/>
                <a:gd name="connsiteY22" fmla="*/ 147163 h 423388"/>
                <a:gd name="connsiteX23" fmla="*/ 3855028 w 4545590"/>
                <a:gd name="connsiteY23" fmla="*/ 156688 h 423388"/>
                <a:gd name="connsiteX24" fmla="*/ 3859790 w 4545590"/>
                <a:gd name="connsiteY24" fmla="*/ 423388 h 423388"/>
                <a:gd name="connsiteX25" fmla="*/ 3993140 w 4545590"/>
                <a:gd name="connsiteY25" fmla="*/ 418626 h 423388"/>
                <a:gd name="connsiteX26" fmla="*/ 3993140 w 4545590"/>
                <a:gd name="connsiteY26" fmla="*/ 204313 h 423388"/>
                <a:gd name="connsiteX27" fmla="*/ 4045528 w 4545590"/>
                <a:gd name="connsiteY27" fmla="*/ 161451 h 423388"/>
                <a:gd name="connsiteX28" fmla="*/ 4226503 w 4545590"/>
                <a:gd name="connsiteY28" fmla="*/ 156688 h 423388"/>
                <a:gd name="connsiteX29" fmla="*/ 4231265 w 4545590"/>
                <a:gd name="connsiteY29" fmla="*/ 418626 h 423388"/>
                <a:gd name="connsiteX30" fmla="*/ 4545590 w 4545590"/>
                <a:gd name="connsiteY30" fmla="*/ 418626 h 423388"/>
                <a:gd name="connsiteX31" fmla="*/ 4540828 w 4545590"/>
                <a:gd name="connsiteY31" fmla="*/ 9051 h 423388"/>
                <a:gd name="connsiteX32" fmla="*/ 1530346 w 4545590"/>
                <a:gd name="connsiteY32" fmla="*/ 0 h 423388"/>
                <a:gd name="connsiteX33" fmla="*/ 6350 w 4545590"/>
                <a:gd name="connsiteY33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2359603 w 4545590"/>
                <a:gd name="connsiteY10" fmla="*/ 423388 h 423388"/>
                <a:gd name="connsiteX11" fmla="*/ 2431040 w 4545590"/>
                <a:gd name="connsiteY11" fmla="*/ 156688 h 423388"/>
                <a:gd name="connsiteX12" fmla="*/ 2573915 w 4545590"/>
                <a:gd name="connsiteY12" fmla="*/ 166213 h 423388"/>
                <a:gd name="connsiteX13" fmla="*/ 2635828 w 4545590"/>
                <a:gd name="connsiteY13" fmla="*/ 423388 h 423388"/>
                <a:gd name="connsiteX14" fmla="*/ 3278765 w 4545590"/>
                <a:gd name="connsiteY14" fmla="*/ 423388 h 423388"/>
                <a:gd name="connsiteX15" fmla="*/ 3274003 w 4545590"/>
                <a:gd name="connsiteY15" fmla="*/ 199551 h 423388"/>
                <a:gd name="connsiteX16" fmla="*/ 3326390 w 4545590"/>
                <a:gd name="connsiteY16" fmla="*/ 151926 h 423388"/>
                <a:gd name="connsiteX17" fmla="*/ 3497840 w 4545590"/>
                <a:gd name="connsiteY17" fmla="*/ 156688 h 423388"/>
                <a:gd name="connsiteX18" fmla="*/ 3497840 w 4545590"/>
                <a:gd name="connsiteY18" fmla="*/ 418626 h 423388"/>
                <a:gd name="connsiteX19" fmla="*/ 3631190 w 4545590"/>
                <a:gd name="connsiteY19" fmla="*/ 418626 h 423388"/>
                <a:gd name="connsiteX20" fmla="*/ 3631190 w 4545590"/>
                <a:gd name="connsiteY20" fmla="*/ 213838 h 423388"/>
                <a:gd name="connsiteX21" fmla="*/ 3678815 w 4545590"/>
                <a:gd name="connsiteY21" fmla="*/ 147163 h 423388"/>
                <a:gd name="connsiteX22" fmla="*/ 3855028 w 4545590"/>
                <a:gd name="connsiteY22" fmla="*/ 156688 h 423388"/>
                <a:gd name="connsiteX23" fmla="*/ 3859790 w 4545590"/>
                <a:gd name="connsiteY23" fmla="*/ 423388 h 423388"/>
                <a:gd name="connsiteX24" fmla="*/ 3993140 w 4545590"/>
                <a:gd name="connsiteY24" fmla="*/ 418626 h 423388"/>
                <a:gd name="connsiteX25" fmla="*/ 3993140 w 4545590"/>
                <a:gd name="connsiteY25" fmla="*/ 204313 h 423388"/>
                <a:gd name="connsiteX26" fmla="*/ 4045528 w 4545590"/>
                <a:gd name="connsiteY26" fmla="*/ 161451 h 423388"/>
                <a:gd name="connsiteX27" fmla="*/ 4226503 w 4545590"/>
                <a:gd name="connsiteY27" fmla="*/ 156688 h 423388"/>
                <a:gd name="connsiteX28" fmla="*/ 4231265 w 4545590"/>
                <a:gd name="connsiteY28" fmla="*/ 418626 h 423388"/>
                <a:gd name="connsiteX29" fmla="*/ 4545590 w 4545590"/>
                <a:gd name="connsiteY29" fmla="*/ 418626 h 423388"/>
                <a:gd name="connsiteX30" fmla="*/ 4540828 w 4545590"/>
                <a:gd name="connsiteY30" fmla="*/ 9051 h 423388"/>
                <a:gd name="connsiteX31" fmla="*/ 1530346 w 4545590"/>
                <a:gd name="connsiteY31" fmla="*/ 0 h 423388"/>
                <a:gd name="connsiteX32" fmla="*/ 6350 w 4545590"/>
                <a:gd name="connsiteY32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2431040 w 4545590"/>
                <a:gd name="connsiteY10" fmla="*/ 156688 h 423388"/>
                <a:gd name="connsiteX11" fmla="*/ 2573915 w 4545590"/>
                <a:gd name="connsiteY11" fmla="*/ 166213 h 423388"/>
                <a:gd name="connsiteX12" fmla="*/ 2635828 w 4545590"/>
                <a:gd name="connsiteY12" fmla="*/ 423388 h 423388"/>
                <a:gd name="connsiteX13" fmla="*/ 3278765 w 4545590"/>
                <a:gd name="connsiteY13" fmla="*/ 423388 h 423388"/>
                <a:gd name="connsiteX14" fmla="*/ 3274003 w 4545590"/>
                <a:gd name="connsiteY14" fmla="*/ 199551 h 423388"/>
                <a:gd name="connsiteX15" fmla="*/ 3326390 w 4545590"/>
                <a:gd name="connsiteY15" fmla="*/ 151926 h 423388"/>
                <a:gd name="connsiteX16" fmla="*/ 3497840 w 4545590"/>
                <a:gd name="connsiteY16" fmla="*/ 156688 h 423388"/>
                <a:gd name="connsiteX17" fmla="*/ 3497840 w 4545590"/>
                <a:gd name="connsiteY17" fmla="*/ 418626 h 423388"/>
                <a:gd name="connsiteX18" fmla="*/ 3631190 w 4545590"/>
                <a:gd name="connsiteY18" fmla="*/ 418626 h 423388"/>
                <a:gd name="connsiteX19" fmla="*/ 3631190 w 4545590"/>
                <a:gd name="connsiteY19" fmla="*/ 213838 h 423388"/>
                <a:gd name="connsiteX20" fmla="*/ 3678815 w 4545590"/>
                <a:gd name="connsiteY20" fmla="*/ 147163 h 423388"/>
                <a:gd name="connsiteX21" fmla="*/ 3855028 w 4545590"/>
                <a:gd name="connsiteY21" fmla="*/ 156688 h 423388"/>
                <a:gd name="connsiteX22" fmla="*/ 3859790 w 4545590"/>
                <a:gd name="connsiteY22" fmla="*/ 423388 h 423388"/>
                <a:gd name="connsiteX23" fmla="*/ 3993140 w 4545590"/>
                <a:gd name="connsiteY23" fmla="*/ 418626 h 423388"/>
                <a:gd name="connsiteX24" fmla="*/ 3993140 w 4545590"/>
                <a:gd name="connsiteY24" fmla="*/ 204313 h 423388"/>
                <a:gd name="connsiteX25" fmla="*/ 4045528 w 4545590"/>
                <a:gd name="connsiteY25" fmla="*/ 161451 h 423388"/>
                <a:gd name="connsiteX26" fmla="*/ 4226503 w 4545590"/>
                <a:gd name="connsiteY26" fmla="*/ 156688 h 423388"/>
                <a:gd name="connsiteX27" fmla="*/ 4231265 w 4545590"/>
                <a:gd name="connsiteY27" fmla="*/ 418626 h 423388"/>
                <a:gd name="connsiteX28" fmla="*/ 4545590 w 4545590"/>
                <a:gd name="connsiteY28" fmla="*/ 418626 h 423388"/>
                <a:gd name="connsiteX29" fmla="*/ 4540828 w 4545590"/>
                <a:gd name="connsiteY29" fmla="*/ 9051 h 423388"/>
                <a:gd name="connsiteX30" fmla="*/ 1530346 w 4545590"/>
                <a:gd name="connsiteY30" fmla="*/ 0 h 423388"/>
                <a:gd name="connsiteX31" fmla="*/ 6350 w 4545590"/>
                <a:gd name="connsiteY31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2573915 w 4545590"/>
                <a:gd name="connsiteY10" fmla="*/ 166213 h 423388"/>
                <a:gd name="connsiteX11" fmla="*/ 2635828 w 4545590"/>
                <a:gd name="connsiteY11" fmla="*/ 423388 h 423388"/>
                <a:gd name="connsiteX12" fmla="*/ 3278765 w 4545590"/>
                <a:gd name="connsiteY12" fmla="*/ 423388 h 423388"/>
                <a:gd name="connsiteX13" fmla="*/ 3274003 w 4545590"/>
                <a:gd name="connsiteY13" fmla="*/ 199551 h 423388"/>
                <a:gd name="connsiteX14" fmla="*/ 3326390 w 4545590"/>
                <a:gd name="connsiteY14" fmla="*/ 151926 h 423388"/>
                <a:gd name="connsiteX15" fmla="*/ 3497840 w 4545590"/>
                <a:gd name="connsiteY15" fmla="*/ 156688 h 423388"/>
                <a:gd name="connsiteX16" fmla="*/ 3497840 w 4545590"/>
                <a:gd name="connsiteY16" fmla="*/ 418626 h 423388"/>
                <a:gd name="connsiteX17" fmla="*/ 3631190 w 4545590"/>
                <a:gd name="connsiteY17" fmla="*/ 418626 h 423388"/>
                <a:gd name="connsiteX18" fmla="*/ 3631190 w 4545590"/>
                <a:gd name="connsiteY18" fmla="*/ 213838 h 423388"/>
                <a:gd name="connsiteX19" fmla="*/ 3678815 w 4545590"/>
                <a:gd name="connsiteY19" fmla="*/ 147163 h 423388"/>
                <a:gd name="connsiteX20" fmla="*/ 3855028 w 4545590"/>
                <a:gd name="connsiteY20" fmla="*/ 156688 h 423388"/>
                <a:gd name="connsiteX21" fmla="*/ 3859790 w 4545590"/>
                <a:gd name="connsiteY21" fmla="*/ 423388 h 423388"/>
                <a:gd name="connsiteX22" fmla="*/ 3993140 w 4545590"/>
                <a:gd name="connsiteY22" fmla="*/ 418626 h 423388"/>
                <a:gd name="connsiteX23" fmla="*/ 3993140 w 4545590"/>
                <a:gd name="connsiteY23" fmla="*/ 204313 h 423388"/>
                <a:gd name="connsiteX24" fmla="*/ 4045528 w 4545590"/>
                <a:gd name="connsiteY24" fmla="*/ 161451 h 423388"/>
                <a:gd name="connsiteX25" fmla="*/ 4226503 w 4545590"/>
                <a:gd name="connsiteY25" fmla="*/ 156688 h 423388"/>
                <a:gd name="connsiteX26" fmla="*/ 4231265 w 4545590"/>
                <a:gd name="connsiteY26" fmla="*/ 418626 h 423388"/>
                <a:gd name="connsiteX27" fmla="*/ 4545590 w 4545590"/>
                <a:gd name="connsiteY27" fmla="*/ 418626 h 423388"/>
                <a:gd name="connsiteX28" fmla="*/ 4540828 w 4545590"/>
                <a:gd name="connsiteY28" fmla="*/ 9051 h 423388"/>
                <a:gd name="connsiteX29" fmla="*/ 1530346 w 4545590"/>
                <a:gd name="connsiteY29" fmla="*/ 0 h 423388"/>
                <a:gd name="connsiteX30" fmla="*/ 6350 w 4545590"/>
                <a:gd name="connsiteY30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2635828 w 4545590"/>
                <a:gd name="connsiteY10" fmla="*/ 423388 h 423388"/>
                <a:gd name="connsiteX11" fmla="*/ 3278765 w 4545590"/>
                <a:gd name="connsiteY11" fmla="*/ 423388 h 423388"/>
                <a:gd name="connsiteX12" fmla="*/ 3274003 w 4545590"/>
                <a:gd name="connsiteY12" fmla="*/ 199551 h 423388"/>
                <a:gd name="connsiteX13" fmla="*/ 3326390 w 4545590"/>
                <a:gd name="connsiteY13" fmla="*/ 151926 h 423388"/>
                <a:gd name="connsiteX14" fmla="*/ 3497840 w 4545590"/>
                <a:gd name="connsiteY14" fmla="*/ 156688 h 423388"/>
                <a:gd name="connsiteX15" fmla="*/ 3497840 w 4545590"/>
                <a:gd name="connsiteY15" fmla="*/ 418626 h 423388"/>
                <a:gd name="connsiteX16" fmla="*/ 3631190 w 4545590"/>
                <a:gd name="connsiteY16" fmla="*/ 418626 h 423388"/>
                <a:gd name="connsiteX17" fmla="*/ 3631190 w 4545590"/>
                <a:gd name="connsiteY17" fmla="*/ 213838 h 423388"/>
                <a:gd name="connsiteX18" fmla="*/ 3678815 w 4545590"/>
                <a:gd name="connsiteY18" fmla="*/ 147163 h 423388"/>
                <a:gd name="connsiteX19" fmla="*/ 3855028 w 4545590"/>
                <a:gd name="connsiteY19" fmla="*/ 156688 h 423388"/>
                <a:gd name="connsiteX20" fmla="*/ 3859790 w 4545590"/>
                <a:gd name="connsiteY20" fmla="*/ 423388 h 423388"/>
                <a:gd name="connsiteX21" fmla="*/ 3993140 w 4545590"/>
                <a:gd name="connsiteY21" fmla="*/ 418626 h 423388"/>
                <a:gd name="connsiteX22" fmla="*/ 3993140 w 4545590"/>
                <a:gd name="connsiteY22" fmla="*/ 204313 h 423388"/>
                <a:gd name="connsiteX23" fmla="*/ 4045528 w 4545590"/>
                <a:gd name="connsiteY23" fmla="*/ 161451 h 423388"/>
                <a:gd name="connsiteX24" fmla="*/ 4226503 w 4545590"/>
                <a:gd name="connsiteY24" fmla="*/ 156688 h 423388"/>
                <a:gd name="connsiteX25" fmla="*/ 4231265 w 4545590"/>
                <a:gd name="connsiteY25" fmla="*/ 418626 h 423388"/>
                <a:gd name="connsiteX26" fmla="*/ 4545590 w 4545590"/>
                <a:gd name="connsiteY26" fmla="*/ 418626 h 423388"/>
                <a:gd name="connsiteX27" fmla="*/ 4540828 w 4545590"/>
                <a:gd name="connsiteY27" fmla="*/ 9051 h 423388"/>
                <a:gd name="connsiteX28" fmla="*/ 1530346 w 4545590"/>
                <a:gd name="connsiteY28" fmla="*/ 0 h 423388"/>
                <a:gd name="connsiteX29" fmla="*/ 6350 w 4545590"/>
                <a:gd name="connsiteY29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3278765 w 4545590"/>
                <a:gd name="connsiteY10" fmla="*/ 423388 h 423388"/>
                <a:gd name="connsiteX11" fmla="*/ 3274003 w 4545590"/>
                <a:gd name="connsiteY11" fmla="*/ 199551 h 423388"/>
                <a:gd name="connsiteX12" fmla="*/ 3326390 w 4545590"/>
                <a:gd name="connsiteY12" fmla="*/ 151926 h 423388"/>
                <a:gd name="connsiteX13" fmla="*/ 3497840 w 4545590"/>
                <a:gd name="connsiteY13" fmla="*/ 156688 h 423388"/>
                <a:gd name="connsiteX14" fmla="*/ 3497840 w 4545590"/>
                <a:gd name="connsiteY14" fmla="*/ 418626 h 423388"/>
                <a:gd name="connsiteX15" fmla="*/ 3631190 w 4545590"/>
                <a:gd name="connsiteY15" fmla="*/ 418626 h 423388"/>
                <a:gd name="connsiteX16" fmla="*/ 3631190 w 4545590"/>
                <a:gd name="connsiteY16" fmla="*/ 213838 h 423388"/>
                <a:gd name="connsiteX17" fmla="*/ 3678815 w 4545590"/>
                <a:gd name="connsiteY17" fmla="*/ 147163 h 423388"/>
                <a:gd name="connsiteX18" fmla="*/ 3855028 w 4545590"/>
                <a:gd name="connsiteY18" fmla="*/ 156688 h 423388"/>
                <a:gd name="connsiteX19" fmla="*/ 3859790 w 4545590"/>
                <a:gd name="connsiteY19" fmla="*/ 423388 h 423388"/>
                <a:gd name="connsiteX20" fmla="*/ 3993140 w 4545590"/>
                <a:gd name="connsiteY20" fmla="*/ 418626 h 423388"/>
                <a:gd name="connsiteX21" fmla="*/ 3993140 w 4545590"/>
                <a:gd name="connsiteY21" fmla="*/ 204313 h 423388"/>
                <a:gd name="connsiteX22" fmla="*/ 4045528 w 4545590"/>
                <a:gd name="connsiteY22" fmla="*/ 161451 h 423388"/>
                <a:gd name="connsiteX23" fmla="*/ 4226503 w 4545590"/>
                <a:gd name="connsiteY23" fmla="*/ 156688 h 423388"/>
                <a:gd name="connsiteX24" fmla="*/ 4231265 w 4545590"/>
                <a:gd name="connsiteY24" fmla="*/ 418626 h 423388"/>
                <a:gd name="connsiteX25" fmla="*/ 4545590 w 4545590"/>
                <a:gd name="connsiteY25" fmla="*/ 418626 h 423388"/>
                <a:gd name="connsiteX26" fmla="*/ 4540828 w 4545590"/>
                <a:gd name="connsiteY26" fmla="*/ 9051 h 423388"/>
                <a:gd name="connsiteX27" fmla="*/ 1530346 w 4545590"/>
                <a:gd name="connsiteY27" fmla="*/ 0 h 423388"/>
                <a:gd name="connsiteX28" fmla="*/ 6350 w 4545590"/>
                <a:gd name="connsiteY28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3274003 w 4545590"/>
                <a:gd name="connsiteY10" fmla="*/ 199551 h 423388"/>
                <a:gd name="connsiteX11" fmla="*/ 3326390 w 4545590"/>
                <a:gd name="connsiteY11" fmla="*/ 151926 h 423388"/>
                <a:gd name="connsiteX12" fmla="*/ 3497840 w 4545590"/>
                <a:gd name="connsiteY12" fmla="*/ 156688 h 423388"/>
                <a:gd name="connsiteX13" fmla="*/ 3497840 w 4545590"/>
                <a:gd name="connsiteY13" fmla="*/ 418626 h 423388"/>
                <a:gd name="connsiteX14" fmla="*/ 3631190 w 4545590"/>
                <a:gd name="connsiteY14" fmla="*/ 418626 h 423388"/>
                <a:gd name="connsiteX15" fmla="*/ 3631190 w 4545590"/>
                <a:gd name="connsiteY15" fmla="*/ 213838 h 423388"/>
                <a:gd name="connsiteX16" fmla="*/ 3678815 w 4545590"/>
                <a:gd name="connsiteY16" fmla="*/ 147163 h 423388"/>
                <a:gd name="connsiteX17" fmla="*/ 3855028 w 4545590"/>
                <a:gd name="connsiteY17" fmla="*/ 156688 h 423388"/>
                <a:gd name="connsiteX18" fmla="*/ 3859790 w 4545590"/>
                <a:gd name="connsiteY18" fmla="*/ 423388 h 423388"/>
                <a:gd name="connsiteX19" fmla="*/ 3993140 w 4545590"/>
                <a:gd name="connsiteY19" fmla="*/ 418626 h 423388"/>
                <a:gd name="connsiteX20" fmla="*/ 3993140 w 4545590"/>
                <a:gd name="connsiteY20" fmla="*/ 204313 h 423388"/>
                <a:gd name="connsiteX21" fmla="*/ 4045528 w 4545590"/>
                <a:gd name="connsiteY21" fmla="*/ 161451 h 423388"/>
                <a:gd name="connsiteX22" fmla="*/ 4226503 w 4545590"/>
                <a:gd name="connsiteY22" fmla="*/ 156688 h 423388"/>
                <a:gd name="connsiteX23" fmla="*/ 4231265 w 4545590"/>
                <a:gd name="connsiteY23" fmla="*/ 418626 h 423388"/>
                <a:gd name="connsiteX24" fmla="*/ 4545590 w 4545590"/>
                <a:gd name="connsiteY24" fmla="*/ 418626 h 423388"/>
                <a:gd name="connsiteX25" fmla="*/ 4540828 w 4545590"/>
                <a:gd name="connsiteY25" fmla="*/ 9051 h 423388"/>
                <a:gd name="connsiteX26" fmla="*/ 1530346 w 4545590"/>
                <a:gd name="connsiteY26" fmla="*/ 0 h 423388"/>
                <a:gd name="connsiteX27" fmla="*/ 6350 w 4545590"/>
                <a:gd name="connsiteY27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3326390 w 4545590"/>
                <a:gd name="connsiteY10" fmla="*/ 151926 h 423388"/>
                <a:gd name="connsiteX11" fmla="*/ 3497840 w 4545590"/>
                <a:gd name="connsiteY11" fmla="*/ 156688 h 423388"/>
                <a:gd name="connsiteX12" fmla="*/ 3497840 w 4545590"/>
                <a:gd name="connsiteY12" fmla="*/ 418626 h 423388"/>
                <a:gd name="connsiteX13" fmla="*/ 3631190 w 4545590"/>
                <a:gd name="connsiteY13" fmla="*/ 418626 h 423388"/>
                <a:gd name="connsiteX14" fmla="*/ 3631190 w 4545590"/>
                <a:gd name="connsiteY14" fmla="*/ 213838 h 423388"/>
                <a:gd name="connsiteX15" fmla="*/ 3678815 w 4545590"/>
                <a:gd name="connsiteY15" fmla="*/ 147163 h 423388"/>
                <a:gd name="connsiteX16" fmla="*/ 3855028 w 4545590"/>
                <a:gd name="connsiteY16" fmla="*/ 156688 h 423388"/>
                <a:gd name="connsiteX17" fmla="*/ 3859790 w 4545590"/>
                <a:gd name="connsiteY17" fmla="*/ 423388 h 423388"/>
                <a:gd name="connsiteX18" fmla="*/ 3993140 w 4545590"/>
                <a:gd name="connsiteY18" fmla="*/ 418626 h 423388"/>
                <a:gd name="connsiteX19" fmla="*/ 3993140 w 4545590"/>
                <a:gd name="connsiteY19" fmla="*/ 204313 h 423388"/>
                <a:gd name="connsiteX20" fmla="*/ 4045528 w 4545590"/>
                <a:gd name="connsiteY20" fmla="*/ 161451 h 423388"/>
                <a:gd name="connsiteX21" fmla="*/ 4226503 w 4545590"/>
                <a:gd name="connsiteY21" fmla="*/ 156688 h 423388"/>
                <a:gd name="connsiteX22" fmla="*/ 4231265 w 4545590"/>
                <a:gd name="connsiteY22" fmla="*/ 418626 h 423388"/>
                <a:gd name="connsiteX23" fmla="*/ 4545590 w 4545590"/>
                <a:gd name="connsiteY23" fmla="*/ 418626 h 423388"/>
                <a:gd name="connsiteX24" fmla="*/ 4540828 w 4545590"/>
                <a:gd name="connsiteY24" fmla="*/ 9051 h 423388"/>
                <a:gd name="connsiteX25" fmla="*/ 1530346 w 4545590"/>
                <a:gd name="connsiteY25" fmla="*/ 0 h 423388"/>
                <a:gd name="connsiteX26" fmla="*/ 6350 w 4545590"/>
                <a:gd name="connsiteY26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3497840 w 4545590"/>
                <a:gd name="connsiteY10" fmla="*/ 156688 h 423388"/>
                <a:gd name="connsiteX11" fmla="*/ 3497840 w 4545590"/>
                <a:gd name="connsiteY11" fmla="*/ 418626 h 423388"/>
                <a:gd name="connsiteX12" fmla="*/ 3631190 w 4545590"/>
                <a:gd name="connsiteY12" fmla="*/ 418626 h 423388"/>
                <a:gd name="connsiteX13" fmla="*/ 3631190 w 4545590"/>
                <a:gd name="connsiteY13" fmla="*/ 213838 h 423388"/>
                <a:gd name="connsiteX14" fmla="*/ 3678815 w 4545590"/>
                <a:gd name="connsiteY14" fmla="*/ 147163 h 423388"/>
                <a:gd name="connsiteX15" fmla="*/ 3855028 w 4545590"/>
                <a:gd name="connsiteY15" fmla="*/ 156688 h 423388"/>
                <a:gd name="connsiteX16" fmla="*/ 3859790 w 4545590"/>
                <a:gd name="connsiteY16" fmla="*/ 423388 h 423388"/>
                <a:gd name="connsiteX17" fmla="*/ 3993140 w 4545590"/>
                <a:gd name="connsiteY17" fmla="*/ 418626 h 423388"/>
                <a:gd name="connsiteX18" fmla="*/ 3993140 w 4545590"/>
                <a:gd name="connsiteY18" fmla="*/ 204313 h 423388"/>
                <a:gd name="connsiteX19" fmla="*/ 4045528 w 4545590"/>
                <a:gd name="connsiteY19" fmla="*/ 161451 h 423388"/>
                <a:gd name="connsiteX20" fmla="*/ 4226503 w 4545590"/>
                <a:gd name="connsiteY20" fmla="*/ 156688 h 423388"/>
                <a:gd name="connsiteX21" fmla="*/ 4231265 w 4545590"/>
                <a:gd name="connsiteY21" fmla="*/ 418626 h 423388"/>
                <a:gd name="connsiteX22" fmla="*/ 4545590 w 4545590"/>
                <a:gd name="connsiteY22" fmla="*/ 418626 h 423388"/>
                <a:gd name="connsiteX23" fmla="*/ 4540828 w 4545590"/>
                <a:gd name="connsiteY23" fmla="*/ 9051 h 423388"/>
                <a:gd name="connsiteX24" fmla="*/ 1530346 w 4545590"/>
                <a:gd name="connsiteY24" fmla="*/ 0 h 423388"/>
                <a:gd name="connsiteX25" fmla="*/ 6350 w 4545590"/>
                <a:gd name="connsiteY25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3497840 w 4545590"/>
                <a:gd name="connsiteY10" fmla="*/ 418626 h 423388"/>
                <a:gd name="connsiteX11" fmla="*/ 3631190 w 4545590"/>
                <a:gd name="connsiteY11" fmla="*/ 418626 h 423388"/>
                <a:gd name="connsiteX12" fmla="*/ 3631190 w 4545590"/>
                <a:gd name="connsiteY12" fmla="*/ 213838 h 423388"/>
                <a:gd name="connsiteX13" fmla="*/ 3678815 w 4545590"/>
                <a:gd name="connsiteY13" fmla="*/ 147163 h 423388"/>
                <a:gd name="connsiteX14" fmla="*/ 3855028 w 4545590"/>
                <a:gd name="connsiteY14" fmla="*/ 156688 h 423388"/>
                <a:gd name="connsiteX15" fmla="*/ 3859790 w 4545590"/>
                <a:gd name="connsiteY15" fmla="*/ 423388 h 423388"/>
                <a:gd name="connsiteX16" fmla="*/ 3993140 w 4545590"/>
                <a:gd name="connsiteY16" fmla="*/ 418626 h 423388"/>
                <a:gd name="connsiteX17" fmla="*/ 3993140 w 4545590"/>
                <a:gd name="connsiteY17" fmla="*/ 204313 h 423388"/>
                <a:gd name="connsiteX18" fmla="*/ 4045528 w 4545590"/>
                <a:gd name="connsiteY18" fmla="*/ 161451 h 423388"/>
                <a:gd name="connsiteX19" fmla="*/ 4226503 w 4545590"/>
                <a:gd name="connsiteY19" fmla="*/ 156688 h 423388"/>
                <a:gd name="connsiteX20" fmla="*/ 4231265 w 4545590"/>
                <a:gd name="connsiteY20" fmla="*/ 418626 h 423388"/>
                <a:gd name="connsiteX21" fmla="*/ 4545590 w 4545590"/>
                <a:gd name="connsiteY21" fmla="*/ 418626 h 423388"/>
                <a:gd name="connsiteX22" fmla="*/ 4540828 w 4545590"/>
                <a:gd name="connsiteY22" fmla="*/ 9051 h 423388"/>
                <a:gd name="connsiteX23" fmla="*/ 1530346 w 4545590"/>
                <a:gd name="connsiteY23" fmla="*/ 0 h 423388"/>
                <a:gd name="connsiteX24" fmla="*/ 6350 w 4545590"/>
                <a:gd name="connsiteY24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3631190 w 4545590"/>
                <a:gd name="connsiteY10" fmla="*/ 418626 h 423388"/>
                <a:gd name="connsiteX11" fmla="*/ 3631190 w 4545590"/>
                <a:gd name="connsiteY11" fmla="*/ 213838 h 423388"/>
                <a:gd name="connsiteX12" fmla="*/ 3678815 w 4545590"/>
                <a:gd name="connsiteY12" fmla="*/ 147163 h 423388"/>
                <a:gd name="connsiteX13" fmla="*/ 3855028 w 4545590"/>
                <a:gd name="connsiteY13" fmla="*/ 156688 h 423388"/>
                <a:gd name="connsiteX14" fmla="*/ 3859790 w 4545590"/>
                <a:gd name="connsiteY14" fmla="*/ 423388 h 423388"/>
                <a:gd name="connsiteX15" fmla="*/ 3993140 w 4545590"/>
                <a:gd name="connsiteY15" fmla="*/ 418626 h 423388"/>
                <a:gd name="connsiteX16" fmla="*/ 3993140 w 4545590"/>
                <a:gd name="connsiteY16" fmla="*/ 204313 h 423388"/>
                <a:gd name="connsiteX17" fmla="*/ 4045528 w 4545590"/>
                <a:gd name="connsiteY17" fmla="*/ 161451 h 423388"/>
                <a:gd name="connsiteX18" fmla="*/ 4226503 w 4545590"/>
                <a:gd name="connsiteY18" fmla="*/ 156688 h 423388"/>
                <a:gd name="connsiteX19" fmla="*/ 4231265 w 4545590"/>
                <a:gd name="connsiteY19" fmla="*/ 418626 h 423388"/>
                <a:gd name="connsiteX20" fmla="*/ 4545590 w 4545590"/>
                <a:gd name="connsiteY20" fmla="*/ 418626 h 423388"/>
                <a:gd name="connsiteX21" fmla="*/ 4540828 w 4545590"/>
                <a:gd name="connsiteY21" fmla="*/ 9051 h 423388"/>
                <a:gd name="connsiteX22" fmla="*/ 1530346 w 4545590"/>
                <a:gd name="connsiteY22" fmla="*/ 0 h 423388"/>
                <a:gd name="connsiteX23" fmla="*/ 6350 w 4545590"/>
                <a:gd name="connsiteY23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3631190 w 4545590"/>
                <a:gd name="connsiteY10" fmla="*/ 213838 h 423388"/>
                <a:gd name="connsiteX11" fmla="*/ 3678815 w 4545590"/>
                <a:gd name="connsiteY11" fmla="*/ 147163 h 423388"/>
                <a:gd name="connsiteX12" fmla="*/ 3855028 w 4545590"/>
                <a:gd name="connsiteY12" fmla="*/ 156688 h 423388"/>
                <a:gd name="connsiteX13" fmla="*/ 3859790 w 4545590"/>
                <a:gd name="connsiteY13" fmla="*/ 423388 h 423388"/>
                <a:gd name="connsiteX14" fmla="*/ 3993140 w 4545590"/>
                <a:gd name="connsiteY14" fmla="*/ 418626 h 423388"/>
                <a:gd name="connsiteX15" fmla="*/ 3993140 w 4545590"/>
                <a:gd name="connsiteY15" fmla="*/ 204313 h 423388"/>
                <a:gd name="connsiteX16" fmla="*/ 4045528 w 4545590"/>
                <a:gd name="connsiteY16" fmla="*/ 161451 h 423388"/>
                <a:gd name="connsiteX17" fmla="*/ 4226503 w 4545590"/>
                <a:gd name="connsiteY17" fmla="*/ 156688 h 423388"/>
                <a:gd name="connsiteX18" fmla="*/ 4231265 w 4545590"/>
                <a:gd name="connsiteY18" fmla="*/ 418626 h 423388"/>
                <a:gd name="connsiteX19" fmla="*/ 4545590 w 4545590"/>
                <a:gd name="connsiteY19" fmla="*/ 418626 h 423388"/>
                <a:gd name="connsiteX20" fmla="*/ 4540828 w 4545590"/>
                <a:gd name="connsiteY20" fmla="*/ 9051 h 423388"/>
                <a:gd name="connsiteX21" fmla="*/ 1530346 w 4545590"/>
                <a:gd name="connsiteY21" fmla="*/ 0 h 423388"/>
                <a:gd name="connsiteX22" fmla="*/ 6350 w 4545590"/>
                <a:gd name="connsiteY22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3678815 w 4545590"/>
                <a:gd name="connsiteY10" fmla="*/ 147163 h 423388"/>
                <a:gd name="connsiteX11" fmla="*/ 3855028 w 4545590"/>
                <a:gd name="connsiteY11" fmla="*/ 156688 h 423388"/>
                <a:gd name="connsiteX12" fmla="*/ 3859790 w 4545590"/>
                <a:gd name="connsiteY12" fmla="*/ 423388 h 423388"/>
                <a:gd name="connsiteX13" fmla="*/ 3993140 w 4545590"/>
                <a:gd name="connsiteY13" fmla="*/ 418626 h 423388"/>
                <a:gd name="connsiteX14" fmla="*/ 3993140 w 4545590"/>
                <a:gd name="connsiteY14" fmla="*/ 204313 h 423388"/>
                <a:gd name="connsiteX15" fmla="*/ 4045528 w 4545590"/>
                <a:gd name="connsiteY15" fmla="*/ 161451 h 423388"/>
                <a:gd name="connsiteX16" fmla="*/ 4226503 w 4545590"/>
                <a:gd name="connsiteY16" fmla="*/ 156688 h 423388"/>
                <a:gd name="connsiteX17" fmla="*/ 4231265 w 4545590"/>
                <a:gd name="connsiteY17" fmla="*/ 418626 h 423388"/>
                <a:gd name="connsiteX18" fmla="*/ 4545590 w 4545590"/>
                <a:gd name="connsiteY18" fmla="*/ 418626 h 423388"/>
                <a:gd name="connsiteX19" fmla="*/ 4540828 w 4545590"/>
                <a:gd name="connsiteY19" fmla="*/ 9051 h 423388"/>
                <a:gd name="connsiteX20" fmla="*/ 1530346 w 4545590"/>
                <a:gd name="connsiteY20" fmla="*/ 0 h 423388"/>
                <a:gd name="connsiteX21" fmla="*/ 6350 w 4545590"/>
                <a:gd name="connsiteY21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3855028 w 4545590"/>
                <a:gd name="connsiteY10" fmla="*/ 156688 h 423388"/>
                <a:gd name="connsiteX11" fmla="*/ 3859790 w 4545590"/>
                <a:gd name="connsiteY11" fmla="*/ 423388 h 423388"/>
                <a:gd name="connsiteX12" fmla="*/ 3993140 w 4545590"/>
                <a:gd name="connsiteY12" fmla="*/ 418626 h 423388"/>
                <a:gd name="connsiteX13" fmla="*/ 3993140 w 4545590"/>
                <a:gd name="connsiteY13" fmla="*/ 204313 h 423388"/>
                <a:gd name="connsiteX14" fmla="*/ 4045528 w 4545590"/>
                <a:gd name="connsiteY14" fmla="*/ 161451 h 423388"/>
                <a:gd name="connsiteX15" fmla="*/ 4226503 w 4545590"/>
                <a:gd name="connsiteY15" fmla="*/ 156688 h 423388"/>
                <a:gd name="connsiteX16" fmla="*/ 4231265 w 4545590"/>
                <a:gd name="connsiteY16" fmla="*/ 418626 h 423388"/>
                <a:gd name="connsiteX17" fmla="*/ 4545590 w 4545590"/>
                <a:gd name="connsiteY17" fmla="*/ 418626 h 423388"/>
                <a:gd name="connsiteX18" fmla="*/ 4540828 w 4545590"/>
                <a:gd name="connsiteY18" fmla="*/ 9051 h 423388"/>
                <a:gd name="connsiteX19" fmla="*/ 1530346 w 4545590"/>
                <a:gd name="connsiteY19" fmla="*/ 0 h 423388"/>
                <a:gd name="connsiteX20" fmla="*/ 6350 w 4545590"/>
                <a:gd name="connsiteY20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3859790 w 4545590"/>
                <a:gd name="connsiteY10" fmla="*/ 423388 h 423388"/>
                <a:gd name="connsiteX11" fmla="*/ 3993140 w 4545590"/>
                <a:gd name="connsiteY11" fmla="*/ 418626 h 423388"/>
                <a:gd name="connsiteX12" fmla="*/ 3993140 w 4545590"/>
                <a:gd name="connsiteY12" fmla="*/ 204313 h 423388"/>
                <a:gd name="connsiteX13" fmla="*/ 4045528 w 4545590"/>
                <a:gd name="connsiteY13" fmla="*/ 161451 h 423388"/>
                <a:gd name="connsiteX14" fmla="*/ 4226503 w 4545590"/>
                <a:gd name="connsiteY14" fmla="*/ 156688 h 423388"/>
                <a:gd name="connsiteX15" fmla="*/ 4231265 w 4545590"/>
                <a:gd name="connsiteY15" fmla="*/ 418626 h 423388"/>
                <a:gd name="connsiteX16" fmla="*/ 4545590 w 4545590"/>
                <a:gd name="connsiteY16" fmla="*/ 418626 h 423388"/>
                <a:gd name="connsiteX17" fmla="*/ 4540828 w 4545590"/>
                <a:gd name="connsiteY17" fmla="*/ 9051 h 423388"/>
                <a:gd name="connsiteX18" fmla="*/ 1530346 w 4545590"/>
                <a:gd name="connsiteY18" fmla="*/ 0 h 423388"/>
                <a:gd name="connsiteX19" fmla="*/ 6350 w 4545590"/>
                <a:gd name="connsiteY19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3993140 w 4545590"/>
                <a:gd name="connsiteY10" fmla="*/ 418626 h 423388"/>
                <a:gd name="connsiteX11" fmla="*/ 3993140 w 4545590"/>
                <a:gd name="connsiteY11" fmla="*/ 204313 h 423388"/>
                <a:gd name="connsiteX12" fmla="*/ 4045528 w 4545590"/>
                <a:gd name="connsiteY12" fmla="*/ 161451 h 423388"/>
                <a:gd name="connsiteX13" fmla="*/ 4226503 w 4545590"/>
                <a:gd name="connsiteY13" fmla="*/ 156688 h 423388"/>
                <a:gd name="connsiteX14" fmla="*/ 4231265 w 4545590"/>
                <a:gd name="connsiteY14" fmla="*/ 418626 h 423388"/>
                <a:gd name="connsiteX15" fmla="*/ 4545590 w 4545590"/>
                <a:gd name="connsiteY15" fmla="*/ 418626 h 423388"/>
                <a:gd name="connsiteX16" fmla="*/ 4540828 w 4545590"/>
                <a:gd name="connsiteY16" fmla="*/ 9051 h 423388"/>
                <a:gd name="connsiteX17" fmla="*/ 1530346 w 4545590"/>
                <a:gd name="connsiteY17" fmla="*/ 0 h 423388"/>
                <a:gd name="connsiteX18" fmla="*/ 6350 w 4545590"/>
                <a:gd name="connsiteY18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3993140 w 4545590"/>
                <a:gd name="connsiteY10" fmla="*/ 204313 h 423388"/>
                <a:gd name="connsiteX11" fmla="*/ 4045528 w 4545590"/>
                <a:gd name="connsiteY11" fmla="*/ 161451 h 423388"/>
                <a:gd name="connsiteX12" fmla="*/ 4226503 w 4545590"/>
                <a:gd name="connsiteY12" fmla="*/ 156688 h 423388"/>
                <a:gd name="connsiteX13" fmla="*/ 4231265 w 4545590"/>
                <a:gd name="connsiteY13" fmla="*/ 418626 h 423388"/>
                <a:gd name="connsiteX14" fmla="*/ 4545590 w 4545590"/>
                <a:gd name="connsiteY14" fmla="*/ 418626 h 423388"/>
                <a:gd name="connsiteX15" fmla="*/ 4540828 w 4545590"/>
                <a:gd name="connsiteY15" fmla="*/ 9051 h 423388"/>
                <a:gd name="connsiteX16" fmla="*/ 1530346 w 4545590"/>
                <a:gd name="connsiteY16" fmla="*/ 0 h 423388"/>
                <a:gd name="connsiteX17" fmla="*/ 6350 w 4545590"/>
                <a:gd name="connsiteY17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4045528 w 4545590"/>
                <a:gd name="connsiteY10" fmla="*/ 161451 h 423388"/>
                <a:gd name="connsiteX11" fmla="*/ 4226503 w 4545590"/>
                <a:gd name="connsiteY11" fmla="*/ 156688 h 423388"/>
                <a:gd name="connsiteX12" fmla="*/ 4231265 w 4545590"/>
                <a:gd name="connsiteY12" fmla="*/ 418626 h 423388"/>
                <a:gd name="connsiteX13" fmla="*/ 4545590 w 4545590"/>
                <a:gd name="connsiteY13" fmla="*/ 418626 h 423388"/>
                <a:gd name="connsiteX14" fmla="*/ 4540828 w 4545590"/>
                <a:gd name="connsiteY14" fmla="*/ 9051 h 423388"/>
                <a:gd name="connsiteX15" fmla="*/ 1530346 w 4545590"/>
                <a:gd name="connsiteY15" fmla="*/ 0 h 423388"/>
                <a:gd name="connsiteX16" fmla="*/ 6350 w 4545590"/>
                <a:gd name="connsiteY16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4226503 w 4545590"/>
                <a:gd name="connsiteY10" fmla="*/ 156688 h 423388"/>
                <a:gd name="connsiteX11" fmla="*/ 4231265 w 4545590"/>
                <a:gd name="connsiteY11" fmla="*/ 418626 h 423388"/>
                <a:gd name="connsiteX12" fmla="*/ 4545590 w 4545590"/>
                <a:gd name="connsiteY12" fmla="*/ 418626 h 423388"/>
                <a:gd name="connsiteX13" fmla="*/ 4540828 w 4545590"/>
                <a:gd name="connsiteY13" fmla="*/ 9051 h 423388"/>
                <a:gd name="connsiteX14" fmla="*/ 1530346 w 4545590"/>
                <a:gd name="connsiteY14" fmla="*/ 0 h 423388"/>
                <a:gd name="connsiteX15" fmla="*/ 6350 w 4545590"/>
                <a:gd name="connsiteY15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4231265 w 4545590"/>
                <a:gd name="connsiteY10" fmla="*/ 418626 h 423388"/>
                <a:gd name="connsiteX11" fmla="*/ 4545590 w 4545590"/>
                <a:gd name="connsiteY11" fmla="*/ 418626 h 423388"/>
                <a:gd name="connsiteX12" fmla="*/ 4540828 w 4545590"/>
                <a:gd name="connsiteY12" fmla="*/ 9051 h 423388"/>
                <a:gd name="connsiteX13" fmla="*/ 1530346 w 4545590"/>
                <a:gd name="connsiteY13" fmla="*/ 0 h 423388"/>
                <a:gd name="connsiteX14" fmla="*/ 6350 w 4545590"/>
                <a:gd name="connsiteY14" fmla="*/ 12700 h 423388"/>
                <a:gd name="connsiteX0" fmla="*/ 6350 w 4545590"/>
                <a:gd name="connsiteY0" fmla="*/ 12700 h 423388"/>
                <a:gd name="connsiteX1" fmla="*/ 0 w 4545590"/>
                <a:gd name="connsiteY1" fmla="*/ 419100 h 423388"/>
                <a:gd name="connsiteX2" fmla="*/ 402215 w 4545590"/>
                <a:gd name="connsiteY2" fmla="*/ 418626 h 423388"/>
                <a:gd name="connsiteX3" fmla="*/ 526040 w 4545590"/>
                <a:gd name="connsiteY3" fmla="*/ 137638 h 423388"/>
                <a:gd name="connsiteX4" fmla="*/ 649865 w 4545590"/>
                <a:gd name="connsiteY4" fmla="*/ 409101 h 423388"/>
                <a:gd name="connsiteX5" fmla="*/ 783215 w 4545590"/>
                <a:gd name="connsiteY5" fmla="*/ 156688 h 423388"/>
                <a:gd name="connsiteX6" fmla="*/ 892753 w 4545590"/>
                <a:gd name="connsiteY6" fmla="*/ 423388 h 423388"/>
                <a:gd name="connsiteX7" fmla="*/ 1035628 w 4545590"/>
                <a:gd name="connsiteY7" fmla="*/ 161451 h 423388"/>
                <a:gd name="connsiteX8" fmla="*/ 1145166 w 4545590"/>
                <a:gd name="connsiteY8" fmla="*/ 418626 h 423388"/>
                <a:gd name="connsiteX9" fmla="*/ 1543046 w 4545590"/>
                <a:gd name="connsiteY9" fmla="*/ 412750 h 423388"/>
                <a:gd name="connsiteX10" fmla="*/ 4545590 w 4545590"/>
                <a:gd name="connsiteY10" fmla="*/ 418626 h 423388"/>
                <a:gd name="connsiteX11" fmla="*/ 4540828 w 4545590"/>
                <a:gd name="connsiteY11" fmla="*/ 9051 h 423388"/>
                <a:gd name="connsiteX12" fmla="*/ 1530346 w 4545590"/>
                <a:gd name="connsiteY12" fmla="*/ 0 h 423388"/>
                <a:gd name="connsiteX13" fmla="*/ 6350 w 4545590"/>
                <a:gd name="connsiteY13" fmla="*/ 12700 h 423388"/>
                <a:gd name="connsiteX0" fmla="*/ 6350 w 4540828"/>
                <a:gd name="connsiteY0" fmla="*/ 12700 h 423388"/>
                <a:gd name="connsiteX1" fmla="*/ 0 w 4540828"/>
                <a:gd name="connsiteY1" fmla="*/ 419100 h 423388"/>
                <a:gd name="connsiteX2" fmla="*/ 402215 w 4540828"/>
                <a:gd name="connsiteY2" fmla="*/ 418626 h 423388"/>
                <a:gd name="connsiteX3" fmla="*/ 526040 w 4540828"/>
                <a:gd name="connsiteY3" fmla="*/ 137638 h 423388"/>
                <a:gd name="connsiteX4" fmla="*/ 649865 w 4540828"/>
                <a:gd name="connsiteY4" fmla="*/ 409101 h 423388"/>
                <a:gd name="connsiteX5" fmla="*/ 783215 w 4540828"/>
                <a:gd name="connsiteY5" fmla="*/ 156688 h 423388"/>
                <a:gd name="connsiteX6" fmla="*/ 892753 w 4540828"/>
                <a:gd name="connsiteY6" fmla="*/ 423388 h 423388"/>
                <a:gd name="connsiteX7" fmla="*/ 1035628 w 4540828"/>
                <a:gd name="connsiteY7" fmla="*/ 161451 h 423388"/>
                <a:gd name="connsiteX8" fmla="*/ 1145166 w 4540828"/>
                <a:gd name="connsiteY8" fmla="*/ 418626 h 423388"/>
                <a:gd name="connsiteX9" fmla="*/ 1543046 w 4540828"/>
                <a:gd name="connsiteY9" fmla="*/ 412750 h 423388"/>
                <a:gd name="connsiteX10" fmla="*/ 4540828 w 4540828"/>
                <a:gd name="connsiteY10" fmla="*/ 9051 h 423388"/>
                <a:gd name="connsiteX11" fmla="*/ 1530346 w 4540828"/>
                <a:gd name="connsiteY11" fmla="*/ 0 h 423388"/>
                <a:gd name="connsiteX12" fmla="*/ 6350 w 4540828"/>
                <a:gd name="connsiteY12" fmla="*/ 12700 h 423388"/>
                <a:gd name="connsiteX0" fmla="*/ 6350 w 1543046"/>
                <a:gd name="connsiteY0" fmla="*/ 12700 h 423388"/>
                <a:gd name="connsiteX1" fmla="*/ 0 w 1543046"/>
                <a:gd name="connsiteY1" fmla="*/ 419100 h 423388"/>
                <a:gd name="connsiteX2" fmla="*/ 402215 w 1543046"/>
                <a:gd name="connsiteY2" fmla="*/ 418626 h 423388"/>
                <a:gd name="connsiteX3" fmla="*/ 526040 w 1543046"/>
                <a:gd name="connsiteY3" fmla="*/ 137638 h 423388"/>
                <a:gd name="connsiteX4" fmla="*/ 649865 w 1543046"/>
                <a:gd name="connsiteY4" fmla="*/ 409101 h 423388"/>
                <a:gd name="connsiteX5" fmla="*/ 783215 w 1543046"/>
                <a:gd name="connsiteY5" fmla="*/ 156688 h 423388"/>
                <a:gd name="connsiteX6" fmla="*/ 892753 w 1543046"/>
                <a:gd name="connsiteY6" fmla="*/ 423388 h 423388"/>
                <a:gd name="connsiteX7" fmla="*/ 1035628 w 1543046"/>
                <a:gd name="connsiteY7" fmla="*/ 161451 h 423388"/>
                <a:gd name="connsiteX8" fmla="*/ 1145166 w 1543046"/>
                <a:gd name="connsiteY8" fmla="*/ 418626 h 423388"/>
                <a:gd name="connsiteX9" fmla="*/ 1543046 w 1543046"/>
                <a:gd name="connsiteY9" fmla="*/ 412750 h 423388"/>
                <a:gd name="connsiteX10" fmla="*/ 1530346 w 1543046"/>
                <a:gd name="connsiteY10" fmla="*/ 0 h 423388"/>
                <a:gd name="connsiteX11" fmla="*/ 6350 w 1543046"/>
                <a:gd name="connsiteY11" fmla="*/ 12700 h 423388"/>
                <a:gd name="connsiteX0" fmla="*/ 12700 w 1543046"/>
                <a:gd name="connsiteY0" fmla="*/ 0 h 1363188"/>
                <a:gd name="connsiteX1" fmla="*/ 0 w 1543046"/>
                <a:gd name="connsiteY1" fmla="*/ 1358900 h 1363188"/>
                <a:gd name="connsiteX2" fmla="*/ 402215 w 1543046"/>
                <a:gd name="connsiteY2" fmla="*/ 1358426 h 1363188"/>
                <a:gd name="connsiteX3" fmla="*/ 526040 w 1543046"/>
                <a:gd name="connsiteY3" fmla="*/ 1077438 h 1363188"/>
                <a:gd name="connsiteX4" fmla="*/ 649865 w 1543046"/>
                <a:gd name="connsiteY4" fmla="*/ 1348901 h 1363188"/>
                <a:gd name="connsiteX5" fmla="*/ 783215 w 1543046"/>
                <a:gd name="connsiteY5" fmla="*/ 1096488 h 1363188"/>
                <a:gd name="connsiteX6" fmla="*/ 892753 w 1543046"/>
                <a:gd name="connsiteY6" fmla="*/ 1363188 h 1363188"/>
                <a:gd name="connsiteX7" fmla="*/ 1035628 w 1543046"/>
                <a:gd name="connsiteY7" fmla="*/ 1101251 h 1363188"/>
                <a:gd name="connsiteX8" fmla="*/ 1145166 w 1543046"/>
                <a:gd name="connsiteY8" fmla="*/ 1358426 h 1363188"/>
                <a:gd name="connsiteX9" fmla="*/ 1543046 w 1543046"/>
                <a:gd name="connsiteY9" fmla="*/ 1352550 h 1363188"/>
                <a:gd name="connsiteX10" fmla="*/ 1530346 w 1543046"/>
                <a:gd name="connsiteY10" fmla="*/ 939800 h 1363188"/>
                <a:gd name="connsiteX11" fmla="*/ 12700 w 1543046"/>
                <a:gd name="connsiteY11" fmla="*/ 0 h 1363188"/>
                <a:gd name="connsiteX0" fmla="*/ 12700 w 1543046"/>
                <a:gd name="connsiteY0" fmla="*/ 0 h 1363188"/>
                <a:gd name="connsiteX1" fmla="*/ 0 w 1543046"/>
                <a:gd name="connsiteY1" fmla="*/ 1358900 h 1363188"/>
                <a:gd name="connsiteX2" fmla="*/ 402215 w 1543046"/>
                <a:gd name="connsiteY2" fmla="*/ 1358426 h 1363188"/>
                <a:gd name="connsiteX3" fmla="*/ 526040 w 1543046"/>
                <a:gd name="connsiteY3" fmla="*/ 1077438 h 1363188"/>
                <a:gd name="connsiteX4" fmla="*/ 649865 w 1543046"/>
                <a:gd name="connsiteY4" fmla="*/ 1348901 h 1363188"/>
                <a:gd name="connsiteX5" fmla="*/ 783215 w 1543046"/>
                <a:gd name="connsiteY5" fmla="*/ 1096488 h 1363188"/>
                <a:gd name="connsiteX6" fmla="*/ 892753 w 1543046"/>
                <a:gd name="connsiteY6" fmla="*/ 1363188 h 1363188"/>
                <a:gd name="connsiteX7" fmla="*/ 1035628 w 1543046"/>
                <a:gd name="connsiteY7" fmla="*/ 1101251 h 1363188"/>
                <a:gd name="connsiteX8" fmla="*/ 1145166 w 1543046"/>
                <a:gd name="connsiteY8" fmla="*/ 1358426 h 1363188"/>
                <a:gd name="connsiteX9" fmla="*/ 1543046 w 1543046"/>
                <a:gd name="connsiteY9" fmla="*/ 1352550 h 1363188"/>
                <a:gd name="connsiteX10" fmla="*/ 1530346 w 1543046"/>
                <a:gd name="connsiteY10" fmla="*/ 25400 h 1363188"/>
                <a:gd name="connsiteX11" fmla="*/ 12700 w 1543046"/>
                <a:gd name="connsiteY11" fmla="*/ 0 h 1363188"/>
                <a:gd name="connsiteX0" fmla="*/ 0 w 1547015"/>
                <a:gd name="connsiteY0" fmla="*/ 0 h 1358426"/>
                <a:gd name="connsiteX1" fmla="*/ 3969 w 1547015"/>
                <a:gd name="connsiteY1" fmla="*/ 1354138 h 1358426"/>
                <a:gd name="connsiteX2" fmla="*/ 406184 w 1547015"/>
                <a:gd name="connsiteY2" fmla="*/ 1353664 h 1358426"/>
                <a:gd name="connsiteX3" fmla="*/ 530009 w 1547015"/>
                <a:gd name="connsiteY3" fmla="*/ 1072676 h 1358426"/>
                <a:gd name="connsiteX4" fmla="*/ 653834 w 1547015"/>
                <a:gd name="connsiteY4" fmla="*/ 1344139 h 1358426"/>
                <a:gd name="connsiteX5" fmla="*/ 787184 w 1547015"/>
                <a:gd name="connsiteY5" fmla="*/ 1091726 h 1358426"/>
                <a:gd name="connsiteX6" fmla="*/ 896722 w 1547015"/>
                <a:gd name="connsiteY6" fmla="*/ 1358426 h 1358426"/>
                <a:gd name="connsiteX7" fmla="*/ 1039597 w 1547015"/>
                <a:gd name="connsiteY7" fmla="*/ 1096489 h 1358426"/>
                <a:gd name="connsiteX8" fmla="*/ 1149135 w 1547015"/>
                <a:gd name="connsiteY8" fmla="*/ 1353664 h 1358426"/>
                <a:gd name="connsiteX9" fmla="*/ 1547015 w 1547015"/>
                <a:gd name="connsiteY9" fmla="*/ 1347788 h 1358426"/>
                <a:gd name="connsiteX10" fmla="*/ 1534315 w 1547015"/>
                <a:gd name="connsiteY10" fmla="*/ 20638 h 1358426"/>
                <a:gd name="connsiteX11" fmla="*/ 0 w 1547015"/>
                <a:gd name="connsiteY11" fmla="*/ 0 h 1358426"/>
                <a:gd name="connsiteX0" fmla="*/ 0 w 1547015"/>
                <a:gd name="connsiteY0" fmla="*/ 0 h 1367951"/>
                <a:gd name="connsiteX1" fmla="*/ 3969 w 1547015"/>
                <a:gd name="connsiteY1" fmla="*/ 1363663 h 1367951"/>
                <a:gd name="connsiteX2" fmla="*/ 406184 w 1547015"/>
                <a:gd name="connsiteY2" fmla="*/ 1363189 h 1367951"/>
                <a:gd name="connsiteX3" fmla="*/ 530009 w 1547015"/>
                <a:gd name="connsiteY3" fmla="*/ 1082201 h 1367951"/>
                <a:gd name="connsiteX4" fmla="*/ 653834 w 1547015"/>
                <a:gd name="connsiteY4" fmla="*/ 1353664 h 1367951"/>
                <a:gd name="connsiteX5" fmla="*/ 787184 w 1547015"/>
                <a:gd name="connsiteY5" fmla="*/ 1101251 h 1367951"/>
                <a:gd name="connsiteX6" fmla="*/ 896722 w 1547015"/>
                <a:gd name="connsiteY6" fmla="*/ 1367951 h 1367951"/>
                <a:gd name="connsiteX7" fmla="*/ 1039597 w 1547015"/>
                <a:gd name="connsiteY7" fmla="*/ 1106014 h 1367951"/>
                <a:gd name="connsiteX8" fmla="*/ 1149135 w 1547015"/>
                <a:gd name="connsiteY8" fmla="*/ 1363189 h 1367951"/>
                <a:gd name="connsiteX9" fmla="*/ 1547015 w 1547015"/>
                <a:gd name="connsiteY9" fmla="*/ 1357313 h 1367951"/>
                <a:gd name="connsiteX10" fmla="*/ 1534315 w 1547015"/>
                <a:gd name="connsiteY10" fmla="*/ 30163 h 1367951"/>
                <a:gd name="connsiteX11" fmla="*/ 0 w 1547015"/>
                <a:gd name="connsiteY11" fmla="*/ 0 h 1367951"/>
                <a:gd name="connsiteX0" fmla="*/ 0 w 1547015"/>
                <a:gd name="connsiteY0" fmla="*/ 0 h 1367951"/>
                <a:gd name="connsiteX1" fmla="*/ 3969 w 1547015"/>
                <a:gd name="connsiteY1" fmla="*/ 1363663 h 1367951"/>
                <a:gd name="connsiteX2" fmla="*/ 406184 w 1547015"/>
                <a:gd name="connsiteY2" fmla="*/ 1363189 h 1367951"/>
                <a:gd name="connsiteX3" fmla="*/ 530009 w 1547015"/>
                <a:gd name="connsiteY3" fmla="*/ 1082201 h 1367951"/>
                <a:gd name="connsiteX4" fmla="*/ 653834 w 1547015"/>
                <a:gd name="connsiteY4" fmla="*/ 1353664 h 1367951"/>
                <a:gd name="connsiteX5" fmla="*/ 787184 w 1547015"/>
                <a:gd name="connsiteY5" fmla="*/ 1101251 h 1367951"/>
                <a:gd name="connsiteX6" fmla="*/ 896722 w 1547015"/>
                <a:gd name="connsiteY6" fmla="*/ 1367951 h 1367951"/>
                <a:gd name="connsiteX7" fmla="*/ 1039597 w 1547015"/>
                <a:gd name="connsiteY7" fmla="*/ 1106014 h 1367951"/>
                <a:gd name="connsiteX8" fmla="*/ 1149135 w 1547015"/>
                <a:gd name="connsiteY8" fmla="*/ 1363189 h 1367951"/>
                <a:gd name="connsiteX9" fmla="*/ 1547015 w 1547015"/>
                <a:gd name="connsiteY9" fmla="*/ 1357313 h 1367951"/>
                <a:gd name="connsiteX10" fmla="*/ 1534315 w 1547015"/>
                <a:gd name="connsiteY10" fmla="*/ 1588 h 1367951"/>
                <a:gd name="connsiteX11" fmla="*/ 0 w 1547015"/>
                <a:gd name="connsiteY11" fmla="*/ 0 h 1367951"/>
                <a:gd name="connsiteX0" fmla="*/ 0 w 1547015"/>
                <a:gd name="connsiteY0" fmla="*/ 0 h 1373188"/>
                <a:gd name="connsiteX1" fmla="*/ 3969 w 1547015"/>
                <a:gd name="connsiteY1" fmla="*/ 1373188 h 1373188"/>
                <a:gd name="connsiteX2" fmla="*/ 406184 w 1547015"/>
                <a:gd name="connsiteY2" fmla="*/ 1363189 h 1373188"/>
                <a:gd name="connsiteX3" fmla="*/ 530009 w 1547015"/>
                <a:gd name="connsiteY3" fmla="*/ 1082201 h 1373188"/>
                <a:gd name="connsiteX4" fmla="*/ 653834 w 1547015"/>
                <a:gd name="connsiteY4" fmla="*/ 1353664 h 1373188"/>
                <a:gd name="connsiteX5" fmla="*/ 787184 w 1547015"/>
                <a:gd name="connsiteY5" fmla="*/ 1101251 h 1373188"/>
                <a:gd name="connsiteX6" fmla="*/ 896722 w 1547015"/>
                <a:gd name="connsiteY6" fmla="*/ 1367951 h 1373188"/>
                <a:gd name="connsiteX7" fmla="*/ 1039597 w 1547015"/>
                <a:gd name="connsiteY7" fmla="*/ 1106014 h 1373188"/>
                <a:gd name="connsiteX8" fmla="*/ 1149135 w 1547015"/>
                <a:gd name="connsiteY8" fmla="*/ 1363189 h 1373188"/>
                <a:gd name="connsiteX9" fmla="*/ 1547015 w 1547015"/>
                <a:gd name="connsiteY9" fmla="*/ 1357313 h 1373188"/>
                <a:gd name="connsiteX10" fmla="*/ 1534315 w 1547015"/>
                <a:gd name="connsiteY10" fmla="*/ 1588 h 1373188"/>
                <a:gd name="connsiteX11" fmla="*/ 0 w 1547015"/>
                <a:gd name="connsiteY11" fmla="*/ 0 h 1373188"/>
                <a:gd name="connsiteX0" fmla="*/ 0 w 1547015"/>
                <a:gd name="connsiteY0" fmla="*/ 0 h 1373188"/>
                <a:gd name="connsiteX1" fmla="*/ 3969 w 1547015"/>
                <a:gd name="connsiteY1" fmla="*/ 1373188 h 1373188"/>
                <a:gd name="connsiteX2" fmla="*/ 406184 w 1547015"/>
                <a:gd name="connsiteY2" fmla="*/ 1367951 h 1373188"/>
                <a:gd name="connsiteX3" fmla="*/ 530009 w 1547015"/>
                <a:gd name="connsiteY3" fmla="*/ 1082201 h 1373188"/>
                <a:gd name="connsiteX4" fmla="*/ 653834 w 1547015"/>
                <a:gd name="connsiteY4" fmla="*/ 1353664 h 1373188"/>
                <a:gd name="connsiteX5" fmla="*/ 787184 w 1547015"/>
                <a:gd name="connsiteY5" fmla="*/ 1101251 h 1373188"/>
                <a:gd name="connsiteX6" fmla="*/ 896722 w 1547015"/>
                <a:gd name="connsiteY6" fmla="*/ 1367951 h 1373188"/>
                <a:gd name="connsiteX7" fmla="*/ 1039597 w 1547015"/>
                <a:gd name="connsiteY7" fmla="*/ 1106014 h 1373188"/>
                <a:gd name="connsiteX8" fmla="*/ 1149135 w 1547015"/>
                <a:gd name="connsiteY8" fmla="*/ 1363189 h 1373188"/>
                <a:gd name="connsiteX9" fmla="*/ 1547015 w 1547015"/>
                <a:gd name="connsiteY9" fmla="*/ 1357313 h 1373188"/>
                <a:gd name="connsiteX10" fmla="*/ 1534315 w 1547015"/>
                <a:gd name="connsiteY10" fmla="*/ 1588 h 1373188"/>
                <a:gd name="connsiteX11" fmla="*/ 0 w 1547015"/>
                <a:gd name="connsiteY11" fmla="*/ 0 h 1373188"/>
                <a:gd name="connsiteX0" fmla="*/ 0 w 1547015"/>
                <a:gd name="connsiteY0" fmla="*/ 0 h 1373188"/>
                <a:gd name="connsiteX1" fmla="*/ 3969 w 1547015"/>
                <a:gd name="connsiteY1" fmla="*/ 1373188 h 1373188"/>
                <a:gd name="connsiteX2" fmla="*/ 406184 w 1547015"/>
                <a:gd name="connsiteY2" fmla="*/ 1372713 h 1373188"/>
                <a:gd name="connsiteX3" fmla="*/ 530009 w 1547015"/>
                <a:gd name="connsiteY3" fmla="*/ 1082201 h 1373188"/>
                <a:gd name="connsiteX4" fmla="*/ 653834 w 1547015"/>
                <a:gd name="connsiteY4" fmla="*/ 1353664 h 1373188"/>
                <a:gd name="connsiteX5" fmla="*/ 787184 w 1547015"/>
                <a:gd name="connsiteY5" fmla="*/ 1101251 h 1373188"/>
                <a:gd name="connsiteX6" fmla="*/ 896722 w 1547015"/>
                <a:gd name="connsiteY6" fmla="*/ 1367951 h 1373188"/>
                <a:gd name="connsiteX7" fmla="*/ 1039597 w 1547015"/>
                <a:gd name="connsiteY7" fmla="*/ 1106014 h 1373188"/>
                <a:gd name="connsiteX8" fmla="*/ 1149135 w 1547015"/>
                <a:gd name="connsiteY8" fmla="*/ 1363189 h 1373188"/>
                <a:gd name="connsiteX9" fmla="*/ 1547015 w 1547015"/>
                <a:gd name="connsiteY9" fmla="*/ 1357313 h 1373188"/>
                <a:gd name="connsiteX10" fmla="*/ 1534315 w 1547015"/>
                <a:gd name="connsiteY10" fmla="*/ 1588 h 1373188"/>
                <a:gd name="connsiteX11" fmla="*/ 0 w 1547015"/>
                <a:gd name="connsiteY11" fmla="*/ 0 h 1373188"/>
                <a:gd name="connsiteX0" fmla="*/ 0 w 1547015"/>
                <a:gd name="connsiteY0" fmla="*/ 0 h 1373188"/>
                <a:gd name="connsiteX1" fmla="*/ 3969 w 1547015"/>
                <a:gd name="connsiteY1" fmla="*/ 1373188 h 1373188"/>
                <a:gd name="connsiteX2" fmla="*/ 406184 w 1547015"/>
                <a:gd name="connsiteY2" fmla="*/ 1372713 h 1373188"/>
                <a:gd name="connsiteX3" fmla="*/ 530009 w 1547015"/>
                <a:gd name="connsiteY3" fmla="*/ 1082201 h 1373188"/>
                <a:gd name="connsiteX4" fmla="*/ 653834 w 1547015"/>
                <a:gd name="connsiteY4" fmla="*/ 1372714 h 1373188"/>
                <a:gd name="connsiteX5" fmla="*/ 787184 w 1547015"/>
                <a:gd name="connsiteY5" fmla="*/ 1101251 h 1373188"/>
                <a:gd name="connsiteX6" fmla="*/ 896722 w 1547015"/>
                <a:gd name="connsiteY6" fmla="*/ 1367951 h 1373188"/>
                <a:gd name="connsiteX7" fmla="*/ 1039597 w 1547015"/>
                <a:gd name="connsiteY7" fmla="*/ 1106014 h 1373188"/>
                <a:gd name="connsiteX8" fmla="*/ 1149135 w 1547015"/>
                <a:gd name="connsiteY8" fmla="*/ 1363189 h 1373188"/>
                <a:gd name="connsiteX9" fmla="*/ 1547015 w 1547015"/>
                <a:gd name="connsiteY9" fmla="*/ 1357313 h 1373188"/>
                <a:gd name="connsiteX10" fmla="*/ 1534315 w 1547015"/>
                <a:gd name="connsiteY10" fmla="*/ 1588 h 1373188"/>
                <a:gd name="connsiteX11" fmla="*/ 0 w 1547015"/>
                <a:gd name="connsiteY11" fmla="*/ 0 h 1373188"/>
                <a:gd name="connsiteX0" fmla="*/ 0 w 1547015"/>
                <a:gd name="connsiteY0" fmla="*/ 0 h 1375095"/>
                <a:gd name="connsiteX1" fmla="*/ 3969 w 1547015"/>
                <a:gd name="connsiteY1" fmla="*/ 1373188 h 1375095"/>
                <a:gd name="connsiteX2" fmla="*/ 406184 w 1547015"/>
                <a:gd name="connsiteY2" fmla="*/ 1372713 h 1375095"/>
                <a:gd name="connsiteX3" fmla="*/ 530009 w 1547015"/>
                <a:gd name="connsiteY3" fmla="*/ 1082201 h 1375095"/>
                <a:gd name="connsiteX4" fmla="*/ 653834 w 1547015"/>
                <a:gd name="connsiteY4" fmla="*/ 1372714 h 1375095"/>
                <a:gd name="connsiteX5" fmla="*/ 787184 w 1547015"/>
                <a:gd name="connsiteY5" fmla="*/ 1101251 h 1375095"/>
                <a:gd name="connsiteX6" fmla="*/ 896722 w 1547015"/>
                <a:gd name="connsiteY6" fmla="*/ 1375095 h 1375095"/>
                <a:gd name="connsiteX7" fmla="*/ 1039597 w 1547015"/>
                <a:gd name="connsiteY7" fmla="*/ 1106014 h 1375095"/>
                <a:gd name="connsiteX8" fmla="*/ 1149135 w 1547015"/>
                <a:gd name="connsiteY8" fmla="*/ 1363189 h 1375095"/>
                <a:gd name="connsiteX9" fmla="*/ 1547015 w 1547015"/>
                <a:gd name="connsiteY9" fmla="*/ 1357313 h 1375095"/>
                <a:gd name="connsiteX10" fmla="*/ 1534315 w 1547015"/>
                <a:gd name="connsiteY10" fmla="*/ 1588 h 1375095"/>
                <a:gd name="connsiteX11" fmla="*/ 0 w 1547015"/>
                <a:gd name="connsiteY11" fmla="*/ 0 h 1375095"/>
                <a:gd name="connsiteX0" fmla="*/ 0 w 1547015"/>
                <a:gd name="connsiteY0" fmla="*/ 0 h 1375095"/>
                <a:gd name="connsiteX1" fmla="*/ 3969 w 1547015"/>
                <a:gd name="connsiteY1" fmla="*/ 1373188 h 1375095"/>
                <a:gd name="connsiteX2" fmla="*/ 406184 w 1547015"/>
                <a:gd name="connsiteY2" fmla="*/ 1372713 h 1375095"/>
                <a:gd name="connsiteX3" fmla="*/ 530009 w 1547015"/>
                <a:gd name="connsiteY3" fmla="*/ 1082201 h 1375095"/>
                <a:gd name="connsiteX4" fmla="*/ 653834 w 1547015"/>
                <a:gd name="connsiteY4" fmla="*/ 1372714 h 1375095"/>
                <a:gd name="connsiteX5" fmla="*/ 787184 w 1547015"/>
                <a:gd name="connsiteY5" fmla="*/ 1101251 h 1375095"/>
                <a:gd name="connsiteX6" fmla="*/ 896722 w 1547015"/>
                <a:gd name="connsiteY6" fmla="*/ 1375095 h 1375095"/>
                <a:gd name="connsiteX7" fmla="*/ 1039597 w 1547015"/>
                <a:gd name="connsiteY7" fmla="*/ 1106014 h 1375095"/>
                <a:gd name="connsiteX8" fmla="*/ 1146754 w 1547015"/>
                <a:gd name="connsiteY8" fmla="*/ 1372714 h 1375095"/>
                <a:gd name="connsiteX9" fmla="*/ 1547015 w 1547015"/>
                <a:gd name="connsiteY9" fmla="*/ 1357313 h 1375095"/>
                <a:gd name="connsiteX10" fmla="*/ 1534315 w 1547015"/>
                <a:gd name="connsiteY10" fmla="*/ 1588 h 1375095"/>
                <a:gd name="connsiteX11" fmla="*/ 0 w 1547015"/>
                <a:gd name="connsiteY11" fmla="*/ 0 h 1375095"/>
                <a:gd name="connsiteX0" fmla="*/ 0 w 1551778"/>
                <a:gd name="connsiteY0" fmla="*/ 0 h 1375095"/>
                <a:gd name="connsiteX1" fmla="*/ 3969 w 1551778"/>
                <a:gd name="connsiteY1" fmla="*/ 1373188 h 1375095"/>
                <a:gd name="connsiteX2" fmla="*/ 406184 w 1551778"/>
                <a:gd name="connsiteY2" fmla="*/ 1372713 h 1375095"/>
                <a:gd name="connsiteX3" fmla="*/ 530009 w 1551778"/>
                <a:gd name="connsiteY3" fmla="*/ 1082201 h 1375095"/>
                <a:gd name="connsiteX4" fmla="*/ 653834 w 1551778"/>
                <a:gd name="connsiteY4" fmla="*/ 1372714 h 1375095"/>
                <a:gd name="connsiteX5" fmla="*/ 787184 w 1551778"/>
                <a:gd name="connsiteY5" fmla="*/ 1101251 h 1375095"/>
                <a:gd name="connsiteX6" fmla="*/ 896722 w 1551778"/>
                <a:gd name="connsiteY6" fmla="*/ 1375095 h 1375095"/>
                <a:gd name="connsiteX7" fmla="*/ 1039597 w 1551778"/>
                <a:gd name="connsiteY7" fmla="*/ 1106014 h 1375095"/>
                <a:gd name="connsiteX8" fmla="*/ 1146754 w 1551778"/>
                <a:gd name="connsiteY8" fmla="*/ 1372714 h 1375095"/>
                <a:gd name="connsiteX9" fmla="*/ 1551778 w 1551778"/>
                <a:gd name="connsiteY9" fmla="*/ 1371601 h 1375095"/>
                <a:gd name="connsiteX10" fmla="*/ 1534315 w 1551778"/>
                <a:gd name="connsiteY10" fmla="*/ 1588 h 1375095"/>
                <a:gd name="connsiteX11" fmla="*/ 0 w 1551778"/>
                <a:gd name="connsiteY11" fmla="*/ 0 h 1375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1778" h="1375095">
                  <a:moveTo>
                    <a:pt x="0" y="0"/>
                  </a:moveTo>
                  <a:lnTo>
                    <a:pt x="3969" y="1373188"/>
                  </a:lnTo>
                  <a:lnTo>
                    <a:pt x="406184" y="1372713"/>
                  </a:lnTo>
                  <a:lnTo>
                    <a:pt x="530009" y="1082201"/>
                  </a:lnTo>
                  <a:lnTo>
                    <a:pt x="653834" y="1372714"/>
                  </a:lnTo>
                  <a:lnTo>
                    <a:pt x="787184" y="1101251"/>
                  </a:lnTo>
                  <a:lnTo>
                    <a:pt x="896722" y="1375095"/>
                  </a:lnTo>
                  <a:lnTo>
                    <a:pt x="1039597" y="1106014"/>
                  </a:lnTo>
                  <a:lnTo>
                    <a:pt x="1146754" y="1372714"/>
                  </a:lnTo>
                  <a:lnTo>
                    <a:pt x="1551778" y="1371601"/>
                  </a:lnTo>
                  <a:lnTo>
                    <a:pt x="1534315" y="15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3175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 bwMode="auto">
            <a:xfrm>
              <a:off x="2720394" y="3902496"/>
              <a:ext cx="1360069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Web/HTML Data</a:t>
              </a:r>
            </a:p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Binding</a:t>
              </a:r>
            </a:p>
          </p:txBody>
        </p:sp>
        <p:sp>
          <p:nvSpPr>
            <p:cNvPr id="86" name="Freeform 85"/>
            <p:cNvSpPr/>
            <p:nvPr/>
          </p:nvSpPr>
          <p:spPr bwMode="auto">
            <a:xfrm>
              <a:off x="4162424" y="3666094"/>
              <a:ext cx="1547020" cy="1375569"/>
            </a:xfrm>
            <a:custGeom>
              <a:avLst/>
              <a:gdLst>
                <a:gd name="connsiteX0" fmla="*/ 4762 w 6024562"/>
                <a:gd name="connsiteY0" fmla="*/ 9525 h 423862"/>
                <a:gd name="connsiteX1" fmla="*/ 0 w 6024562"/>
                <a:gd name="connsiteY1" fmla="*/ 404812 h 423862"/>
                <a:gd name="connsiteX2" fmla="*/ 238125 w 6024562"/>
                <a:gd name="connsiteY2" fmla="*/ 414337 h 423862"/>
                <a:gd name="connsiteX3" fmla="*/ 238125 w 6024562"/>
                <a:gd name="connsiteY3" fmla="*/ 214312 h 423862"/>
                <a:gd name="connsiteX4" fmla="*/ 371475 w 6024562"/>
                <a:gd name="connsiteY4" fmla="*/ 138112 h 423862"/>
                <a:gd name="connsiteX5" fmla="*/ 504825 w 6024562"/>
                <a:gd name="connsiteY5" fmla="*/ 219075 h 423862"/>
                <a:gd name="connsiteX6" fmla="*/ 500062 w 6024562"/>
                <a:gd name="connsiteY6" fmla="*/ 409575 h 423862"/>
                <a:gd name="connsiteX7" fmla="*/ 609600 w 6024562"/>
                <a:gd name="connsiteY7" fmla="*/ 414337 h 423862"/>
                <a:gd name="connsiteX8" fmla="*/ 614362 w 6024562"/>
                <a:gd name="connsiteY8" fmla="*/ 214312 h 423862"/>
                <a:gd name="connsiteX9" fmla="*/ 747712 w 6024562"/>
                <a:gd name="connsiteY9" fmla="*/ 157162 h 423862"/>
                <a:gd name="connsiteX10" fmla="*/ 890587 w 6024562"/>
                <a:gd name="connsiteY10" fmla="*/ 214312 h 423862"/>
                <a:gd name="connsiteX11" fmla="*/ 885825 w 6024562"/>
                <a:gd name="connsiteY11" fmla="*/ 404812 h 423862"/>
                <a:gd name="connsiteX12" fmla="*/ 1014412 w 6024562"/>
                <a:gd name="connsiteY12" fmla="*/ 409575 h 423862"/>
                <a:gd name="connsiteX13" fmla="*/ 1019175 w 6024562"/>
                <a:gd name="connsiteY13" fmla="*/ 209550 h 423862"/>
                <a:gd name="connsiteX14" fmla="*/ 1143000 w 6024562"/>
                <a:gd name="connsiteY14" fmla="*/ 147637 h 423862"/>
                <a:gd name="connsiteX15" fmla="*/ 1271587 w 6024562"/>
                <a:gd name="connsiteY15" fmla="*/ 204787 h 423862"/>
                <a:gd name="connsiteX16" fmla="*/ 1266825 w 6024562"/>
                <a:gd name="connsiteY16" fmla="*/ 409575 h 423862"/>
                <a:gd name="connsiteX17" fmla="*/ 1881187 w 6024562"/>
                <a:gd name="connsiteY17" fmla="*/ 409575 h 423862"/>
                <a:gd name="connsiteX18" fmla="*/ 2005012 w 6024562"/>
                <a:gd name="connsiteY18" fmla="*/ 128587 h 423862"/>
                <a:gd name="connsiteX19" fmla="*/ 2128837 w 6024562"/>
                <a:gd name="connsiteY19" fmla="*/ 400050 h 423862"/>
                <a:gd name="connsiteX20" fmla="*/ 2262187 w 6024562"/>
                <a:gd name="connsiteY20" fmla="*/ 147637 h 423862"/>
                <a:gd name="connsiteX21" fmla="*/ 2371725 w 6024562"/>
                <a:gd name="connsiteY21" fmla="*/ 414337 h 423862"/>
                <a:gd name="connsiteX22" fmla="*/ 2514600 w 6024562"/>
                <a:gd name="connsiteY22" fmla="*/ 152400 h 423862"/>
                <a:gd name="connsiteX23" fmla="*/ 2619375 w 6024562"/>
                <a:gd name="connsiteY23" fmla="*/ 423862 h 423862"/>
                <a:gd name="connsiteX24" fmla="*/ 3305175 w 6024562"/>
                <a:gd name="connsiteY24" fmla="*/ 404812 h 423862"/>
                <a:gd name="connsiteX25" fmla="*/ 3362325 w 6024562"/>
                <a:gd name="connsiteY25" fmla="*/ 157162 h 423862"/>
                <a:gd name="connsiteX26" fmla="*/ 3509962 w 6024562"/>
                <a:gd name="connsiteY26" fmla="*/ 157162 h 423862"/>
                <a:gd name="connsiteX27" fmla="*/ 3571875 w 6024562"/>
                <a:gd name="connsiteY27" fmla="*/ 395287 h 423862"/>
                <a:gd name="connsiteX28" fmla="*/ 3633787 w 6024562"/>
                <a:gd name="connsiteY28" fmla="*/ 152400 h 423862"/>
                <a:gd name="connsiteX29" fmla="*/ 3771900 w 6024562"/>
                <a:gd name="connsiteY29" fmla="*/ 147637 h 423862"/>
                <a:gd name="connsiteX30" fmla="*/ 3838575 w 6024562"/>
                <a:gd name="connsiteY30" fmla="*/ 414337 h 423862"/>
                <a:gd name="connsiteX31" fmla="*/ 3910012 w 6024562"/>
                <a:gd name="connsiteY31" fmla="*/ 147637 h 423862"/>
                <a:gd name="connsiteX32" fmla="*/ 4052887 w 6024562"/>
                <a:gd name="connsiteY32" fmla="*/ 157162 h 423862"/>
                <a:gd name="connsiteX33" fmla="*/ 4114800 w 6024562"/>
                <a:gd name="connsiteY33" fmla="*/ 414337 h 423862"/>
                <a:gd name="connsiteX34" fmla="*/ 4757737 w 6024562"/>
                <a:gd name="connsiteY34" fmla="*/ 414337 h 423862"/>
                <a:gd name="connsiteX35" fmla="*/ 4752975 w 6024562"/>
                <a:gd name="connsiteY35" fmla="*/ 190500 h 423862"/>
                <a:gd name="connsiteX36" fmla="*/ 4805362 w 6024562"/>
                <a:gd name="connsiteY36" fmla="*/ 142875 h 423862"/>
                <a:gd name="connsiteX37" fmla="*/ 4976812 w 6024562"/>
                <a:gd name="connsiteY37" fmla="*/ 147637 h 423862"/>
                <a:gd name="connsiteX38" fmla="*/ 4976812 w 6024562"/>
                <a:gd name="connsiteY38" fmla="*/ 409575 h 423862"/>
                <a:gd name="connsiteX39" fmla="*/ 5110162 w 6024562"/>
                <a:gd name="connsiteY39" fmla="*/ 409575 h 423862"/>
                <a:gd name="connsiteX40" fmla="*/ 5110162 w 6024562"/>
                <a:gd name="connsiteY40" fmla="*/ 204787 h 423862"/>
                <a:gd name="connsiteX41" fmla="*/ 5157787 w 6024562"/>
                <a:gd name="connsiteY41" fmla="*/ 138112 h 423862"/>
                <a:gd name="connsiteX42" fmla="*/ 5334000 w 6024562"/>
                <a:gd name="connsiteY42" fmla="*/ 147637 h 423862"/>
                <a:gd name="connsiteX43" fmla="*/ 5338762 w 6024562"/>
                <a:gd name="connsiteY43" fmla="*/ 414337 h 423862"/>
                <a:gd name="connsiteX44" fmla="*/ 5472112 w 6024562"/>
                <a:gd name="connsiteY44" fmla="*/ 409575 h 423862"/>
                <a:gd name="connsiteX45" fmla="*/ 5472112 w 6024562"/>
                <a:gd name="connsiteY45" fmla="*/ 195262 h 423862"/>
                <a:gd name="connsiteX46" fmla="*/ 5524500 w 6024562"/>
                <a:gd name="connsiteY46" fmla="*/ 152400 h 423862"/>
                <a:gd name="connsiteX47" fmla="*/ 5705475 w 6024562"/>
                <a:gd name="connsiteY47" fmla="*/ 147637 h 423862"/>
                <a:gd name="connsiteX48" fmla="*/ 5710237 w 6024562"/>
                <a:gd name="connsiteY48" fmla="*/ 409575 h 423862"/>
                <a:gd name="connsiteX49" fmla="*/ 6024562 w 6024562"/>
                <a:gd name="connsiteY49" fmla="*/ 409575 h 423862"/>
                <a:gd name="connsiteX50" fmla="*/ 6019800 w 6024562"/>
                <a:gd name="connsiteY50" fmla="*/ 0 h 423862"/>
                <a:gd name="connsiteX51" fmla="*/ 4762 w 6024562"/>
                <a:gd name="connsiteY51" fmla="*/ 9525 h 423862"/>
                <a:gd name="connsiteX0" fmla="*/ 4762 w 6024562"/>
                <a:gd name="connsiteY0" fmla="*/ 9525 h 419100"/>
                <a:gd name="connsiteX1" fmla="*/ 0 w 6024562"/>
                <a:gd name="connsiteY1" fmla="*/ 404812 h 419100"/>
                <a:gd name="connsiteX2" fmla="*/ 238125 w 6024562"/>
                <a:gd name="connsiteY2" fmla="*/ 414337 h 419100"/>
                <a:gd name="connsiteX3" fmla="*/ 238125 w 6024562"/>
                <a:gd name="connsiteY3" fmla="*/ 214312 h 419100"/>
                <a:gd name="connsiteX4" fmla="*/ 371475 w 6024562"/>
                <a:gd name="connsiteY4" fmla="*/ 138112 h 419100"/>
                <a:gd name="connsiteX5" fmla="*/ 504825 w 6024562"/>
                <a:gd name="connsiteY5" fmla="*/ 219075 h 419100"/>
                <a:gd name="connsiteX6" fmla="*/ 500062 w 6024562"/>
                <a:gd name="connsiteY6" fmla="*/ 409575 h 419100"/>
                <a:gd name="connsiteX7" fmla="*/ 609600 w 6024562"/>
                <a:gd name="connsiteY7" fmla="*/ 414337 h 419100"/>
                <a:gd name="connsiteX8" fmla="*/ 614362 w 6024562"/>
                <a:gd name="connsiteY8" fmla="*/ 214312 h 419100"/>
                <a:gd name="connsiteX9" fmla="*/ 747712 w 6024562"/>
                <a:gd name="connsiteY9" fmla="*/ 157162 h 419100"/>
                <a:gd name="connsiteX10" fmla="*/ 890587 w 6024562"/>
                <a:gd name="connsiteY10" fmla="*/ 214312 h 419100"/>
                <a:gd name="connsiteX11" fmla="*/ 885825 w 6024562"/>
                <a:gd name="connsiteY11" fmla="*/ 404812 h 419100"/>
                <a:gd name="connsiteX12" fmla="*/ 1014412 w 6024562"/>
                <a:gd name="connsiteY12" fmla="*/ 409575 h 419100"/>
                <a:gd name="connsiteX13" fmla="*/ 1019175 w 6024562"/>
                <a:gd name="connsiteY13" fmla="*/ 209550 h 419100"/>
                <a:gd name="connsiteX14" fmla="*/ 1143000 w 6024562"/>
                <a:gd name="connsiteY14" fmla="*/ 147637 h 419100"/>
                <a:gd name="connsiteX15" fmla="*/ 1271587 w 6024562"/>
                <a:gd name="connsiteY15" fmla="*/ 204787 h 419100"/>
                <a:gd name="connsiteX16" fmla="*/ 1266825 w 6024562"/>
                <a:gd name="connsiteY16" fmla="*/ 409575 h 419100"/>
                <a:gd name="connsiteX17" fmla="*/ 1881187 w 6024562"/>
                <a:gd name="connsiteY17" fmla="*/ 409575 h 419100"/>
                <a:gd name="connsiteX18" fmla="*/ 2005012 w 6024562"/>
                <a:gd name="connsiteY18" fmla="*/ 128587 h 419100"/>
                <a:gd name="connsiteX19" fmla="*/ 2128837 w 6024562"/>
                <a:gd name="connsiteY19" fmla="*/ 400050 h 419100"/>
                <a:gd name="connsiteX20" fmla="*/ 2262187 w 6024562"/>
                <a:gd name="connsiteY20" fmla="*/ 147637 h 419100"/>
                <a:gd name="connsiteX21" fmla="*/ 2371725 w 6024562"/>
                <a:gd name="connsiteY21" fmla="*/ 414337 h 419100"/>
                <a:gd name="connsiteX22" fmla="*/ 2514600 w 6024562"/>
                <a:gd name="connsiteY22" fmla="*/ 152400 h 419100"/>
                <a:gd name="connsiteX23" fmla="*/ 2624138 w 6024562"/>
                <a:gd name="connsiteY23" fmla="*/ 419100 h 419100"/>
                <a:gd name="connsiteX24" fmla="*/ 3305175 w 6024562"/>
                <a:gd name="connsiteY24" fmla="*/ 404812 h 419100"/>
                <a:gd name="connsiteX25" fmla="*/ 3362325 w 6024562"/>
                <a:gd name="connsiteY25" fmla="*/ 157162 h 419100"/>
                <a:gd name="connsiteX26" fmla="*/ 3509962 w 6024562"/>
                <a:gd name="connsiteY26" fmla="*/ 157162 h 419100"/>
                <a:gd name="connsiteX27" fmla="*/ 3571875 w 6024562"/>
                <a:gd name="connsiteY27" fmla="*/ 395287 h 419100"/>
                <a:gd name="connsiteX28" fmla="*/ 3633787 w 6024562"/>
                <a:gd name="connsiteY28" fmla="*/ 152400 h 419100"/>
                <a:gd name="connsiteX29" fmla="*/ 3771900 w 6024562"/>
                <a:gd name="connsiteY29" fmla="*/ 147637 h 419100"/>
                <a:gd name="connsiteX30" fmla="*/ 3838575 w 6024562"/>
                <a:gd name="connsiteY30" fmla="*/ 414337 h 419100"/>
                <a:gd name="connsiteX31" fmla="*/ 3910012 w 6024562"/>
                <a:gd name="connsiteY31" fmla="*/ 147637 h 419100"/>
                <a:gd name="connsiteX32" fmla="*/ 4052887 w 6024562"/>
                <a:gd name="connsiteY32" fmla="*/ 157162 h 419100"/>
                <a:gd name="connsiteX33" fmla="*/ 4114800 w 6024562"/>
                <a:gd name="connsiteY33" fmla="*/ 414337 h 419100"/>
                <a:gd name="connsiteX34" fmla="*/ 4757737 w 6024562"/>
                <a:gd name="connsiteY34" fmla="*/ 414337 h 419100"/>
                <a:gd name="connsiteX35" fmla="*/ 4752975 w 6024562"/>
                <a:gd name="connsiteY35" fmla="*/ 190500 h 419100"/>
                <a:gd name="connsiteX36" fmla="*/ 4805362 w 6024562"/>
                <a:gd name="connsiteY36" fmla="*/ 142875 h 419100"/>
                <a:gd name="connsiteX37" fmla="*/ 4976812 w 6024562"/>
                <a:gd name="connsiteY37" fmla="*/ 147637 h 419100"/>
                <a:gd name="connsiteX38" fmla="*/ 4976812 w 6024562"/>
                <a:gd name="connsiteY38" fmla="*/ 409575 h 419100"/>
                <a:gd name="connsiteX39" fmla="*/ 5110162 w 6024562"/>
                <a:gd name="connsiteY39" fmla="*/ 409575 h 419100"/>
                <a:gd name="connsiteX40" fmla="*/ 5110162 w 6024562"/>
                <a:gd name="connsiteY40" fmla="*/ 204787 h 419100"/>
                <a:gd name="connsiteX41" fmla="*/ 5157787 w 6024562"/>
                <a:gd name="connsiteY41" fmla="*/ 138112 h 419100"/>
                <a:gd name="connsiteX42" fmla="*/ 5334000 w 6024562"/>
                <a:gd name="connsiteY42" fmla="*/ 147637 h 419100"/>
                <a:gd name="connsiteX43" fmla="*/ 5338762 w 6024562"/>
                <a:gd name="connsiteY43" fmla="*/ 414337 h 419100"/>
                <a:gd name="connsiteX44" fmla="*/ 5472112 w 6024562"/>
                <a:gd name="connsiteY44" fmla="*/ 409575 h 419100"/>
                <a:gd name="connsiteX45" fmla="*/ 5472112 w 6024562"/>
                <a:gd name="connsiteY45" fmla="*/ 195262 h 419100"/>
                <a:gd name="connsiteX46" fmla="*/ 5524500 w 6024562"/>
                <a:gd name="connsiteY46" fmla="*/ 152400 h 419100"/>
                <a:gd name="connsiteX47" fmla="*/ 5705475 w 6024562"/>
                <a:gd name="connsiteY47" fmla="*/ 147637 h 419100"/>
                <a:gd name="connsiteX48" fmla="*/ 5710237 w 6024562"/>
                <a:gd name="connsiteY48" fmla="*/ 409575 h 419100"/>
                <a:gd name="connsiteX49" fmla="*/ 6024562 w 6024562"/>
                <a:gd name="connsiteY49" fmla="*/ 409575 h 419100"/>
                <a:gd name="connsiteX50" fmla="*/ 6019800 w 6024562"/>
                <a:gd name="connsiteY50" fmla="*/ 0 h 419100"/>
                <a:gd name="connsiteX51" fmla="*/ 4762 w 6024562"/>
                <a:gd name="connsiteY51" fmla="*/ 9525 h 419100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2371725 w 6024562"/>
                <a:gd name="connsiteY21" fmla="*/ 414337 h 414337"/>
                <a:gd name="connsiteX22" fmla="*/ 2514600 w 6024562"/>
                <a:gd name="connsiteY22" fmla="*/ 152400 h 414337"/>
                <a:gd name="connsiteX23" fmla="*/ 2624138 w 6024562"/>
                <a:gd name="connsiteY23" fmla="*/ 409575 h 414337"/>
                <a:gd name="connsiteX24" fmla="*/ 3305175 w 6024562"/>
                <a:gd name="connsiteY24" fmla="*/ 404812 h 414337"/>
                <a:gd name="connsiteX25" fmla="*/ 3362325 w 6024562"/>
                <a:gd name="connsiteY25" fmla="*/ 157162 h 414337"/>
                <a:gd name="connsiteX26" fmla="*/ 3509962 w 6024562"/>
                <a:gd name="connsiteY26" fmla="*/ 157162 h 414337"/>
                <a:gd name="connsiteX27" fmla="*/ 3571875 w 6024562"/>
                <a:gd name="connsiteY27" fmla="*/ 395287 h 414337"/>
                <a:gd name="connsiteX28" fmla="*/ 3633787 w 6024562"/>
                <a:gd name="connsiteY28" fmla="*/ 152400 h 414337"/>
                <a:gd name="connsiteX29" fmla="*/ 3771900 w 6024562"/>
                <a:gd name="connsiteY29" fmla="*/ 147637 h 414337"/>
                <a:gd name="connsiteX30" fmla="*/ 3838575 w 6024562"/>
                <a:gd name="connsiteY30" fmla="*/ 414337 h 414337"/>
                <a:gd name="connsiteX31" fmla="*/ 3910012 w 6024562"/>
                <a:gd name="connsiteY31" fmla="*/ 147637 h 414337"/>
                <a:gd name="connsiteX32" fmla="*/ 4052887 w 6024562"/>
                <a:gd name="connsiteY32" fmla="*/ 157162 h 414337"/>
                <a:gd name="connsiteX33" fmla="*/ 4114800 w 6024562"/>
                <a:gd name="connsiteY33" fmla="*/ 414337 h 414337"/>
                <a:gd name="connsiteX34" fmla="*/ 4757737 w 6024562"/>
                <a:gd name="connsiteY34" fmla="*/ 414337 h 414337"/>
                <a:gd name="connsiteX35" fmla="*/ 4752975 w 6024562"/>
                <a:gd name="connsiteY35" fmla="*/ 190500 h 414337"/>
                <a:gd name="connsiteX36" fmla="*/ 4805362 w 6024562"/>
                <a:gd name="connsiteY36" fmla="*/ 142875 h 414337"/>
                <a:gd name="connsiteX37" fmla="*/ 4976812 w 6024562"/>
                <a:gd name="connsiteY37" fmla="*/ 147637 h 414337"/>
                <a:gd name="connsiteX38" fmla="*/ 4976812 w 6024562"/>
                <a:gd name="connsiteY38" fmla="*/ 409575 h 414337"/>
                <a:gd name="connsiteX39" fmla="*/ 5110162 w 6024562"/>
                <a:gd name="connsiteY39" fmla="*/ 409575 h 414337"/>
                <a:gd name="connsiteX40" fmla="*/ 5110162 w 6024562"/>
                <a:gd name="connsiteY40" fmla="*/ 204787 h 414337"/>
                <a:gd name="connsiteX41" fmla="*/ 5157787 w 6024562"/>
                <a:gd name="connsiteY41" fmla="*/ 138112 h 414337"/>
                <a:gd name="connsiteX42" fmla="*/ 5334000 w 6024562"/>
                <a:gd name="connsiteY42" fmla="*/ 147637 h 414337"/>
                <a:gd name="connsiteX43" fmla="*/ 5338762 w 6024562"/>
                <a:gd name="connsiteY43" fmla="*/ 414337 h 414337"/>
                <a:gd name="connsiteX44" fmla="*/ 5472112 w 6024562"/>
                <a:gd name="connsiteY44" fmla="*/ 409575 h 414337"/>
                <a:gd name="connsiteX45" fmla="*/ 5472112 w 6024562"/>
                <a:gd name="connsiteY45" fmla="*/ 195262 h 414337"/>
                <a:gd name="connsiteX46" fmla="*/ 5524500 w 6024562"/>
                <a:gd name="connsiteY46" fmla="*/ 152400 h 414337"/>
                <a:gd name="connsiteX47" fmla="*/ 5705475 w 6024562"/>
                <a:gd name="connsiteY47" fmla="*/ 147637 h 414337"/>
                <a:gd name="connsiteX48" fmla="*/ 5710237 w 6024562"/>
                <a:gd name="connsiteY48" fmla="*/ 409575 h 414337"/>
                <a:gd name="connsiteX49" fmla="*/ 6024562 w 6024562"/>
                <a:gd name="connsiteY49" fmla="*/ 409575 h 414337"/>
                <a:gd name="connsiteX50" fmla="*/ 6019800 w 6024562"/>
                <a:gd name="connsiteY50" fmla="*/ 0 h 414337"/>
                <a:gd name="connsiteX51" fmla="*/ 4762 w 6024562"/>
                <a:gd name="connsiteY51" fmla="*/ 9525 h 414337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504825 w 6024562"/>
                <a:gd name="connsiteY5" fmla="*/ 223837 h 419099"/>
                <a:gd name="connsiteX6" fmla="*/ 500062 w 6024562"/>
                <a:gd name="connsiteY6" fmla="*/ 414337 h 419099"/>
                <a:gd name="connsiteX7" fmla="*/ 609600 w 6024562"/>
                <a:gd name="connsiteY7" fmla="*/ 419099 h 419099"/>
                <a:gd name="connsiteX8" fmla="*/ 614362 w 6024562"/>
                <a:gd name="connsiteY8" fmla="*/ 219074 h 419099"/>
                <a:gd name="connsiteX9" fmla="*/ 747712 w 6024562"/>
                <a:gd name="connsiteY9" fmla="*/ 161924 h 419099"/>
                <a:gd name="connsiteX10" fmla="*/ 890587 w 6024562"/>
                <a:gd name="connsiteY10" fmla="*/ 219074 h 419099"/>
                <a:gd name="connsiteX11" fmla="*/ 885825 w 6024562"/>
                <a:gd name="connsiteY11" fmla="*/ 409574 h 419099"/>
                <a:gd name="connsiteX12" fmla="*/ 1014412 w 6024562"/>
                <a:gd name="connsiteY12" fmla="*/ 414337 h 419099"/>
                <a:gd name="connsiteX13" fmla="*/ 1019175 w 6024562"/>
                <a:gd name="connsiteY13" fmla="*/ 214312 h 419099"/>
                <a:gd name="connsiteX14" fmla="*/ 1143000 w 6024562"/>
                <a:gd name="connsiteY14" fmla="*/ 152399 h 419099"/>
                <a:gd name="connsiteX15" fmla="*/ 1271587 w 6024562"/>
                <a:gd name="connsiteY15" fmla="*/ 209549 h 419099"/>
                <a:gd name="connsiteX16" fmla="*/ 1266825 w 6024562"/>
                <a:gd name="connsiteY16" fmla="*/ 414337 h 419099"/>
                <a:gd name="connsiteX17" fmla="*/ 1881187 w 6024562"/>
                <a:gd name="connsiteY17" fmla="*/ 414337 h 419099"/>
                <a:gd name="connsiteX18" fmla="*/ 2005012 w 6024562"/>
                <a:gd name="connsiteY18" fmla="*/ 133349 h 419099"/>
                <a:gd name="connsiteX19" fmla="*/ 2128837 w 6024562"/>
                <a:gd name="connsiteY19" fmla="*/ 404812 h 419099"/>
                <a:gd name="connsiteX20" fmla="*/ 2262187 w 6024562"/>
                <a:gd name="connsiteY20" fmla="*/ 152399 h 419099"/>
                <a:gd name="connsiteX21" fmla="*/ 2371725 w 6024562"/>
                <a:gd name="connsiteY21" fmla="*/ 419099 h 419099"/>
                <a:gd name="connsiteX22" fmla="*/ 2514600 w 6024562"/>
                <a:gd name="connsiteY22" fmla="*/ 157162 h 419099"/>
                <a:gd name="connsiteX23" fmla="*/ 2624138 w 6024562"/>
                <a:gd name="connsiteY23" fmla="*/ 414337 h 419099"/>
                <a:gd name="connsiteX24" fmla="*/ 3305175 w 6024562"/>
                <a:gd name="connsiteY24" fmla="*/ 409574 h 419099"/>
                <a:gd name="connsiteX25" fmla="*/ 3362325 w 6024562"/>
                <a:gd name="connsiteY25" fmla="*/ 161924 h 419099"/>
                <a:gd name="connsiteX26" fmla="*/ 3509962 w 6024562"/>
                <a:gd name="connsiteY26" fmla="*/ 161924 h 419099"/>
                <a:gd name="connsiteX27" fmla="*/ 3571875 w 6024562"/>
                <a:gd name="connsiteY27" fmla="*/ 400049 h 419099"/>
                <a:gd name="connsiteX28" fmla="*/ 3633787 w 6024562"/>
                <a:gd name="connsiteY28" fmla="*/ 157162 h 419099"/>
                <a:gd name="connsiteX29" fmla="*/ 3771900 w 6024562"/>
                <a:gd name="connsiteY29" fmla="*/ 152399 h 419099"/>
                <a:gd name="connsiteX30" fmla="*/ 3838575 w 6024562"/>
                <a:gd name="connsiteY30" fmla="*/ 419099 h 419099"/>
                <a:gd name="connsiteX31" fmla="*/ 3910012 w 6024562"/>
                <a:gd name="connsiteY31" fmla="*/ 152399 h 419099"/>
                <a:gd name="connsiteX32" fmla="*/ 4052887 w 6024562"/>
                <a:gd name="connsiteY32" fmla="*/ 161924 h 419099"/>
                <a:gd name="connsiteX33" fmla="*/ 4114800 w 6024562"/>
                <a:gd name="connsiteY33" fmla="*/ 419099 h 419099"/>
                <a:gd name="connsiteX34" fmla="*/ 4757737 w 6024562"/>
                <a:gd name="connsiteY34" fmla="*/ 419099 h 419099"/>
                <a:gd name="connsiteX35" fmla="*/ 4752975 w 6024562"/>
                <a:gd name="connsiteY35" fmla="*/ 195262 h 419099"/>
                <a:gd name="connsiteX36" fmla="*/ 4805362 w 6024562"/>
                <a:gd name="connsiteY36" fmla="*/ 147637 h 419099"/>
                <a:gd name="connsiteX37" fmla="*/ 4976812 w 6024562"/>
                <a:gd name="connsiteY37" fmla="*/ 152399 h 419099"/>
                <a:gd name="connsiteX38" fmla="*/ 4976812 w 6024562"/>
                <a:gd name="connsiteY38" fmla="*/ 414337 h 419099"/>
                <a:gd name="connsiteX39" fmla="*/ 5110162 w 6024562"/>
                <a:gd name="connsiteY39" fmla="*/ 414337 h 419099"/>
                <a:gd name="connsiteX40" fmla="*/ 5110162 w 6024562"/>
                <a:gd name="connsiteY40" fmla="*/ 209549 h 419099"/>
                <a:gd name="connsiteX41" fmla="*/ 5157787 w 6024562"/>
                <a:gd name="connsiteY41" fmla="*/ 142874 h 419099"/>
                <a:gd name="connsiteX42" fmla="*/ 5334000 w 6024562"/>
                <a:gd name="connsiteY42" fmla="*/ 152399 h 419099"/>
                <a:gd name="connsiteX43" fmla="*/ 5338762 w 6024562"/>
                <a:gd name="connsiteY43" fmla="*/ 419099 h 419099"/>
                <a:gd name="connsiteX44" fmla="*/ 5472112 w 6024562"/>
                <a:gd name="connsiteY44" fmla="*/ 414337 h 419099"/>
                <a:gd name="connsiteX45" fmla="*/ 5472112 w 6024562"/>
                <a:gd name="connsiteY45" fmla="*/ 200024 h 419099"/>
                <a:gd name="connsiteX46" fmla="*/ 5524500 w 6024562"/>
                <a:gd name="connsiteY46" fmla="*/ 157162 h 419099"/>
                <a:gd name="connsiteX47" fmla="*/ 5705475 w 6024562"/>
                <a:gd name="connsiteY47" fmla="*/ 152399 h 419099"/>
                <a:gd name="connsiteX48" fmla="*/ 5710237 w 6024562"/>
                <a:gd name="connsiteY48" fmla="*/ 414337 h 419099"/>
                <a:gd name="connsiteX49" fmla="*/ 6024562 w 6024562"/>
                <a:gd name="connsiteY49" fmla="*/ 414337 h 419099"/>
                <a:gd name="connsiteX50" fmla="*/ 6019800 w 6024562"/>
                <a:gd name="connsiteY50" fmla="*/ 4762 h 419099"/>
                <a:gd name="connsiteX51" fmla="*/ 3009322 w 6024562"/>
                <a:gd name="connsiteY51" fmla="*/ 0 h 419099"/>
                <a:gd name="connsiteX52" fmla="*/ 4762 w 6024562"/>
                <a:gd name="connsiteY52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504825 w 6024562"/>
                <a:gd name="connsiteY5" fmla="*/ 223837 h 419099"/>
                <a:gd name="connsiteX6" fmla="*/ 500062 w 6024562"/>
                <a:gd name="connsiteY6" fmla="*/ 414337 h 419099"/>
                <a:gd name="connsiteX7" fmla="*/ 609600 w 6024562"/>
                <a:gd name="connsiteY7" fmla="*/ 419099 h 419099"/>
                <a:gd name="connsiteX8" fmla="*/ 614362 w 6024562"/>
                <a:gd name="connsiteY8" fmla="*/ 219074 h 419099"/>
                <a:gd name="connsiteX9" fmla="*/ 747712 w 6024562"/>
                <a:gd name="connsiteY9" fmla="*/ 161924 h 419099"/>
                <a:gd name="connsiteX10" fmla="*/ 890587 w 6024562"/>
                <a:gd name="connsiteY10" fmla="*/ 219074 h 419099"/>
                <a:gd name="connsiteX11" fmla="*/ 885825 w 6024562"/>
                <a:gd name="connsiteY11" fmla="*/ 409574 h 419099"/>
                <a:gd name="connsiteX12" fmla="*/ 1014412 w 6024562"/>
                <a:gd name="connsiteY12" fmla="*/ 414337 h 419099"/>
                <a:gd name="connsiteX13" fmla="*/ 1019175 w 6024562"/>
                <a:gd name="connsiteY13" fmla="*/ 214312 h 419099"/>
                <a:gd name="connsiteX14" fmla="*/ 1143000 w 6024562"/>
                <a:gd name="connsiteY14" fmla="*/ 152399 h 419099"/>
                <a:gd name="connsiteX15" fmla="*/ 1271587 w 6024562"/>
                <a:gd name="connsiteY15" fmla="*/ 209549 h 419099"/>
                <a:gd name="connsiteX16" fmla="*/ 1266825 w 6024562"/>
                <a:gd name="connsiteY16" fmla="*/ 414337 h 419099"/>
                <a:gd name="connsiteX17" fmla="*/ 1881187 w 6024562"/>
                <a:gd name="connsiteY17" fmla="*/ 414337 h 419099"/>
                <a:gd name="connsiteX18" fmla="*/ 2005012 w 6024562"/>
                <a:gd name="connsiteY18" fmla="*/ 133349 h 419099"/>
                <a:gd name="connsiteX19" fmla="*/ 2128837 w 6024562"/>
                <a:gd name="connsiteY19" fmla="*/ 404812 h 419099"/>
                <a:gd name="connsiteX20" fmla="*/ 2262187 w 6024562"/>
                <a:gd name="connsiteY20" fmla="*/ 152399 h 419099"/>
                <a:gd name="connsiteX21" fmla="*/ 2371725 w 6024562"/>
                <a:gd name="connsiteY21" fmla="*/ 419099 h 419099"/>
                <a:gd name="connsiteX22" fmla="*/ 2514600 w 6024562"/>
                <a:gd name="connsiteY22" fmla="*/ 157162 h 419099"/>
                <a:gd name="connsiteX23" fmla="*/ 2624138 w 6024562"/>
                <a:gd name="connsiteY23" fmla="*/ 414337 h 419099"/>
                <a:gd name="connsiteX24" fmla="*/ 3009322 w 6024562"/>
                <a:gd name="connsiteY24" fmla="*/ 412750 h 419099"/>
                <a:gd name="connsiteX25" fmla="*/ 3305175 w 6024562"/>
                <a:gd name="connsiteY25" fmla="*/ 409574 h 419099"/>
                <a:gd name="connsiteX26" fmla="*/ 3362325 w 6024562"/>
                <a:gd name="connsiteY26" fmla="*/ 161924 h 419099"/>
                <a:gd name="connsiteX27" fmla="*/ 3509962 w 6024562"/>
                <a:gd name="connsiteY27" fmla="*/ 161924 h 419099"/>
                <a:gd name="connsiteX28" fmla="*/ 3571875 w 6024562"/>
                <a:gd name="connsiteY28" fmla="*/ 400049 h 419099"/>
                <a:gd name="connsiteX29" fmla="*/ 3633787 w 6024562"/>
                <a:gd name="connsiteY29" fmla="*/ 157162 h 419099"/>
                <a:gd name="connsiteX30" fmla="*/ 3771900 w 6024562"/>
                <a:gd name="connsiteY30" fmla="*/ 152399 h 419099"/>
                <a:gd name="connsiteX31" fmla="*/ 3838575 w 6024562"/>
                <a:gd name="connsiteY31" fmla="*/ 419099 h 419099"/>
                <a:gd name="connsiteX32" fmla="*/ 3910012 w 6024562"/>
                <a:gd name="connsiteY32" fmla="*/ 152399 h 419099"/>
                <a:gd name="connsiteX33" fmla="*/ 4052887 w 6024562"/>
                <a:gd name="connsiteY33" fmla="*/ 161924 h 419099"/>
                <a:gd name="connsiteX34" fmla="*/ 4114800 w 6024562"/>
                <a:gd name="connsiteY34" fmla="*/ 419099 h 419099"/>
                <a:gd name="connsiteX35" fmla="*/ 4757737 w 6024562"/>
                <a:gd name="connsiteY35" fmla="*/ 419099 h 419099"/>
                <a:gd name="connsiteX36" fmla="*/ 4752975 w 6024562"/>
                <a:gd name="connsiteY36" fmla="*/ 195262 h 419099"/>
                <a:gd name="connsiteX37" fmla="*/ 4805362 w 6024562"/>
                <a:gd name="connsiteY37" fmla="*/ 147637 h 419099"/>
                <a:gd name="connsiteX38" fmla="*/ 4976812 w 6024562"/>
                <a:gd name="connsiteY38" fmla="*/ 152399 h 419099"/>
                <a:gd name="connsiteX39" fmla="*/ 4976812 w 6024562"/>
                <a:gd name="connsiteY39" fmla="*/ 414337 h 419099"/>
                <a:gd name="connsiteX40" fmla="*/ 5110162 w 6024562"/>
                <a:gd name="connsiteY40" fmla="*/ 414337 h 419099"/>
                <a:gd name="connsiteX41" fmla="*/ 5110162 w 6024562"/>
                <a:gd name="connsiteY41" fmla="*/ 209549 h 419099"/>
                <a:gd name="connsiteX42" fmla="*/ 5157787 w 6024562"/>
                <a:gd name="connsiteY42" fmla="*/ 142874 h 419099"/>
                <a:gd name="connsiteX43" fmla="*/ 5334000 w 6024562"/>
                <a:gd name="connsiteY43" fmla="*/ 152399 h 419099"/>
                <a:gd name="connsiteX44" fmla="*/ 5338762 w 6024562"/>
                <a:gd name="connsiteY44" fmla="*/ 419099 h 419099"/>
                <a:gd name="connsiteX45" fmla="*/ 5472112 w 6024562"/>
                <a:gd name="connsiteY45" fmla="*/ 414337 h 419099"/>
                <a:gd name="connsiteX46" fmla="*/ 5472112 w 6024562"/>
                <a:gd name="connsiteY46" fmla="*/ 200024 h 419099"/>
                <a:gd name="connsiteX47" fmla="*/ 5524500 w 6024562"/>
                <a:gd name="connsiteY47" fmla="*/ 157162 h 419099"/>
                <a:gd name="connsiteX48" fmla="*/ 5705475 w 6024562"/>
                <a:gd name="connsiteY48" fmla="*/ 152399 h 419099"/>
                <a:gd name="connsiteX49" fmla="*/ 5710237 w 6024562"/>
                <a:gd name="connsiteY49" fmla="*/ 414337 h 419099"/>
                <a:gd name="connsiteX50" fmla="*/ 6024562 w 6024562"/>
                <a:gd name="connsiteY50" fmla="*/ 414337 h 419099"/>
                <a:gd name="connsiteX51" fmla="*/ 6019800 w 6024562"/>
                <a:gd name="connsiteY51" fmla="*/ 4762 h 419099"/>
                <a:gd name="connsiteX52" fmla="*/ 3009322 w 6024562"/>
                <a:gd name="connsiteY52" fmla="*/ 0 h 419099"/>
                <a:gd name="connsiteX53" fmla="*/ 4762 w 6024562"/>
                <a:gd name="connsiteY53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504825 w 6024562"/>
                <a:gd name="connsiteY5" fmla="*/ 223837 h 419099"/>
                <a:gd name="connsiteX6" fmla="*/ 500062 w 6024562"/>
                <a:gd name="connsiteY6" fmla="*/ 414337 h 419099"/>
                <a:gd name="connsiteX7" fmla="*/ 609600 w 6024562"/>
                <a:gd name="connsiteY7" fmla="*/ 419099 h 419099"/>
                <a:gd name="connsiteX8" fmla="*/ 614362 w 6024562"/>
                <a:gd name="connsiteY8" fmla="*/ 219074 h 419099"/>
                <a:gd name="connsiteX9" fmla="*/ 747712 w 6024562"/>
                <a:gd name="connsiteY9" fmla="*/ 161924 h 419099"/>
                <a:gd name="connsiteX10" fmla="*/ 890587 w 6024562"/>
                <a:gd name="connsiteY10" fmla="*/ 219074 h 419099"/>
                <a:gd name="connsiteX11" fmla="*/ 885825 w 6024562"/>
                <a:gd name="connsiteY11" fmla="*/ 409574 h 419099"/>
                <a:gd name="connsiteX12" fmla="*/ 1014412 w 6024562"/>
                <a:gd name="connsiteY12" fmla="*/ 414337 h 419099"/>
                <a:gd name="connsiteX13" fmla="*/ 1019175 w 6024562"/>
                <a:gd name="connsiteY13" fmla="*/ 214312 h 419099"/>
                <a:gd name="connsiteX14" fmla="*/ 1143000 w 6024562"/>
                <a:gd name="connsiteY14" fmla="*/ 152399 h 419099"/>
                <a:gd name="connsiteX15" fmla="*/ 1271587 w 6024562"/>
                <a:gd name="connsiteY15" fmla="*/ 209549 h 419099"/>
                <a:gd name="connsiteX16" fmla="*/ 1266825 w 6024562"/>
                <a:gd name="connsiteY16" fmla="*/ 414337 h 419099"/>
                <a:gd name="connsiteX17" fmla="*/ 1881187 w 6024562"/>
                <a:gd name="connsiteY17" fmla="*/ 414337 h 419099"/>
                <a:gd name="connsiteX18" fmla="*/ 2005012 w 6024562"/>
                <a:gd name="connsiteY18" fmla="*/ 133349 h 419099"/>
                <a:gd name="connsiteX19" fmla="*/ 2128837 w 6024562"/>
                <a:gd name="connsiteY19" fmla="*/ 404812 h 419099"/>
                <a:gd name="connsiteX20" fmla="*/ 2262187 w 6024562"/>
                <a:gd name="connsiteY20" fmla="*/ 152399 h 419099"/>
                <a:gd name="connsiteX21" fmla="*/ 2371725 w 6024562"/>
                <a:gd name="connsiteY21" fmla="*/ 419099 h 419099"/>
                <a:gd name="connsiteX22" fmla="*/ 2514600 w 6024562"/>
                <a:gd name="connsiteY22" fmla="*/ 157162 h 419099"/>
                <a:gd name="connsiteX23" fmla="*/ 3009322 w 6024562"/>
                <a:gd name="connsiteY23" fmla="*/ 412750 h 419099"/>
                <a:gd name="connsiteX24" fmla="*/ 3305175 w 6024562"/>
                <a:gd name="connsiteY24" fmla="*/ 409574 h 419099"/>
                <a:gd name="connsiteX25" fmla="*/ 3362325 w 6024562"/>
                <a:gd name="connsiteY25" fmla="*/ 161924 h 419099"/>
                <a:gd name="connsiteX26" fmla="*/ 3509962 w 6024562"/>
                <a:gd name="connsiteY26" fmla="*/ 161924 h 419099"/>
                <a:gd name="connsiteX27" fmla="*/ 3571875 w 6024562"/>
                <a:gd name="connsiteY27" fmla="*/ 400049 h 419099"/>
                <a:gd name="connsiteX28" fmla="*/ 3633787 w 6024562"/>
                <a:gd name="connsiteY28" fmla="*/ 157162 h 419099"/>
                <a:gd name="connsiteX29" fmla="*/ 3771900 w 6024562"/>
                <a:gd name="connsiteY29" fmla="*/ 152399 h 419099"/>
                <a:gd name="connsiteX30" fmla="*/ 3838575 w 6024562"/>
                <a:gd name="connsiteY30" fmla="*/ 419099 h 419099"/>
                <a:gd name="connsiteX31" fmla="*/ 3910012 w 6024562"/>
                <a:gd name="connsiteY31" fmla="*/ 152399 h 419099"/>
                <a:gd name="connsiteX32" fmla="*/ 4052887 w 6024562"/>
                <a:gd name="connsiteY32" fmla="*/ 161924 h 419099"/>
                <a:gd name="connsiteX33" fmla="*/ 4114800 w 6024562"/>
                <a:gd name="connsiteY33" fmla="*/ 419099 h 419099"/>
                <a:gd name="connsiteX34" fmla="*/ 4757737 w 6024562"/>
                <a:gd name="connsiteY34" fmla="*/ 419099 h 419099"/>
                <a:gd name="connsiteX35" fmla="*/ 4752975 w 6024562"/>
                <a:gd name="connsiteY35" fmla="*/ 195262 h 419099"/>
                <a:gd name="connsiteX36" fmla="*/ 4805362 w 6024562"/>
                <a:gd name="connsiteY36" fmla="*/ 147637 h 419099"/>
                <a:gd name="connsiteX37" fmla="*/ 4976812 w 6024562"/>
                <a:gd name="connsiteY37" fmla="*/ 152399 h 419099"/>
                <a:gd name="connsiteX38" fmla="*/ 4976812 w 6024562"/>
                <a:gd name="connsiteY38" fmla="*/ 414337 h 419099"/>
                <a:gd name="connsiteX39" fmla="*/ 5110162 w 6024562"/>
                <a:gd name="connsiteY39" fmla="*/ 414337 h 419099"/>
                <a:gd name="connsiteX40" fmla="*/ 5110162 w 6024562"/>
                <a:gd name="connsiteY40" fmla="*/ 209549 h 419099"/>
                <a:gd name="connsiteX41" fmla="*/ 5157787 w 6024562"/>
                <a:gd name="connsiteY41" fmla="*/ 142874 h 419099"/>
                <a:gd name="connsiteX42" fmla="*/ 5334000 w 6024562"/>
                <a:gd name="connsiteY42" fmla="*/ 152399 h 419099"/>
                <a:gd name="connsiteX43" fmla="*/ 5338762 w 6024562"/>
                <a:gd name="connsiteY43" fmla="*/ 419099 h 419099"/>
                <a:gd name="connsiteX44" fmla="*/ 5472112 w 6024562"/>
                <a:gd name="connsiteY44" fmla="*/ 414337 h 419099"/>
                <a:gd name="connsiteX45" fmla="*/ 5472112 w 6024562"/>
                <a:gd name="connsiteY45" fmla="*/ 200024 h 419099"/>
                <a:gd name="connsiteX46" fmla="*/ 5524500 w 6024562"/>
                <a:gd name="connsiteY46" fmla="*/ 157162 h 419099"/>
                <a:gd name="connsiteX47" fmla="*/ 5705475 w 6024562"/>
                <a:gd name="connsiteY47" fmla="*/ 152399 h 419099"/>
                <a:gd name="connsiteX48" fmla="*/ 5710237 w 6024562"/>
                <a:gd name="connsiteY48" fmla="*/ 414337 h 419099"/>
                <a:gd name="connsiteX49" fmla="*/ 6024562 w 6024562"/>
                <a:gd name="connsiteY49" fmla="*/ 414337 h 419099"/>
                <a:gd name="connsiteX50" fmla="*/ 6019800 w 6024562"/>
                <a:gd name="connsiteY50" fmla="*/ 4762 h 419099"/>
                <a:gd name="connsiteX51" fmla="*/ 3009322 w 6024562"/>
                <a:gd name="connsiteY51" fmla="*/ 0 h 419099"/>
                <a:gd name="connsiteX52" fmla="*/ 4762 w 6024562"/>
                <a:gd name="connsiteY52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504825 w 6024562"/>
                <a:gd name="connsiteY5" fmla="*/ 223837 h 419099"/>
                <a:gd name="connsiteX6" fmla="*/ 500062 w 6024562"/>
                <a:gd name="connsiteY6" fmla="*/ 414337 h 419099"/>
                <a:gd name="connsiteX7" fmla="*/ 609600 w 6024562"/>
                <a:gd name="connsiteY7" fmla="*/ 419099 h 419099"/>
                <a:gd name="connsiteX8" fmla="*/ 614362 w 6024562"/>
                <a:gd name="connsiteY8" fmla="*/ 219074 h 419099"/>
                <a:gd name="connsiteX9" fmla="*/ 747712 w 6024562"/>
                <a:gd name="connsiteY9" fmla="*/ 161924 h 419099"/>
                <a:gd name="connsiteX10" fmla="*/ 890587 w 6024562"/>
                <a:gd name="connsiteY10" fmla="*/ 219074 h 419099"/>
                <a:gd name="connsiteX11" fmla="*/ 885825 w 6024562"/>
                <a:gd name="connsiteY11" fmla="*/ 409574 h 419099"/>
                <a:gd name="connsiteX12" fmla="*/ 1014412 w 6024562"/>
                <a:gd name="connsiteY12" fmla="*/ 414337 h 419099"/>
                <a:gd name="connsiteX13" fmla="*/ 1019175 w 6024562"/>
                <a:gd name="connsiteY13" fmla="*/ 214312 h 419099"/>
                <a:gd name="connsiteX14" fmla="*/ 1143000 w 6024562"/>
                <a:gd name="connsiteY14" fmla="*/ 152399 h 419099"/>
                <a:gd name="connsiteX15" fmla="*/ 1271587 w 6024562"/>
                <a:gd name="connsiteY15" fmla="*/ 209549 h 419099"/>
                <a:gd name="connsiteX16" fmla="*/ 1266825 w 6024562"/>
                <a:gd name="connsiteY16" fmla="*/ 414337 h 419099"/>
                <a:gd name="connsiteX17" fmla="*/ 1881187 w 6024562"/>
                <a:gd name="connsiteY17" fmla="*/ 414337 h 419099"/>
                <a:gd name="connsiteX18" fmla="*/ 2005012 w 6024562"/>
                <a:gd name="connsiteY18" fmla="*/ 133349 h 419099"/>
                <a:gd name="connsiteX19" fmla="*/ 2128837 w 6024562"/>
                <a:gd name="connsiteY19" fmla="*/ 404812 h 419099"/>
                <a:gd name="connsiteX20" fmla="*/ 2262187 w 6024562"/>
                <a:gd name="connsiteY20" fmla="*/ 152399 h 419099"/>
                <a:gd name="connsiteX21" fmla="*/ 2371725 w 6024562"/>
                <a:gd name="connsiteY21" fmla="*/ 419099 h 419099"/>
                <a:gd name="connsiteX22" fmla="*/ 3009322 w 6024562"/>
                <a:gd name="connsiteY22" fmla="*/ 412750 h 419099"/>
                <a:gd name="connsiteX23" fmla="*/ 3305175 w 6024562"/>
                <a:gd name="connsiteY23" fmla="*/ 409574 h 419099"/>
                <a:gd name="connsiteX24" fmla="*/ 3362325 w 6024562"/>
                <a:gd name="connsiteY24" fmla="*/ 161924 h 419099"/>
                <a:gd name="connsiteX25" fmla="*/ 3509962 w 6024562"/>
                <a:gd name="connsiteY25" fmla="*/ 161924 h 419099"/>
                <a:gd name="connsiteX26" fmla="*/ 3571875 w 6024562"/>
                <a:gd name="connsiteY26" fmla="*/ 400049 h 419099"/>
                <a:gd name="connsiteX27" fmla="*/ 3633787 w 6024562"/>
                <a:gd name="connsiteY27" fmla="*/ 157162 h 419099"/>
                <a:gd name="connsiteX28" fmla="*/ 3771900 w 6024562"/>
                <a:gd name="connsiteY28" fmla="*/ 152399 h 419099"/>
                <a:gd name="connsiteX29" fmla="*/ 3838575 w 6024562"/>
                <a:gd name="connsiteY29" fmla="*/ 419099 h 419099"/>
                <a:gd name="connsiteX30" fmla="*/ 3910012 w 6024562"/>
                <a:gd name="connsiteY30" fmla="*/ 152399 h 419099"/>
                <a:gd name="connsiteX31" fmla="*/ 4052887 w 6024562"/>
                <a:gd name="connsiteY31" fmla="*/ 161924 h 419099"/>
                <a:gd name="connsiteX32" fmla="*/ 4114800 w 6024562"/>
                <a:gd name="connsiteY32" fmla="*/ 419099 h 419099"/>
                <a:gd name="connsiteX33" fmla="*/ 4757737 w 6024562"/>
                <a:gd name="connsiteY33" fmla="*/ 419099 h 419099"/>
                <a:gd name="connsiteX34" fmla="*/ 4752975 w 6024562"/>
                <a:gd name="connsiteY34" fmla="*/ 195262 h 419099"/>
                <a:gd name="connsiteX35" fmla="*/ 4805362 w 6024562"/>
                <a:gd name="connsiteY35" fmla="*/ 147637 h 419099"/>
                <a:gd name="connsiteX36" fmla="*/ 4976812 w 6024562"/>
                <a:gd name="connsiteY36" fmla="*/ 152399 h 419099"/>
                <a:gd name="connsiteX37" fmla="*/ 4976812 w 6024562"/>
                <a:gd name="connsiteY37" fmla="*/ 414337 h 419099"/>
                <a:gd name="connsiteX38" fmla="*/ 5110162 w 6024562"/>
                <a:gd name="connsiteY38" fmla="*/ 414337 h 419099"/>
                <a:gd name="connsiteX39" fmla="*/ 5110162 w 6024562"/>
                <a:gd name="connsiteY39" fmla="*/ 209549 h 419099"/>
                <a:gd name="connsiteX40" fmla="*/ 5157787 w 6024562"/>
                <a:gd name="connsiteY40" fmla="*/ 142874 h 419099"/>
                <a:gd name="connsiteX41" fmla="*/ 5334000 w 6024562"/>
                <a:gd name="connsiteY41" fmla="*/ 152399 h 419099"/>
                <a:gd name="connsiteX42" fmla="*/ 5338762 w 6024562"/>
                <a:gd name="connsiteY42" fmla="*/ 419099 h 419099"/>
                <a:gd name="connsiteX43" fmla="*/ 5472112 w 6024562"/>
                <a:gd name="connsiteY43" fmla="*/ 414337 h 419099"/>
                <a:gd name="connsiteX44" fmla="*/ 5472112 w 6024562"/>
                <a:gd name="connsiteY44" fmla="*/ 200024 h 419099"/>
                <a:gd name="connsiteX45" fmla="*/ 5524500 w 6024562"/>
                <a:gd name="connsiteY45" fmla="*/ 157162 h 419099"/>
                <a:gd name="connsiteX46" fmla="*/ 5705475 w 6024562"/>
                <a:gd name="connsiteY46" fmla="*/ 152399 h 419099"/>
                <a:gd name="connsiteX47" fmla="*/ 5710237 w 6024562"/>
                <a:gd name="connsiteY47" fmla="*/ 414337 h 419099"/>
                <a:gd name="connsiteX48" fmla="*/ 6024562 w 6024562"/>
                <a:gd name="connsiteY48" fmla="*/ 414337 h 419099"/>
                <a:gd name="connsiteX49" fmla="*/ 6019800 w 6024562"/>
                <a:gd name="connsiteY49" fmla="*/ 4762 h 419099"/>
                <a:gd name="connsiteX50" fmla="*/ 3009322 w 6024562"/>
                <a:gd name="connsiteY50" fmla="*/ 0 h 419099"/>
                <a:gd name="connsiteX51" fmla="*/ 4762 w 6024562"/>
                <a:gd name="connsiteY51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504825 w 6024562"/>
                <a:gd name="connsiteY5" fmla="*/ 223837 h 419099"/>
                <a:gd name="connsiteX6" fmla="*/ 500062 w 6024562"/>
                <a:gd name="connsiteY6" fmla="*/ 414337 h 419099"/>
                <a:gd name="connsiteX7" fmla="*/ 609600 w 6024562"/>
                <a:gd name="connsiteY7" fmla="*/ 419099 h 419099"/>
                <a:gd name="connsiteX8" fmla="*/ 614362 w 6024562"/>
                <a:gd name="connsiteY8" fmla="*/ 219074 h 419099"/>
                <a:gd name="connsiteX9" fmla="*/ 747712 w 6024562"/>
                <a:gd name="connsiteY9" fmla="*/ 161924 h 419099"/>
                <a:gd name="connsiteX10" fmla="*/ 890587 w 6024562"/>
                <a:gd name="connsiteY10" fmla="*/ 219074 h 419099"/>
                <a:gd name="connsiteX11" fmla="*/ 885825 w 6024562"/>
                <a:gd name="connsiteY11" fmla="*/ 409574 h 419099"/>
                <a:gd name="connsiteX12" fmla="*/ 1014412 w 6024562"/>
                <a:gd name="connsiteY12" fmla="*/ 414337 h 419099"/>
                <a:gd name="connsiteX13" fmla="*/ 1019175 w 6024562"/>
                <a:gd name="connsiteY13" fmla="*/ 214312 h 419099"/>
                <a:gd name="connsiteX14" fmla="*/ 1143000 w 6024562"/>
                <a:gd name="connsiteY14" fmla="*/ 152399 h 419099"/>
                <a:gd name="connsiteX15" fmla="*/ 1271587 w 6024562"/>
                <a:gd name="connsiteY15" fmla="*/ 209549 h 419099"/>
                <a:gd name="connsiteX16" fmla="*/ 1266825 w 6024562"/>
                <a:gd name="connsiteY16" fmla="*/ 414337 h 419099"/>
                <a:gd name="connsiteX17" fmla="*/ 1881187 w 6024562"/>
                <a:gd name="connsiteY17" fmla="*/ 414337 h 419099"/>
                <a:gd name="connsiteX18" fmla="*/ 2005012 w 6024562"/>
                <a:gd name="connsiteY18" fmla="*/ 133349 h 419099"/>
                <a:gd name="connsiteX19" fmla="*/ 2128837 w 6024562"/>
                <a:gd name="connsiteY19" fmla="*/ 404812 h 419099"/>
                <a:gd name="connsiteX20" fmla="*/ 2262187 w 6024562"/>
                <a:gd name="connsiteY20" fmla="*/ 152399 h 419099"/>
                <a:gd name="connsiteX21" fmla="*/ 3009322 w 6024562"/>
                <a:gd name="connsiteY21" fmla="*/ 412750 h 419099"/>
                <a:gd name="connsiteX22" fmla="*/ 3305175 w 6024562"/>
                <a:gd name="connsiteY22" fmla="*/ 409574 h 419099"/>
                <a:gd name="connsiteX23" fmla="*/ 3362325 w 6024562"/>
                <a:gd name="connsiteY23" fmla="*/ 161924 h 419099"/>
                <a:gd name="connsiteX24" fmla="*/ 3509962 w 6024562"/>
                <a:gd name="connsiteY24" fmla="*/ 161924 h 419099"/>
                <a:gd name="connsiteX25" fmla="*/ 3571875 w 6024562"/>
                <a:gd name="connsiteY25" fmla="*/ 400049 h 419099"/>
                <a:gd name="connsiteX26" fmla="*/ 3633787 w 6024562"/>
                <a:gd name="connsiteY26" fmla="*/ 157162 h 419099"/>
                <a:gd name="connsiteX27" fmla="*/ 3771900 w 6024562"/>
                <a:gd name="connsiteY27" fmla="*/ 152399 h 419099"/>
                <a:gd name="connsiteX28" fmla="*/ 3838575 w 6024562"/>
                <a:gd name="connsiteY28" fmla="*/ 419099 h 419099"/>
                <a:gd name="connsiteX29" fmla="*/ 3910012 w 6024562"/>
                <a:gd name="connsiteY29" fmla="*/ 152399 h 419099"/>
                <a:gd name="connsiteX30" fmla="*/ 4052887 w 6024562"/>
                <a:gd name="connsiteY30" fmla="*/ 161924 h 419099"/>
                <a:gd name="connsiteX31" fmla="*/ 4114800 w 6024562"/>
                <a:gd name="connsiteY31" fmla="*/ 419099 h 419099"/>
                <a:gd name="connsiteX32" fmla="*/ 4757737 w 6024562"/>
                <a:gd name="connsiteY32" fmla="*/ 419099 h 419099"/>
                <a:gd name="connsiteX33" fmla="*/ 4752975 w 6024562"/>
                <a:gd name="connsiteY33" fmla="*/ 195262 h 419099"/>
                <a:gd name="connsiteX34" fmla="*/ 4805362 w 6024562"/>
                <a:gd name="connsiteY34" fmla="*/ 147637 h 419099"/>
                <a:gd name="connsiteX35" fmla="*/ 4976812 w 6024562"/>
                <a:gd name="connsiteY35" fmla="*/ 152399 h 419099"/>
                <a:gd name="connsiteX36" fmla="*/ 4976812 w 6024562"/>
                <a:gd name="connsiteY36" fmla="*/ 414337 h 419099"/>
                <a:gd name="connsiteX37" fmla="*/ 5110162 w 6024562"/>
                <a:gd name="connsiteY37" fmla="*/ 414337 h 419099"/>
                <a:gd name="connsiteX38" fmla="*/ 5110162 w 6024562"/>
                <a:gd name="connsiteY38" fmla="*/ 209549 h 419099"/>
                <a:gd name="connsiteX39" fmla="*/ 5157787 w 6024562"/>
                <a:gd name="connsiteY39" fmla="*/ 142874 h 419099"/>
                <a:gd name="connsiteX40" fmla="*/ 5334000 w 6024562"/>
                <a:gd name="connsiteY40" fmla="*/ 152399 h 419099"/>
                <a:gd name="connsiteX41" fmla="*/ 5338762 w 6024562"/>
                <a:gd name="connsiteY41" fmla="*/ 419099 h 419099"/>
                <a:gd name="connsiteX42" fmla="*/ 5472112 w 6024562"/>
                <a:gd name="connsiteY42" fmla="*/ 414337 h 419099"/>
                <a:gd name="connsiteX43" fmla="*/ 5472112 w 6024562"/>
                <a:gd name="connsiteY43" fmla="*/ 200024 h 419099"/>
                <a:gd name="connsiteX44" fmla="*/ 5524500 w 6024562"/>
                <a:gd name="connsiteY44" fmla="*/ 157162 h 419099"/>
                <a:gd name="connsiteX45" fmla="*/ 5705475 w 6024562"/>
                <a:gd name="connsiteY45" fmla="*/ 152399 h 419099"/>
                <a:gd name="connsiteX46" fmla="*/ 5710237 w 6024562"/>
                <a:gd name="connsiteY46" fmla="*/ 414337 h 419099"/>
                <a:gd name="connsiteX47" fmla="*/ 6024562 w 6024562"/>
                <a:gd name="connsiteY47" fmla="*/ 414337 h 419099"/>
                <a:gd name="connsiteX48" fmla="*/ 6019800 w 6024562"/>
                <a:gd name="connsiteY48" fmla="*/ 4762 h 419099"/>
                <a:gd name="connsiteX49" fmla="*/ 3009322 w 6024562"/>
                <a:gd name="connsiteY49" fmla="*/ 0 h 419099"/>
                <a:gd name="connsiteX50" fmla="*/ 4762 w 6024562"/>
                <a:gd name="connsiteY50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504825 w 6024562"/>
                <a:gd name="connsiteY5" fmla="*/ 223837 h 419099"/>
                <a:gd name="connsiteX6" fmla="*/ 500062 w 6024562"/>
                <a:gd name="connsiteY6" fmla="*/ 414337 h 419099"/>
                <a:gd name="connsiteX7" fmla="*/ 609600 w 6024562"/>
                <a:gd name="connsiteY7" fmla="*/ 419099 h 419099"/>
                <a:gd name="connsiteX8" fmla="*/ 614362 w 6024562"/>
                <a:gd name="connsiteY8" fmla="*/ 219074 h 419099"/>
                <a:gd name="connsiteX9" fmla="*/ 747712 w 6024562"/>
                <a:gd name="connsiteY9" fmla="*/ 161924 h 419099"/>
                <a:gd name="connsiteX10" fmla="*/ 890587 w 6024562"/>
                <a:gd name="connsiteY10" fmla="*/ 219074 h 419099"/>
                <a:gd name="connsiteX11" fmla="*/ 885825 w 6024562"/>
                <a:gd name="connsiteY11" fmla="*/ 409574 h 419099"/>
                <a:gd name="connsiteX12" fmla="*/ 1014412 w 6024562"/>
                <a:gd name="connsiteY12" fmla="*/ 414337 h 419099"/>
                <a:gd name="connsiteX13" fmla="*/ 1019175 w 6024562"/>
                <a:gd name="connsiteY13" fmla="*/ 214312 h 419099"/>
                <a:gd name="connsiteX14" fmla="*/ 1143000 w 6024562"/>
                <a:gd name="connsiteY14" fmla="*/ 152399 h 419099"/>
                <a:gd name="connsiteX15" fmla="*/ 1271587 w 6024562"/>
                <a:gd name="connsiteY15" fmla="*/ 209549 h 419099"/>
                <a:gd name="connsiteX16" fmla="*/ 1266825 w 6024562"/>
                <a:gd name="connsiteY16" fmla="*/ 414337 h 419099"/>
                <a:gd name="connsiteX17" fmla="*/ 1881187 w 6024562"/>
                <a:gd name="connsiteY17" fmla="*/ 414337 h 419099"/>
                <a:gd name="connsiteX18" fmla="*/ 2005012 w 6024562"/>
                <a:gd name="connsiteY18" fmla="*/ 133349 h 419099"/>
                <a:gd name="connsiteX19" fmla="*/ 2128837 w 6024562"/>
                <a:gd name="connsiteY19" fmla="*/ 404812 h 419099"/>
                <a:gd name="connsiteX20" fmla="*/ 3009322 w 6024562"/>
                <a:gd name="connsiteY20" fmla="*/ 412750 h 419099"/>
                <a:gd name="connsiteX21" fmla="*/ 3305175 w 6024562"/>
                <a:gd name="connsiteY21" fmla="*/ 409574 h 419099"/>
                <a:gd name="connsiteX22" fmla="*/ 3362325 w 6024562"/>
                <a:gd name="connsiteY22" fmla="*/ 161924 h 419099"/>
                <a:gd name="connsiteX23" fmla="*/ 3509962 w 6024562"/>
                <a:gd name="connsiteY23" fmla="*/ 161924 h 419099"/>
                <a:gd name="connsiteX24" fmla="*/ 3571875 w 6024562"/>
                <a:gd name="connsiteY24" fmla="*/ 400049 h 419099"/>
                <a:gd name="connsiteX25" fmla="*/ 3633787 w 6024562"/>
                <a:gd name="connsiteY25" fmla="*/ 157162 h 419099"/>
                <a:gd name="connsiteX26" fmla="*/ 3771900 w 6024562"/>
                <a:gd name="connsiteY26" fmla="*/ 152399 h 419099"/>
                <a:gd name="connsiteX27" fmla="*/ 3838575 w 6024562"/>
                <a:gd name="connsiteY27" fmla="*/ 419099 h 419099"/>
                <a:gd name="connsiteX28" fmla="*/ 3910012 w 6024562"/>
                <a:gd name="connsiteY28" fmla="*/ 152399 h 419099"/>
                <a:gd name="connsiteX29" fmla="*/ 4052887 w 6024562"/>
                <a:gd name="connsiteY29" fmla="*/ 161924 h 419099"/>
                <a:gd name="connsiteX30" fmla="*/ 4114800 w 6024562"/>
                <a:gd name="connsiteY30" fmla="*/ 419099 h 419099"/>
                <a:gd name="connsiteX31" fmla="*/ 4757737 w 6024562"/>
                <a:gd name="connsiteY31" fmla="*/ 419099 h 419099"/>
                <a:gd name="connsiteX32" fmla="*/ 4752975 w 6024562"/>
                <a:gd name="connsiteY32" fmla="*/ 195262 h 419099"/>
                <a:gd name="connsiteX33" fmla="*/ 4805362 w 6024562"/>
                <a:gd name="connsiteY33" fmla="*/ 147637 h 419099"/>
                <a:gd name="connsiteX34" fmla="*/ 4976812 w 6024562"/>
                <a:gd name="connsiteY34" fmla="*/ 152399 h 419099"/>
                <a:gd name="connsiteX35" fmla="*/ 4976812 w 6024562"/>
                <a:gd name="connsiteY35" fmla="*/ 414337 h 419099"/>
                <a:gd name="connsiteX36" fmla="*/ 5110162 w 6024562"/>
                <a:gd name="connsiteY36" fmla="*/ 414337 h 419099"/>
                <a:gd name="connsiteX37" fmla="*/ 5110162 w 6024562"/>
                <a:gd name="connsiteY37" fmla="*/ 209549 h 419099"/>
                <a:gd name="connsiteX38" fmla="*/ 5157787 w 6024562"/>
                <a:gd name="connsiteY38" fmla="*/ 142874 h 419099"/>
                <a:gd name="connsiteX39" fmla="*/ 5334000 w 6024562"/>
                <a:gd name="connsiteY39" fmla="*/ 152399 h 419099"/>
                <a:gd name="connsiteX40" fmla="*/ 5338762 w 6024562"/>
                <a:gd name="connsiteY40" fmla="*/ 419099 h 419099"/>
                <a:gd name="connsiteX41" fmla="*/ 5472112 w 6024562"/>
                <a:gd name="connsiteY41" fmla="*/ 414337 h 419099"/>
                <a:gd name="connsiteX42" fmla="*/ 5472112 w 6024562"/>
                <a:gd name="connsiteY42" fmla="*/ 200024 h 419099"/>
                <a:gd name="connsiteX43" fmla="*/ 5524500 w 6024562"/>
                <a:gd name="connsiteY43" fmla="*/ 157162 h 419099"/>
                <a:gd name="connsiteX44" fmla="*/ 5705475 w 6024562"/>
                <a:gd name="connsiteY44" fmla="*/ 152399 h 419099"/>
                <a:gd name="connsiteX45" fmla="*/ 5710237 w 6024562"/>
                <a:gd name="connsiteY45" fmla="*/ 414337 h 419099"/>
                <a:gd name="connsiteX46" fmla="*/ 6024562 w 6024562"/>
                <a:gd name="connsiteY46" fmla="*/ 414337 h 419099"/>
                <a:gd name="connsiteX47" fmla="*/ 6019800 w 6024562"/>
                <a:gd name="connsiteY47" fmla="*/ 4762 h 419099"/>
                <a:gd name="connsiteX48" fmla="*/ 3009322 w 6024562"/>
                <a:gd name="connsiteY48" fmla="*/ 0 h 419099"/>
                <a:gd name="connsiteX49" fmla="*/ 4762 w 6024562"/>
                <a:gd name="connsiteY49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504825 w 6024562"/>
                <a:gd name="connsiteY5" fmla="*/ 223837 h 419099"/>
                <a:gd name="connsiteX6" fmla="*/ 500062 w 6024562"/>
                <a:gd name="connsiteY6" fmla="*/ 414337 h 419099"/>
                <a:gd name="connsiteX7" fmla="*/ 609600 w 6024562"/>
                <a:gd name="connsiteY7" fmla="*/ 419099 h 419099"/>
                <a:gd name="connsiteX8" fmla="*/ 614362 w 6024562"/>
                <a:gd name="connsiteY8" fmla="*/ 219074 h 419099"/>
                <a:gd name="connsiteX9" fmla="*/ 747712 w 6024562"/>
                <a:gd name="connsiteY9" fmla="*/ 161924 h 419099"/>
                <a:gd name="connsiteX10" fmla="*/ 890587 w 6024562"/>
                <a:gd name="connsiteY10" fmla="*/ 219074 h 419099"/>
                <a:gd name="connsiteX11" fmla="*/ 885825 w 6024562"/>
                <a:gd name="connsiteY11" fmla="*/ 409574 h 419099"/>
                <a:gd name="connsiteX12" fmla="*/ 1014412 w 6024562"/>
                <a:gd name="connsiteY12" fmla="*/ 414337 h 419099"/>
                <a:gd name="connsiteX13" fmla="*/ 1019175 w 6024562"/>
                <a:gd name="connsiteY13" fmla="*/ 214312 h 419099"/>
                <a:gd name="connsiteX14" fmla="*/ 1143000 w 6024562"/>
                <a:gd name="connsiteY14" fmla="*/ 152399 h 419099"/>
                <a:gd name="connsiteX15" fmla="*/ 1271587 w 6024562"/>
                <a:gd name="connsiteY15" fmla="*/ 209549 h 419099"/>
                <a:gd name="connsiteX16" fmla="*/ 1266825 w 6024562"/>
                <a:gd name="connsiteY16" fmla="*/ 414337 h 419099"/>
                <a:gd name="connsiteX17" fmla="*/ 1881187 w 6024562"/>
                <a:gd name="connsiteY17" fmla="*/ 414337 h 419099"/>
                <a:gd name="connsiteX18" fmla="*/ 2005012 w 6024562"/>
                <a:gd name="connsiteY18" fmla="*/ 133349 h 419099"/>
                <a:gd name="connsiteX19" fmla="*/ 3009322 w 6024562"/>
                <a:gd name="connsiteY19" fmla="*/ 412750 h 419099"/>
                <a:gd name="connsiteX20" fmla="*/ 3305175 w 6024562"/>
                <a:gd name="connsiteY20" fmla="*/ 409574 h 419099"/>
                <a:gd name="connsiteX21" fmla="*/ 3362325 w 6024562"/>
                <a:gd name="connsiteY21" fmla="*/ 161924 h 419099"/>
                <a:gd name="connsiteX22" fmla="*/ 3509962 w 6024562"/>
                <a:gd name="connsiteY22" fmla="*/ 161924 h 419099"/>
                <a:gd name="connsiteX23" fmla="*/ 3571875 w 6024562"/>
                <a:gd name="connsiteY23" fmla="*/ 400049 h 419099"/>
                <a:gd name="connsiteX24" fmla="*/ 3633787 w 6024562"/>
                <a:gd name="connsiteY24" fmla="*/ 157162 h 419099"/>
                <a:gd name="connsiteX25" fmla="*/ 3771900 w 6024562"/>
                <a:gd name="connsiteY25" fmla="*/ 152399 h 419099"/>
                <a:gd name="connsiteX26" fmla="*/ 3838575 w 6024562"/>
                <a:gd name="connsiteY26" fmla="*/ 419099 h 419099"/>
                <a:gd name="connsiteX27" fmla="*/ 3910012 w 6024562"/>
                <a:gd name="connsiteY27" fmla="*/ 152399 h 419099"/>
                <a:gd name="connsiteX28" fmla="*/ 4052887 w 6024562"/>
                <a:gd name="connsiteY28" fmla="*/ 161924 h 419099"/>
                <a:gd name="connsiteX29" fmla="*/ 4114800 w 6024562"/>
                <a:gd name="connsiteY29" fmla="*/ 419099 h 419099"/>
                <a:gd name="connsiteX30" fmla="*/ 4757737 w 6024562"/>
                <a:gd name="connsiteY30" fmla="*/ 419099 h 419099"/>
                <a:gd name="connsiteX31" fmla="*/ 4752975 w 6024562"/>
                <a:gd name="connsiteY31" fmla="*/ 195262 h 419099"/>
                <a:gd name="connsiteX32" fmla="*/ 4805362 w 6024562"/>
                <a:gd name="connsiteY32" fmla="*/ 147637 h 419099"/>
                <a:gd name="connsiteX33" fmla="*/ 4976812 w 6024562"/>
                <a:gd name="connsiteY33" fmla="*/ 152399 h 419099"/>
                <a:gd name="connsiteX34" fmla="*/ 4976812 w 6024562"/>
                <a:gd name="connsiteY34" fmla="*/ 414337 h 419099"/>
                <a:gd name="connsiteX35" fmla="*/ 5110162 w 6024562"/>
                <a:gd name="connsiteY35" fmla="*/ 414337 h 419099"/>
                <a:gd name="connsiteX36" fmla="*/ 5110162 w 6024562"/>
                <a:gd name="connsiteY36" fmla="*/ 209549 h 419099"/>
                <a:gd name="connsiteX37" fmla="*/ 5157787 w 6024562"/>
                <a:gd name="connsiteY37" fmla="*/ 142874 h 419099"/>
                <a:gd name="connsiteX38" fmla="*/ 5334000 w 6024562"/>
                <a:gd name="connsiteY38" fmla="*/ 152399 h 419099"/>
                <a:gd name="connsiteX39" fmla="*/ 5338762 w 6024562"/>
                <a:gd name="connsiteY39" fmla="*/ 419099 h 419099"/>
                <a:gd name="connsiteX40" fmla="*/ 5472112 w 6024562"/>
                <a:gd name="connsiteY40" fmla="*/ 414337 h 419099"/>
                <a:gd name="connsiteX41" fmla="*/ 5472112 w 6024562"/>
                <a:gd name="connsiteY41" fmla="*/ 200024 h 419099"/>
                <a:gd name="connsiteX42" fmla="*/ 5524500 w 6024562"/>
                <a:gd name="connsiteY42" fmla="*/ 157162 h 419099"/>
                <a:gd name="connsiteX43" fmla="*/ 5705475 w 6024562"/>
                <a:gd name="connsiteY43" fmla="*/ 152399 h 419099"/>
                <a:gd name="connsiteX44" fmla="*/ 5710237 w 6024562"/>
                <a:gd name="connsiteY44" fmla="*/ 414337 h 419099"/>
                <a:gd name="connsiteX45" fmla="*/ 6024562 w 6024562"/>
                <a:gd name="connsiteY45" fmla="*/ 414337 h 419099"/>
                <a:gd name="connsiteX46" fmla="*/ 6019800 w 6024562"/>
                <a:gd name="connsiteY46" fmla="*/ 4762 h 419099"/>
                <a:gd name="connsiteX47" fmla="*/ 3009322 w 6024562"/>
                <a:gd name="connsiteY47" fmla="*/ 0 h 419099"/>
                <a:gd name="connsiteX48" fmla="*/ 4762 w 6024562"/>
                <a:gd name="connsiteY48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504825 w 6024562"/>
                <a:gd name="connsiteY5" fmla="*/ 223837 h 419099"/>
                <a:gd name="connsiteX6" fmla="*/ 500062 w 6024562"/>
                <a:gd name="connsiteY6" fmla="*/ 414337 h 419099"/>
                <a:gd name="connsiteX7" fmla="*/ 609600 w 6024562"/>
                <a:gd name="connsiteY7" fmla="*/ 419099 h 419099"/>
                <a:gd name="connsiteX8" fmla="*/ 614362 w 6024562"/>
                <a:gd name="connsiteY8" fmla="*/ 219074 h 419099"/>
                <a:gd name="connsiteX9" fmla="*/ 747712 w 6024562"/>
                <a:gd name="connsiteY9" fmla="*/ 161924 h 419099"/>
                <a:gd name="connsiteX10" fmla="*/ 890587 w 6024562"/>
                <a:gd name="connsiteY10" fmla="*/ 219074 h 419099"/>
                <a:gd name="connsiteX11" fmla="*/ 885825 w 6024562"/>
                <a:gd name="connsiteY11" fmla="*/ 409574 h 419099"/>
                <a:gd name="connsiteX12" fmla="*/ 1014412 w 6024562"/>
                <a:gd name="connsiteY12" fmla="*/ 414337 h 419099"/>
                <a:gd name="connsiteX13" fmla="*/ 1019175 w 6024562"/>
                <a:gd name="connsiteY13" fmla="*/ 214312 h 419099"/>
                <a:gd name="connsiteX14" fmla="*/ 1143000 w 6024562"/>
                <a:gd name="connsiteY14" fmla="*/ 152399 h 419099"/>
                <a:gd name="connsiteX15" fmla="*/ 1271587 w 6024562"/>
                <a:gd name="connsiteY15" fmla="*/ 209549 h 419099"/>
                <a:gd name="connsiteX16" fmla="*/ 1266825 w 6024562"/>
                <a:gd name="connsiteY16" fmla="*/ 414337 h 419099"/>
                <a:gd name="connsiteX17" fmla="*/ 1881187 w 6024562"/>
                <a:gd name="connsiteY17" fmla="*/ 414337 h 419099"/>
                <a:gd name="connsiteX18" fmla="*/ 3009322 w 6024562"/>
                <a:gd name="connsiteY18" fmla="*/ 412750 h 419099"/>
                <a:gd name="connsiteX19" fmla="*/ 3305175 w 6024562"/>
                <a:gd name="connsiteY19" fmla="*/ 409574 h 419099"/>
                <a:gd name="connsiteX20" fmla="*/ 3362325 w 6024562"/>
                <a:gd name="connsiteY20" fmla="*/ 161924 h 419099"/>
                <a:gd name="connsiteX21" fmla="*/ 3509962 w 6024562"/>
                <a:gd name="connsiteY21" fmla="*/ 161924 h 419099"/>
                <a:gd name="connsiteX22" fmla="*/ 3571875 w 6024562"/>
                <a:gd name="connsiteY22" fmla="*/ 400049 h 419099"/>
                <a:gd name="connsiteX23" fmla="*/ 3633787 w 6024562"/>
                <a:gd name="connsiteY23" fmla="*/ 157162 h 419099"/>
                <a:gd name="connsiteX24" fmla="*/ 3771900 w 6024562"/>
                <a:gd name="connsiteY24" fmla="*/ 152399 h 419099"/>
                <a:gd name="connsiteX25" fmla="*/ 3838575 w 6024562"/>
                <a:gd name="connsiteY25" fmla="*/ 419099 h 419099"/>
                <a:gd name="connsiteX26" fmla="*/ 3910012 w 6024562"/>
                <a:gd name="connsiteY26" fmla="*/ 152399 h 419099"/>
                <a:gd name="connsiteX27" fmla="*/ 4052887 w 6024562"/>
                <a:gd name="connsiteY27" fmla="*/ 161924 h 419099"/>
                <a:gd name="connsiteX28" fmla="*/ 4114800 w 6024562"/>
                <a:gd name="connsiteY28" fmla="*/ 419099 h 419099"/>
                <a:gd name="connsiteX29" fmla="*/ 4757737 w 6024562"/>
                <a:gd name="connsiteY29" fmla="*/ 419099 h 419099"/>
                <a:gd name="connsiteX30" fmla="*/ 4752975 w 6024562"/>
                <a:gd name="connsiteY30" fmla="*/ 195262 h 419099"/>
                <a:gd name="connsiteX31" fmla="*/ 4805362 w 6024562"/>
                <a:gd name="connsiteY31" fmla="*/ 147637 h 419099"/>
                <a:gd name="connsiteX32" fmla="*/ 4976812 w 6024562"/>
                <a:gd name="connsiteY32" fmla="*/ 152399 h 419099"/>
                <a:gd name="connsiteX33" fmla="*/ 4976812 w 6024562"/>
                <a:gd name="connsiteY33" fmla="*/ 414337 h 419099"/>
                <a:gd name="connsiteX34" fmla="*/ 5110162 w 6024562"/>
                <a:gd name="connsiteY34" fmla="*/ 414337 h 419099"/>
                <a:gd name="connsiteX35" fmla="*/ 5110162 w 6024562"/>
                <a:gd name="connsiteY35" fmla="*/ 209549 h 419099"/>
                <a:gd name="connsiteX36" fmla="*/ 5157787 w 6024562"/>
                <a:gd name="connsiteY36" fmla="*/ 142874 h 419099"/>
                <a:gd name="connsiteX37" fmla="*/ 5334000 w 6024562"/>
                <a:gd name="connsiteY37" fmla="*/ 152399 h 419099"/>
                <a:gd name="connsiteX38" fmla="*/ 5338762 w 6024562"/>
                <a:gd name="connsiteY38" fmla="*/ 419099 h 419099"/>
                <a:gd name="connsiteX39" fmla="*/ 5472112 w 6024562"/>
                <a:gd name="connsiteY39" fmla="*/ 414337 h 419099"/>
                <a:gd name="connsiteX40" fmla="*/ 5472112 w 6024562"/>
                <a:gd name="connsiteY40" fmla="*/ 200024 h 419099"/>
                <a:gd name="connsiteX41" fmla="*/ 5524500 w 6024562"/>
                <a:gd name="connsiteY41" fmla="*/ 157162 h 419099"/>
                <a:gd name="connsiteX42" fmla="*/ 5705475 w 6024562"/>
                <a:gd name="connsiteY42" fmla="*/ 152399 h 419099"/>
                <a:gd name="connsiteX43" fmla="*/ 5710237 w 6024562"/>
                <a:gd name="connsiteY43" fmla="*/ 414337 h 419099"/>
                <a:gd name="connsiteX44" fmla="*/ 6024562 w 6024562"/>
                <a:gd name="connsiteY44" fmla="*/ 414337 h 419099"/>
                <a:gd name="connsiteX45" fmla="*/ 6019800 w 6024562"/>
                <a:gd name="connsiteY45" fmla="*/ 4762 h 419099"/>
                <a:gd name="connsiteX46" fmla="*/ 3009322 w 6024562"/>
                <a:gd name="connsiteY46" fmla="*/ 0 h 419099"/>
                <a:gd name="connsiteX47" fmla="*/ 4762 w 6024562"/>
                <a:gd name="connsiteY47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504825 w 6024562"/>
                <a:gd name="connsiteY5" fmla="*/ 223837 h 419099"/>
                <a:gd name="connsiteX6" fmla="*/ 500062 w 6024562"/>
                <a:gd name="connsiteY6" fmla="*/ 414337 h 419099"/>
                <a:gd name="connsiteX7" fmla="*/ 609600 w 6024562"/>
                <a:gd name="connsiteY7" fmla="*/ 419099 h 419099"/>
                <a:gd name="connsiteX8" fmla="*/ 614362 w 6024562"/>
                <a:gd name="connsiteY8" fmla="*/ 219074 h 419099"/>
                <a:gd name="connsiteX9" fmla="*/ 747712 w 6024562"/>
                <a:gd name="connsiteY9" fmla="*/ 161924 h 419099"/>
                <a:gd name="connsiteX10" fmla="*/ 890587 w 6024562"/>
                <a:gd name="connsiteY10" fmla="*/ 219074 h 419099"/>
                <a:gd name="connsiteX11" fmla="*/ 885825 w 6024562"/>
                <a:gd name="connsiteY11" fmla="*/ 409574 h 419099"/>
                <a:gd name="connsiteX12" fmla="*/ 1014412 w 6024562"/>
                <a:gd name="connsiteY12" fmla="*/ 414337 h 419099"/>
                <a:gd name="connsiteX13" fmla="*/ 1019175 w 6024562"/>
                <a:gd name="connsiteY13" fmla="*/ 214312 h 419099"/>
                <a:gd name="connsiteX14" fmla="*/ 1143000 w 6024562"/>
                <a:gd name="connsiteY14" fmla="*/ 152399 h 419099"/>
                <a:gd name="connsiteX15" fmla="*/ 1271587 w 6024562"/>
                <a:gd name="connsiteY15" fmla="*/ 209549 h 419099"/>
                <a:gd name="connsiteX16" fmla="*/ 1266825 w 6024562"/>
                <a:gd name="connsiteY16" fmla="*/ 414337 h 419099"/>
                <a:gd name="connsiteX17" fmla="*/ 3009322 w 6024562"/>
                <a:gd name="connsiteY17" fmla="*/ 412750 h 419099"/>
                <a:gd name="connsiteX18" fmla="*/ 3305175 w 6024562"/>
                <a:gd name="connsiteY18" fmla="*/ 409574 h 419099"/>
                <a:gd name="connsiteX19" fmla="*/ 3362325 w 6024562"/>
                <a:gd name="connsiteY19" fmla="*/ 161924 h 419099"/>
                <a:gd name="connsiteX20" fmla="*/ 3509962 w 6024562"/>
                <a:gd name="connsiteY20" fmla="*/ 161924 h 419099"/>
                <a:gd name="connsiteX21" fmla="*/ 3571875 w 6024562"/>
                <a:gd name="connsiteY21" fmla="*/ 400049 h 419099"/>
                <a:gd name="connsiteX22" fmla="*/ 3633787 w 6024562"/>
                <a:gd name="connsiteY22" fmla="*/ 157162 h 419099"/>
                <a:gd name="connsiteX23" fmla="*/ 3771900 w 6024562"/>
                <a:gd name="connsiteY23" fmla="*/ 152399 h 419099"/>
                <a:gd name="connsiteX24" fmla="*/ 3838575 w 6024562"/>
                <a:gd name="connsiteY24" fmla="*/ 419099 h 419099"/>
                <a:gd name="connsiteX25" fmla="*/ 3910012 w 6024562"/>
                <a:gd name="connsiteY25" fmla="*/ 152399 h 419099"/>
                <a:gd name="connsiteX26" fmla="*/ 4052887 w 6024562"/>
                <a:gd name="connsiteY26" fmla="*/ 161924 h 419099"/>
                <a:gd name="connsiteX27" fmla="*/ 4114800 w 6024562"/>
                <a:gd name="connsiteY27" fmla="*/ 419099 h 419099"/>
                <a:gd name="connsiteX28" fmla="*/ 4757737 w 6024562"/>
                <a:gd name="connsiteY28" fmla="*/ 419099 h 419099"/>
                <a:gd name="connsiteX29" fmla="*/ 4752975 w 6024562"/>
                <a:gd name="connsiteY29" fmla="*/ 195262 h 419099"/>
                <a:gd name="connsiteX30" fmla="*/ 4805362 w 6024562"/>
                <a:gd name="connsiteY30" fmla="*/ 147637 h 419099"/>
                <a:gd name="connsiteX31" fmla="*/ 4976812 w 6024562"/>
                <a:gd name="connsiteY31" fmla="*/ 152399 h 419099"/>
                <a:gd name="connsiteX32" fmla="*/ 4976812 w 6024562"/>
                <a:gd name="connsiteY32" fmla="*/ 414337 h 419099"/>
                <a:gd name="connsiteX33" fmla="*/ 5110162 w 6024562"/>
                <a:gd name="connsiteY33" fmla="*/ 414337 h 419099"/>
                <a:gd name="connsiteX34" fmla="*/ 5110162 w 6024562"/>
                <a:gd name="connsiteY34" fmla="*/ 209549 h 419099"/>
                <a:gd name="connsiteX35" fmla="*/ 5157787 w 6024562"/>
                <a:gd name="connsiteY35" fmla="*/ 142874 h 419099"/>
                <a:gd name="connsiteX36" fmla="*/ 5334000 w 6024562"/>
                <a:gd name="connsiteY36" fmla="*/ 152399 h 419099"/>
                <a:gd name="connsiteX37" fmla="*/ 5338762 w 6024562"/>
                <a:gd name="connsiteY37" fmla="*/ 419099 h 419099"/>
                <a:gd name="connsiteX38" fmla="*/ 5472112 w 6024562"/>
                <a:gd name="connsiteY38" fmla="*/ 414337 h 419099"/>
                <a:gd name="connsiteX39" fmla="*/ 5472112 w 6024562"/>
                <a:gd name="connsiteY39" fmla="*/ 200024 h 419099"/>
                <a:gd name="connsiteX40" fmla="*/ 5524500 w 6024562"/>
                <a:gd name="connsiteY40" fmla="*/ 157162 h 419099"/>
                <a:gd name="connsiteX41" fmla="*/ 5705475 w 6024562"/>
                <a:gd name="connsiteY41" fmla="*/ 152399 h 419099"/>
                <a:gd name="connsiteX42" fmla="*/ 5710237 w 6024562"/>
                <a:gd name="connsiteY42" fmla="*/ 414337 h 419099"/>
                <a:gd name="connsiteX43" fmla="*/ 6024562 w 6024562"/>
                <a:gd name="connsiteY43" fmla="*/ 414337 h 419099"/>
                <a:gd name="connsiteX44" fmla="*/ 6019800 w 6024562"/>
                <a:gd name="connsiteY44" fmla="*/ 4762 h 419099"/>
                <a:gd name="connsiteX45" fmla="*/ 3009322 w 6024562"/>
                <a:gd name="connsiteY45" fmla="*/ 0 h 419099"/>
                <a:gd name="connsiteX46" fmla="*/ 4762 w 6024562"/>
                <a:gd name="connsiteY46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504825 w 6024562"/>
                <a:gd name="connsiteY5" fmla="*/ 223837 h 419099"/>
                <a:gd name="connsiteX6" fmla="*/ 500062 w 6024562"/>
                <a:gd name="connsiteY6" fmla="*/ 414337 h 419099"/>
                <a:gd name="connsiteX7" fmla="*/ 609600 w 6024562"/>
                <a:gd name="connsiteY7" fmla="*/ 419099 h 419099"/>
                <a:gd name="connsiteX8" fmla="*/ 614362 w 6024562"/>
                <a:gd name="connsiteY8" fmla="*/ 219074 h 419099"/>
                <a:gd name="connsiteX9" fmla="*/ 747712 w 6024562"/>
                <a:gd name="connsiteY9" fmla="*/ 161924 h 419099"/>
                <a:gd name="connsiteX10" fmla="*/ 890587 w 6024562"/>
                <a:gd name="connsiteY10" fmla="*/ 219074 h 419099"/>
                <a:gd name="connsiteX11" fmla="*/ 885825 w 6024562"/>
                <a:gd name="connsiteY11" fmla="*/ 409574 h 419099"/>
                <a:gd name="connsiteX12" fmla="*/ 1014412 w 6024562"/>
                <a:gd name="connsiteY12" fmla="*/ 414337 h 419099"/>
                <a:gd name="connsiteX13" fmla="*/ 1019175 w 6024562"/>
                <a:gd name="connsiteY13" fmla="*/ 214312 h 419099"/>
                <a:gd name="connsiteX14" fmla="*/ 1143000 w 6024562"/>
                <a:gd name="connsiteY14" fmla="*/ 152399 h 419099"/>
                <a:gd name="connsiteX15" fmla="*/ 1271587 w 6024562"/>
                <a:gd name="connsiteY15" fmla="*/ 209549 h 419099"/>
                <a:gd name="connsiteX16" fmla="*/ 3009322 w 6024562"/>
                <a:gd name="connsiteY16" fmla="*/ 412750 h 419099"/>
                <a:gd name="connsiteX17" fmla="*/ 3305175 w 6024562"/>
                <a:gd name="connsiteY17" fmla="*/ 409574 h 419099"/>
                <a:gd name="connsiteX18" fmla="*/ 3362325 w 6024562"/>
                <a:gd name="connsiteY18" fmla="*/ 161924 h 419099"/>
                <a:gd name="connsiteX19" fmla="*/ 3509962 w 6024562"/>
                <a:gd name="connsiteY19" fmla="*/ 161924 h 419099"/>
                <a:gd name="connsiteX20" fmla="*/ 3571875 w 6024562"/>
                <a:gd name="connsiteY20" fmla="*/ 400049 h 419099"/>
                <a:gd name="connsiteX21" fmla="*/ 3633787 w 6024562"/>
                <a:gd name="connsiteY21" fmla="*/ 157162 h 419099"/>
                <a:gd name="connsiteX22" fmla="*/ 3771900 w 6024562"/>
                <a:gd name="connsiteY22" fmla="*/ 152399 h 419099"/>
                <a:gd name="connsiteX23" fmla="*/ 3838575 w 6024562"/>
                <a:gd name="connsiteY23" fmla="*/ 419099 h 419099"/>
                <a:gd name="connsiteX24" fmla="*/ 3910012 w 6024562"/>
                <a:gd name="connsiteY24" fmla="*/ 152399 h 419099"/>
                <a:gd name="connsiteX25" fmla="*/ 4052887 w 6024562"/>
                <a:gd name="connsiteY25" fmla="*/ 161924 h 419099"/>
                <a:gd name="connsiteX26" fmla="*/ 4114800 w 6024562"/>
                <a:gd name="connsiteY26" fmla="*/ 419099 h 419099"/>
                <a:gd name="connsiteX27" fmla="*/ 4757737 w 6024562"/>
                <a:gd name="connsiteY27" fmla="*/ 419099 h 419099"/>
                <a:gd name="connsiteX28" fmla="*/ 4752975 w 6024562"/>
                <a:gd name="connsiteY28" fmla="*/ 195262 h 419099"/>
                <a:gd name="connsiteX29" fmla="*/ 4805362 w 6024562"/>
                <a:gd name="connsiteY29" fmla="*/ 147637 h 419099"/>
                <a:gd name="connsiteX30" fmla="*/ 4976812 w 6024562"/>
                <a:gd name="connsiteY30" fmla="*/ 152399 h 419099"/>
                <a:gd name="connsiteX31" fmla="*/ 4976812 w 6024562"/>
                <a:gd name="connsiteY31" fmla="*/ 414337 h 419099"/>
                <a:gd name="connsiteX32" fmla="*/ 5110162 w 6024562"/>
                <a:gd name="connsiteY32" fmla="*/ 414337 h 419099"/>
                <a:gd name="connsiteX33" fmla="*/ 5110162 w 6024562"/>
                <a:gd name="connsiteY33" fmla="*/ 209549 h 419099"/>
                <a:gd name="connsiteX34" fmla="*/ 5157787 w 6024562"/>
                <a:gd name="connsiteY34" fmla="*/ 142874 h 419099"/>
                <a:gd name="connsiteX35" fmla="*/ 5334000 w 6024562"/>
                <a:gd name="connsiteY35" fmla="*/ 152399 h 419099"/>
                <a:gd name="connsiteX36" fmla="*/ 5338762 w 6024562"/>
                <a:gd name="connsiteY36" fmla="*/ 419099 h 419099"/>
                <a:gd name="connsiteX37" fmla="*/ 5472112 w 6024562"/>
                <a:gd name="connsiteY37" fmla="*/ 414337 h 419099"/>
                <a:gd name="connsiteX38" fmla="*/ 5472112 w 6024562"/>
                <a:gd name="connsiteY38" fmla="*/ 200024 h 419099"/>
                <a:gd name="connsiteX39" fmla="*/ 5524500 w 6024562"/>
                <a:gd name="connsiteY39" fmla="*/ 157162 h 419099"/>
                <a:gd name="connsiteX40" fmla="*/ 5705475 w 6024562"/>
                <a:gd name="connsiteY40" fmla="*/ 152399 h 419099"/>
                <a:gd name="connsiteX41" fmla="*/ 5710237 w 6024562"/>
                <a:gd name="connsiteY41" fmla="*/ 414337 h 419099"/>
                <a:gd name="connsiteX42" fmla="*/ 6024562 w 6024562"/>
                <a:gd name="connsiteY42" fmla="*/ 414337 h 419099"/>
                <a:gd name="connsiteX43" fmla="*/ 6019800 w 6024562"/>
                <a:gd name="connsiteY43" fmla="*/ 4762 h 419099"/>
                <a:gd name="connsiteX44" fmla="*/ 3009322 w 6024562"/>
                <a:gd name="connsiteY44" fmla="*/ 0 h 419099"/>
                <a:gd name="connsiteX45" fmla="*/ 4762 w 6024562"/>
                <a:gd name="connsiteY45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504825 w 6024562"/>
                <a:gd name="connsiteY5" fmla="*/ 223837 h 419099"/>
                <a:gd name="connsiteX6" fmla="*/ 500062 w 6024562"/>
                <a:gd name="connsiteY6" fmla="*/ 414337 h 419099"/>
                <a:gd name="connsiteX7" fmla="*/ 609600 w 6024562"/>
                <a:gd name="connsiteY7" fmla="*/ 419099 h 419099"/>
                <a:gd name="connsiteX8" fmla="*/ 614362 w 6024562"/>
                <a:gd name="connsiteY8" fmla="*/ 219074 h 419099"/>
                <a:gd name="connsiteX9" fmla="*/ 747712 w 6024562"/>
                <a:gd name="connsiteY9" fmla="*/ 161924 h 419099"/>
                <a:gd name="connsiteX10" fmla="*/ 890587 w 6024562"/>
                <a:gd name="connsiteY10" fmla="*/ 219074 h 419099"/>
                <a:gd name="connsiteX11" fmla="*/ 885825 w 6024562"/>
                <a:gd name="connsiteY11" fmla="*/ 409574 h 419099"/>
                <a:gd name="connsiteX12" fmla="*/ 1014412 w 6024562"/>
                <a:gd name="connsiteY12" fmla="*/ 414337 h 419099"/>
                <a:gd name="connsiteX13" fmla="*/ 1019175 w 6024562"/>
                <a:gd name="connsiteY13" fmla="*/ 214312 h 419099"/>
                <a:gd name="connsiteX14" fmla="*/ 1143000 w 6024562"/>
                <a:gd name="connsiteY14" fmla="*/ 152399 h 419099"/>
                <a:gd name="connsiteX15" fmla="*/ 3009322 w 6024562"/>
                <a:gd name="connsiteY15" fmla="*/ 412750 h 419099"/>
                <a:gd name="connsiteX16" fmla="*/ 3305175 w 6024562"/>
                <a:gd name="connsiteY16" fmla="*/ 409574 h 419099"/>
                <a:gd name="connsiteX17" fmla="*/ 3362325 w 6024562"/>
                <a:gd name="connsiteY17" fmla="*/ 161924 h 419099"/>
                <a:gd name="connsiteX18" fmla="*/ 3509962 w 6024562"/>
                <a:gd name="connsiteY18" fmla="*/ 161924 h 419099"/>
                <a:gd name="connsiteX19" fmla="*/ 3571875 w 6024562"/>
                <a:gd name="connsiteY19" fmla="*/ 400049 h 419099"/>
                <a:gd name="connsiteX20" fmla="*/ 3633787 w 6024562"/>
                <a:gd name="connsiteY20" fmla="*/ 157162 h 419099"/>
                <a:gd name="connsiteX21" fmla="*/ 3771900 w 6024562"/>
                <a:gd name="connsiteY21" fmla="*/ 152399 h 419099"/>
                <a:gd name="connsiteX22" fmla="*/ 3838575 w 6024562"/>
                <a:gd name="connsiteY22" fmla="*/ 419099 h 419099"/>
                <a:gd name="connsiteX23" fmla="*/ 3910012 w 6024562"/>
                <a:gd name="connsiteY23" fmla="*/ 152399 h 419099"/>
                <a:gd name="connsiteX24" fmla="*/ 4052887 w 6024562"/>
                <a:gd name="connsiteY24" fmla="*/ 161924 h 419099"/>
                <a:gd name="connsiteX25" fmla="*/ 4114800 w 6024562"/>
                <a:gd name="connsiteY25" fmla="*/ 419099 h 419099"/>
                <a:gd name="connsiteX26" fmla="*/ 4757737 w 6024562"/>
                <a:gd name="connsiteY26" fmla="*/ 419099 h 419099"/>
                <a:gd name="connsiteX27" fmla="*/ 4752975 w 6024562"/>
                <a:gd name="connsiteY27" fmla="*/ 195262 h 419099"/>
                <a:gd name="connsiteX28" fmla="*/ 4805362 w 6024562"/>
                <a:gd name="connsiteY28" fmla="*/ 147637 h 419099"/>
                <a:gd name="connsiteX29" fmla="*/ 4976812 w 6024562"/>
                <a:gd name="connsiteY29" fmla="*/ 152399 h 419099"/>
                <a:gd name="connsiteX30" fmla="*/ 4976812 w 6024562"/>
                <a:gd name="connsiteY30" fmla="*/ 414337 h 419099"/>
                <a:gd name="connsiteX31" fmla="*/ 5110162 w 6024562"/>
                <a:gd name="connsiteY31" fmla="*/ 414337 h 419099"/>
                <a:gd name="connsiteX32" fmla="*/ 5110162 w 6024562"/>
                <a:gd name="connsiteY32" fmla="*/ 209549 h 419099"/>
                <a:gd name="connsiteX33" fmla="*/ 5157787 w 6024562"/>
                <a:gd name="connsiteY33" fmla="*/ 142874 h 419099"/>
                <a:gd name="connsiteX34" fmla="*/ 5334000 w 6024562"/>
                <a:gd name="connsiteY34" fmla="*/ 152399 h 419099"/>
                <a:gd name="connsiteX35" fmla="*/ 5338762 w 6024562"/>
                <a:gd name="connsiteY35" fmla="*/ 419099 h 419099"/>
                <a:gd name="connsiteX36" fmla="*/ 5472112 w 6024562"/>
                <a:gd name="connsiteY36" fmla="*/ 414337 h 419099"/>
                <a:gd name="connsiteX37" fmla="*/ 5472112 w 6024562"/>
                <a:gd name="connsiteY37" fmla="*/ 200024 h 419099"/>
                <a:gd name="connsiteX38" fmla="*/ 5524500 w 6024562"/>
                <a:gd name="connsiteY38" fmla="*/ 157162 h 419099"/>
                <a:gd name="connsiteX39" fmla="*/ 5705475 w 6024562"/>
                <a:gd name="connsiteY39" fmla="*/ 152399 h 419099"/>
                <a:gd name="connsiteX40" fmla="*/ 5710237 w 6024562"/>
                <a:gd name="connsiteY40" fmla="*/ 414337 h 419099"/>
                <a:gd name="connsiteX41" fmla="*/ 6024562 w 6024562"/>
                <a:gd name="connsiteY41" fmla="*/ 414337 h 419099"/>
                <a:gd name="connsiteX42" fmla="*/ 6019800 w 6024562"/>
                <a:gd name="connsiteY42" fmla="*/ 4762 h 419099"/>
                <a:gd name="connsiteX43" fmla="*/ 3009322 w 6024562"/>
                <a:gd name="connsiteY43" fmla="*/ 0 h 419099"/>
                <a:gd name="connsiteX44" fmla="*/ 4762 w 6024562"/>
                <a:gd name="connsiteY44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504825 w 6024562"/>
                <a:gd name="connsiteY5" fmla="*/ 223837 h 419099"/>
                <a:gd name="connsiteX6" fmla="*/ 500062 w 6024562"/>
                <a:gd name="connsiteY6" fmla="*/ 414337 h 419099"/>
                <a:gd name="connsiteX7" fmla="*/ 609600 w 6024562"/>
                <a:gd name="connsiteY7" fmla="*/ 419099 h 419099"/>
                <a:gd name="connsiteX8" fmla="*/ 614362 w 6024562"/>
                <a:gd name="connsiteY8" fmla="*/ 219074 h 419099"/>
                <a:gd name="connsiteX9" fmla="*/ 747712 w 6024562"/>
                <a:gd name="connsiteY9" fmla="*/ 161924 h 419099"/>
                <a:gd name="connsiteX10" fmla="*/ 890587 w 6024562"/>
                <a:gd name="connsiteY10" fmla="*/ 219074 h 419099"/>
                <a:gd name="connsiteX11" fmla="*/ 885825 w 6024562"/>
                <a:gd name="connsiteY11" fmla="*/ 409574 h 419099"/>
                <a:gd name="connsiteX12" fmla="*/ 1014412 w 6024562"/>
                <a:gd name="connsiteY12" fmla="*/ 414337 h 419099"/>
                <a:gd name="connsiteX13" fmla="*/ 1019175 w 6024562"/>
                <a:gd name="connsiteY13" fmla="*/ 214312 h 419099"/>
                <a:gd name="connsiteX14" fmla="*/ 3009322 w 6024562"/>
                <a:gd name="connsiteY14" fmla="*/ 412750 h 419099"/>
                <a:gd name="connsiteX15" fmla="*/ 3305175 w 6024562"/>
                <a:gd name="connsiteY15" fmla="*/ 409574 h 419099"/>
                <a:gd name="connsiteX16" fmla="*/ 3362325 w 6024562"/>
                <a:gd name="connsiteY16" fmla="*/ 161924 h 419099"/>
                <a:gd name="connsiteX17" fmla="*/ 3509962 w 6024562"/>
                <a:gd name="connsiteY17" fmla="*/ 161924 h 419099"/>
                <a:gd name="connsiteX18" fmla="*/ 3571875 w 6024562"/>
                <a:gd name="connsiteY18" fmla="*/ 400049 h 419099"/>
                <a:gd name="connsiteX19" fmla="*/ 3633787 w 6024562"/>
                <a:gd name="connsiteY19" fmla="*/ 157162 h 419099"/>
                <a:gd name="connsiteX20" fmla="*/ 3771900 w 6024562"/>
                <a:gd name="connsiteY20" fmla="*/ 152399 h 419099"/>
                <a:gd name="connsiteX21" fmla="*/ 3838575 w 6024562"/>
                <a:gd name="connsiteY21" fmla="*/ 419099 h 419099"/>
                <a:gd name="connsiteX22" fmla="*/ 3910012 w 6024562"/>
                <a:gd name="connsiteY22" fmla="*/ 152399 h 419099"/>
                <a:gd name="connsiteX23" fmla="*/ 4052887 w 6024562"/>
                <a:gd name="connsiteY23" fmla="*/ 161924 h 419099"/>
                <a:gd name="connsiteX24" fmla="*/ 4114800 w 6024562"/>
                <a:gd name="connsiteY24" fmla="*/ 419099 h 419099"/>
                <a:gd name="connsiteX25" fmla="*/ 4757737 w 6024562"/>
                <a:gd name="connsiteY25" fmla="*/ 419099 h 419099"/>
                <a:gd name="connsiteX26" fmla="*/ 4752975 w 6024562"/>
                <a:gd name="connsiteY26" fmla="*/ 195262 h 419099"/>
                <a:gd name="connsiteX27" fmla="*/ 4805362 w 6024562"/>
                <a:gd name="connsiteY27" fmla="*/ 147637 h 419099"/>
                <a:gd name="connsiteX28" fmla="*/ 4976812 w 6024562"/>
                <a:gd name="connsiteY28" fmla="*/ 152399 h 419099"/>
                <a:gd name="connsiteX29" fmla="*/ 4976812 w 6024562"/>
                <a:gd name="connsiteY29" fmla="*/ 414337 h 419099"/>
                <a:gd name="connsiteX30" fmla="*/ 5110162 w 6024562"/>
                <a:gd name="connsiteY30" fmla="*/ 414337 h 419099"/>
                <a:gd name="connsiteX31" fmla="*/ 5110162 w 6024562"/>
                <a:gd name="connsiteY31" fmla="*/ 209549 h 419099"/>
                <a:gd name="connsiteX32" fmla="*/ 5157787 w 6024562"/>
                <a:gd name="connsiteY32" fmla="*/ 142874 h 419099"/>
                <a:gd name="connsiteX33" fmla="*/ 5334000 w 6024562"/>
                <a:gd name="connsiteY33" fmla="*/ 152399 h 419099"/>
                <a:gd name="connsiteX34" fmla="*/ 5338762 w 6024562"/>
                <a:gd name="connsiteY34" fmla="*/ 419099 h 419099"/>
                <a:gd name="connsiteX35" fmla="*/ 5472112 w 6024562"/>
                <a:gd name="connsiteY35" fmla="*/ 414337 h 419099"/>
                <a:gd name="connsiteX36" fmla="*/ 5472112 w 6024562"/>
                <a:gd name="connsiteY36" fmla="*/ 200024 h 419099"/>
                <a:gd name="connsiteX37" fmla="*/ 5524500 w 6024562"/>
                <a:gd name="connsiteY37" fmla="*/ 157162 h 419099"/>
                <a:gd name="connsiteX38" fmla="*/ 5705475 w 6024562"/>
                <a:gd name="connsiteY38" fmla="*/ 152399 h 419099"/>
                <a:gd name="connsiteX39" fmla="*/ 5710237 w 6024562"/>
                <a:gd name="connsiteY39" fmla="*/ 414337 h 419099"/>
                <a:gd name="connsiteX40" fmla="*/ 6024562 w 6024562"/>
                <a:gd name="connsiteY40" fmla="*/ 414337 h 419099"/>
                <a:gd name="connsiteX41" fmla="*/ 6019800 w 6024562"/>
                <a:gd name="connsiteY41" fmla="*/ 4762 h 419099"/>
                <a:gd name="connsiteX42" fmla="*/ 3009322 w 6024562"/>
                <a:gd name="connsiteY42" fmla="*/ 0 h 419099"/>
                <a:gd name="connsiteX43" fmla="*/ 4762 w 6024562"/>
                <a:gd name="connsiteY43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504825 w 6024562"/>
                <a:gd name="connsiteY5" fmla="*/ 223837 h 419099"/>
                <a:gd name="connsiteX6" fmla="*/ 500062 w 6024562"/>
                <a:gd name="connsiteY6" fmla="*/ 414337 h 419099"/>
                <a:gd name="connsiteX7" fmla="*/ 609600 w 6024562"/>
                <a:gd name="connsiteY7" fmla="*/ 419099 h 419099"/>
                <a:gd name="connsiteX8" fmla="*/ 614362 w 6024562"/>
                <a:gd name="connsiteY8" fmla="*/ 219074 h 419099"/>
                <a:gd name="connsiteX9" fmla="*/ 747712 w 6024562"/>
                <a:gd name="connsiteY9" fmla="*/ 161924 h 419099"/>
                <a:gd name="connsiteX10" fmla="*/ 890587 w 6024562"/>
                <a:gd name="connsiteY10" fmla="*/ 219074 h 419099"/>
                <a:gd name="connsiteX11" fmla="*/ 885825 w 6024562"/>
                <a:gd name="connsiteY11" fmla="*/ 409574 h 419099"/>
                <a:gd name="connsiteX12" fmla="*/ 1014412 w 6024562"/>
                <a:gd name="connsiteY12" fmla="*/ 414337 h 419099"/>
                <a:gd name="connsiteX13" fmla="*/ 3009322 w 6024562"/>
                <a:gd name="connsiteY13" fmla="*/ 412750 h 419099"/>
                <a:gd name="connsiteX14" fmla="*/ 3305175 w 6024562"/>
                <a:gd name="connsiteY14" fmla="*/ 409574 h 419099"/>
                <a:gd name="connsiteX15" fmla="*/ 3362325 w 6024562"/>
                <a:gd name="connsiteY15" fmla="*/ 161924 h 419099"/>
                <a:gd name="connsiteX16" fmla="*/ 3509962 w 6024562"/>
                <a:gd name="connsiteY16" fmla="*/ 161924 h 419099"/>
                <a:gd name="connsiteX17" fmla="*/ 3571875 w 6024562"/>
                <a:gd name="connsiteY17" fmla="*/ 400049 h 419099"/>
                <a:gd name="connsiteX18" fmla="*/ 3633787 w 6024562"/>
                <a:gd name="connsiteY18" fmla="*/ 157162 h 419099"/>
                <a:gd name="connsiteX19" fmla="*/ 3771900 w 6024562"/>
                <a:gd name="connsiteY19" fmla="*/ 152399 h 419099"/>
                <a:gd name="connsiteX20" fmla="*/ 3838575 w 6024562"/>
                <a:gd name="connsiteY20" fmla="*/ 419099 h 419099"/>
                <a:gd name="connsiteX21" fmla="*/ 3910012 w 6024562"/>
                <a:gd name="connsiteY21" fmla="*/ 152399 h 419099"/>
                <a:gd name="connsiteX22" fmla="*/ 4052887 w 6024562"/>
                <a:gd name="connsiteY22" fmla="*/ 161924 h 419099"/>
                <a:gd name="connsiteX23" fmla="*/ 4114800 w 6024562"/>
                <a:gd name="connsiteY23" fmla="*/ 419099 h 419099"/>
                <a:gd name="connsiteX24" fmla="*/ 4757737 w 6024562"/>
                <a:gd name="connsiteY24" fmla="*/ 419099 h 419099"/>
                <a:gd name="connsiteX25" fmla="*/ 4752975 w 6024562"/>
                <a:gd name="connsiteY25" fmla="*/ 195262 h 419099"/>
                <a:gd name="connsiteX26" fmla="*/ 4805362 w 6024562"/>
                <a:gd name="connsiteY26" fmla="*/ 147637 h 419099"/>
                <a:gd name="connsiteX27" fmla="*/ 4976812 w 6024562"/>
                <a:gd name="connsiteY27" fmla="*/ 152399 h 419099"/>
                <a:gd name="connsiteX28" fmla="*/ 4976812 w 6024562"/>
                <a:gd name="connsiteY28" fmla="*/ 414337 h 419099"/>
                <a:gd name="connsiteX29" fmla="*/ 5110162 w 6024562"/>
                <a:gd name="connsiteY29" fmla="*/ 414337 h 419099"/>
                <a:gd name="connsiteX30" fmla="*/ 5110162 w 6024562"/>
                <a:gd name="connsiteY30" fmla="*/ 209549 h 419099"/>
                <a:gd name="connsiteX31" fmla="*/ 5157787 w 6024562"/>
                <a:gd name="connsiteY31" fmla="*/ 142874 h 419099"/>
                <a:gd name="connsiteX32" fmla="*/ 5334000 w 6024562"/>
                <a:gd name="connsiteY32" fmla="*/ 152399 h 419099"/>
                <a:gd name="connsiteX33" fmla="*/ 5338762 w 6024562"/>
                <a:gd name="connsiteY33" fmla="*/ 419099 h 419099"/>
                <a:gd name="connsiteX34" fmla="*/ 5472112 w 6024562"/>
                <a:gd name="connsiteY34" fmla="*/ 414337 h 419099"/>
                <a:gd name="connsiteX35" fmla="*/ 5472112 w 6024562"/>
                <a:gd name="connsiteY35" fmla="*/ 200024 h 419099"/>
                <a:gd name="connsiteX36" fmla="*/ 5524500 w 6024562"/>
                <a:gd name="connsiteY36" fmla="*/ 157162 h 419099"/>
                <a:gd name="connsiteX37" fmla="*/ 5705475 w 6024562"/>
                <a:gd name="connsiteY37" fmla="*/ 152399 h 419099"/>
                <a:gd name="connsiteX38" fmla="*/ 5710237 w 6024562"/>
                <a:gd name="connsiteY38" fmla="*/ 414337 h 419099"/>
                <a:gd name="connsiteX39" fmla="*/ 6024562 w 6024562"/>
                <a:gd name="connsiteY39" fmla="*/ 414337 h 419099"/>
                <a:gd name="connsiteX40" fmla="*/ 6019800 w 6024562"/>
                <a:gd name="connsiteY40" fmla="*/ 4762 h 419099"/>
                <a:gd name="connsiteX41" fmla="*/ 3009322 w 6024562"/>
                <a:gd name="connsiteY41" fmla="*/ 0 h 419099"/>
                <a:gd name="connsiteX42" fmla="*/ 4762 w 6024562"/>
                <a:gd name="connsiteY42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504825 w 6024562"/>
                <a:gd name="connsiteY5" fmla="*/ 223837 h 419099"/>
                <a:gd name="connsiteX6" fmla="*/ 500062 w 6024562"/>
                <a:gd name="connsiteY6" fmla="*/ 414337 h 419099"/>
                <a:gd name="connsiteX7" fmla="*/ 609600 w 6024562"/>
                <a:gd name="connsiteY7" fmla="*/ 419099 h 419099"/>
                <a:gd name="connsiteX8" fmla="*/ 614362 w 6024562"/>
                <a:gd name="connsiteY8" fmla="*/ 219074 h 419099"/>
                <a:gd name="connsiteX9" fmla="*/ 747712 w 6024562"/>
                <a:gd name="connsiteY9" fmla="*/ 161924 h 419099"/>
                <a:gd name="connsiteX10" fmla="*/ 890587 w 6024562"/>
                <a:gd name="connsiteY10" fmla="*/ 219074 h 419099"/>
                <a:gd name="connsiteX11" fmla="*/ 885825 w 6024562"/>
                <a:gd name="connsiteY11" fmla="*/ 409574 h 419099"/>
                <a:gd name="connsiteX12" fmla="*/ 3009322 w 6024562"/>
                <a:gd name="connsiteY12" fmla="*/ 412750 h 419099"/>
                <a:gd name="connsiteX13" fmla="*/ 3305175 w 6024562"/>
                <a:gd name="connsiteY13" fmla="*/ 409574 h 419099"/>
                <a:gd name="connsiteX14" fmla="*/ 3362325 w 6024562"/>
                <a:gd name="connsiteY14" fmla="*/ 161924 h 419099"/>
                <a:gd name="connsiteX15" fmla="*/ 3509962 w 6024562"/>
                <a:gd name="connsiteY15" fmla="*/ 161924 h 419099"/>
                <a:gd name="connsiteX16" fmla="*/ 3571875 w 6024562"/>
                <a:gd name="connsiteY16" fmla="*/ 400049 h 419099"/>
                <a:gd name="connsiteX17" fmla="*/ 3633787 w 6024562"/>
                <a:gd name="connsiteY17" fmla="*/ 157162 h 419099"/>
                <a:gd name="connsiteX18" fmla="*/ 3771900 w 6024562"/>
                <a:gd name="connsiteY18" fmla="*/ 152399 h 419099"/>
                <a:gd name="connsiteX19" fmla="*/ 3838575 w 6024562"/>
                <a:gd name="connsiteY19" fmla="*/ 419099 h 419099"/>
                <a:gd name="connsiteX20" fmla="*/ 3910012 w 6024562"/>
                <a:gd name="connsiteY20" fmla="*/ 152399 h 419099"/>
                <a:gd name="connsiteX21" fmla="*/ 4052887 w 6024562"/>
                <a:gd name="connsiteY21" fmla="*/ 161924 h 419099"/>
                <a:gd name="connsiteX22" fmla="*/ 4114800 w 6024562"/>
                <a:gd name="connsiteY22" fmla="*/ 419099 h 419099"/>
                <a:gd name="connsiteX23" fmla="*/ 4757737 w 6024562"/>
                <a:gd name="connsiteY23" fmla="*/ 419099 h 419099"/>
                <a:gd name="connsiteX24" fmla="*/ 4752975 w 6024562"/>
                <a:gd name="connsiteY24" fmla="*/ 195262 h 419099"/>
                <a:gd name="connsiteX25" fmla="*/ 4805362 w 6024562"/>
                <a:gd name="connsiteY25" fmla="*/ 147637 h 419099"/>
                <a:gd name="connsiteX26" fmla="*/ 4976812 w 6024562"/>
                <a:gd name="connsiteY26" fmla="*/ 152399 h 419099"/>
                <a:gd name="connsiteX27" fmla="*/ 4976812 w 6024562"/>
                <a:gd name="connsiteY27" fmla="*/ 414337 h 419099"/>
                <a:gd name="connsiteX28" fmla="*/ 5110162 w 6024562"/>
                <a:gd name="connsiteY28" fmla="*/ 414337 h 419099"/>
                <a:gd name="connsiteX29" fmla="*/ 5110162 w 6024562"/>
                <a:gd name="connsiteY29" fmla="*/ 209549 h 419099"/>
                <a:gd name="connsiteX30" fmla="*/ 5157787 w 6024562"/>
                <a:gd name="connsiteY30" fmla="*/ 142874 h 419099"/>
                <a:gd name="connsiteX31" fmla="*/ 5334000 w 6024562"/>
                <a:gd name="connsiteY31" fmla="*/ 152399 h 419099"/>
                <a:gd name="connsiteX32" fmla="*/ 5338762 w 6024562"/>
                <a:gd name="connsiteY32" fmla="*/ 419099 h 419099"/>
                <a:gd name="connsiteX33" fmla="*/ 5472112 w 6024562"/>
                <a:gd name="connsiteY33" fmla="*/ 414337 h 419099"/>
                <a:gd name="connsiteX34" fmla="*/ 5472112 w 6024562"/>
                <a:gd name="connsiteY34" fmla="*/ 200024 h 419099"/>
                <a:gd name="connsiteX35" fmla="*/ 5524500 w 6024562"/>
                <a:gd name="connsiteY35" fmla="*/ 157162 h 419099"/>
                <a:gd name="connsiteX36" fmla="*/ 5705475 w 6024562"/>
                <a:gd name="connsiteY36" fmla="*/ 152399 h 419099"/>
                <a:gd name="connsiteX37" fmla="*/ 5710237 w 6024562"/>
                <a:gd name="connsiteY37" fmla="*/ 414337 h 419099"/>
                <a:gd name="connsiteX38" fmla="*/ 6024562 w 6024562"/>
                <a:gd name="connsiteY38" fmla="*/ 414337 h 419099"/>
                <a:gd name="connsiteX39" fmla="*/ 6019800 w 6024562"/>
                <a:gd name="connsiteY39" fmla="*/ 4762 h 419099"/>
                <a:gd name="connsiteX40" fmla="*/ 3009322 w 6024562"/>
                <a:gd name="connsiteY40" fmla="*/ 0 h 419099"/>
                <a:gd name="connsiteX41" fmla="*/ 4762 w 6024562"/>
                <a:gd name="connsiteY41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504825 w 6024562"/>
                <a:gd name="connsiteY5" fmla="*/ 223837 h 419099"/>
                <a:gd name="connsiteX6" fmla="*/ 500062 w 6024562"/>
                <a:gd name="connsiteY6" fmla="*/ 414337 h 419099"/>
                <a:gd name="connsiteX7" fmla="*/ 609600 w 6024562"/>
                <a:gd name="connsiteY7" fmla="*/ 419099 h 419099"/>
                <a:gd name="connsiteX8" fmla="*/ 614362 w 6024562"/>
                <a:gd name="connsiteY8" fmla="*/ 219074 h 419099"/>
                <a:gd name="connsiteX9" fmla="*/ 747712 w 6024562"/>
                <a:gd name="connsiteY9" fmla="*/ 161924 h 419099"/>
                <a:gd name="connsiteX10" fmla="*/ 890587 w 6024562"/>
                <a:gd name="connsiteY10" fmla="*/ 219074 h 419099"/>
                <a:gd name="connsiteX11" fmla="*/ 3009322 w 6024562"/>
                <a:gd name="connsiteY11" fmla="*/ 412750 h 419099"/>
                <a:gd name="connsiteX12" fmla="*/ 3305175 w 6024562"/>
                <a:gd name="connsiteY12" fmla="*/ 409574 h 419099"/>
                <a:gd name="connsiteX13" fmla="*/ 3362325 w 6024562"/>
                <a:gd name="connsiteY13" fmla="*/ 161924 h 419099"/>
                <a:gd name="connsiteX14" fmla="*/ 3509962 w 6024562"/>
                <a:gd name="connsiteY14" fmla="*/ 161924 h 419099"/>
                <a:gd name="connsiteX15" fmla="*/ 3571875 w 6024562"/>
                <a:gd name="connsiteY15" fmla="*/ 400049 h 419099"/>
                <a:gd name="connsiteX16" fmla="*/ 3633787 w 6024562"/>
                <a:gd name="connsiteY16" fmla="*/ 157162 h 419099"/>
                <a:gd name="connsiteX17" fmla="*/ 3771900 w 6024562"/>
                <a:gd name="connsiteY17" fmla="*/ 152399 h 419099"/>
                <a:gd name="connsiteX18" fmla="*/ 3838575 w 6024562"/>
                <a:gd name="connsiteY18" fmla="*/ 419099 h 419099"/>
                <a:gd name="connsiteX19" fmla="*/ 3910012 w 6024562"/>
                <a:gd name="connsiteY19" fmla="*/ 152399 h 419099"/>
                <a:gd name="connsiteX20" fmla="*/ 4052887 w 6024562"/>
                <a:gd name="connsiteY20" fmla="*/ 161924 h 419099"/>
                <a:gd name="connsiteX21" fmla="*/ 4114800 w 6024562"/>
                <a:gd name="connsiteY21" fmla="*/ 419099 h 419099"/>
                <a:gd name="connsiteX22" fmla="*/ 4757737 w 6024562"/>
                <a:gd name="connsiteY22" fmla="*/ 419099 h 419099"/>
                <a:gd name="connsiteX23" fmla="*/ 4752975 w 6024562"/>
                <a:gd name="connsiteY23" fmla="*/ 195262 h 419099"/>
                <a:gd name="connsiteX24" fmla="*/ 4805362 w 6024562"/>
                <a:gd name="connsiteY24" fmla="*/ 147637 h 419099"/>
                <a:gd name="connsiteX25" fmla="*/ 4976812 w 6024562"/>
                <a:gd name="connsiteY25" fmla="*/ 152399 h 419099"/>
                <a:gd name="connsiteX26" fmla="*/ 4976812 w 6024562"/>
                <a:gd name="connsiteY26" fmla="*/ 414337 h 419099"/>
                <a:gd name="connsiteX27" fmla="*/ 5110162 w 6024562"/>
                <a:gd name="connsiteY27" fmla="*/ 414337 h 419099"/>
                <a:gd name="connsiteX28" fmla="*/ 5110162 w 6024562"/>
                <a:gd name="connsiteY28" fmla="*/ 209549 h 419099"/>
                <a:gd name="connsiteX29" fmla="*/ 5157787 w 6024562"/>
                <a:gd name="connsiteY29" fmla="*/ 142874 h 419099"/>
                <a:gd name="connsiteX30" fmla="*/ 5334000 w 6024562"/>
                <a:gd name="connsiteY30" fmla="*/ 152399 h 419099"/>
                <a:gd name="connsiteX31" fmla="*/ 5338762 w 6024562"/>
                <a:gd name="connsiteY31" fmla="*/ 419099 h 419099"/>
                <a:gd name="connsiteX32" fmla="*/ 5472112 w 6024562"/>
                <a:gd name="connsiteY32" fmla="*/ 414337 h 419099"/>
                <a:gd name="connsiteX33" fmla="*/ 5472112 w 6024562"/>
                <a:gd name="connsiteY33" fmla="*/ 200024 h 419099"/>
                <a:gd name="connsiteX34" fmla="*/ 5524500 w 6024562"/>
                <a:gd name="connsiteY34" fmla="*/ 157162 h 419099"/>
                <a:gd name="connsiteX35" fmla="*/ 5705475 w 6024562"/>
                <a:gd name="connsiteY35" fmla="*/ 152399 h 419099"/>
                <a:gd name="connsiteX36" fmla="*/ 5710237 w 6024562"/>
                <a:gd name="connsiteY36" fmla="*/ 414337 h 419099"/>
                <a:gd name="connsiteX37" fmla="*/ 6024562 w 6024562"/>
                <a:gd name="connsiteY37" fmla="*/ 414337 h 419099"/>
                <a:gd name="connsiteX38" fmla="*/ 6019800 w 6024562"/>
                <a:gd name="connsiteY38" fmla="*/ 4762 h 419099"/>
                <a:gd name="connsiteX39" fmla="*/ 3009322 w 6024562"/>
                <a:gd name="connsiteY39" fmla="*/ 0 h 419099"/>
                <a:gd name="connsiteX40" fmla="*/ 4762 w 6024562"/>
                <a:gd name="connsiteY40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504825 w 6024562"/>
                <a:gd name="connsiteY5" fmla="*/ 223837 h 419099"/>
                <a:gd name="connsiteX6" fmla="*/ 500062 w 6024562"/>
                <a:gd name="connsiteY6" fmla="*/ 414337 h 419099"/>
                <a:gd name="connsiteX7" fmla="*/ 609600 w 6024562"/>
                <a:gd name="connsiteY7" fmla="*/ 419099 h 419099"/>
                <a:gd name="connsiteX8" fmla="*/ 614362 w 6024562"/>
                <a:gd name="connsiteY8" fmla="*/ 219074 h 419099"/>
                <a:gd name="connsiteX9" fmla="*/ 747712 w 6024562"/>
                <a:gd name="connsiteY9" fmla="*/ 161924 h 419099"/>
                <a:gd name="connsiteX10" fmla="*/ 3009322 w 6024562"/>
                <a:gd name="connsiteY10" fmla="*/ 412750 h 419099"/>
                <a:gd name="connsiteX11" fmla="*/ 3305175 w 6024562"/>
                <a:gd name="connsiteY11" fmla="*/ 409574 h 419099"/>
                <a:gd name="connsiteX12" fmla="*/ 3362325 w 6024562"/>
                <a:gd name="connsiteY12" fmla="*/ 161924 h 419099"/>
                <a:gd name="connsiteX13" fmla="*/ 3509962 w 6024562"/>
                <a:gd name="connsiteY13" fmla="*/ 161924 h 419099"/>
                <a:gd name="connsiteX14" fmla="*/ 3571875 w 6024562"/>
                <a:gd name="connsiteY14" fmla="*/ 400049 h 419099"/>
                <a:gd name="connsiteX15" fmla="*/ 3633787 w 6024562"/>
                <a:gd name="connsiteY15" fmla="*/ 157162 h 419099"/>
                <a:gd name="connsiteX16" fmla="*/ 3771900 w 6024562"/>
                <a:gd name="connsiteY16" fmla="*/ 152399 h 419099"/>
                <a:gd name="connsiteX17" fmla="*/ 3838575 w 6024562"/>
                <a:gd name="connsiteY17" fmla="*/ 419099 h 419099"/>
                <a:gd name="connsiteX18" fmla="*/ 3910012 w 6024562"/>
                <a:gd name="connsiteY18" fmla="*/ 152399 h 419099"/>
                <a:gd name="connsiteX19" fmla="*/ 4052887 w 6024562"/>
                <a:gd name="connsiteY19" fmla="*/ 161924 h 419099"/>
                <a:gd name="connsiteX20" fmla="*/ 4114800 w 6024562"/>
                <a:gd name="connsiteY20" fmla="*/ 419099 h 419099"/>
                <a:gd name="connsiteX21" fmla="*/ 4757737 w 6024562"/>
                <a:gd name="connsiteY21" fmla="*/ 419099 h 419099"/>
                <a:gd name="connsiteX22" fmla="*/ 4752975 w 6024562"/>
                <a:gd name="connsiteY22" fmla="*/ 195262 h 419099"/>
                <a:gd name="connsiteX23" fmla="*/ 4805362 w 6024562"/>
                <a:gd name="connsiteY23" fmla="*/ 147637 h 419099"/>
                <a:gd name="connsiteX24" fmla="*/ 4976812 w 6024562"/>
                <a:gd name="connsiteY24" fmla="*/ 152399 h 419099"/>
                <a:gd name="connsiteX25" fmla="*/ 4976812 w 6024562"/>
                <a:gd name="connsiteY25" fmla="*/ 414337 h 419099"/>
                <a:gd name="connsiteX26" fmla="*/ 5110162 w 6024562"/>
                <a:gd name="connsiteY26" fmla="*/ 414337 h 419099"/>
                <a:gd name="connsiteX27" fmla="*/ 5110162 w 6024562"/>
                <a:gd name="connsiteY27" fmla="*/ 209549 h 419099"/>
                <a:gd name="connsiteX28" fmla="*/ 5157787 w 6024562"/>
                <a:gd name="connsiteY28" fmla="*/ 142874 h 419099"/>
                <a:gd name="connsiteX29" fmla="*/ 5334000 w 6024562"/>
                <a:gd name="connsiteY29" fmla="*/ 152399 h 419099"/>
                <a:gd name="connsiteX30" fmla="*/ 5338762 w 6024562"/>
                <a:gd name="connsiteY30" fmla="*/ 419099 h 419099"/>
                <a:gd name="connsiteX31" fmla="*/ 5472112 w 6024562"/>
                <a:gd name="connsiteY31" fmla="*/ 414337 h 419099"/>
                <a:gd name="connsiteX32" fmla="*/ 5472112 w 6024562"/>
                <a:gd name="connsiteY32" fmla="*/ 200024 h 419099"/>
                <a:gd name="connsiteX33" fmla="*/ 5524500 w 6024562"/>
                <a:gd name="connsiteY33" fmla="*/ 157162 h 419099"/>
                <a:gd name="connsiteX34" fmla="*/ 5705475 w 6024562"/>
                <a:gd name="connsiteY34" fmla="*/ 152399 h 419099"/>
                <a:gd name="connsiteX35" fmla="*/ 5710237 w 6024562"/>
                <a:gd name="connsiteY35" fmla="*/ 414337 h 419099"/>
                <a:gd name="connsiteX36" fmla="*/ 6024562 w 6024562"/>
                <a:gd name="connsiteY36" fmla="*/ 414337 h 419099"/>
                <a:gd name="connsiteX37" fmla="*/ 6019800 w 6024562"/>
                <a:gd name="connsiteY37" fmla="*/ 4762 h 419099"/>
                <a:gd name="connsiteX38" fmla="*/ 3009322 w 6024562"/>
                <a:gd name="connsiteY38" fmla="*/ 0 h 419099"/>
                <a:gd name="connsiteX39" fmla="*/ 4762 w 6024562"/>
                <a:gd name="connsiteY39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504825 w 6024562"/>
                <a:gd name="connsiteY5" fmla="*/ 223837 h 419099"/>
                <a:gd name="connsiteX6" fmla="*/ 500062 w 6024562"/>
                <a:gd name="connsiteY6" fmla="*/ 414337 h 419099"/>
                <a:gd name="connsiteX7" fmla="*/ 609600 w 6024562"/>
                <a:gd name="connsiteY7" fmla="*/ 419099 h 419099"/>
                <a:gd name="connsiteX8" fmla="*/ 614362 w 6024562"/>
                <a:gd name="connsiteY8" fmla="*/ 219074 h 419099"/>
                <a:gd name="connsiteX9" fmla="*/ 3009322 w 6024562"/>
                <a:gd name="connsiteY9" fmla="*/ 412750 h 419099"/>
                <a:gd name="connsiteX10" fmla="*/ 3305175 w 6024562"/>
                <a:gd name="connsiteY10" fmla="*/ 409574 h 419099"/>
                <a:gd name="connsiteX11" fmla="*/ 3362325 w 6024562"/>
                <a:gd name="connsiteY11" fmla="*/ 161924 h 419099"/>
                <a:gd name="connsiteX12" fmla="*/ 3509962 w 6024562"/>
                <a:gd name="connsiteY12" fmla="*/ 161924 h 419099"/>
                <a:gd name="connsiteX13" fmla="*/ 3571875 w 6024562"/>
                <a:gd name="connsiteY13" fmla="*/ 400049 h 419099"/>
                <a:gd name="connsiteX14" fmla="*/ 3633787 w 6024562"/>
                <a:gd name="connsiteY14" fmla="*/ 157162 h 419099"/>
                <a:gd name="connsiteX15" fmla="*/ 3771900 w 6024562"/>
                <a:gd name="connsiteY15" fmla="*/ 152399 h 419099"/>
                <a:gd name="connsiteX16" fmla="*/ 3838575 w 6024562"/>
                <a:gd name="connsiteY16" fmla="*/ 419099 h 419099"/>
                <a:gd name="connsiteX17" fmla="*/ 3910012 w 6024562"/>
                <a:gd name="connsiteY17" fmla="*/ 152399 h 419099"/>
                <a:gd name="connsiteX18" fmla="*/ 4052887 w 6024562"/>
                <a:gd name="connsiteY18" fmla="*/ 161924 h 419099"/>
                <a:gd name="connsiteX19" fmla="*/ 4114800 w 6024562"/>
                <a:gd name="connsiteY19" fmla="*/ 419099 h 419099"/>
                <a:gd name="connsiteX20" fmla="*/ 4757737 w 6024562"/>
                <a:gd name="connsiteY20" fmla="*/ 419099 h 419099"/>
                <a:gd name="connsiteX21" fmla="*/ 4752975 w 6024562"/>
                <a:gd name="connsiteY21" fmla="*/ 195262 h 419099"/>
                <a:gd name="connsiteX22" fmla="*/ 4805362 w 6024562"/>
                <a:gd name="connsiteY22" fmla="*/ 147637 h 419099"/>
                <a:gd name="connsiteX23" fmla="*/ 4976812 w 6024562"/>
                <a:gd name="connsiteY23" fmla="*/ 152399 h 419099"/>
                <a:gd name="connsiteX24" fmla="*/ 4976812 w 6024562"/>
                <a:gd name="connsiteY24" fmla="*/ 414337 h 419099"/>
                <a:gd name="connsiteX25" fmla="*/ 5110162 w 6024562"/>
                <a:gd name="connsiteY25" fmla="*/ 414337 h 419099"/>
                <a:gd name="connsiteX26" fmla="*/ 5110162 w 6024562"/>
                <a:gd name="connsiteY26" fmla="*/ 209549 h 419099"/>
                <a:gd name="connsiteX27" fmla="*/ 5157787 w 6024562"/>
                <a:gd name="connsiteY27" fmla="*/ 142874 h 419099"/>
                <a:gd name="connsiteX28" fmla="*/ 5334000 w 6024562"/>
                <a:gd name="connsiteY28" fmla="*/ 152399 h 419099"/>
                <a:gd name="connsiteX29" fmla="*/ 5338762 w 6024562"/>
                <a:gd name="connsiteY29" fmla="*/ 419099 h 419099"/>
                <a:gd name="connsiteX30" fmla="*/ 5472112 w 6024562"/>
                <a:gd name="connsiteY30" fmla="*/ 414337 h 419099"/>
                <a:gd name="connsiteX31" fmla="*/ 5472112 w 6024562"/>
                <a:gd name="connsiteY31" fmla="*/ 200024 h 419099"/>
                <a:gd name="connsiteX32" fmla="*/ 5524500 w 6024562"/>
                <a:gd name="connsiteY32" fmla="*/ 157162 h 419099"/>
                <a:gd name="connsiteX33" fmla="*/ 5705475 w 6024562"/>
                <a:gd name="connsiteY33" fmla="*/ 152399 h 419099"/>
                <a:gd name="connsiteX34" fmla="*/ 5710237 w 6024562"/>
                <a:gd name="connsiteY34" fmla="*/ 414337 h 419099"/>
                <a:gd name="connsiteX35" fmla="*/ 6024562 w 6024562"/>
                <a:gd name="connsiteY35" fmla="*/ 414337 h 419099"/>
                <a:gd name="connsiteX36" fmla="*/ 6019800 w 6024562"/>
                <a:gd name="connsiteY36" fmla="*/ 4762 h 419099"/>
                <a:gd name="connsiteX37" fmla="*/ 3009322 w 6024562"/>
                <a:gd name="connsiteY37" fmla="*/ 0 h 419099"/>
                <a:gd name="connsiteX38" fmla="*/ 4762 w 6024562"/>
                <a:gd name="connsiteY38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504825 w 6024562"/>
                <a:gd name="connsiteY5" fmla="*/ 223837 h 419099"/>
                <a:gd name="connsiteX6" fmla="*/ 500062 w 6024562"/>
                <a:gd name="connsiteY6" fmla="*/ 414337 h 419099"/>
                <a:gd name="connsiteX7" fmla="*/ 609600 w 6024562"/>
                <a:gd name="connsiteY7" fmla="*/ 419099 h 419099"/>
                <a:gd name="connsiteX8" fmla="*/ 3009322 w 6024562"/>
                <a:gd name="connsiteY8" fmla="*/ 412750 h 419099"/>
                <a:gd name="connsiteX9" fmla="*/ 3305175 w 6024562"/>
                <a:gd name="connsiteY9" fmla="*/ 409574 h 419099"/>
                <a:gd name="connsiteX10" fmla="*/ 3362325 w 6024562"/>
                <a:gd name="connsiteY10" fmla="*/ 161924 h 419099"/>
                <a:gd name="connsiteX11" fmla="*/ 3509962 w 6024562"/>
                <a:gd name="connsiteY11" fmla="*/ 161924 h 419099"/>
                <a:gd name="connsiteX12" fmla="*/ 3571875 w 6024562"/>
                <a:gd name="connsiteY12" fmla="*/ 400049 h 419099"/>
                <a:gd name="connsiteX13" fmla="*/ 3633787 w 6024562"/>
                <a:gd name="connsiteY13" fmla="*/ 157162 h 419099"/>
                <a:gd name="connsiteX14" fmla="*/ 3771900 w 6024562"/>
                <a:gd name="connsiteY14" fmla="*/ 152399 h 419099"/>
                <a:gd name="connsiteX15" fmla="*/ 3838575 w 6024562"/>
                <a:gd name="connsiteY15" fmla="*/ 419099 h 419099"/>
                <a:gd name="connsiteX16" fmla="*/ 3910012 w 6024562"/>
                <a:gd name="connsiteY16" fmla="*/ 152399 h 419099"/>
                <a:gd name="connsiteX17" fmla="*/ 4052887 w 6024562"/>
                <a:gd name="connsiteY17" fmla="*/ 161924 h 419099"/>
                <a:gd name="connsiteX18" fmla="*/ 4114800 w 6024562"/>
                <a:gd name="connsiteY18" fmla="*/ 419099 h 419099"/>
                <a:gd name="connsiteX19" fmla="*/ 4757737 w 6024562"/>
                <a:gd name="connsiteY19" fmla="*/ 419099 h 419099"/>
                <a:gd name="connsiteX20" fmla="*/ 4752975 w 6024562"/>
                <a:gd name="connsiteY20" fmla="*/ 195262 h 419099"/>
                <a:gd name="connsiteX21" fmla="*/ 4805362 w 6024562"/>
                <a:gd name="connsiteY21" fmla="*/ 147637 h 419099"/>
                <a:gd name="connsiteX22" fmla="*/ 4976812 w 6024562"/>
                <a:gd name="connsiteY22" fmla="*/ 152399 h 419099"/>
                <a:gd name="connsiteX23" fmla="*/ 4976812 w 6024562"/>
                <a:gd name="connsiteY23" fmla="*/ 414337 h 419099"/>
                <a:gd name="connsiteX24" fmla="*/ 5110162 w 6024562"/>
                <a:gd name="connsiteY24" fmla="*/ 414337 h 419099"/>
                <a:gd name="connsiteX25" fmla="*/ 5110162 w 6024562"/>
                <a:gd name="connsiteY25" fmla="*/ 209549 h 419099"/>
                <a:gd name="connsiteX26" fmla="*/ 5157787 w 6024562"/>
                <a:gd name="connsiteY26" fmla="*/ 142874 h 419099"/>
                <a:gd name="connsiteX27" fmla="*/ 5334000 w 6024562"/>
                <a:gd name="connsiteY27" fmla="*/ 152399 h 419099"/>
                <a:gd name="connsiteX28" fmla="*/ 5338762 w 6024562"/>
                <a:gd name="connsiteY28" fmla="*/ 419099 h 419099"/>
                <a:gd name="connsiteX29" fmla="*/ 5472112 w 6024562"/>
                <a:gd name="connsiteY29" fmla="*/ 414337 h 419099"/>
                <a:gd name="connsiteX30" fmla="*/ 5472112 w 6024562"/>
                <a:gd name="connsiteY30" fmla="*/ 200024 h 419099"/>
                <a:gd name="connsiteX31" fmla="*/ 5524500 w 6024562"/>
                <a:gd name="connsiteY31" fmla="*/ 157162 h 419099"/>
                <a:gd name="connsiteX32" fmla="*/ 5705475 w 6024562"/>
                <a:gd name="connsiteY32" fmla="*/ 152399 h 419099"/>
                <a:gd name="connsiteX33" fmla="*/ 5710237 w 6024562"/>
                <a:gd name="connsiteY33" fmla="*/ 414337 h 419099"/>
                <a:gd name="connsiteX34" fmla="*/ 6024562 w 6024562"/>
                <a:gd name="connsiteY34" fmla="*/ 414337 h 419099"/>
                <a:gd name="connsiteX35" fmla="*/ 6019800 w 6024562"/>
                <a:gd name="connsiteY35" fmla="*/ 4762 h 419099"/>
                <a:gd name="connsiteX36" fmla="*/ 3009322 w 6024562"/>
                <a:gd name="connsiteY36" fmla="*/ 0 h 419099"/>
                <a:gd name="connsiteX37" fmla="*/ 4762 w 6024562"/>
                <a:gd name="connsiteY37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504825 w 6024562"/>
                <a:gd name="connsiteY5" fmla="*/ 223837 h 419099"/>
                <a:gd name="connsiteX6" fmla="*/ 500062 w 6024562"/>
                <a:gd name="connsiteY6" fmla="*/ 414337 h 419099"/>
                <a:gd name="connsiteX7" fmla="*/ 3009322 w 6024562"/>
                <a:gd name="connsiteY7" fmla="*/ 412750 h 419099"/>
                <a:gd name="connsiteX8" fmla="*/ 3305175 w 6024562"/>
                <a:gd name="connsiteY8" fmla="*/ 409574 h 419099"/>
                <a:gd name="connsiteX9" fmla="*/ 3362325 w 6024562"/>
                <a:gd name="connsiteY9" fmla="*/ 161924 h 419099"/>
                <a:gd name="connsiteX10" fmla="*/ 3509962 w 6024562"/>
                <a:gd name="connsiteY10" fmla="*/ 161924 h 419099"/>
                <a:gd name="connsiteX11" fmla="*/ 3571875 w 6024562"/>
                <a:gd name="connsiteY11" fmla="*/ 400049 h 419099"/>
                <a:gd name="connsiteX12" fmla="*/ 3633787 w 6024562"/>
                <a:gd name="connsiteY12" fmla="*/ 157162 h 419099"/>
                <a:gd name="connsiteX13" fmla="*/ 3771900 w 6024562"/>
                <a:gd name="connsiteY13" fmla="*/ 152399 h 419099"/>
                <a:gd name="connsiteX14" fmla="*/ 3838575 w 6024562"/>
                <a:gd name="connsiteY14" fmla="*/ 419099 h 419099"/>
                <a:gd name="connsiteX15" fmla="*/ 3910012 w 6024562"/>
                <a:gd name="connsiteY15" fmla="*/ 152399 h 419099"/>
                <a:gd name="connsiteX16" fmla="*/ 4052887 w 6024562"/>
                <a:gd name="connsiteY16" fmla="*/ 161924 h 419099"/>
                <a:gd name="connsiteX17" fmla="*/ 4114800 w 6024562"/>
                <a:gd name="connsiteY17" fmla="*/ 419099 h 419099"/>
                <a:gd name="connsiteX18" fmla="*/ 4757737 w 6024562"/>
                <a:gd name="connsiteY18" fmla="*/ 419099 h 419099"/>
                <a:gd name="connsiteX19" fmla="*/ 4752975 w 6024562"/>
                <a:gd name="connsiteY19" fmla="*/ 195262 h 419099"/>
                <a:gd name="connsiteX20" fmla="*/ 4805362 w 6024562"/>
                <a:gd name="connsiteY20" fmla="*/ 147637 h 419099"/>
                <a:gd name="connsiteX21" fmla="*/ 4976812 w 6024562"/>
                <a:gd name="connsiteY21" fmla="*/ 152399 h 419099"/>
                <a:gd name="connsiteX22" fmla="*/ 4976812 w 6024562"/>
                <a:gd name="connsiteY22" fmla="*/ 414337 h 419099"/>
                <a:gd name="connsiteX23" fmla="*/ 5110162 w 6024562"/>
                <a:gd name="connsiteY23" fmla="*/ 414337 h 419099"/>
                <a:gd name="connsiteX24" fmla="*/ 5110162 w 6024562"/>
                <a:gd name="connsiteY24" fmla="*/ 209549 h 419099"/>
                <a:gd name="connsiteX25" fmla="*/ 5157787 w 6024562"/>
                <a:gd name="connsiteY25" fmla="*/ 142874 h 419099"/>
                <a:gd name="connsiteX26" fmla="*/ 5334000 w 6024562"/>
                <a:gd name="connsiteY26" fmla="*/ 152399 h 419099"/>
                <a:gd name="connsiteX27" fmla="*/ 5338762 w 6024562"/>
                <a:gd name="connsiteY27" fmla="*/ 419099 h 419099"/>
                <a:gd name="connsiteX28" fmla="*/ 5472112 w 6024562"/>
                <a:gd name="connsiteY28" fmla="*/ 414337 h 419099"/>
                <a:gd name="connsiteX29" fmla="*/ 5472112 w 6024562"/>
                <a:gd name="connsiteY29" fmla="*/ 200024 h 419099"/>
                <a:gd name="connsiteX30" fmla="*/ 5524500 w 6024562"/>
                <a:gd name="connsiteY30" fmla="*/ 157162 h 419099"/>
                <a:gd name="connsiteX31" fmla="*/ 5705475 w 6024562"/>
                <a:gd name="connsiteY31" fmla="*/ 152399 h 419099"/>
                <a:gd name="connsiteX32" fmla="*/ 5710237 w 6024562"/>
                <a:gd name="connsiteY32" fmla="*/ 414337 h 419099"/>
                <a:gd name="connsiteX33" fmla="*/ 6024562 w 6024562"/>
                <a:gd name="connsiteY33" fmla="*/ 414337 h 419099"/>
                <a:gd name="connsiteX34" fmla="*/ 6019800 w 6024562"/>
                <a:gd name="connsiteY34" fmla="*/ 4762 h 419099"/>
                <a:gd name="connsiteX35" fmla="*/ 3009322 w 6024562"/>
                <a:gd name="connsiteY35" fmla="*/ 0 h 419099"/>
                <a:gd name="connsiteX36" fmla="*/ 4762 w 6024562"/>
                <a:gd name="connsiteY36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504825 w 6024562"/>
                <a:gd name="connsiteY5" fmla="*/ 223837 h 419099"/>
                <a:gd name="connsiteX6" fmla="*/ 3009322 w 6024562"/>
                <a:gd name="connsiteY6" fmla="*/ 412750 h 419099"/>
                <a:gd name="connsiteX7" fmla="*/ 3305175 w 6024562"/>
                <a:gd name="connsiteY7" fmla="*/ 409574 h 419099"/>
                <a:gd name="connsiteX8" fmla="*/ 3362325 w 6024562"/>
                <a:gd name="connsiteY8" fmla="*/ 161924 h 419099"/>
                <a:gd name="connsiteX9" fmla="*/ 3509962 w 6024562"/>
                <a:gd name="connsiteY9" fmla="*/ 161924 h 419099"/>
                <a:gd name="connsiteX10" fmla="*/ 3571875 w 6024562"/>
                <a:gd name="connsiteY10" fmla="*/ 400049 h 419099"/>
                <a:gd name="connsiteX11" fmla="*/ 3633787 w 6024562"/>
                <a:gd name="connsiteY11" fmla="*/ 157162 h 419099"/>
                <a:gd name="connsiteX12" fmla="*/ 3771900 w 6024562"/>
                <a:gd name="connsiteY12" fmla="*/ 152399 h 419099"/>
                <a:gd name="connsiteX13" fmla="*/ 3838575 w 6024562"/>
                <a:gd name="connsiteY13" fmla="*/ 419099 h 419099"/>
                <a:gd name="connsiteX14" fmla="*/ 3910012 w 6024562"/>
                <a:gd name="connsiteY14" fmla="*/ 152399 h 419099"/>
                <a:gd name="connsiteX15" fmla="*/ 4052887 w 6024562"/>
                <a:gd name="connsiteY15" fmla="*/ 161924 h 419099"/>
                <a:gd name="connsiteX16" fmla="*/ 4114800 w 6024562"/>
                <a:gd name="connsiteY16" fmla="*/ 419099 h 419099"/>
                <a:gd name="connsiteX17" fmla="*/ 4757737 w 6024562"/>
                <a:gd name="connsiteY17" fmla="*/ 419099 h 419099"/>
                <a:gd name="connsiteX18" fmla="*/ 4752975 w 6024562"/>
                <a:gd name="connsiteY18" fmla="*/ 195262 h 419099"/>
                <a:gd name="connsiteX19" fmla="*/ 4805362 w 6024562"/>
                <a:gd name="connsiteY19" fmla="*/ 147637 h 419099"/>
                <a:gd name="connsiteX20" fmla="*/ 4976812 w 6024562"/>
                <a:gd name="connsiteY20" fmla="*/ 152399 h 419099"/>
                <a:gd name="connsiteX21" fmla="*/ 4976812 w 6024562"/>
                <a:gd name="connsiteY21" fmla="*/ 414337 h 419099"/>
                <a:gd name="connsiteX22" fmla="*/ 5110162 w 6024562"/>
                <a:gd name="connsiteY22" fmla="*/ 414337 h 419099"/>
                <a:gd name="connsiteX23" fmla="*/ 5110162 w 6024562"/>
                <a:gd name="connsiteY23" fmla="*/ 209549 h 419099"/>
                <a:gd name="connsiteX24" fmla="*/ 5157787 w 6024562"/>
                <a:gd name="connsiteY24" fmla="*/ 142874 h 419099"/>
                <a:gd name="connsiteX25" fmla="*/ 5334000 w 6024562"/>
                <a:gd name="connsiteY25" fmla="*/ 152399 h 419099"/>
                <a:gd name="connsiteX26" fmla="*/ 5338762 w 6024562"/>
                <a:gd name="connsiteY26" fmla="*/ 419099 h 419099"/>
                <a:gd name="connsiteX27" fmla="*/ 5472112 w 6024562"/>
                <a:gd name="connsiteY27" fmla="*/ 414337 h 419099"/>
                <a:gd name="connsiteX28" fmla="*/ 5472112 w 6024562"/>
                <a:gd name="connsiteY28" fmla="*/ 200024 h 419099"/>
                <a:gd name="connsiteX29" fmla="*/ 5524500 w 6024562"/>
                <a:gd name="connsiteY29" fmla="*/ 157162 h 419099"/>
                <a:gd name="connsiteX30" fmla="*/ 5705475 w 6024562"/>
                <a:gd name="connsiteY30" fmla="*/ 152399 h 419099"/>
                <a:gd name="connsiteX31" fmla="*/ 5710237 w 6024562"/>
                <a:gd name="connsiteY31" fmla="*/ 414337 h 419099"/>
                <a:gd name="connsiteX32" fmla="*/ 6024562 w 6024562"/>
                <a:gd name="connsiteY32" fmla="*/ 414337 h 419099"/>
                <a:gd name="connsiteX33" fmla="*/ 6019800 w 6024562"/>
                <a:gd name="connsiteY33" fmla="*/ 4762 h 419099"/>
                <a:gd name="connsiteX34" fmla="*/ 3009322 w 6024562"/>
                <a:gd name="connsiteY34" fmla="*/ 0 h 419099"/>
                <a:gd name="connsiteX35" fmla="*/ 4762 w 6024562"/>
                <a:gd name="connsiteY35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71475 w 6024562"/>
                <a:gd name="connsiteY4" fmla="*/ 142874 h 419099"/>
                <a:gd name="connsiteX5" fmla="*/ 3009322 w 6024562"/>
                <a:gd name="connsiteY5" fmla="*/ 412750 h 419099"/>
                <a:gd name="connsiteX6" fmla="*/ 3305175 w 6024562"/>
                <a:gd name="connsiteY6" fmla="*/ 409574 h 419099"/>
                <a:gd name="connsiteX7" fmla="*/ 3362325 w 6024562"/>
                <a:gd name="connsiteY7" fmla="*/ 161924 h 419099"/>
                <a:gd name="connsiteX8" fmla="*/ 3509962 w 6024562"/>
                <a:gd name="connsiteY8" fmla="*/ 161924 h 419099"/>
                <a:gd name="connsiteX9" fmla="*/ 3571875 w 6024562"/>
                <a:gd name="connsiteY9" fmla="*/ 400049 h 419099"/>
                <a:gd name="connsiteX10" fmla="*/ 3633787 w 6024562"/>
                <a:gd name="connsiteY10" fmla="*/ 157162 h 419099"/>
                <a:gd name="connsiteX11" fmla="*/ 3771900 w 6024562"/>
                <a:gd name="connsiteY11" fmla="*/ 152399 h 419099"/>
                <a:gd name="connsiteX12" fmla="*/ 3838575 w 6024562"/>
                <a:gd name="connsiteY12" fmla="*/ 419099 h 419099"/>
                <a:gd name="connsiteX13" fmla="*/ 3910012 w 6024562"/>
                <a:gd name="connsiteY13" fmla="*/ 152399 h 419099"/>
                <a:gd name="connsiteX14" fmla="*/ 4052887 w 6024562"/>
                <a:gd name="connsiteY14" fmla="*/ 161924 h 419099"/>
                <a:gd name="connsiteX15" fmla="*/ 4114800 w 6024562"/>
                <a:gd name="connsiteY15" fmla="*/ 419099 h 419099"/>
                <a:gd name="connsiteX16" fmla="*/ 4757737 w 6024562"/>
                <a:gd name="connsiteY16" fmla="*/ 419099 h 419099"/>
                <a:gd name="connsiteX17" fmla="*/ 4752975 w 6024562"/>
                <a:gd name="connsiteY17" fmla="*/ 195262 h 419099"/>
                <a:gd name="connsiteX18" fmla="*/ 4805362 w 6024562"/>
                <a:gd name="connsiteY18" fmla="*/ 147637 h 419099"/>
                <a:gd name="connsiteX19" fmla="*/ 4976812 w 6024562"/>
                <a:gd name="connsiteY19" fmla="*/ 152399 h 419099"/>
                <a:gd name="connsiteX20" fmla="*/ 4976812 w 6024562"/>
                <a:gd name="connsiteY20" fmla="*/ 414337 h 419099"/>
                <a:gd name="connsiteX21" fmla="*/ 5110162 w 6024562"/>
                <a:gd name="connsiteY21" fmla="*/ 414337 h 419099"/>
                <a:gd name="connsiteX22" fmla="*/ 5110162 w 6024562"/>
                <a:gd name="connsiteY22" fmla="*/ 209549 h 419099"/>
                <a:gd name="connsiteX23" fmla="*/ 5157787 w 6024562"/>
                <a:gd name="connsiteY23" fmla="*/ 142874 h 419099"/>
                <a:gd name="connsiteX24" fmla="*/ 5334000 w 6024562"/>
                <a:gd name="connsiteY24" fmla="*/ 152399 h 419099"/>
                <a:gd name="connsiteX25" fmla="*/ 5338762 w 6024562"/>
                <a:gd name="connsiteY25" fmla="*/ 419099 h 419099"/>
                <a:gd name="connsiteX26" fmla="*/ 5472112 w 6024562"/>
                <a:gd name="connsiteY26" fmla="*/ 414337 h 419099"/>
                <a:gd name="connsiteX27" fmla="*/ 5472112 w 6024562"/>
                <a:gd name="connsiteY27" fmla="*/ 200024 h 419099"/>
                <a:gd name="connsiteX28" fmla="*/ 5524500 w 6024562"/>
                <a:gd name="connsiteY28" fmla="*/ 157162 h 419099"/>
                <a:gd name="connsiteX29" fmla="*/ 5705475 w 6024562"/>
                <a:gd name="connsiteY29" fmla="*/ 152399 h 419099"/>
                <a:gd name="connsiteX30" fmla="*/ 5710237 w 6024562"/>
                <a:gd name="connsiteY30" fmla="*/ 414337 h 419099"/>
                <a:gd name="connsiteX31" fmla="*/ 6024562 w 6024562"/>
                <a:gd name="connsiteY31" fmla="*/ 414337 h 419099"/>
                <a:gd name="connsiteX32" fmla="*/ 6019800 w 6024562"/>
                <a:gd name="connsiteY32" fmla="*/ 4762 h 419099"/>
                <a:gd name="connsiteX33" fmla="*/ 3009322 w 6024562"/>
                <a:gd name="connsiteY33" fmla="*/ 0 h 419099"/>
                <a:gd name="connsiteX34" fmla="*/ 4762 w 6024562"/>
                <a:gd name="connsiteY34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238125 w 6024562"/>
                <a:gd name="connsiteY3" fmla="*/ 219074 h 419099"/>
                <a:gd name="connsiteX4" fmla="*/ 3009322 w 6024562"/>
                <a:gd name="connsiteY4" fmla="*/ 412750 h 419099"/>
                <a:gd name="connsiteX5" fmla="*/ 3305175 w 6024562"/>
                <a:gd name="connsiteY5" fmla="*/ 409574 h 419099"/>
                <a:gd name="connsiteX6" fmla="*/ 3362325 w 6024562"/>
                <a:gd name="connsiteY6" fmla="*/ 161924 h 419099"/>
                <a:gd name="connsiteX7" fmla="*/ 3509962 w 6024562"/>
                <a:gd name="connsiteY7" fmla="*/ 161924 h 419099"/>
                <a:gd name="connsiteX8" fmla="*/ 3571875 w 6024562"/>
                <a:gd name="connsiteY8" fmla="*/ 400049 h 419099"/>
                <a:gd name="connsiteX9" fmla="*/ 3633787 w 6024562"/>
                <a:gd name="connsiteY9" fmla="*/ 157162 h 419099"/>
                <a:gd name="connsiteX10" fmla="*/ 3771900 w 6024562"/>
                <a:gd name="connsiteY10" fmla="*/ 152399 h 419099"/>
                <a:gd name="connsiteX11" fmla="*/ 3838575 w 6024562"/>
                <a:gd name="connsiteY11" fmla="*/ 419099 h 419099"/>
                <a:gd name="connsiteX12" fmla="*/ 3910012 w 6024562"/>
                <a:gd name="connsiteY12" fmla="*/ 152399 h 419099"/>
                <a:gd name="connsiteX13" fmla="*/ 4052887 w 6024562"/>
                <a:gd name="connsiteY13" fmla="*/ 161924 h 419099"/>
                <a:gd name="connsiteX14" fmla="*/ 4114800 w 6024562"/>
                <a:gd name="connsiteY14" fmla="*/ 419099 h 419099"/>
                <a:gd name="connsiteX15" fmla="*/ 4757737 w 6024562"/>
                <a:gd name="connsiteY15" fmla="*/ 419099 h 419099"/>
                <a:gd name="connsiteX16" fmla="*/ 4752975 w 6024562"/>
                <a:gd name="connsiteY16" fmla="*/ 195262 h 419099"/>
                <a:gd name="connsiteX17" fmla="*/ 4805362 w 6024562"/>
                <a:gd name="connsiteY17" fmla="*/ 147637 h 419099"/>
                <a:gd name="connsiteX18" fmla="*/ 4976812 w 6024562"/>
                <a:gd name="connsiteY18" fmla="*/ 152399 h 419099"/>
                <a:gd name="connsiteX19" fmla="*/ 4976812 w 6024562"/>
                <a:gd name="connsiteY19" fmla="*/ 414337 h 419099"/>
                <a:gd name="connsiteX20" fmla="*/ 5110162 w 6024562"/>
                <a:gd name="connsiteY20" fmla="*/ 414337 h 419099"/>
                <a:gd name="connsiteX21" fmla="*/ 5110162 w 6024562"/>
                <a:gd name="connsiteY21" fmla="*/ 209549 h 419099"/>
                <a:gd name="connsiteX22" fmla="*/ 5157787 w 6024562"/>
                <a:gd name="connsiteY22" fmla="*/ 142874 h 419099"/>
                <a:gd name="connsiteX23" fmla="*/ 5334000 w 6024562"/>
                <a:gd name="connsiteY23" fmla="*/ 152399 h 419099"/>
                <a:gd name="connsiteX24" fmla="*/ 5338762 w 6024562"/>
                <a:gd name="connsiteY24" fmla="*/ 419099 h 419099"/>
                <a:gd name="connsiteX25" fmla="*/ 5472112 w 6024562"/>
                <a:gd name="connsiteY25" fmla="*/ 414337 h 419099"/>
                <a:gd name="connsiteX26" fmla="*/ 5472112 w 6024562"/>
                <a:gd name="connsiteY26" fmla="*/ 200024 h 419099"/>
                <a:gd name="connsiteX27" fmla="*/ 5524500 w 6024562"/>
                <a:gd name="connsiteY27" fmla="*/ 157162 h 419099"/>
                <a:gd name="connsiteX28" fmla="*/ 5705475 w 6024562"/>
                <a:gd name="connsiteY28" fmla="*/ 152399 h 419099"/>
                <a:gd name="connsiteX29" fmla="*/ 5710237 w 6024562"/>
                <a:gd name="connsiteY29" fmla="*/ 414337 h 419099"/>
                <a:gd name="connsiteX30" fmla="*/ 6024562 w 6024562"/>
                <a:gd name="connsiteY30" fmla="*/ 414337 h 419099"/>
                <a:gd name="connsiteX31" fmla="*/ 6019800 w 6024562"/>
                <a:gd name="connsiteY31" fmla="*/ 4762 h 419099"/>
                <a:gd name="connsiteX32" fmla="*/ 3009322 w 6024562"/>
                <a:gd name="connsiteY32" fmla="*/ 0 h 419099"/>
                <a:gd name="connsiteX33" fmla="*/ 4762 w 6024562"/>
                <a:gd name="connsiteY33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238125 w 6024562"/>
                <a:gd name="connsiteY2" fmla="*/ 419099 h 419099"/>
                <a:gd name="connsiteX3" fmla="*/ 3009322 w 6024562"/>
                <a:gd name="connsiteY3" fmla="*/ 412750 h 419099"/>
                <a:gd name="connsiteX4" fmla="*/ 3305175 w 6024562"/>
                <a:gd name="connsiteY4" fmla="*/ 409574 h 419099"/>
                <a:gd name="connsiteX5" fmla="*/ 3362325 w 6024562"/>
                <a:gd name="connsiteY5" fmla="*/ 161924 h 419099"/>
                <a:gd name="connsiteX6" fmla="*/ 3509962 w 6024562"/>
                <a:gd name="connsiteY6" fmla="*/ 161924 h 419099"/>
                <a:gd name="connsiteX7" fmla="*/ 3571875 w 6024562"/>
                <a:gd name="connsiteY7" fmla="*/ 400049 h 419099"/>
                <a:gd name="connsiteX8" fmla="*/ 3633787 w 6024562"/>
                <a:gd name="connsiteY8" fmla="*/ 157162 h 419099"/>
                <a:gd name="connsiteX9" fmla="*/ 3771900 w 6024562"/>
                <a:gd name="connsiteY9" fmla="*/ 152399 h 419099"/>
                <a:gd name="connsiteX10" fmla="*/ 3838575 w 6024562"/>
                <a:gd name="connsiteY10" fmla="*/ 419099 h 419099"/>
                <a:gd name="connsiteX11" fmla="*/ 3910012 w 6024562"/>
                <a:gd name="connsiteY11" fmla="*/ 152399 h 419099"/>
                <a:gd name="connsiteX12" fmla="*/ 4052887 w 6024562"/>
                <a:gd name="connsiteY12" fmla="*/ 161924 h 419099"/>
                <a:gd name="connsiteX13" fmla="*/ 4114800 w 6024562"/>
                <a:gd name="connsiteY13" fmla="*/ 419099 h 419099"/>
                <a:gd name="connsiteX14" fmla="*/ 4757737 w 6024562"/>
                <a:gd name="connsiteY14" fmla="*/ 419099 h 419099"/>
                <a:gd name="connsiteX15" fmla="*/ 4752975 w 6024562"/>
                <a:gd name="connsiteY15" fmla="*/ 195262 h 419099"/>
                <a:gd name="connsiteX16" fmla="*/ 4805362 w 6024562"/>
                <a:gd name="connsiteY16" fmla="*/ 147637 h 419099"/>
                <a:gd name="connsiteX17" fmla="*/ 4976812 w 6024562"/>
                <a:gd name="connsiteY17" fmla="*/ 152399 h 419099"/>
                <a:gd name="connsiteX18" fmla="*/ 4976812 w 6024562"/>
                <a:gd name="connsiteY18" fmla="*/ 414337 h 419099"/>
                <a:gd name="connsiteX19" fmla="*/ 5110162 w 6024562"/>
                <a:gd name="connsiteY19" fmla="*/ 414337 h 419099"/>
                <a:gd name="connsiteX20" fmla="*/ 5110162 w 6024562"/>
                <a:gd name="connsiteY20" fmla="*/ 209549 h 419099"/>
                <a:gd name="connsiteX21" fmla="*/ 5157787 w 6024562"/>
                <a:gd name="connsiteY21" fmla="*/ 142874 h 419099"/>
                <a:gd name="connsiteX22" fmla="*/ 5334000 w 6024562"/>
                <a:gd name="connsiteY22" fmla="*/ 152399 h 419099"/>
                <a:gd name="connsiteX23" fmla="*/ 5338762 w 6024562"/>
                <a:gd name="connsiteY23" fmla="*/ 419099 h 419099"/>
                <a:gd name="connsiteX24" fmla="*/ 5472112 w 6024562"/>
                <a:gd name="connsiteY24" fmla="*/ 414337 h 419099"/>
                <a:gd name="connsiteX25" fmla="*/ 5472112 w 6024562"/>
                <a:gd name="connsiteY25" fmla="*/ 200024 h 419099"/>
                <a:gd name="connsiteX26" fmla="*/ 5524500 w 6024562"/>
                <a:gd name="connsiteY26" fmla="*/ 157162 h 419099"/>
                <a:gd name="connsiteX27" fmla="*/ 5705475 w 6024562"/>
                <a:gd name="connsiteY27" fmla="*/ 152399 h 419099"/>
                <a:gd name="connsiteX28" fmla="*/ 5710237 w 6024562"/>
                <a:gd name="connsiteY28" fmla="*/ 414337 h 419099"/>
                <a:gd name="connsiteX29" fmla="*/ 6024562 w 6024562"/>
                <a:gd name="connsiteY29" fmla="*/ 414337 h 419099"/>
                <a:gd name="connsiteX30" fmla="*/ 6019800 w 6024562"/>
                <a:gd name="connsiteY30" fmla="*/ 4762 h 419099"/>
                <a:gd name="connsiteX31" fmla="*/ 3009322 w 6024562"/>
                <a:gd name="connsiteY31" fmla="*/ 0 h 419099"/>
                <a:gd name="connsiteX32" fmla="*/ 4762 w 6024562"/>
                <a:gd name="connsiteY32" fmla="*/ 14287 h 419099"/>
                <a:gd name="connsiteX0" fmla="*/ 4762 w 6024562"/>
                <a:gd name="connsiteY0" fmla="*/ 14287 h 419099"/>
                <a:gd name="connsiteX1" fmla="*/ 0 w 6024562"/>
                <a:gd name="connsiteY1" fmla="*/ 409574 h 419099"/>
                <a:gd name="connsiteX2" fmla="*/ 3009322 w 6024562"/>
                <a:gd name="connsiteY2" fmla="*/ 412750 h 419099"/>
                <a:gd name="connsiteX3" fmla="*/ 3305175 w 6024562"/>
                <a:gd name="connsiteY3" fmla="*/ 409574 h 419099"/>
                <a:gd name="connsiteX4" fmla="*/ 3362325 w 6024562"/>
                <a:gd name="connsiteY4" fmla="*/ 161924 h 419099"/>
                <a:gd name="connsiteX5" fmla="*/ 3509962 w 6024562"/>
                <a:gd name="connsiteY5" fmla="*/ 161924 h 419099"/>
                <a:gd name="connsiteX6" fmla="*/ 3571875 w 6024562"/>
                <a:gd name="connsiteY6" fmla="*/ 400049 h 419099"/>
                <a:gd name="connsiteX7" fmla="*/ 3633787 w 6024562"/>
                <a:gd name="connsiteY7" fmla="*/ 157162 h 419099"/>
                <a:gd name="connsiteX8" fmla="*/ 3771900 w 6024562"/>
                <a:gd name="connsiteY8" fmla="*/ 152399 h 419099"/>
                <a:gd name="connsiteX9" fmla="*/ 3838575 w 6024562"/>
                <a:gd name="connsiteY9" fmla="*/ 419099 h 419099"/>
                <a:gd name="connsiteX10" fmla="*/ 3910012 w 6024562"/>
                <a:gd name="connsiteY10" fmla="*/ 152399 h 419099"/>
                <a:gd name="connsiteX11" fmla="*/ 4052887 w 6024562"/>
                <a:gd name="connsiteY11" fmla="*/ 161924 h 419099"/>
                <a:gd name="connsiteX12" fmla="*/ 4114800 w 6024562"/>
                <a:gd name="connsiteY12" fmla="*/ 419099 h 419099"/>
                <a:gd name="connsiteX13" fmla="*/ 4757737 w 6024562"/>
                <a:gd name="connsiteY13" fmla="*/ 419099 h 419099"/>
                <a:gd name="connsiteX14" fmla="*/ 4752975 w 6024562"/>
                <a:gd name="connsiteY14" fmla="*/ 195262 h 419099"/>
                <a:gd name="connsiteX15" fmla="*/ 4805362 w 6024562"/>
                <a:gd name="connsiteY15" fmla="*/ 147637 h 419099"/>
                <a:gd name="connsiteX16" fmla="*/ 4976812 w 6024562"/>
                <a:gd name="connsiteY16" fmla="*/ 152399 h 419099"/>
                <a:gd name="connsiteX17" fmla="*/ 4976812 w 6024562"/>
                <a:gd name="connsiteY17" fmla="*/ 414337 h 419099"/>
                <a:gd name="connsiteX18" fmla="*/ 5110162 w 6024562"/>
                <a:gd name="connsiteY18" fmla="*/ 414337 h 419099"/>
                <a:gd name="connsiteX19" fmla="*/ 5110162 w 6024562"/>
                <a:gd name="connsiteY19" fmla="*/ 209549 h 419099"/>
                <a:gd name="connsiteX20" fmla="*/ 5157787 w 6024562"/>
                <a:gd name="connsiteY20" fmla="*/ 142874 h 419099"/>
                <a:gd name="connsiteX21" fmla="*/ 5334000 w 6024562"/>
                <a:gd name="connsiteY21" fmla="*/ 152399 h 419099"/>
                <a:gd name="connsiteX22" fmla="*/ 5338762 w 6024562"/>
                <a:gd name="connsiteY22" fmla="*/ 419099 h 419099"/>
                <a:gd name="connsiteX23" fmla="*/ 5472112 w 6024562"/>
                <a:gd name="connsiteY23" fmla="*/ 414337 h 419099"/>
                <a:gd name="connsiteX24" fmla="*/ 5472112 w 6024562"/>
                <a:gd name="connsiteY24" fmla="*/ 200024 h 419099"/>
                <a:gd name="connsiteX25" fmla="*/ 5524500 w 6024562"/>
                <a:gd name="connsiteY25" fmla="*/ 157162 h 419099"/>
                <a:gd name="connsiteX26" fmla="*/ 5705475 w 6024562"/>
                <a:gd name="connsiteY26" fmla="*/ 152399 h 419099"/>
                <a:gd name="connsiteX27" fmla="*/ 5710237 w 6024562"/>
                <a:gd name="connsiteY27" fmla="*/ 414337 h 419099"/>
                <a:gd name="connsiteX28" fmla="*/ 6024562 w 6024562"/>
                <a:gd name="connsiteY28" fmla="*/ 414337 h 419099"/>
                <a:gd name="connsiteX29" fmla="*/ 6019800 w 6024562"/>
                <a:gd name="connsiteY29" fmla="*/ 4762 h 419099"/>
                <a:gd name="connsiteX30" fmla="*/ 3009322 w 6024562"/>
                <a:gd name="connsiteY30" fmla="*/ 0 h 419099"/>
                <a:gd name="connsiteX31" fmla="*/ 4762 w 6024562"/>
                <a:gd name="connsiteY31" fmla="*/ 14287 h 419099"/>
                <a:gd name="connsiteX0" fmla="*/ 0 w 6019800"/>
                <a:gd name="connsiteY0" fmla="*/ 14287 h 419099"/>
                <a:gd name="connsiteX1" fmla="*/ 3004560 w 6019800"/>
                <a:gd name="connsiteY1" fmla="*/ 412750 h 419099"/>
                <a:gd name="connsiteX2" fmla="*/ 3300413 w 6019800"/>
                <a:gd name="connsiteY2" fmla="*/ 409574 h 419099"/>
                <a:gd name="connsiteX3" fmla="*/ 3357563 w 6019800"/>
                <a:gd name="connsiteY3" fmla="*/ 161924 h 419099"/>
                <a:gd name="connsiteX4" fmla="*/ 3505200 w 6019800"/>
                <a:gd name="connsiteY4" fmla="*/ 161924 h 419099"/>
                <a:gd name="connsiteX5" fmla="*/ 3567113 w 6019800"/>
                <a:gd name="connsiteY5" fmla="*/ 400049 h 419099"/>
                <a:gd name="connsiteX6" fmla="*/ 3629025 w 6019800"/>
                <a:gd name="connsiteY6" fmla="*/ 157162 h 419099"/>
                <a:gd name="connsiteX7" fmla="*/ 3767138 w 6019800"/>
                <a:gd name="connsiteY7" fmla="*/ 152399 h 419099"/>
                <a:gd name="connsiteX8" fmla="*/ 3833813 w 6019800"/>
                <a:gd name="connsiteY8" fmla="*/ 419099 h 419099"/>
                <a:gd name="connsiteX9" fmla="*/ 3905250 w 6019800"/>
                <a:gd name="connsiteY9" fmla="*/ 152399 h 419099"/>
                <a:gd name="connsiteX10" fmla="*/ 4048125 w 6019800"/>
                <a:gd name="connsiteY10" fmla="*/ 161924 h 419099"/>
                <a:gd name="connsiteX11" fmla="*/ 4110038 w 6019800"/>
                <a:gd name="connsiteY11" fmla="*/ 419099 h 419099"/>
                <a:gd name="connsiteX12" fmla="*/ 4752975 w 6019800"/>
                <a:gd name="connsiteY12" fmla="*/ 419099 h 419099"/>
                <a:gd name="connsiteX13" fmla="*/ 4748213 w 6019800"/>
                <a:gd name="connsiteY13" fmla="*/ 195262 h 419099"/>
                <a:gd name="connsiteX14" fmla="*/ 4800600 w 6019800"/>
                <a:gd name="connsiteY14" fmla="*/ 147637 h 419099"/>
                <a:gd name="connsiteX15" fmla="*/ 4972050 w 6019800"/>
                <a:gd name="connsiteY15" fmla="*/ 152399 h 419099"/>
                <a:gd name="connsiteX16" fmla="*/ 4972050 w 6019800"/>
                <a:gd name="connsiteY16" fmla="*/ 414337 h 419099"/>
                <a:gd name="connsiteX17" fmla="*/ 5105400 w 6019800"/>
                <a:gd name="connsiteY17" fmla="*/ 414337 h 419099"/>
                <a:gd name="connsiteX18" fmla="*/ 5105400 w 6019800"/>
                <a:gd name="connsiteY18" fmla="*/ 209549 h 419099"/>
                <a:gd name="connsiteX19" fmla="*/ 5153025 w 6019800"/>
                <a:gd name="connsiteY19" fmla="*/ 142874 h 419099"/>
                <a:gd name="connsiteX20" fmla="*/ 5329238 w 6019800"/>
                <a:gd name="connsiteY20" fmla="*/ 152399 h 419099"/>
                <a:gd name="connsiteX21" fmla="*/ 5334000 w 6019800"/>
                <a:gd name="connsiteY21" fmla="*/ 419099 h 419099"/>
                <a:gd name="connsiteX22" fmla="*/ 5467350 w 6019800"/>
                <a:gd name="connsiteY22" fmla="*/ 414337 h 419099"/>
                <a:gd name="connsiteX23" fmla="*/ 5467350 w 6019800"/>
                <a:gd name="connsiteY23" fmla="*/ 200024 h 419099"/>
                <a:gd name="connsiteX24" fmla="*/ 5519738 w 6019800"/>
                <a:gd name="connsiteY24" fmla="*/ 157162 h 419099"/>
                <a:gd name="connsiteX25" fmla="*/ 5700713 w 6019800"/>
                <a:gd name="connsiteY25" fmla="*/ 152399 h 419099"/>
                <a:gd name="connsiteX26" fmla="*/ 5705475 w 6019800"/>
                <a:gd name="connsiteY26" fmla="*/ 414337 h 419099"/>
                <a:gd name="connsiteX27" fmla="*/ 6019800 w 6019800"/>
                <a:gd name="connsiteY27" fmla="*/ 414337 h 419099"/>
                <a:gd name="connsiteX28" fmla="*/ 6015038 w 6019800"/>
                <a:gd name="connsiteY28" fmla="*/ 4762 h 419099"/>
                <a:gd name="connsiteX29" fmla="*/ 3004560 w 6019800"/>
                <a:gd name="connsiteY29" fmla="*/ 0 h 419099"/>
                <a:gd name="connsiteX30" fmla="*/ 0 w 6019800"/>
                <a:gd name="connsiteY30" fmla="*/ 14287 h 419099"/>
                <a:gd name="connsiteX0" fmla="*/ 0 w 3015240"/>
                <a:gd name="connsiteY0" fmla="*/ 0 h 419099"/>
                <a:gd name="connsiteX1" fmla="*/ 0 w 3015240"/>
                <a:gd name="connsiteY1" fmla="*/ 412750 h 419099"/>
                <a:gd name="connsiteX2" fmla="*/ 295853 w 3015240"/>
                <a:gd name="connsiteY2" fmla="*/ 409574 h 419099"/>
                <a:gd name="connsiteX3" fmla="*/ 353003 w 3015240"/>
                <a:gd name="connsiteY3" fmla="*/ 161924 h 419099"/>
                <a:gd name="connsiteX4" fmla="*/ 500640 w 3015240"/>
                <a:gd name="connsiteY4" fmla="*/ 161924 h 419099"/>
                <a:gd name="connsiteX5" fmla="*/ 562553 w 3015240"/>
                <a:gd name="connsiteY5" fmla="*/ 400049 h 419099"/>
                <a:gd name="connsiteX6" fmla="*/ 624465 w 3015240"/>
                <a:gd name="connsiteY6" fmla="*/ 157162 h 419099"/>
                <a:gd name="connsiteX7" fmla="*/ 762578 w 3015240"/>
                <a:gd name="connsiteY7" fmla="*/ 152399 h 419099"/>
                <a:gd name="connsiteX8" fmla="*/ 829253 w 3015240"/>
                <a:gd name="connsiteY8" fmla="*/ 419099 h 419099"/>
                <a:gd name="connsiteX9" fmla="*/ 900690 w 3015240"/>
                <a:gd name="connsiteY9" fmla="*/ 152399 h 419099"/>
                <a:gd name="connsiteX10" fmla="*/ 1043565 w 3015240"/>
                <a:gd name="connsiteY10" fmla="*/ 161924 h 419099"/>
                <a:gd name="connsiteX11" fmla="*/ 1105478 w 3015240"/>
                <a:gd name="connsiteY11" fmla="*/ 419099 h 419099"/>
                <a:gd name="connsiteX12" fmla="*/ 1748415 w 3015240"/>
                <a:gd name="connsiteY12" fmla="*/ 419099 h 419099"/>
                <a:gd name="connsiteX13" fmla="*/ 1743653 w 3015240"/>
                <a:gd name="connsiteY13" fmla="*/ 195262 h 419099"/>
                <a:gd name="connsiteX14" fmla="*/ 1796040 w 3015240"/>
                <a:gd name="connsiteY14" fmla="*/ 147637 h 419099"/>
                <a:gd name="connsiteX15" fmla="*/ 1967490 w 3015240"/>
                <a:gd name="connsiteY15" fmla="*/ 152399 h 419099"/>
                <a:gd name="connsiteX16" fmla="*/ 1967490 w 3015240"/>
                <a:gd name="connsiteY16" fmla="*/ 414337 h 419099"/>
                <a:gd name="connsiteX17" fmla="*/ 2100840 w 3015240"/>
                <a:gd name="connsiteY17" fmla="*/ 414337 h 419099"/>
                <a:gd name="connsiteX18" fmla="*/ 2100840 w 3015240"/>
                <a:gd name="connsiteY18" fmla="*/ 209549 h 419099"/>
                <a:gd name="connsiteX19" fmla="*/ 2148465 w 3015240"/>
                <a:gd name="connsiteY19" fmla="*/ 142874 h 419099"/>
                <a:gd name="connsiteX20" fmla="*/ 2324678 w 3015240"/>
                <a:gd name="connsiteY20" fmla="*/ 152399 h 419099"/>
                <a:gd name="connsiteX21" fmla="*/ 2329440 w 3015240"/>
                <a:gd name="connsiteY21" fmla="*/ 419099 h 419099"/>
                <a:gd name="connsiteX22" fmla="*/ 2462790 w 3015240"/>
                <a:gd name="connsiteY22" fmla="*/ 414337 h 419099"/>
                <a:gd name="connsiteX23" fmla="*/ 2462790 w 3015240"/>
                <a:gd name="connsiteY23" fmla="*/ 200024 h 419099"/>
                <a:gd name="connsiteX24" fmla="*/ 2515178 w 3015240"/>
                <a:gd name="connsiteY24" fmla="*/ 157162 h 419099"/>
                <a:gd name="connsiteX25" fmla="*/ 2696153 w 3015240"/>
                <a:gd name="connsiteY25" fmla="*/ 152399 h 419099"/>
                <a:gd name="connsiteX26" fmla="*/ 2700915 w 3015240"/>
                <a:gd name="connsiteY26" fmla="*/ 414337 h 419099"/>
                <a:gd name="connsiteX27" fmla="*/ 3015240 w 3015240"/>
                <a:gd name="connsiteY27" fmla="*/ 414337 h 419099"/>
                <a:gd name="connsiteX28" fmla="*/ 3010478 w 3015240"/>
                <a:gd name="connsiteY28" fmla="*/ 4762 h 419099"/>
                <a:gd name="connsiteX29" fmla="*/ 0 w 3015240"/>
                <a:gd name="connsiteY29" fmla="*/ 0 h 419099"/>
                <a:gd name="connsiteX0" fmla="*/ 0 w 3015240"/>
                <a:gd name="connsiteY0" fmla="*/ 0 h 419099"/>
                <a:gd name="connsiteX1" fmla="*/ 0 w 3015240"/>
                <a:gd name="connsiteY1" fmla="*/ 412750 h 419099"/>
                <a:gd name="connsiteX2" fmla="*/ 295853 w 3015240"/>
                <a:gd name="connsiteY2" fmla="*/ 409574 h 419099"/>
                <a:gd name="connsiteX3" fmla="*/ 353003 w 3015240"/>
                <a:gd name="connsiteY3" fmla="*/ 161924 h 419099"/>
                <a:gd name="connsiteX4" fmla="*/ 500640 w 3015240"/>
                <a:gd name="connsiteY4" fmla="*/ 161924 h 419099"/>
                <a:gd name="connsiteX5" fmla="*/ 562553 w 3015240"/>
                <a:gd name="connsiteY5" fmla="*/ 400049 h 419099"/>
                <a:gd name="connsiteX6" fmla="*/ 624465 w 3015240"/>
                <a:gd name="connsiteY6" fmla="*/ 157162 h 419099"/>
                <a:gd name="connsiteX7" fmla="*/ 762578 w 3015240"/>
                <a:gd name="connsiteY7" fmla="*/ 152399 h 419099"/>
                <a:gd name="connsiteX8" fmla="*/ 829253 w 3015240"/>
                <a:gd name="connsiteY8" fmla="*/ 419099 h 419099"/>
                <a:gd name="connsiteX9" fmla="*/ 900690 w 3015240"/>
                <a:gd name="connsiteY9" fmla="*/ 152399 h 419099"/>
                <a:gd name="connsiteX10" fmla="*/ 1043565 w 3015240"/>
                <a:gd name="connsiteY10" fmla="*/ 161924 h 419099"/>
                <a:gd name="connsiteX11" fmla="*/ 1105478 w 3015240"/>
                <a:gd name="connsiteY11" fmla="*/ 419099 h 419099"/>
                <a:gd name="connsiteX12" fmla="*/ 1530350 w 3015240"/>
                <a:gd name="connsiteY12" fmla="*/ 412750 h 419099"/>
                <a:gd name="connsiteX13" fmla="*/ 1748415 w 3015240"/>
                <a:gd name="connsiteY13" fmla="*/ 419099 h 419099"/>
                <a:gd name="connsiteX14" fmla="*/ 1743653 w 3015240"/>
                <a:gd name="connsiteY14" fmla="*/ 195262 h 419099"/>
                <a:gd name="connsiteX15" fmla="*/ 1796040 w 3015240"/>
                <a:gd name="connsiteY15" fmla="*/ 147637 h 419099"/>
                <a:gd name="connsiteX16" fmla="*/ 1967490 w 3015240"/>
                <a:gd name="connsiteY16" fmla="*/ 152399 h 419099"/>
                <a:gd name="connsiteX17" fmla="*/ 1967490 w 3015240"/>
                <a:gd name="connsiteY17" fmla="*/ 414337 h 419099"/>
                <a:gd name="connsiteX18" fmla="*/ 2100840 w 3015240"/>
                <a:gd name="connsiteY18" fmla="*/ 414337 h 419099"/>
                <a:gd name="connsiteX19" fmla="*/ 2100840 w 3015240"/>
                <a:gd name="connsiteY19" fmla="*/ 209549 h 419099"/>
                <a:gd name="connsiteX20" fmla="*/ 2148465 w 3015240"/>
                <a:gd name="connsiteY20" fmla="*/ 142874 h 419099"/>
                <a:gd name="connsiteX21" fmla="*/ 2324678 w 3015240"/>
                <a:gd name="connsiteY21" fmla="*/ 152399 h 419099"/>
                <a:gd name="connsiteX22" fmla="*/ 2329440 w 3015240"/>
                <a:gd name="connsiteY22" fmla="*/ 419099 h 419099"/>
                <a:gd name="connsiteX23" fmla="*/ 2462790 w 3015240"/>
                <a:gd name="connsiteY23" fmla="*/ 414337 h 419099"/>
                <a:gd name="connsiteX24" fmla="*/ 2462790 w 3015240"/>
                <a:gd name="connsiteY24" fmla="*/ 200024 h 419099"/>
                <a:gd name="connsiteX25" fmla="*/ 2515178 w 3015240"/>
                <a:gd name="connsiteY25" fmla="*/ 157162 h 419099"/>
                <a:gd name="connsiteX26" fmla="*/ 2696153 w 3015240"/>
                <a:gd name="connsiteY26" fmla="*/ 152399 h 419099"/>
                <a:gd name="connsiteX27" fmla="*/ 2700915 w 3015240"/>
                <a:gd name="connsiteY27" fmla="*/ 414337 h 419099"/>
                <a:gd name="connsiteX28" fmla="*/ 3015240 w 3015240"/>
                <a:gd name="connsiteY28" fmla="*/ 414337 h 419099"/>
                <a:gd name="connsiteX29" fmla="*/ 3010478 w 3015240"/>
                <a:gd name="connsiteY29" fmla="*/ 4762 h 419099"/>
                <a:gd name="connsiteX30" fmla="*/ 0 w 3015240"/>
                <a:gd name="connsiteY30" fmla="*/ 0 h 419099"/>
                <a:gd name="connsiteX0" fmla="*/ 0 w 3015240"/>
                <a:gd name="connsiteY0" fmla="*/ 0 h 419099"/>
                <a:gd name="connsiteX1" fmla="*/ 0 w 3015240"/>
                <a:gd name="connsiteY1" fmla="*/ 412750 h 419099"/>
                <a:gd name="connsiteX2" fmla="*/ 295853 w 3015240"/>
                <a:gd name="connsiteY2" fmla="*/ 409574 h 419099"/>
                <a:gd name="connsiteX3" fmla="*/ 353003 w 3015240"/>
                <a:gd name="connsiteY3" fmla="*/ 161924 h 419099"/>
                <a:gd name="connsiteX4" fmla="*/ 500640 w 3015240"/>
                <a:gd name="connsiteY4" fmla="*/ 161924 h 419099"/>
                <a:gd name="connsiteX5" fmla="*/ 562553 w 3015240"/>
                <a:gd name="connsiteY5" fmla="*/ 400049 h 419099"/>
                <a:gd name="connsiteX6" fmla="*/ 624465 w 3015240"/>
                <a:gd name="connsiteY6" fmla="*/ 157162 h 419099"/>
                <a:gd name="connsiteX7" fmla="*/ 762578 w 3015240"/>
                <a:gd name="connsiteY7" fmla="*/ 152399 h 419099"/>
                <a:gd name="connsiteX8" fmla="*/ 829253 w 3015240"/>
                <a:gd name="connsiteY8" fmla="*/ 419099 h 419099"/>
                <a:gd name="connsiteX9" fmla="*/ 900690 w 3015240"/>
                <a:gd name="connsiteY9" fmla="*/ 152399 h 419099"/>
                <a:gd name="connsiteX10" fmla="*/ 1043565 w 3015240"/>
                <a:gd name="connsiteY10" fmla="*/ 161924 h 419099"/>
                <a:gd name="connsiteX11" fmla="*/ 1105478 w 3015240"/>
                <a:gd name="connsiteY11" fmla="*/ 419099 h 419099"/>
                <a:gd name="connsiteX12" fmla="*/ 1530350 w 3015240"/>
                <a:gd name="connsiteY12" fmla="*/ 412750 h 419099"/>
                <a:gd name="connsiteX13" fmla="*/ 1748415 w 3015240"/>
                <a:gd name="connsiteY13" fmla="*/ 419099 h 419099"/>
                <a:gd name="connsiteX14" fmla="*/ 1743653 w 3015240"/>
                <a:gd name="connsiteY14" fmla="*/ 195262 h 419099"/>
                <a:gd name="connsiteX15" fmla="*/ 1796040 w 3015240"/>
                <a:gd name="connsiteY15" fmla="*/ 147637 h 419099"/>
                <a:gd name="connsiteX16" fmla="*/ 1967490 w 3015240"/>
                <a:gd name="connsiteY16" fmla="*/ 152399 h 419099"/>
                <a:gd name="connsiteX17" fmla="*/ 1967490 w 3015240"/>
                <a:gd name="connsiteY17" fmla="*/ 414337 h 419099"/>
                <a:gd name="connsiteX18" fmla="*/ 2100840 w 3015240"/>
                <a:gd name="connsiteY18" fmla="*/ 414337 h 419099"/>
                <a:gd name="connsiteX19" fmla="*/ 2100840 w 3015240"/>
                <a:gd name="connsiteY19" fmla="*/ 209549 h 419099"/>
                <a:gd name="connsiteX20" fmla="*/ 2148465 w 3015240"/>
                <a:gd name="connsiteY20" fmla="*/ 142874 h 419099"/>
                <a:gd name="connsiteX21" fmla="*/ 2324678 w 3015240"/>
                <a:gd name="connsiteY21" fmla="*/ 152399 h 419099"/>
                <a:gd name="connsiteX22" fmla="*/ 2329440 w 3015240"/>
                <a:gd name="connsiteY22" fmla="*/ 419099 h 419099"/>
                <a:gd name="connsiteX23" fmla="*/ 2462790 w 3015240"/>
                <a:gd name="connsiteY23" fmla="*/ 414337 h 419099"/>
                <a:gd name="connsiteX24" fmla="*/ 2462790 w 3015240"/>
                <a:gd name="connsiteY24" fmla="*/ 200024 h 419099"/>
                <a:gd name="connsiteX25" fmla="*/ 2515178 w 3015240"/>
                <a:gd name="connsiteY25" fmla="*/ 157162 h 419099"/>
                <a:gd name="connsiteX26" fmla="*/ 2696153 w 3015240"/>
                <a:gd name="connsiteY26" fmla="*/ 152399 h 419099"/>
                <a:gd name="connsiteX27" fmla="*/ 2700915 w 3015240"/>
                <a:gd name="connsiteY27" fmla="*/ 414337 h 419099"/>
                <a:gd name="connsiteX28" fmla="*/ 3015240 w 3015240"/>
                <a:gd name="connsiteY28" fmla="*/ 414337 h 419099"/>
                <a:gd name="connsiteX29" fmla="*/ 3010478 w 3015240"/>
                <a:gd name="connsiteY29" fmla="*/ 4762 h 419099"/>
                <a:gd name="connsiteX30" fmla="*/ 1530350 w 3015240"/>
                <a:gd name="connsiteY30" fmla="*/ 6350 h 419099"/>
                <a:gd name="connsiteX31" fmla="*/ 0 w 3015240"/>
                <a:gd name="connsiteY31" fmla="*/ 0 h 419099"/>
                <a:gd name="connsiteX0" fmla="*/ 0 w 3015240"/>
                <a:gd name="connsiteY0" fmla="*/ 0 h 419099"/>
                <a:gd name="connsiteX1" fmla="*/ 0 w 3015240"/>
                <a:gd name="connsiteY1" fmla="*/ 412750 h 419099"/>
                <a:gd name="connsiteX2" fmla="*/ 295853 w 3015240"/>
                <a:gd name="connsiteY2" fmla="*/ 409574 h 419099"/>
                <a:gd name="connsiteX3" fmla="*/ 353003 w 3015240"/>
                <a:gd name="connsiteY3" fmla="*/ 161924 h 419099"/>
                <a:gd name="connsiteX4" fmla="*/ 500640 w 3015240"/>
                <a:gd name="connsiteY4" fmla="*/ 161924 h 419099"/>
                <a:gd name="connsiteX5" fmla="*/ 562553 w 3015240"/>
                <a:gd name="connsiteY5" fmla="*/ 400049 h 419099"/>
                <a:gd name="connsiteX6" fmla="*/ 624465 w 3015240"/>
                <a:gd name="connsiteY6" fmla="*/ 157162 h 419099"/>
                <a:gd name="connsiteX7" fmla="*/ 762578 w 3015240"/>
                <a:gd name="connsiteY7" fmla="*/ 152399 h 419099"/>
                <a:gd name="connsiteX8" fmla="*/ 829253 w 3015240"/>
                <a:gd name="connsiteY8" fmla="*/ 419099 h 419099"/>
                <a:gd name="connsiteX9" fmla="*/ 900690 w 3015240"/>
                <a:gd name="connsiteY9" fmla="*/ 152399 h 419099"/>
                <a:gd name="connsiteX10" fmla="*/ 1043565 w 3015240"/>
                <a:gd name="connsiteY10" fmla="*/ 161924 h 419099"/>
                <a:gd name="connsiteX11" fmla="*/ 1105478 w 3015240"/>
                <a:gd name="connsiteY11" fmla="*/ 419099 h 419099"/>
                <a:gd name="connsiteX12" fmla="*/ 1530350 w 3015240"/>
                <a:gd name="connsiteY12" fmla="*/ 412750 h 419099"/>
                <a:gd name="connsiteX13" fmla="*/ 1743653 w 3015240"/>
                <a:gd name="connsiteY13" fmla="*/ 195262 h 419099"/>
                <a:gd name="connsiteX14" fmla="*/ 1796040 w 3015240"/>
                <a:gd name="connsiteY14" fmla="*/ 147637 h 419099"/>
                <a:gd name="connsiteX15" fmla="*/ 1967490 w 3015240"/>
                <a:gd name="connsiteY15" fmla="*/ 152399 h 419099"/>
                <a:gd name="connsiteX16" fmla="*/ 1967490 w 3015240"/>
                <a:gd name="connsiteY16" fmla="*/ 414337 h 419099"/>
                <a:gd name="connsiteX17" fmla="*/ 2100840 w 3015240"/>
                <a:gd name="connsiteY17" fmla="*/ 414337 h 419099"/>
                <a:gd name="connsiteX18" fmla="*/ 2100840 w 3015240"/>
                <a:gd name="connsiteY18" fmla="*/ 209549 h 419099"/>
                <a:gd name="connsiteX19" fmla="*/ 2148465 w 3015240"/>
                <a:gd name="connsiteY19" fmla="*/ 142874 h 419099"/>
                <a:gd name="connsiteX20" fmla="*/ 2324678 w 3015240"/>
                <a:gd name="connsiteY20" fmla="*/ 152399 h 419099"/>
                <a:gd name="connsiteX21" fmla="*/ 2329440 w 3015240"/>
                <a:gd name="connsiteY21" fmla="*/ 419099 h 419099"/>
                <a:gd name="connsiteX22" fmla="*/ 2462790 w 3015240"/>
                <a:gd name="connsiteY22" fmla="*/ 414337 h 419099"/>
                <a:gd name="connsiteX23" fmla="*/ 2462790 w 3015240"/>
                <a:gd name="connsiteY23" fmla="*/ 200024 h 419099"/>
                <a:gd name="connsiteX24" fmla="*/ 2515178 w 3015240"/>
                <a:gd name="connsiteY24" fmla="*/ 157162 h 419099"/>
                <a:gd name="connsiteX25" fmla="*/ 2696153 w 3015240"/>
                <a:gd name="connsiteY25" fmla="*/ 152399 h 419099"/>
                <a:gd name="connsiteX26" fmla="*/ 2700915 w 3015240"/>
                <a:gd name="connsiteY26" fmla="*/ 414337 h 419099"/>
                <a:gd name="connsiteX27" fmla="*/ 3015240 w 3015240"/>
                <a:gd name="connsiteY27" fmla="*/ 414337 h 419099"/>
                <a:gd name="connsiteX28" fmla="*/ 3010478 w 3015240"/>
                <a:gd name="connsiteY28" fmla="*/ 4762 h 419099"/>
                <a:gd name="connsiteX29" fmla="*/ 1530350 w 3015240"/>
                <a:gd name="connsiteY29" fmla="*/ 6350 h 419099"/>
                <a:gd name="connsiteX30" fmla="*/ 0 w 3015240"/>
                <a:gd name="connsiteY30" fmla="*/ 0 h 419099"/>
                <a:gd name="connsiteX0" fmla="*/ 0 w 3015240"/>
                <a:gd name="connsiteY0" fmla="*/ 0 h 419099"/>
                <a:gd name="connsiteX1" fmla="*/ 0 w 3015240"/>
                <a:gd name="connsiteY1" fmla="*/ 412750 h 419099"/>
                <a:gd name="connsiteX2" fmla="*/ 295853 w 3015240"/>
                <a:gd name="connsiteY2" fmla="*/ 409574 h 419099"/>
                <a:gd name="connsiteX3" fmla="*/ 353003 w 3015240"/>
                <a:gd name="connsiteY3" fmla="*/ 161924 h 419099"/>
                <a:gd name="connsiteX4" fmla="*/ 500640 w 3015240"/>
                <a:gd name="connsiteY4" fmla="*/ 161924 h 419099"/>
                <a:gd name="connsiteX5" fmla="*/ 562553 w 3015240"/>
                <a:gd name="connsiteY5" fmla="*/ 400049 h 419099"/>
                <a:gd name="connsiteX6" fmla="*/ 624465 w 3015240"/>
                <a:gd name="connsiteY6" fmla="*/ 157162 h 419099"/>
                <a:gd name="connsiteX7" fmla="*/ 762578 w 3015240"/>
                <a:gd name="connsiteY7" fmla="*/ 152399 h 419099"/>
                <a:gd name="connsiteX8" fmla="*/ 829253 w 3015240"/>
                <a:gd name="connsiteY8" fmla="*/ 419099 h 419099"/>
                <a:gd name="connsiteX9" fmla="*/ 900690 w 3015240"/>
                <a:gd name="connsiteY9" fmla="*/ 152399 h 419099"/>
                <a:gd name="connsiteX10" fmla="*/ 1043565 w 3015240"/>
                <a:gd name="connsiteY10" fmla="*/ 161924 h 419099"/>
                <a:gd name="connsiteX11" fmla="*/ 1105478 w 3015240"/>
                <a:gd name="connsiteY11" fmla="*/ 419099 h 419099"/>
                <a:gd name="connsiteX12" fmla="*/ 1530350 w 3015240"/>
                <a:gd name="connsiteY12" fmla="*/ 412750 h 419099"/>
                <a:gd name="connsiteX13" fmla="*/ 1796040 w 3015240"/>
                <a:gd name="connsiteY13" fmla="*/ 147637 h 419099"/>
                <a:gd name="connsiteX14" fmla="*/ 1967490 w 3015240"/>
                <a:gd name="connsiteY14" fmla="*/ 152399 h 419099"/>
                <a:gd name="connsiteX15" fmla="*/ 1967490 w 3015240"/>
                <a:gd name="connsiteY15" fmla="*/ 414337 h 419099"/>
                <a:gd name="connsiteX16" fmla="*/ 2100840 w 3015240"/>
                <a:gd name="connsiteY16" fmla="*/ 414337 h 419099"/>
                <a:gd name="connsiteX17" fmla="*/ 2100840 w 3015240"/>
                <a:gd name="connsiteY17" fmla="*/ 209549 h 419099"/>
                <a:gd name="connsiteX18" fmla="*/ 2148465 w 3015240"/>
                <a:gd name="connsiteY18" fmla="*/ 142874 h 419099"/>
                <a:gd name="connsiteX19" fmla="*/ 2324678 w 3015240"/>
                <a:gd name="connsiteY19" fmla="*/ 152399 h 419099"/>
                <a:gd name="connsiteX20" fmla="*/ 2329440 w 3015240"/>
                <a:gd name="connsiteY20" fmla="*/ 419099 h 419099"/>
                <a:gd name="connsiteX21" fmla="*/ 2462790 w 3015240"/>
                <a:gd name="connsiteY21" fmla="*/ 414337 h 419099"/>
                <a:gd name="connsiteX22" fmla="*/ 2462790 w 3015240"/>
                <a:gd name="connsiteY22" fmla="*/ 200024 h 419099"/>
                <a:gd name="connsiteX23" fmla="*/ 2515178 w 3015240"/>
                <a:gd name="connsiteY23" fmla="*/ 157162 h 419099"/>
                <a:gd name="connsiteX24" fmla="*/ 2696153 w 3015240"/>
                <a:gd name="connsiteY24" fmla="*/ 152399 h 419099"/>
                <a:gd name="connsiteX25" fmla="*/ 2700915 w 3015240"/>
                <a:gd name="connsiteY25" fmla="*/ 414337 h 419099"/>
                <a:gd name="connsiteX26" fmla="*/ 3015240 w 3015240"/>
                <a:gd name="connsiteY26" fmla="*/ 414337 h 419099"/>
                <a:gd name="connsiteX27" fmla="*/ 3010478 w 3015240"/>
                <a:gd name="connsiteY27" fmla="*/ 4762 h 419099"/>
                <a:gd name="connsiteX28" fmla="*/ 1530350 w 3015240"/>
                <a:gd name="connsiteY28" fmla="*/ 6350 h 419099"/>
                <a:gd name="connsiteX29" fmla="*/ 0 w 3015240"/>
                <a:gd name="connsiteY29" fmla="*/ 0 h 419099"/>
                <a:gd name="connsiteX0" fmla="*/ 0 w 3015240"/>
                <a:gd name="connsiteY0" fmla="*/ 0 h 419099"/>
                <a:gd name="connsiteX1" fmla="*/ 0 w 3015240"/>
                <a:gd name="connsiteY1" fmla="*/ 412750 h 419099"/>
                <a:gd name="connsiteX2" fmla="*/ 295853 w 3015240"/>
                <a:gd name="connsiteY2" fmla="*/ 409574 h 419099"/>
                <a:gd name="connsiteX3" fmla="*/ 353003 w 3015240"/>
                <a:gd name="connsiteY3" fmla="*/ 161924 h 419099"/>
                <a:gd name="connsiteX4" fmla="*/ 500640 w 3015240"/>
                <a:gd name="connsiteY4" fmla="*/ 161924 h 419099"/>
                <a:gd name="connsiteX5" fmla="*/ 562553 w 3015240"/>
                <a:gd name="connsiteY5" fmla="*/ 400049 h 419099"/>
                <a:gd name="connsiteX6" fmla="*/ 624465 w 3015240"/>
                <a:gd name="connsiteY6" fmla="*/ 157162 h 419099"/>
                <a:gd name="connsiteX7" fmla="*/ 762578 w 3015240"/>
                <a:gd name="connsiteY7" fmla="*/ 152399 h 419099"/>
                <a:gd name="connsiteX8" fmla="*/ 829253 w 3015240"/>
                <a:gd name="connsiteY8" fmla="*/ 419099 h 419099"/>
                <a:gd name="connsiteX9" fmla="*/ 900690 w 3015240"/>
                <a:gd name="connsiteY9" fmla="*/ 152399 h 419099"/>
                <a:gd name="connsiteX10" fmla="*/ 1043565 w 3015240"/>
                <a:gd name="connsiteY10" fmla="*/ 161924 h 419099"/>
                <a:gd name="connsiteX11" fmla="*/ 1105478 w 3015240"/>
                <a:gd name="connsiteY11" fmla="*/ 419099 h 419099"/>
                <a:gd name="connsiteX12" fmla="*/ 1530350 w 3015240"/>
                <a:gd name="connsiteY12" fmla="*/ 412750 h 419099"/>
                <a:gd name="connsiteX13" fmla="*/ 1967490 w 3015240"/>
                <a:gd name="connsiteY13" fmla="*/ 152399 h 419099"/>
                <a:gd name="connsiteX14" fmla="*/ 1967490 w 3015240"/>
                <a:gd name="connsiteY14" fmla="*/ 414337 h 419099"/>
                <a:gd name="connsiteX15" fmla="*/ 2100840 w 3015240"/>
                <a:gd name="connsiteY15" fmla="*/ 414337 h 419099"/>
                <a:gd name="connsiteX16" fmla="*/ 2100840 w 3015240"/>
                <a:gd name="connsiteY16" fmla="*/ 209549 h 419099"/>
                <a:gd name="connsiteX17" fmla="*/ 2148465 w 3015240"/>
                <a:gd name="connsiteY17" fmla="*/ 142874 h 419099"/>
                <a:gd name="connsiteX18" fmla="*/ 2324678 w 3015240"/>
                <a:gd name="connsiteY18" fmla="*/ 152399 h 419099"/>
                <a:gd name="connsiteX19" fmla="*/ 2329440 w 3015240"/>
                <a:gd name="connsiteY19" fmla="*/ 419099 h 419099"/>
                <a:gd name="connsiteX20" fmla="*/ 2462790 w 3015240"/>
                <a:gd name="connsiteY20" fmla="*/ 414337 h 419099"/>
                <a:gd name="connsiteX21" fmla="*/ 2462790 w 3015240"/>
                <a:gd name="connsiteY21" fmla="*/ 200024 h 419099"/>
                <a:gd name="connsiteX22" fmla="*/ 2515178 w 3015240"/>
                <a:gd name="connsiteY22" fmla="*/ 157162 h 419099"/>
                <a:gd name="connsiteX23" fmla="*/ 2696153 w 3015240"/>
                <a:gd name="connsiteY23" fmla="*/ 152399 h 419099"/>
                <a:gd name="connsiteX24" fmla="*/ 2700915 w 3015240"/>
                <a:gd name="connsiteY24" fmla="*/ 414337 h 419099"/>
                <a:gd name="connsiteX25" fmla="*/ 3015240 w 3015240"/>
                <a:gd name="connsiteY25" fmla="*/ 414337 h 419099"/>
                <a:gd name="connsiteX26" fmla="*/ 3010478 w 3015240"/>
                <a:gd name="connsiteY26" fmla="*/ 4762 h 419099"/>
                <a:gd name="connsiteX27" fmla="*/ 1530350 w 3015240"/>
                <a:gd name="connsiteY27" fmla="*/ 6350 h 419099"/>
                <a:gd name="connsiteX28" fmla="*/ 0 w 3015240"/>
                <a:gd name="connsiteY28" fmla="*/ 0 h 419099"/>
                <a:gd name="connsiteX0" fmla="*/ 0 w 3015240"/>
                <a:gd name="connsiteY0" fmla="*/ 0 h 419099"/>
                <a:gd name="connsiteX1" fmla="*/ 0 w 3015240"/>
                <a:gd name="connsiteY1" fmla="*/ 412750 h 419099"/>
                <a:gd name="connsiteX2" fmla="*/ 295853 w 3015240"/>
                <a:gd name="connsiteY2" fmla="*/ 409574 h 419099"/>
                <a:gd name="connsiteX3" fmla="*/ 353003 w 3015240"/>
                <a:gd name="connsiteY3" fmla="*/ 161924 h 419099"/>
                <a:gd name="connsiteX4" fmla="*/ 500640 w 3015240"/>
                <a:gd name="connsiteY4" fmla="*/ 161924 h 419099"/>
                <a:gd name="connsiteX5" fmla="*/ 562553 w 3015240"/>
                <a:gd name="connsiteY5" fmla="*/ 400049 h 419099"/>
                <a:gd name="connsiteX6" fmla="*/ 624465 w 3015240"/>
                <a:gd name="connsiteY6" fmla="*/ 157162 h 419099"/>
                <a:gd name="connsiteX7" fmla="*/ 762578 w 3015240"/>
                <a:gd name="connsiteY7" fmla="*/ 152399 h 419099"/>
                <a:gd name="connsiteX8" fmla="*/ 829253 w 3015240"/>
                <a:gd name="connsiteY8" fmla="*/ 419099 h 419099"/>
                <a:gd name="connsiteX9" fmla="*/ 900690 w 3015240"/>
                <a:gd name="connsiteY9" fmla="*/ 152399 h 419099"/>
                <a:gd name="connsiteX10" fmla="*/ 1043565 w 3015240"/>
                <a:gd name="connsiteY10" fmla="*/ 161924 h 419099"/>
                <a:gd name="connsiteX11" fmla="*/ 1105478 w 3015240"/>
                <a:gd name="connsiteY11" fmla="*/ 419099 h 419099"/>
                <a:gd name="connsiteX12" fmla="*/ 1530350 w 3015240"/>
                <a:gd name="connsiteY12" fmla="*/ 412750 h 419099"/>
                <a:gd name="connsiteX13" fmla="*/ 1967490 w 3015240"/>
                <a:gd name="connsiteY13" fmla="*/ 414337 h 419099"/>
                <a:gd name="connsiteX14" fmla="*/ 2100840 w 3015240"/>
                <a:gd name="connsiteY14" fmla="*/ 414337 h 419099"/>
                <a:gd name="connsiteX15" fmla="*/ 2100840 w 3015240"/>
                <a:gd name="connsiteY15" fmla="*/ 209549 h 419099"/>
                <a:gd name="connsiteX16" fmla="*/ 2148465 w 3015240"/>
                <a:gd name="connsiteY16" fmla="*/ 142874 h 419099"/>
                <a:gd name="connsiteX17" fmla="*/ 2324678 w 3015240"/>
                <a:gd name="connsiteY17" fmla="*/ 152399 h 419099"/>
                <a:gd name="connsiteX18" fmla="*/ 2329440 w 3015240"/>
                <a:gd name="connsiteY18" fmla="*/ 419099 h 419099"/>
                <a:gd name="connsiteX19" fmla="*/ 2462790 w 3015240"/>
                <a:gd name="connsiteY19" fmla="*/ 414337 h 419099"/>
                <a:gd name="connsiteX20" fmla="*/ 2462790 w 3015240"/>
                <a:gd name="connsiteY20" fmla="*/ 200024 h 419099"/>
                <a:gd name="connsiteX21" fmla="*/ 2515178 w 3015240"/>
                <a:gd name="connsiteY21" fmla="*/ 157162 h 419099"/>
                <a:gd name="connsiteX22" fmla="*/ 2696153 w 3015240"/>
                <a:gd name="connsiteY22" fmla="*/ 152399 h 419099"/>
                <a:gd name="connsiteX23" fmla="*/ 2700915 w 3015240"/>
                <a:gd name="connsiteY23" fmla="*/ 414337 h 419099"/>
                <a:gd name="connsiteX24" fmla="*/ 3015240 w 3015240"/>
                <a:gd name="connsiteY24" fmla="*/ 414337 h 419099"/>
                <a:gd name="connsiteX25" fmla="*/ 3010478 w 3015240"/>
                <a:gd name="connsiteY25" fmla="*/ 4762 h 419099"/>
                <a:gd name="connsiteX26" fmla="*/ 1530350 w 3015240"/>
                <a:gd name="connsiteY26" fmla="*/ 6350 h 419099"/>
                <a:gd name="connsiteX27" fmla="*/ 0 w 3015240"/>
                <a:gd name="connsiteY27" fmla="*/ 0 h 419099"/>
                <a:gd name="connsiteX0" fmla="*/ 0 w 3015240"/>
                <a:gd name="connsiteY0" fmla="*/ 0 h 419099"/>
                <a:gd name="connsiteX1" fmla="*/ 0 w 3015240"/>
                <a:gd name="connsiteY1" fmla="*/ 412750 h 419099"/>
                <a:gd name="connsiteX2" fmla="*/ 295853 w 3015240"/>
                <a:gd name="connsiteY2" fmla="*/ 409574 h 419099"/>
                <a:gd name="connsiteX3" fmla="*/ 353003 w 3015240"/>
                <a:gd name="connsiteY3" fmla="*/ 161924 h 419099"/>
                <a:gd name="connsiteX4" fmla="*/ 500640 w 3015240"/>
                <a:gd name="connsiteY4" fmla="*/ 161924 h 419099"/>
                <a:gd name="connsiteX5" fmla="*/ 562553 w 3015240"/>
                <a:gd name="connsiteY5" fmla="*/ 400049 h 419099"/>
                <a:gd name="connsiteX6" fmla="*/ 624465 w 3015240"/>
                <a:gd name="connsiteY6" fmla="*/ 157162 h 419099"/>
                <a:gd name="connsiteX7" fmla="*/ 762578 w 3015240"/>
                <a:gd name="connsiteY7" fmla="*/ 152399 h 419099"/>
                <a:gd name="connsiteX8" fmla="*/ 829253 w 3015240"/>
                <a:gd name="connsiteY8" fmla="*/ 419099 h 419099"/>
                <a:gd name="connsiteX9" fmla="*/ 900690 w 3015240"/>
                <a:gd name="connsiteY9" fmla="*/ 152399 h 419099"/>
                <a:gd name="connsiteX10" fmla="*/ 1043565 w 3015240"/>
                <a:gd name="connsiteY10" fmla="*/ 161924 h 419099"/>
                <a:gd name="connsiteX11" fmla="*/ 1105478 w 3015240"/>
                <a:gd name="connsiteY11" fmla="*/ 419099 h 419099"/>
                <a:gd name="connsiteX12" fmla="*/ 1530350 w 3015240"/>
                <a:gd name="connsiteY12" fmla="*/ 412750 h 419099"/>
                <a:gd name="connsiteX13" fmla="*/ 2100840 w 3015240"/>
                <a:gd name="connsiteY13" fmla="*/ 414337 h 419099"/>
                <a:gd name="connsiteX14" fmla="*/ 2100840 w 3015240"/>
                <a:gd name="connsiteY14" fmla="*/ 209549 h 419099"/>
                <a:gd name="connsiteX15" fmla="*/ 2148465 w 3015240"/>
                <a:gd name="connsiteY15" fmla="*/ 142874 h 419099"/>
                <a:gd name="connsiteX16" fmla="*/ 2324678 w 3015240"/>
                <a:gd name="connsiteY16" fmla="*/ 152399 h 419099"/>
                <a:gd name="connsiteX17" fmla="*/ 2329440 w 3015240"/>
                <a:gd name="connsiteY17" fmla="*/ 419099 h 419099"/>
                <a:gd name="connsiteX18" fmla="*/ 2462790 w 3015240"/>
                <a:gd name="connsiteY18" fmla="*/ 414337 h 419099"/>
                <a:gd name="connsiteX19" fmla="*/ 2462790 w 3015240"/>
                <a:gd name="connsiteY19" fmla="*/ 200024 h 419099"/>
                <a:gd name="connsiteX20" fmla="*/ 2515178 w 3015240"/>
                <a:gd name="connsiteY20" fmla="*/ 157162 h 419099"/>
                <a:gd name="connsiteX21" fmla="*/ 2696153 w 3015240"/>
                <a:gd name="connsiteY21" fmla="*/ 152399 h 419099"/>
                <a:gd name="connsiteX22" fmla="*/ 2700915 w 3015240"/>
                <a:gd name="connsiteY22" fmla="*/ 414337 h 419099"/>
                <a:gd name="connsiteX23" fmla="*/ 3015240 w 3015240"/>
                <a:gd name="connsiteY23" fmla="*/ 414337 h 419099"/>
                <a:gd name="connsiteX24" fmla="*/ 3010478 w 3015240"/>
                <a:gd name="connsiteY24" fmla="*/ 4762 h 419099"/>
                <a:gd name="connsiteX25" fmla="*/ 1530350 w 3015240"/>
                <a:gd name="connsiteY25" fmla="*/ 6350 h 419099"/>
                <a:gd name="connsiteX26" fmla="*/ 0 w 3015240"/>
                <a:gd name="connsiteY26" fmla="*/ 0 h 419099"/>
                <a:gd name="connsiteX0" fmla="*/ 0 w 3015240"/>
                <a:gd name="connsiteY0" fmla="*/ 0 h 419099"/>
                <a:gd name="connsiteX1" fmla="*/ 0 w 3015240"/>
                <a:gd name="connsiteY1" fmla="*/ 412750 h 419099"/>
                <a:gd name="connsiteX2" fmla="*/ 295853 w 3015240"/>
                <a:gd name="connsiteY2" fmla="*/ 409574 h 419099"/>
                <a:gd name="connsiteX3" fmla="*/ 353003 w 3015240"/>
                <a:gd name="connsiteY3" fmla="*/ 161924 h 419099"/>
                <a:gd name="connsiteX4" fmla="*/ 500640 w 3015240"/>
                <a:gd name="connsiteY4" fmla="*/ 161924 h 419099"/>
                <a:gd name="connsiteX5" fmla="*/ 562553 w 3015240"/>
                <a:gd name="connsiteY5" fmla="*/ 400049 h 419099"/>
                <a:gd name="connsiteX6" fmla="*/ 624465 w 3015240"/>
                <a:gd name="connsiteY6" fmla="*/ 157162 h 419099"/>
                <a:gd name="connsiteX7" fmla="*/ 762578 w 3015240"/>
                <a:gd name="connsiteY7" fmla="*/ 152399 h 419099"/>
                <a:gd name="connsiteX8" fmla="*/ 829253 w 3015240"/>
                <a:gd name="connsiteY8" fmla="*/ 419099 h 419099"/>
                <a:gd name="connsiteX9" fmla="*/ 900690 w 3015240"/>
                <a:gd name="connsiteY9" fmla="*/ 152399 h 419099"/>
                <a:gd name="connsiteX10" fmla="*/ 1043565 w 3015240"/>
                <a:gd name="connsiteY10" fmla="*/ 161924 h 419099"/>
                <a:gd name="connsiteX11" fmla="*/ 1105478 w 3015240"/>
                <a:gd name="connsiteY11" fmla="*/ 419099 h 419099"/>
                <a:gd name="connsiteX12" fmla="*/ 1530350 w 3015240"/>
                <a:gd name="connsiteY12" fmla="*/ 412750 h 419099"/>
                <a:gd name="connsiteX13" fmla="*/ 2100840 w 3015240"/>
                <a:gd name="connsiteY13" fmla="*/ 209549 h 419099"/>
                <a:gd name="connsiteX14" fmla="*/ 2148465 w 3015240"/>
                <a:gd name="connsiteY14" fmla="*/ 142874 h 419099"/>
                <a:gd name="connsiteX15" fmla="*/ 2324678 w 3015240"/>
                <a:gd name="connsiteY15" fmla="*/ 152399 h 419099"/>
                <a:gd name="connsiteX16" fmla="*/ 2329440 w 3015240"/>
                <a:gd name="connsiteY16" fmla="*/ 419099 h 419099"/>
                <a:gd name="connsiteX17" fmla="*/ 2462790 w 3015240"/>
                <a:gd name="connsiteY17" fmla="*/ 414337 h 419099"/>
                <a:gd name="connsiteX18" fmla="*/ 2462790 w 3015240"/>
                <a:gd name="connsiteY18" fmla="*/ 200024 h 419099"/>
                <a:gd name="connsiteX19" fmla="*/ 2515178 w 3015240"/>
                <a:gd name="connsiteY19" fmla="*/ 157162 h 419099"/>
                <a:gd name="connsiteX20" fmla="*/ 2696153 w 3015240"/>
                <a:gd name="connsiteY20" fmla="*/ 152399 h 419099"/>
                <a:gd name="connsiteX21" fmla="*/ 2700915 w 3015240"/>
                <a:gd name="connsiteY21" fmla="*/ 414337 h 419099"/>
                <a:gd name="connsiteX22" fmla="*/ 3015240 w 3015240"/>
                <a:gd name="connsiteY22" fmla="*/ 414337 h 419099"/>
                <a:gd name="connsiteX23" fmla="*/ 3010478 w 3015240"/>
                <a:gd name="connsiteY23" fmla="*/ 4762 h 419099"/>
                <a:gd name="connsiteX24" fmla="*/ 1530350 w 3015240"/>
                <a:gd name="connsiteY24" fmla="*/ 6350 h 419099"/>
                <a:gd name="connsiteX25" fmla="*/ 0 w 3015240"/>
                <a:gd name="connsiteY25" fmla="*/ 0 h 419099"/>
                <a:gd name="connsiteX0" fmla="*/ 0 w 3015240"/>
                <a:gd name="connsiteY0" fmla="*/ 0 h 419099"/>
                <a:gd name="connsiteX1" fmla="*/ 0 w 3015240"/>
                <a:gd name="connsiteY1" fmla="*/ 412750 h 419099"/>
                <a:gd name="connsiteX2" fmla="*/ 295853 w 3015240"/>
                <a:gd name="connsiteY2" fmla="*/ 409574 h 419099"/>
                <a:gd name="connsiteX3" fmla="*/ 353003 w 3015240"/>
                <a:gd name="connsiteY3" fmla="*/ 161924 h 419099"/>
                <a:gd name="connsiteX4" fmla="*/ 500640 w 3015240"/>
                <a:gd name="connsiteY4" fmla="*/ 161924 h 419099"/>
                <a:gd name="connsiteX5" fmla="*/ 562553 w 3015240"/>
                <a:gd name="connsiteY5" fmla="*/ 400049 h 419099"/>
                <a:gd name="connsiteX6" fmla="*/ 624465 w 3015240"/>
                <a:gd name="connsiteY6" fmla="*/ 157162 h 419099"/>
                <a:gd name="connsiteX7" fmla="*/ 762578 w 3015240"/>
                <a:gd name="connsiteY7" fmla="*/ 152399 h 419099"/>
                <a:gd name="connsiteX8" fmla="*/ 829253 w 3015240"/>
                <a:gd name="connsiteY8" fmla="*/ 419099 h 419099"/>
                <a:gd name="connsiteX9" fmla="*/ 900690 w 3015240"/>
                <a:gd name="connsiteY9" fmla="*/ 152399 h 419099"/>
                <a:gd name="connsiteX10" fmla="*/ 1043565 w 3015240"/>
                <a:gd name="connsiteY10" fmla="*/ 161924 h 419099"/>
                <a:gd name="connsiteX11" fmla="*/ 1105478 w 3015240"/>
                <a:gd name="connsiteY11" fmla="*/ 419099 h 419099"/>
                <a:gd name="connsiteX12" fmla="*/ 1530350 w 3015240"/>
                <a:gd name="connsiteY12" fmla="*/ 412750 h 419099"/>
                <a:gd name="connsiteX13" fmla="*/ 2148465 w 3015240"/>
                <a:gd name="connsiteY13" fmla="*/ 142874 h 419099"/>
                <a:gd name="connsiteX14" fmla="*/ 2324678 w 3015240"/>
                <a:gd name="connsiteY14" fmla="*/ 152399 h 419099"/>
                <a:gd name="connsiteX15" fmla="*/ 2329440 w 3015240"/>
                <a:gd name="connsiteY15" fmla="*/ 419099 h 419099"/>
                <a:gd name="connsiteX16" fmla="*/ 2462790 w 3015240"/>
                <a:gd name="connsiteY16" fmla="*/ 414337 h 419099"/>
                <a:gd name="connsiteX17" fmla="*/ 2462790 w 3015240"/>
                <a:gd name="connsiteY17" fmla="*/ 200024 h 419099"/>
                <a:gd name="connsiteX18" fmla="*/ 2515178 w 3015240"/>
                <a:gd name="connsiteY18" fmla="*/ 157162 h 419099"/>
                <a:gd name="connsiteX19" fmla="*/ 2696153 w 3015240"/>
                <a:gd name="connsiteY19" fmla="*/ 152399 h 419099"/>
                <a:gd name="connsiteX20" fmla="*/ 2700915 w 3015240"/>
                <a:gd name="connsiteY20" fmla="*/ 414337 h 419099"/>
                <a:gd name="connsiteX21" fmla="*/ 3015240 w 3015240"/>
                <a:gd name="connsiteY21" fmla="*/ 414337 h 419099"/>
                <a:gd name="connsiteX22" fmla="*/ 3010478 w 3015240"/>
                <a:gd name="connsiteY22" fmla="*/ 4762 h 419099"/>
                <a:gd name="connsiteX23" fmla="*/ 1530350 w 3015240"/>
                <a:gd name="connsiteY23" fmla="*/ 6350 h 419099"/>
                <a:gd name="connsiteX24" fmla="*/ 0 w 3015240"/>
                <a:gd name="connsiteY24" fmla="*/ 0 h 419099"/>
                <a:gd name="connsiteX0" fmla="*/ 0 w 3015240"/>
                <a:gd name="connsiteY0" fmla="*/ 0 h 419099"/>
                <a:gd name="connsiteX1" fmla="*/ 0 w 3015240"/>
                <a:gd name="connsiteY1" fmla="*/ 412750 h 419099"/>
                <a:gd name="connsiteX2" fmla="*/ 295853 w 3015240"/>
                <a:gd name="connsiteY2" fmla="*/ 409574 h 419099"/>
                <a:gd name="connsiteX3" fmla="*/ 353003 w 3015240"/>
                <a:gd name="connsiteY3" fmla="*/ 161924 h 419099"/>
                <a:gd name="connsiteX4" fmla="*/ 500640 w 3015240"/>
                <a:gd name="connsiteY4" fmla="*/ 161924 h 419099"/>
                <a:gd name="connsiteX5" fmla="*/ 562553 w 3015240"/>
                <a:gd name="connsiteY5" fmla="*/ 400049 h 419099"/>
                <a:gd name="connsiteX6" fmla="*/ 624465 w 3015240"/>
                <a:gd name="connsiteY6" fmla="*/ 157162 h 419099"/>
                <a:gd name="connsiteX7" fmla="*/ 762578 w 3015240"/>
                <a:gd name="connsiteY7" fmla="*/ 152399 h 419099"/>
                <a:gd name="connsiteX8" fmla="*/ 829253 w 3015240"/>
                <a:gd name="connsiteY8" fmla="*/ 419099 h 419099"/>
                <a:gd name="connsiteX9" fmla="*/ 900690 w 3015240"/>
                <a:gd name="connsiteY9" fmla="*/ 152399 h 419099"/>
                <a:gd name="connsiteX10" fmla="*/ 1043565 w 3015240"/>
                <a:gd name="connsiteY10" fmla="*/ 161924 h 419099"/>
                <a:gd name="connsiteX11" fmla="*/ 1105478 w 3015240"/>
                <a:gd name="connsiteY11" fmla="*/ 419099 h 419099"/>
                <a:gd name="connsiteX12" fmla="*/ 1530350 w 3015240"/>
                <a:gd name="connsiteY12" fmla="*/ 412750 h 419099"/>
                <a:gd name="connsiteX13" fmla="*/ 2324678 w 3015240"/>
                <a:gd name="connsiteY13" fmla="*/ 152399 h 419099"/>
                <a:gd name="connsiteX14" fmla="*/ 2329440 w 3015240"/>
                <a:gd name="connsiteY14" fmla="*/ 419099 h 419099"/>
                <a:gd name="connsiteX15" fmla="*/ 2462790 w 3015240"/>
                <a:gd name="connsiteY15" fmla="*/ 414337 h 419099"/>
                <a:gd name="connsiteX16" fmla="*/ 2462790 w 3015240"/>
                <a:gd name="connsiteY16" fmla="*/ 200024 h 419099"/>
                <a:gd name="connsiteX17" fmla="*/ 2515178 w 3015240"/>
                <a:gd name="connsiteY17" fmla="*/ 157162 h 419099"/>
                <a:gd name="connsiteX18" fmla="*/ 2696153 w 3015240"/>
                <a:gd name="connsiteY18" fmla="*/ 152399 h 419099"/>
                <a:gd name="connsiteX19" fmla="*/ 2700915 w 3015240"/>
                <a:gd name="connsiteY19" fmla="*/ 414337 h 419099"/>
                <a:gd name="connsiteX20" fmla="*/ 3015240 w 3015240"/>
                <a:gd name="connsiteY20" fmla="*/ 414337 h 419099"/>
                <a:gd name="connsiteX21" fmla="*/ 3010478 w 3015240"/>
                <a:gd name="connsiteY21" fmla="*/ 4762 h 419099"/>
                <a:gd name="connsiteX22" fmla="*/ 1530350 w 3015240"/>
                <a:gd name="connsiteY22" fmla="*/ 6350 h 419099"/>
                <a:gd name="connsiteX23" fmla="*/ 0 w 3015240"/>
                <a:gd name="connsiteY23" fmla="*/ 0 h 419099"/>
                <a:gd name="connsiteX0" fmla="*/ 0 w 3015240"/>
                <a:gd name="connsiteY0" fmla="*/ 0 h 419099"/>
                <a:gd name="connsiteX1" fmla="*/ 0 w 3015240"/>
                <a:gd name="connsiteY1" fmla="*/ 412750 h 419099"/>
                <a:gd name="connsiteX2" fmla="*/ 295853 w 3015240"/>
                <a:gd name="connsiteY2" fmla="*/ 409574 h 419099"/>
                <a:gd name="connsiteX3" fmla="*/ 353003 w 3015240"/>
                <a:gd name="connsiteY3" fmla="*/ 161924 h 419099"/>
                <a:gd name="connsiteX4" fmla="*/ 500640 w 3015240"/>
                <a:gd name="connsiteY4" fmla="*/ 161924 h 419099"/>
                <a:gd name="connsiteX5" fmla="*/ 562553 w 3015240"/>
                <a:gd name="connsiteY5" fmla="*/ 400049 h 419099"/>
                <a:gd name="connsiteX6" fmla="*/ 624465 w 3015240"/>
                <a:gd name="connsiteY6" fmla="*/ 157162 h 419099"/>
                <a:gd name="connsiteX7" fmla="*/ 762578 w 3015240"/>
                <a:gd name="connsiteY7" fmla="*/ 152399 h 419099"/>
                <a:gd name="connsiteX8" fmla="*/ 829253 w 3015240"/>
                <a:gd name="connsiteY8" fmla="*/ 419099 h 419099"/>
                <a:gd name="connsiteX9" fmla="*/ 900690 w 3015240"/>
                <a:gd name="connsiteY9" fmla="*/ 152399 h 419099"/>
                <a:gd name="connsiteX10" fmla="*/ 1043565 w 3015240"/>
                <a:gd name="connsiteY10" fmla="*/ 161924 h 419099"/>
                <a:gd name="connsiteX11" fmla="*/ 1105478 w 3015240"/>
                <a:gd name="connsiteY11" fmla="*/ 419099 h 419099"/>
                <a:gd name="connsiteX12" fmla="*/ 1530350 w 3015240"/>
                <a:gd name="connsiteY12" fmla="*/ 412750 h 419099"/>
                <a:gd name="connsiteX13" fmla="*/ 2329440 w 3015240"/>
                <a:gd name="connsiteY13" fmla="*/ 419099 h 419099"/>
                <a:gd name="connsiteX14" fmla="*/ 2462790 w 3015240"/>
                <a:gd name="connsiteY14" fmla="*/ 414337 h 419099"/>
                <a:gd name="connsiteX15" fmla="*/ 2462790 w 3015240"/>
                <a:gd name="connsiteY15" fmla="*/ 200024 h 419099"/>
                <a:gd name="connsiteX16" fmla="*/ 2515178 w 3015240"/>
                <a:gd name="connsiteY16" fmla="*/ 157162 h 419099"/>
                <a:gd name="connsiteX17" fmla="*/ 2696153 w 3015240"/>
                <a:gd name="connsiteY17" fmla="*/ 152399 h 419099"/>
                <a:gd name="connsiteX18" fmla="*/ 2700915 w 3015240"/>
                <a:gd name="connsiteY18" fmla="*/ 414337 h 419099"/>
                <a:gd name="connsiteX19" fmla="*/ 3015240 w 3015240"/>
                <a:gd name="connsiteY19" fmla="*/ 414337 h 419099"/>
                <a:gd name="connsiteX20" fmla="*/ 3010478 w 3015240"/>
                <a:gd name="connsiteY20" fmla="*/ 4762 h 419099"/>
                <a:gd name="connsiteX21" fmla="*/ 1530350 w 3015240"/>
                <a:gd name="connsiteY21" fmla="*/ 6350 h 419099"/>
                <a:gd name="connsiteX22" fmla="*/ 0 w 3015240"/>
                <a:gd name="connsiteY22" fmla="*/ 0 h 419099"/>
                <a:gd name="connsiteX0" fmla="*/ 0 w 3015240"/>
                <a:gd name="connsiteY0" fmla="*/ 0 h 419099"/>
                <a:gd name="connsiteX1" fmla="*/ 0 w 3015240"/>
                <a:gd name="connsiteY1" fmla="*/ 412750 h 419099"/>
                <a:gd name="connsiteX2" fmla="*/ 295853 w 3015240"/>
                <a:gd name="connsiteY2" fmla="*/ 409574 h 419099"/>
                <a:gd name="connsiteX3" fmla="*/ 353003 w 3015240"/>
                <a:gd name="connsiteY3" fmla="*/ 161924 h 419099"/>
                <a:gd name="connsiteX4" fmla="*/ 500640 w 3015240"/>
                <a:gd name="connsiteY4" fmla="*/ 161924 h 419099"/>
                <a:gd name="connsiteX5" fmla="*/ 562553 w 3015240"/>
                <a:gd name="connsiteY5" fmla="*/ 400049 h 419099"/>
                <a:gd name="connsiteX6" fmla="*/ 624465 w 3015240"/>
                <a:gd name="connsiteY6" fmla="*/ 157162 h 419099"/>
                <a:gd name="connsiteX7" fmla="*/ 762578 w 3015240"/>
                <a:gd name="connsiteY7" fmla="*/ 152399 h 419099"/>
                <a:gd name="connsiteX8" fmla="*/ 829253 w 3015240"/>
                <a:gd name="connsiteY8" fmla="*/ 419099 h 419099"/>
                <a:gd name="connsiteX9" fmla="*/ 900690 w 3015240"/>
                <a:gd name="connsiteY9" fmla="*/ 152399 h 419099"/>
                <a:gd name="connsiteX10" fmla="*/ 1043565 w 3015240"/>
                <a:gd name="connsiteY10" fmla="*/ 161924 h 419099"/>
                <a:gd name="connsiteX11" fmla="*/ 1105478 w 3015240"/>
                <a:gd name="connsiteY11" fmla="*/ 419099 h 419099"/>
                <a:gd name="connsiteX12" fmla="*/ 1530350 w 3015240"/>
                <a:gd name="connsiteY12" fmla="*/ 412750 h 419099"/>
                <a:gd name="connsiteX13" fmla="*/ 2462790 w 3015240"/>
                <a:gd name="connsiteY13" fmla="*/ 414337 h 419099"/>
                <a:gd name="connsiteX14" fmla="*/ 2462790 w 3015240"/>
                <a:gd name="connsiteY14" fmla="*/ 200024 h 419099"/>
                <a:gd name="connsiteX15" fmla="*/ 2515178 w 3015240"/>
                <a:gd name="connsiteY15" fmla="*/ 157162 h 419099"/>
                <a:gd name="connsiteX16" fmla="*/ 2696153 w 3015240"/>
                <a:gd name="connsiteY16" fmla="*/ 152399 h 419099"/>
                <a:gd name="connsiteX17" fmla="*/ 2700915 w 3015240"/>
                <a:gd name="connsiteY17" fmla="*/ 414337 h 419099"/>
                <a:gd name="connsiteX18" fmla="*/ 3015240 w 3015240"/>
                <a:gd name="connsiteY18" fmla="*/ 414337 h 419099"/>
                <a:gd name="connsiteX19" fmla="*/ 3010478 w 3015240"/>
                <a:gd name="connsiteY19" fmla="*/ 4762 h 419099"/>
                <a:gd name="connsiteX20" fmla="*/ 1530350 w 3015240"/>
                <a:gd name="connsiteY20" fmla="*/ 6350 h 419099"/>
                <a:gd name="connsiteX21" fmla="*/ 0 w 3015240"/>
                <a:gd name="connsiteY21" fmla="*/ 0 h 419099"/>
                <a:gd name="connsiteX0" fmla="*/ 0 w 3015240"/>
                <a:gd name="connsiteY0" fmla="*/ 0 h 419099"/>
                <a:gd name="connsiteX1" fmla="*/ 0 w 3015240"/>
                <a:gd name="connsiteY1" fmla="*/ 412750 h 419099"/>
                <a:gd name="connsiteX2" fmla="*/ 295853 w 3015240"/>
                <a:gd name="connsiteY2" fmla="*/ 409574 h 419099"/>
                <a:gd name="connsiteX3" fmla="*/ 353003 w 3015240"/>
                <a:gd name="connsiteY3" fmla="*/ 161924 h 419099"/>
                <a:gd name="connsiteX4" fmla="*/ 500640 w 3015240"/>
                <a:gd name="connsiteY4" fmla="*/ 161924 h 419099"/>
                <a:gd name="connsiteX5" fmla="*/ 562553 w 3015240"/>
                <a:gd name="connsiteY5" fmla="*/ 400049 h 419099"/>
                <a:gd name="connsiteX6" fmla="*/ 624465 w 3015240"/>
                <a:gd name="connsiteY6" fmla="*/ 157162 h 419099"/>
                <a:gd name="connsiteX7" fmla="*/ 762578 w 3015240"/>
                <a:gd name="connsiteY7" fmla="*/ 152399 h 419099"/>
                <a:gd name="connsiteX8" fmla="*/ 829253 w 3015240"/>
                <a:gd name="connsiteY8" fmla="*/ 419099 h 419099"/>
                <a:gd name="connsiteX9" fmla="*/ 900690 w 3015240"/>
                <a:gd name="connsiteY9" fmla="*/ 152399 h 419099"/>
                <a:gd name="connsiteX10" fmla="*/ 1043565 w 3015240"/>
                <a:gd name="connsiteY10" fmla="*/ 161924 h 419099"/>
                <a:gd name="connsiteX11" fmla="*/ 1105478 w 3015240"/>
                <a:gd name="connsiteY11" fmla="*/ 419099 h 419099"/>
                <a:gd name="connsiteX12" fmla="*/ 1530350 w 3015240"/>
                <a:gd name="connsiteY12" fmla="*/ 412750 h 419099"/>
                <a:gd name="connsiteX13" fmla="*/ 2462790 w 3015240"/>
                <a:gd name="connsiteY13" fmla="*/ 200024 h 419099"/>
                <a:gd name="connsiteX14" fmla="*/ 2515178 w 3015240"/>
                <a:gd name="connsiteY14" fmla="*/ 157162 h 419099"/>
                <a:gd name="connsiteX15" fmla="*/ 2696153 w 3015240"/>
                <a:gd name="connsiteY15" fmla="*/ 152399 h 419099"/>
                <a:gd name="connsiteX16" fmla="*/ 2700915 w 3015240"/>
                <a:gd name="connsiteY16" fmla="*/ 414337 h 419099"/>
                <a:gd name="connsiteX17" fmla="*/ 3015240 w 3015240"/>
                <a:gd name="connsiteY17" fmla="*/ 414337 h 419099"/>
                <a:gd name="connsiteX18" fmla="*/ 3010478 w 3015240"/>
                <a:gd name="connsiteY18" fmla="*/ 4762 h 419099"/>
                <a:gd name="connsiteX19" fmla="*/ 1530350 w 3015240"/>
                <a:gd name="connsiteY19" fmla="*/ 6350 h 419099"/>
                <a:gd name="connsiteX20" fmla="*/ 0 w 3015240"/>
                <a:gd name="connsiteY20" fmla="*/ 0 h 419099"/>
                <a:gd name="connsiteX0" fmla="*/ 0 w 3015240"/>
                <a:gd name="connsiteY0" fmla="*/ 0 h 419099"/>
                <a:gd name="connsiteX1" fmla="*/ 0 w 3015240"/>
                <a:gd name="connsiteY1" fmla="*/ 412750 h 419099"/>
                <a:gd name="connsiteX2" fmla="*/ 295853 w 3015240"/>
                <a:gd name="connsiteY2" fmla="*/ 409574 h 419099"/>
                <a:gd name="connsiteX3" fmla="*/ 353003 w 3015240"/>
                <a:gd name="connsiteY3" fmla="*/ 161924 h 419099"/>
                <a:gd name="connsiteX4" fmla="*/ 500640 w 3015240"/>
                <a:gd name="connsiteY4" fmla="*/ 161924 h 419099"/>
                <a:gd name="connsiteX5" fmla="*/ 562553 w 3015240"/>
                <a:gd name="connsiteY5" fmla="*/ 400049 h 419099"/>
                <a:gd name="connsiteX6" fmla="*/ 624465 w 3015240"/>
                <a:gd name="connsiteY6" fmla="*/ 157162 h 419099"/>
                <a:gd name="connsiteX7" fmla="*/ 762578 w 3015240"/>
                <a:gd name="connsiteY7" fmla="*/ 152399 h 419099"/>
                <a:gd name="connsiteX8" fmla="*/ 829253 w 3015240"/>
                <a:gd name="connsiteY8" fmla="*/ 419099 h 419099"/>
                <a:gd name="connsiteX9" fmla="*/ 900690 w 3015240"/>
                <a:gd name="connsiteY9" fmla="*/ 152399 h 419099"/>
                <a:gd name="connsiteX10" fmla="*/ 1043565 w 3015240"/>
                <a:gd name="connsiteY10" fmla="*/ 161924 h 419099"/>
                <a:gd name="connsiteX11" fmla="*/ 1105478 w 3015240"/>
                <a:gd name="connsiteY11" fmla="*/ 419099 h 419099"/>
                <a:gd name="connsiteX12" fmla="*/ 1530350 w 3015240"/>
                <a:gd name="connsiteY12" fmla="*/ 412750 h 419099"/>
                <a:gd name="connsiteX13" fmla="*/ 2515178 w 3015240"/>
                <a:gd name="connsiteY13" fmla="*/ 157162 h 419099"/>
                <a:gd name="connsiteX14" fmla="*/ 2696153 w 3015240"/>
                <a:gd name="connsiteY14" fmla="*/ 152399 h 419099"/>
                <a:gd name="connsiteX15" fmla="*/ 2700915 w 3015240"/>
                <a:gd name="connsiteY15" fmla="*/ 414337 h 419099"/>
                <a:gd name="connsiteX16" fmla="*/ 3015240 w 3015240"/>
                <a:gd name="connsiteY16" fmla="*/ 414337 h 419099"/>
                <a:gd name="connsiteX17" fmla="*/ 3010478 w 3015240"/>
                <a:gd name="connsiteY17" fmla="*/ 4762 h 419099"/>
                <a:gd name="connsiteX18" fmla="*/ 1530350 w 3015240"/>
                <a:gd name="connsiteY18" fmla="*/ 6350 h 419099"/>
                <a:gd name="connsiteX19" fmla="*/ 0 w 3015240"/>
                <a:gd name="connsiteY19" fmla="*/ 0 h 419099"/>
                <a:gd name="connsiteX0" fmla="*/ 0 w 3015240"/>
                <a:gd name="connsiteY0" fmla="*/ 0 h 419099"/>
                <a:gd name="connsiteX1" fmla="*/ 0 w 3015240"/>
                <a:gd name="connsiteY1" fmla="*/ 412750 h 419099"/>
                <a:gd name="connsiteX2" fmla="*/ 295853 w 3015240"/>
                <a:gd name="connsiteY2" fmla="*/ 409574 h 419099"/>
                <a:gd name="connsiteX3" fmla="*/ 353003 w 3015240"/>
                <a:gd name="connsiteY3" fmla="*/ 161924 h 419099"/>
                <a:gd name="connsiteX4" fmla="*/ 500640 w 3015240"/>
                <a:gd name="connsiteY4" fmla="*/ 161924 h 419099"/>
                <a:gd name="connsiteX5" fmla="*/ 562553 w 3015240"/>
                <a:gd name="connsiteY5" fmla="*/ 400049 h 419099"/>
                <a:gd name="connsiteX6" fmla="*/ 624465 w 3015240"/>
                <a:gd name="connsiteY6" fmla="*/ 157162 h 419099"/>
                <a:gd name="connsiteX7" fmla="*/ 762578 w 3015240"/>
                <a:gd name="connsiteY7" fmla="*/ 152399 h 419099"/>
                <a:gd name="connsiteX8" fmla="*/ 829253 w 3015240"/>
                <a:gd name="connsiteY8" fmla="*/ 419099 h 419099"/>
                <a:gd name="connsiteX9" fmla="*/ 900690 w 3015240"/>
                <a:gd name="connsiteY9" fmla="*/ 152399 h 419099"/>
                <a:gd name="connsiteX10" fmla="*/ 1043565 w 3015240"/>
                <a:gd name="connsiteY10" fmla="*/ 161924 h 419099"/>
                <a:gd name="connsiteX11" fmla="*/ 1105478 w 3015240"/>
                <a:gd name="connsiteY11" fmla="*/ 419099 h 419099"/>
                <a:gd name="connsiteX12" fmla="*/ 1530350 w 3015240"/>
                <a:gd name="connsiteY12" fmla="*/ 412750 h 419099"/>
                <a:gd name="connsiteX13" fmla="*/ 2696153 w 3015240"/>
                <a:gd name="connsiteY13" fmla="*/ 152399 h 419099"/>
                <a:gd name="connsiteX14" fmla="*/ 2700915 w 3015240"/>
                <a:gd name="connsiteY14" fmla="*/ 414337 h 419099"/>
                <a:gd name="connsiteX15" fmla="*/ 3015240 w 3015240"/>
                <a:gd name="connsiteY15" fmla="*/ 414337 h 419099"/>
                <a:gd name="connsiteX16" fmla="*/ 3010478 w 3015240"/>
                <a:gd name="connsiteY16" fmla="*/ 4762 h 419099"/>
                <a:gd name="connsiteX17" fmla="*/ 1530350 w 3015240"/>
                <a:gd name="connsiteY17" fmla="*/ 6350 h 419099"/>
                <a:gd name="connsiteX18" fmla="*/ 0 w 3015240"/>
                <a:gd name="connsiteY18" fmla="*/ 0 h 419099"/>
                <a:gd name="connsiteX0" fmla="*/ 0 w 3015240"/>
                <a:gd name="connsiteY0" fmla="*/ 0 h 419099"/>
                <a:gd name="connsiteX1" fmla="*/ 0 w 3015240"/>
                <a:gd name="connsiteY1" fmla="*/ 412750 h 419099"/>
                <a:gd name="connsiteX2" fmla="*/ 295853 w 3015240"/>
                <a:gd name="connsiteY2" fmla="*/ 409574 h 419099"/>
                <a:gd name="connsiteX3" fmla="*/ 353003 w 3015240"/>
                <a:gd name="connsiteY3" fmla="*/ 161924 h 419099"/>
                <a:gd name="connsiteX4" fmla="*/ 500640 w 3015240"/>
                <a:gd name="connsiteY4" fmla="*/ 161924 h 419099"/>
                <a:gd name="connsiteX5" fmla="*/ 562553 w 3015240"/>
                <a:gd name="connsiteY5" fmla="*/ 400049 h 419099"/>
                <a:gd name="connsiteX6" fmla="*/ 624465 w 3015240"/>
                <a:gd name="connsiteY6" fmla="*/ 157162 h 419099"/>
                <a:gd name="connsiteX7" fmla="*/ 762578 w 3015240"/>
                <a:gd name="connsiteY7" fmla="*/ 152399 h 419099"/>
                <a:gd name="connsiteX8" fmla="*/ 829253 w 3015240"/>
                <a:gd name="connsiteY8" fmla="*/ 419099 h 419099"/>
                <a:gd name="connsiteX9" fmla="*/ 900690 w 3015240"/>
                <a:gd name="connsiteY9" fmla="*/ 152399 h 419099"/>
                <a:gd name="connsiteX10" fmla="*/ 1043565 w 3015240"/>
                <a:gd name="connsiteY10" fmla="*/ 161924 h 419099"/>
                <a:gd name="connsiteX11" fmla="*/ 1105478 w 3015240"/>
                <a:gd name="connsiteY11" fmla="*/ 419099 h 419099"/>
                <a:gd name="connsiteX12" fmla="*/ 1530350 w 3015240"/>
                <a:gd name="connsiteY12" fmla="*/ 412750 h 419099"/>
                <a:gd name="connsiteX13" fmla="*/ 2700915 w 3015240"/>
                <a:gd name="connsiteY13" fmla="*/ 414337 h 419099"/>
                <a:gd name="connsiteX14" fmla="*/ 3015240 w 3015240"/>
                <a:gd name="connsiteY14" fmla="*/ 414337 h 419099"/>
                <a:gd name="connsiteX15" fmla="*/ 3010478 w 3015240"/>
                <a:gd name="connsiteY15" fmla="*/ 4762 h 419099"/>
                <a:gd name="connsiteX16" fmla="*/ 1530350 w 3015240"/>
                <a:gd name="connsiteY16" fmla="*/ 6350 h 419099"/>
                <a:gd name="connsiteX17" fmla="*/ 0 w 3015240"/>
                <a:gd name="connsiteY17" fmla="*/ 0 h 419099"/>
                <a:gd name="connsiteX0" fmla="*/ 0 w 3015240"/>
                <a:gd name="connsiteY0" fmla="*/ 0 h 419099"/>
                <a:gd name="connsiteX1" fmla="*/ 0 w 3015240"/>
                <a:gd name="connsiteY1" fmla="*/ 412750 h 419099"/>
                <a:gd name="connsiteX2" fmla="*/ 295853 w 3015240"/>
                <a:gd name="connsiteY2" fmla="*/ 409574 h 419099"/>
                <a:gd name="connsiteX3" fmla="*/ 353003 w 3015240"/>
                <a:gd name="connsiteY3" fmla="*/ 161924 h 419099"/>
                <a:gd name="connsiteX4" fmla="*/ 500640 w 3015240"/>
                <a:gd name="connsiteY4" fmla="*/ 161924 h 419099"/>
                <a:gd name="connsiteX5" fmla="*/ 562553 w 3015240"/>
                <a:gd name="connsiteY5" fmla="*/ 400049 h 419099"/>
                <a:gd name="connsiteX6" fmla="*/ 624465 w 3015240"/>
                <a:gd name="connsiteY6" fmla="*/ 157162 h 419099"/>
                <a:gd name="connsiteX7" fmla="*/ 762578 w 3015240"/>
                <a:gd name="connsiteY7" fmla="*/ 152399 h 419099"/>
                <a:gd name="connsiteX8" fmla="*/ 829253 w 3015240"/>
                <a:gd name="connsiteY8" fmla="*/ 419099 h 419099"/>
                <a:gd name="connsiteX9" fmla="*/ 900690 w 3015240"/>
                <a:gd name="connsiteY9" fmla="*/ 152399 h 419099"/>
                <a:gd name="connsiteX10" fmla="*/ 1043565 w 3015240"/>
                <a:gd name="connsiteY10" fmla="*/ 161924 h 419099"/>
                <a:gd name="connsiteX11" fmla="*/ 1105478 w 3015240"/>
                <a:gd name="connsiteY11" fmla="*/ 419099 h 419099"/>
                <a:gd name="connsiteX12" fmla="*/ 1530350 w 3015240"/>
                <a:gd name="connsiteY12" fmla="*/ 412750 h 419099"/>
                <a:gd name="connsiteX13" fmla="*/ 3015240 w 3015240"/>
                <a:gd name="connsiteY13" fmla="*/ 414337 h 419099"/>
                <a:gd name="connsiteX14" fmla="*/ 3010478 w 3015240"/>
                <a:gd name="connsiteY14" fmla="*/ 4762 h 419099"/>
                <a:gd name="connsiteX15" fmla="*/ 1530350 w 3015240"/>
                <a:gd name="connsiteY15" fmla="*/ 6350 h 419099"/>
                <a:gd name="connsiteX16" fmla="*/ 0 w 3015240"/>
                <a:gd name="connsiteY16" fmla="*/ 0 h 419099"/>
                <a:gd name="connsiteX0" fmla="*/ 0 w 3010478"/>
                <a:gd name="connsiteY0" fmla="*/ 0 h 419099"/>
                <a:gd name="connsiteX1" fmla="*/ 0 w 3010478"/>
                <a:gd name="connsiteY1" fmla="*/ 412750 h 419099"/>
                <a:gd name="connsiteX2" fmla="*/ 295853 w 3010478"/>
                <a:gd name="connsiteY2" fmla="*/ 409574 h 419099"/>
                <a:gd name="connsiteX3" fmla="*/ 353003 w 3010478"/>
                <a:gd name="connsiteY3" fmla="*/ 161924 h 419099"/>
                <a:gd name="connsiteX4" fmla="*/ 500640 w 3010478"/>
                <a:gd name="connsiteY4" fmla="*/ 161924 h 419099"/>
                <a:gd name="connsiteX5" fmla="*/ 562553 w 3010478"/>
                <a:gd name="connsiteY5" fmla="*/ 400049 h 419099"/>
                <a:gd name="connsiteX6" fmla="*/ 624465 w 3010478"/>
                <a:gd name="connsiteY6" fmla="*/ 157162 h 419099"/>
                <a:gd name="connsiteX7" fmla="*/ 762578 w 3010478"/>
                <a:gd name="connsiteY7" fmla="*/ 152399 h 419099"/>
                <a:gd name="connsiteX8" fmla="*/ 829253 w 3010478"/>
                <a:gd name="connsiteY8" fmla="*/ 419099 h 419099"/>
                <a:gd name="connsiteX9" fmla="*/ 900690 w 3010478"/>
                <a:gd name="connsiteY9" fmla="*/ 152399 h 419099"/>
                <a:gd name="connsiteX10" fmla="*/ 1043565 w 3010478"/>
                <a:gd name="connsiteY10" fmla="*/ 161924 h 419099"/>
                <a:gd name="connsiteX11" fmla="*/ 1105478 w 3010478"/>
                <a:gd name="connsiteY11" fmla="*/ 419099 h 419099"/>
                <a:gd name="connsiteX12" fmla="*/ 1530350 w 3010478"/>
                <a:gd name="connsiteY12" fmla="*/ 412750 h 419099"/>
                <a:gd name="connsiteX13" fmla="*/ 3010478 w 3010478"/>
                <a:gd name="connsiteY13" fmla="*/ 4762 h 419099"/>
                <a:gd name="connsiteX14" fmla="*/ 1530350 w 3010478"/>
                <a:gd name="connsiteY14" fmla="*/ 6350 h 419099"/>
                <a:gd name="connsiteX15" fmla="*/ 0 w 3010478"/>
                <a:gd name="connsiteY15" fmla="*/ 0 h 419099"/>
                <a:gd name="connsiteX0" fmla="*/ 0 w 1530350"/>
                <a:gd name="connsiteY0" fmla="*/ 0 h 419099"/>
                <a:gd name="connsiteX1" fmla="*/ 0 w 1530350"/>
                <a:gd name="connsiteY1" fmla="*/ 412750 h 419099"/>
                <a:gd name="connsiteX2" fmla="*/ 295853 w 1530350"/>
                <a:gd name="connsiteY2" fmla="*/ 409574 h 419099"/>
                <a:gd name="connsiteX3" fmla="*/ 353003 w 1530350"/>
                <a:gd name="connsiteY3" fmla="*/ 161924 h 419099"/>
                <a:gd name="connsiteX4" fmla="*/ 500640 w 1530350"/>
                <a:gd name="connsiteY4" fmla="*/ 161924 h 419099"/>
                <a:gd name="connsiteX5" fmla="*/ 562553 w 1530350"/>
                <a:gd name="connsiteY5" fmla="*/ 400049 h 419099"/>
                <a:gd name="connsiteX6" fmla="*/ 624465 w 1530350"/>
                <a:gd name="connsiteY6" fmla="*/ 157162 h 419099"/>
                <a:gd name="connsiteX7" fmla="*/ 762578 w 1530350"/>
                <a:gd name="connsiteY7" fmla="*/ 152399 h 419099"/>
                <a:gd name="connsiteX8" fmla="*/ 829253 w 1530350"/>
                <a:gd name="connsiteY8" fmla="*/ 419099 h 419099"/>
                <a:gd name="connsiteX9" fmla="*/ 900690 w 1530350"/>
                <a:gd name="connsiteY9" fmla="*/ 152399 h 419099"/>
                <a:gd name="connsiteX10" fmla="*/ 1043565 w 1530350"/>
                <a:gd name="connsiteY10" fmla="*/ 161924 h 419099"/>
                <a:gd name="connsiteX11" fmla="*/ 1105478 w 1530350"/>
                <a:gd name="connsiteY11" fmla="*/ 419099 h 419099"/>
                <a:gd name="connsiteX12" fmla="*/ 1530350 w 1530350"/>
                <a:gd name="connsiteY12" fmla="*/ 412750 h 419099"/>
                <a:gd name="connsiteX13" fmla="*/ 1530350 w 1530350"/>
                <a:gd name="connsiteY13" fmla="*/ 6350 h 419099"/>
                <a:gd name="connsiteX14" fmla="*/ 0 w 1530350"/>
                <a:gd name="connsiteY14" fmla="*/ 0 h 419099"/>
                <a:gd name="connsiteX0" fmla="*/ 0 w 1530350"/>
                <a:gd name="connsiteY0" fmla="*/ 0 h 1365249"/>
                <a:gd name="connsiteX1" fmla="*/ 0 w 1530350"/>
                <a:gd name="connsiteY1" fmla="*/ 1358900 h 1365249"/>
                <a:gd name="connsiteX2" fmla="*/ 295853 w 1530350"/>
                <a:gd name="connsiteY2" fmla="*/ 1355724 h 1365249"/>
                <a:gd name="connsiteX3" fmla="*/ 353003 w 1530350"/>
                <a:gd name="connsiteY3" fmla="*/ 1108074 h 1365249"/>
                <a:gd name="connsiteX4" fmla="*/ 500640 w 1530350"/>
                <a:gd name="connsiteY4" fmla="*/ 1108074 h 1365249"/>
                <a:gd name="connsiteX5" fmla="*/ 562553 w 1530350"/>
                <a:gd name="connsiteY5" fmla="*/ 1346199 h 1365249"/>
                <a:gd name="connsiteX6" fmla="*/ 624465 w 1530350"/>
                <a:gd name="connsiteY6" fmla="*/ 1103312 h 1365249"/>
                <a:gd name="connsiteX7" fmla="*/ 762578 w 1530350"/>
                <a:gd name="connsiteY7" fmla="*/ 1098549 h 1365249"/>
                <a:gd name="connsiteX8" fmla="*/ 829253 w 1530350"/>
                <a:gd name="connsiteY8" fmla="*/ 1365249 h 1365249"/>
                <a:gd name="connsiteX9" fmla="*/ 900690 w 1530350"/>
                <a:gd name="connsiteY9" fmla="*/ 1098549 h 1365249"/>
                <a:gd name="connsiteX10" fmla="*/ 1043565 w 1530350"/>
                <a:gd name="connsiteY10" fmla="*/ 1108074 h 1365249"/>
                <a:gd name="connsiteX11" fmla="*/ 1105478 w 1530350"/>
                <a:gd name="connsiteY11" fmla="*/ 1365249 h 1365249"/>
                <a:gd name="connsiteX12" fmla="*/ 1530350 w 1530350"/>
                <a:gd name="connsiteY12" fmla="*/ 1358900 h 1365249"/>
                <a:gd name="connsiteX13" fmla="*/ 1530350 w 1530350"/>
                <a:gd name="connsiteY13" fmla="*/ 952500 h 1365249"/>
                <a:gd name="connsiteX14" fmla="*/ 0 w 1530350"/>
                <a:gd name="connsiteY14" fmla="*/ 0 h 1365249"/>
                <a:gd name="connsiteX0" fmla="*/ 0 w 1530350"/>
                <a:gd name="connsiteY0" fmla="*/ 0 h 1365249"/>
                <a:gd name="connsiteX1" fmla="*/ 0 w 1530350"/>
                <a:gd name="connsiteY1" fmla="*/ 1358900 h 1365249"/>
                <a:gd name="connsiteX2" fmla="*/ 295853 w 1530350"/>
                <a:gd name="connsiteY2" fmla="*/ 1355724 h 1365249"/>
                <a:gd name="connsiteX3" fmla="*/ 353003 w 1530350"/>
                <a:gd name="connsiteY3" fmla="*/ 1108074 h 1365249"/>
                <a:gd name="connsiteX4" fmla="*/ 500640 w 1530350"/>
                <a:gd name="connsiteY4" fmla="*/ 1108074 h 1365249"/>
                <a:gd name="connsiteX5" fmla="*/ 562553 w 1530350"/>
                <a:gd name="connsiteY5" fmla="*/ 1346199 h 1365249"/>
                <a:gd name="connsiteX6" fmla="*/ 624465 w 1530350"/>
                <a:gd name="connsiteY6" fmla="*/ 1103312 h 1365249"/>
                <a:gd name="connsiteX7" fmla="*/ 762578 w 1530350"/>
                <a:gd name="connsiteY7" fmla="*/ 1098549 h 1365249"/>
                <a:gd name="connsiteX8" fmla="*/ 829253 w 1530350"/>
                <a:gd name="connsiteY8" fmla="*/ 1365249 h 1365249"/>
                <a:gd name="connsiteX9" fmla="*/ 900690 w 1530350"/>
                <a:gd name="connsiteY9" fmla="*/ 1098549 h 1365249"/>
                <a:gd name="connsiteX10" fmla="*/ 1043565 w 1530350"/>
                <a:gd name="connsiteY10" fmla="*/ 1108074 h 1365249"/>
                <a:gd name="connsiteX11" fmla="*/ 1105478 w 1530350"/>
                <a:gd name="connsiteY11" fmla="*/ 1365249 h 1365249"/>
                <a:gd name="connsiteX12" fmla="*/ 1530350 w 1530350"/>
                <a:gd name="connsiteY12" fmla="*/ 1358900 h 1365249"/>
                <a:gd name="connsiteX13" fmla="*/ 1530350 w 1530350"/>
                <a:gd name="connsiteY13" fmla="*/ 12700 h 1365249"/>
                <a:gd name="connsiteX14" fmla="*/ 0 w 1530350"/>
                <a:gd name="connsiteY14" fmla="*/ 0 h 1365249"/>
                <a:gd name="connsiteX0" fmla="*/ 0 w 1542257"/>
                <a:gd name="connsiteY0" fmla="*/ 15875 h 1352549"/>
                <a:gd name="connsiteX1" fmla="*/ 11907 w 1542257"/>
                <a:gd name="connsiteY1" fmla="*/ 1346200 h 1352549"/>
                <a:gd name="connsiteX2" fmla="*/ 307760 w 1542257"/>
                <a:gd name="connsiteY2" fmla="*/ 1343024 h 1352549"/>
                <a:gd name="connsiteX3" fmla="*/ 364910 w 1542257"/>
                <a:gd name="connsiteY3" fmla="*/ 1095374 h 1352549"/>
                <a:gd name="connsiteX4" fmla="*/ 512547 w 1542257"/>
                <a:gd name="connsiteY4" fmla="*/ 1095374 h 1352549"/>
                <a:gd name="connsiteX5" fmla="*/ 574460 w 1542257"/>
                <a:gd name="connsiteY5" fmla="*/ 1333499 h 1352549"/>
                <a:gd name="connsiteX6" fmla="*/ 636372 w 1542257"/>
                <a:gd name="connsiteY6" fmla="*/ 1090612 h 1352549"/>
                <a:gd name="connsiteX7" fmla="*/ 774485 w 1542257"/>
                <a:gd name="connsiteY7" fmla="*/ 1085849 h 1352549"/>
                <a:gd name="connsiteX8" fmla="*/ 841160 w 1542257"/>
                <a:gd name="connsiteY8" fmla="*/ 1352549 h 1352549"/>
                <a:gd name="connsiteX9" fmla="*/ 912597 w 1542257"/>
                <a:gd name="connsiteY9" fmla="*/ 1085849 h 1352549"/>
                <a:gd name="connsiteX10" fmla="*/ 1055472 w 1542257"/>
                <a:gd name="connsiteY10" fmla="*/ 1095374 h 1352549"/>
                <a:gd name="connsiteX11" fmla="*/ 1117385 w 1542257"/>
                <a:gd name="connsiteY11" fmla="*/ 1352549 h 1352549"/>
                <a:gd name="connsiteX12" fmla="*/ 1542257 w 1542257"/>
                <a:gd name="connsiteY12" fmla="*/ 1346200 h 1352549"/>
                <a:gd name="connsiteX13" fmla="*/ 1542257 w 1542257"/>
                <a:gd name="connsiteY13" fmla="*/ 0 h 1352549"/>
                <a:gd name="connsiteX14" fmla="*/ 0 w 1542257"/>
                <a:gd name="connsiteY14" fmla="*/ 15875 h 1352549"/>
                <a:gd name="connsiteX0" fmla="*/ 0 w 1549401"/>
                <a:gd name="connsiteY0" fmla="*/ 13494 h 1350168"/>
                <a:gd name="connsiteX1" fmla="*/ 11907 w 1549401"/>
                <a:gd name="connsiteY1" fmla="*/ 1343819 h 1350168"/>
                <a:gd name="connsiteX2" fmla="*/ 307760 w 1549401"/>
                <a:gd name="connsiteY2" fmla="*/ 1340643 h 1350168"/>
                <a:gd name="connsiteX3" fmla="*/ 364910 w 1549401"/>
                <a:gd name="connsiteY3" fmla="*/ 1092993 h 1350168"/>
                <a:gd name="connsiteX4" fmla="*/ 512547 w 1549401"/>
                <a:gd name="connsiteY4" fmla="*/ 1092993 h 1350168"/>
                <a:gd name="connsiteX5" fmla="*/ 574460 w 1549401"/>
                <a:gd name="connsiteY5" fmla="*/ 1331118 h 1350168"/>
                <a:gd name="connsiteX6" fmla="*/ 636372 w 1549401"/>
                <a:gd name="connsiteY6" fmla="*/ 1088231 h 1350168"/>
                <a:gd name="connsiteX7" fmla="*/ 774485 w 1549401"/>
                <a:gd name="connsiteY7" fmla="*/ 1083468 h 1350168"/>
                <a:gd name="connsiteX8" fmla="*/ 841160 w 1549401"/>
                <a:gd name="connsiteY8" fmla="*/ 1350168 h 1350168"/>
                <a:gd name="connsiteX9" fmla="*/ 912597 w 1549401"/>
                <a:gd name="connsiteY9" fmla="*/ 1083468 h 1350168"/>
                <a:gd name="connsiteX10" fmla="*/ 1055472 w 1549401"/>
                <a:gd name="connsiteY10" fmla="*/ 1092993 h 1350168"/>
                <a:gd name="connsiteX11" fmla="*/ 1117385 w 1549401"/>
                <a:gd name="connsiteY11" fmla="*/ 1350168 h 1350168"/>
                <a:gd name="connsiteX12" fmla="*/ 1542257 w 1549401"/>
                <a:gd name="connsiteY12" fmla="*/ 1343819 h 1350168"/>
                <a:gd name="connsiteX13" fmla="*/ 1549401 w 1549401"/>
                <a:gd name="connsiteY13" fmla="*/ 0 h 1350168"/>
                <a:gd name="connsiteX14" fmla="*/ 0 w 1549401"/>
                <a:gd name="connsiteY14" fmla="*/ 13494 h 1350168"/>
                <a:gd name="connsiteX0" fmla="*/ 0 w 1547020"/>
                <a:gd name="connsiteY0" fmla="*/ 0 h 1362868"/>
                <a:gd name="connsiteX1" fmla="*/ 9526 w 1547020"/>
                <a:gd name="connsiteY1" fmla="*/ 1356519 h 1362868"/>
                <a:gd name="connsiteX2" fmla="*/ 305379 w 1547020"/>
                <a:gd name="connsiteY2" fmla="*/ 1353343 h 1362868"/>
                <a:gd name="connsiteX3" fmla="*/ 362529 w 1547020"/>
                <a:gd name="connsiteY3" fmla="*/ 1105693 h 1362868"/>
                <a:gd name="connsiteX4" fmla="*/ 510166 w 1547020"/>
                <a:gd name="connsiteY4" fmla="*/ 1105693 h 1362868"/>
                <a:gd name="connsiteX5" fmla="*/ 572079 w 1547020"/>
                <a:gd name="connsiteY5" fmla="*/ 1343818 h 1362868"/>
                <a:gd name="connsiteX6" fmla="*/ 633991 w 1547020"/>
                <a:gd name="connsiteY6" fmla="*/ 1100931 h 1362868"/>
                <a:gd name="connsiteX7" fmla="*/ 772104 w 1547020"/>
                <a:gd name="connsiteY7" fmla="*/ 1096168 h 1362868"/>
                <a:gd name="connsiteX8" fmla="*/ 838779 w 1547020"/>
                <a:gd name="connsiteY8" fmla="*/ 1362868 h 1362868"/>
                <a:gd name="connsiteX9" fmla="*/ 910216 w 1547020"/>
                <a:gd name="connsiteY9" fmla="*/ 1096168 h 1362868"/>
                <a:gd name="connsiteX10" fmla="*/ 1053091 w 1547020"/>
                <a:gd name="connsiteY10" fmla="*/ 1105693 h 1362868"/>
                <a:gd name="connsiteX11" fmla="*/ 1115004 w 1547020"/>
                <a:gd name="connsiteY11" fmla="*/ 1362868 h 1362868"/>
                <a:gd name="connsiteX12" fmla="*/ 1539876 w 1547020"/>
                <a:gd name="connsiteY12" fmla="*/ 1356519 h 1362868"/>
                <a:gd name="connsiteX13" fmla="*/ 1547020 w 1547020"/>
                <a:gd name="connsiteY13" fmla="*/ 12700 h 1362868"/>
                <a:gd name="connsiteX14" fmla="*/ 0 w 1547020"/>
                <a:gd name="connsiteY14" fmla="*/ 0 h 1362868"/>
                <a:gd name="connsiteX0" fmla="*/ 0 w 1547020"/>
                <a:gd name="connsiteY0" fmla="*/ 0 h 1377950"/>
                <a:gd name="connsiteX1" fmla="*/ 11907 w 1547020"/>
                <a:gd name="connsiteY1" fmla="*/ 1377950 h 1377950"/>
                <a:gd name="connsiteX2" fmla="*/ 305379 w 1547020"/>
                <a:gd name="connsiteY2" fmla="*/ 1353343 h 1377950"/>
                <a:gd name="connsiteX3" fmla="*/ 362529 w 1547020"/>
                <a:gd name="connsiteY3" fmla="*/ 1105693 h 1377950"/>
                <a:gd name="connsiteX4" fmla="*/ 510166 w 1547020"/>
                <a:gd name="connsiteY4" fmla="*/ 1105693 h 1377950"/>
                <a:gd name="connsiteX5" fmla="*/ 572079 w 1547020"/>
                <a:gd name="connsiteY5" fmla="*/ 1343818 h 1377950"/>
                <a:gd name="connsiteX6" fmla="*/ 633991 w 1547020"/>
                <a:gd name="connsiteY6" fmla="*/ 1100931 h 1377950"/>
                <a:gd name="connsiteX7" fmla="*/ 772104 w 1547020"/>
                <a:gd name="connsiteY7" fmla="*/ 1096168 h 1377950"/>
                <a:gd name="connsiteX8" fmla="*/ 838779 w 1547020"/>
                <a:gd name="connsiteY8" fmla="*/ 1362868 h 1377950"/>
                <a:gd name="connsiteX9" fmla="*/ 910216 w 1547020"/>
                <a:gd name="connsiteY9" fmla="*/ 1096168 h 1377950"/>
                <a:gd name="connsiteX10" fmla="*/ 1053091 w 1547020"/>
                <a:gd name="connsiteY10" fmla="*/ 1105693 h 1377950"/>
                <a:gd name="connsiteX11" fmla="*/ 1115004 w 1547020"/>
                <a:gd name="connsiteY11" fmla="*/ 1362868 h 1377950"/>
                <a:gd name="connsiteX12" fmla="*/ 1539876 w 1547020"/>
                <a:gd name="connsiteY12" fmla="*/ 1356519 h 1377950"/>
                <a:gd name="connsiteX13" fmla="*/ 1547020 w 1547020"/>
                <a:gd name="connsiteY13" fmla="*/ 12700 h 1377950"/>
                <a:gd name="connsiteX14" fmla="*/ 0 w 1547020"/>
                <a:gd name="connsiteY14" fmla="*/ 0 h 1377950"/>
                <a:gd name="connsiteX0" fmla="*/ 0 w 1547020"/>
                <a:gd name="connsiteY0" fmla="*/ 0 h 1377950"/>
                <a:gd name="connsiteX1" fmla="*/ 11907 w 1547020"/>
                <a:gd name="connsiteY1" fmla="*/ 1377950 h 1377950"/>
                <a:gd name="connsiteX2" fmla="*/ 300616 w 1547020"/>
                <a:gd name="connsiteY2" fmla="*/ 1374774 h 1377950"/>
                <a:gd name="connsiteX3" fmla="*/ 362529 w 1547020"/>
                <a:gd name="connsiteY3" fmla="*/ 1105693 h 1377950"/>
                <a:gd name="connsiteX4" fmla="*/ 510166 w 1547020"/>
                <a:gd name="connsiteY4" fmla="*/ 1105693 h 1377950"/>
                <a:gd name="connsiteX5" fmla="*/ 572079 w 1547020"/>
                <a:gd name="connsiteY5" fmla="*/ 1343818 h 1377950"/>
                <a:gd name="connsiteX6" fmla="*/ 633991 w 1547020"/>
                <a:gd name="connsiteY6" fmla="*/ 1100931 h 1377950"/>
                <a:gd name="connsiteX7" fmla="*/ 772104 w 1547020"/>
                <a:gd name="connsiteY7" fmla="*/ 1096168 h 1377950"/>
                <a:gd name="connsiteX8" fmla="*/ 838779 w 1547020"/>
                <a:gd name="connsiteY8" fmla="*/ 1362868 h 1377950"/>
                <a:gd name="connsiteX9" fmla="*/ 910216 w 1547020"/>
                <a:gd name="connsiteY9" fmla="*/ 1096168 h 1377950"/>
                <a:gd name="connsiteX10" fmla="*/ 1053091 w 1547020"/>
                <a:gd name="connsiteY10" fmla="*/ 1105693 h 1377950"/>
                <a:gd name="connsiteX11" fmla="*/ 1115004 w 1547020"/>
                <a:gd name="connsiteY11" fmla="*/ 1362868 h 1377950"/>
                <a:gd name="connsiteX12" fmla="*/ 1539876 w 1547020"/>
                <a:gd name="connsiteY12" fmla="*/ 1356519 h 1377950"/>
                <a:gd name="connsiteX13" fmla="*/ 1547020 w 1547020"/>
                <a:gd name="connsiteY13" fmla="*/ 12700 h 1377950"/>
                <a:gd name="connsiteX14" fmla="*/ 0 w 1547020"/>
                <a:gd name="connsiteY14" fmla="*/ 0 h 1377950"/>
                <a:gd name="connsiteX0" fmla="*/ 0 w 1547020"/>
                <a:gd name="connsiteY0" fmla="*/ 0 h 1375569"/>
                <a:gd name="connsiteX1" fmla="*/ 11907 w 1547020"/>
                <a:gd name="connsiteY1" fmla="*/ 1375569 h 1375569"/>
                <a:gd name="connsiteX2" fmla="*/ 300616 w 1547020"/>
                <a:gd name="connsiteY2" fmla="*/ 1374774 h 1375569"/>
                <a:gd name="connsiteX3" fmla="*/ 362529 w 1547020"/>
                <a:gd name="connsiteY3" fmla="*/ 1105693 h 1375569"/>
                <a:gd name="connsiteX4" fmla="*/ 510166 w 1547020"/>
                <a:gd name="connsiteY4" fmla="*/ 1105693 h 1375569"/>
                <a:gd name="connsiteX5" fmla="*/ 572079 w 1547020"/>
                <a:gd name="connsiteY5" fmla="*/ 1343818 h 1375569"/>
                <a:gd name="connsiteX6" fmla="*/ 633991 w 1547020"/>
                <a:gd name="connsiteY6" fmla="*/ 1100931 h 1375569"/>
                <a:gd name="connsiteX7" fmla="*/ 772104 w 1547020"/>
                <a:gd name="connsiteY7" fmla="*/ 1096168 h 1375569"/>
                <a:gd name="connsiteX8" fmla="*/ 838779 w 1547020"/>
                <a:gd name="connsiteY8" fmla="*/ 1362868 h 1375569"/>
                <a:gd name="connsiteX9" fmla="*/ 910216 w 1547020"/>
                <a:gd name="connsiteY9" fmla="*/ 1096168 h 1375569"/>
                <a:gd name="connsiteX10" fmla="*/ 1053091 w 1547020"/>
                <a:gd name="connsiteY10" fmla="*/ 1105693 h 1375569"/>
                <a:gd name="connsiteX11" fmla="*/ 1115004 w 1547020"/>
                <a:gd name="connsiteY11" fmla="*/ 1362868 h 1375569"/>
                <a:gd name="connsiteX12" fmla="*/ 1539876 w 1547020"/>
                <a:gd name="connsiteY12" fmla="*/ 1356519 h 1375569"/>
                <a:gd name="connsiteX13" fmla="*/ 1547020 w 1547020"/>
                <a:gd name="connsiteY13" fmla="*/ 12700 h 1375569"/>
                <a:gd name="connsiteX14" fmla="*/ 0 w 1547020"/>
                <a:gd name="connsiteY14" fmla="*/ 0 h 1375569"/>
                <a:gd name="connsiteX0" fmla="*/ 0 w 1547020"/>
                <a:gd name="connsiteY0" fmla="*/ 0 h 1375569"/>
                <a:gd name="connsiteX1" fmla="*/ 11907 w 1547020"/>
                <a:gd name="connsiteY1" fmla="*/ 1375569 h 1375569"/>
                <a:gd name="connsiteX2" fmla="*/ 300616 w 1547020"/>
                <a:gd name="connsiteY2" fmla="*/ 1374774 h 1375569"/>
                <a:gd name="connsiteX3" fmla="*/ 362529 w 1547020"/>
                <a:gd name="connsiteY3" fmla="*/ 1105693 h 1375569"/>
                <a:gd name="connsiteX4" fmla="*/ 510166 w 1547020"/>
                <a:gd name="connsiteY4" fmla="*/ 1105693 h 1375569"/>
                <a:gd name="connsiteX5" fmla="*/ 576842 w 1547020"/>
                <a:gd name="connsiteY5" fmla="*/ 1367631 h 1375569"/>
                <a:gd name="connsiteX6" fmla="*/ 633991 w 1547020"/>
                <a:gd name="connsiteY6" fmla="*/ 1100931 h 1375569"/>
                <a:gd name="connsiteX7" fmla="*/ 772104 w 1547020"/>
                <a:gd name="connsiteY7" fmla="*/ 1096168 h 1375569"/>
                <a:gd name="connsiteX8" fmla="*/ 838779 w 1547020"/>
                <a:gd name="connsiteY8" fmla="*/ 1362868 h 1375569"/>
                <a:gd name="connsiteX9" fmla="*/ 910216 w 1547020"/>
                <a:gd name="connsiteY9" fmla="*/ 1096168 h 1375569"/>
                <a:gd name="connsiteX10" fmla="*/ 1053091 w 1547020"/>
                <a:gd name="connsiteY10" fmla="*/ 1105693 h 1375569"/>
                <a:gd name="connsiteX11" fmla="*/ 1115004 w 1547020"/>
                <a:gd name="connsiteY11" fmla="*/ 1362868 h 1375569"/>
                <a:gd name="connsiteX12" fmla="*/ 1539876 w 1547020"/>
                <a:gd name="connsiteY12" fmla="*/ 1356519 h 1375569"/>
                <a:gd name="connsiteX13" fmla="*/ 1547020 w 1547020"/>
                <a:gd name="connsiteY13" fmla="*/ 12700 h 1375569"/>
                <a:gd name="connsiteX14" fmla="*/ 0 w 1547020"/>
                <a:gd name="connsiteY14" fmla="*/ 0 h 1375569"/>
                <a:gd name="connsiteX0" fmla="*/ 0 w 1547020"/>
                <a:gd name="connsiteY0" fmla="*/ 0 h 1375569"/>
                <a:gd name="connsiteX1" fmla="*/ 11907 w 1547020"/>
                <a:gd name="connsiteY1" fmla="*/ 1375569 h 1375569"/>
                <a:gd name="connsiteX2" fmla="*/ 300616 w 1547020"/>
                <a:gd name="connsiteY2" fmla="*/ 1374774 h 1375569"/>
                <a:gd name="connsiteX3" fmla="*/ 362529 w 1547020"/>
                <a:gd name="connsiteY3" fmla="*/ 1105693 h 1375569"/>
                <a:gd name="connsiteX4" fmla="*/ 510166 w 1547020"/>
                <a:gd name="connsiteY4" fmla="*/ 1105693 h 1375569"/>
                <a:gd name="connsiteX5" fmla="*/ 576842 w 1547020"/>
                <a:gd name="connsiteY5" fmla="*/ 1367631 h 1375569"/>
                <a:gd name="connsiteX6" fmla="*/ 633991 w 1547020"/>
                <a:gd name="connsiteY6" fmla="*/ 1100931 h 1375569"/>
                <a:gd name="connsiteX7" fmla="*/ 772104 w 1547020"/>
                <a:gd name="connsiteY7" fmla="*/ 1096168 h 1375569"/>
                <a:gd name="connsiteX8" fmla="*/ 841161 w 1547020"/>
                <a:gd name="connsiteY8" fmla="*/ 1372393 h 1375569"/>
                <a:gd name="connsiteX9" fmla="*/ 910216 w 1547020"/>
                <a:gd name="connsiteY9" fmla="*/ 1096168 h 1375569"/>
                <a:gd name="connsiteX10" fmla="*/ 1053091 w 1547020"/>
                <a:gd name="connsiteY10" fmla="*/ 1105693 h 1375569"/>
                <a:gd name="connsiteX11" fmla="*/ 1115004 w 1547020"/>
                <a:gd name="connsiteY11" fmla="*/ 1362868 h 1375569"/>
                <a:gd name="connsiteX12" fmla="*/ 1539876 w 1547020"/>
                <a:gd name="connsiteY12" fmla="*/ 1356519 h 1375569"/>
                <a:gd name="connsiteX13" fmla="*/ 1547020 w 1547020"/>
                <a:gd name="connsiteY13" fmla="*/ 12700 h 1375569"/>
                <a:gd name="connsiteX14" fmla="*/ 0 w 1547020"/>
                <a:gd name="connsiteY14" fmla="*/ 0 h 1375569"/>
                <a:gd name="connsiteX0" fmla="*/ 0 w 1547020"/>
                <a:gd name="connsiteY0" fmla="*/ 0 h 1375569"/>
                <a:gd name="connsiteX1" fmla="*/ 11907 w 1547020"/>
                <a:gd name="connsiteY1" fmla="*/ 1375569 h 1375569"/>
                <a:gd name="connsiteX2" fmla="*/ 300616 w 1547020"/>
                <a:gd name="connsiteY2" fmla="*/ 1374774 h 1375569"/>
                <a:gd name="connsiteX3" fmla="*/ 362529 w 1547020"/>
                <a:gd name="connsiteY3" fmla="*/ 1105693 h 1375569"/>
                <a:gd name="connsiteX4" fmla="*/ 510166 w 1547020"/>
                <a:gd name="connsiteY4" fmla="*/ 1105693 h 1375569"/>
                <a:gd name="connsiteX5" fmla="*/ 576842 w 1547020"/>
                <a:gd name="connsiteY5" fmla="*/ 1367631 h 1375569"/>
                <a:gd name="connsiteX6" fmla="*/ 633991 w 1547020"/>
                <a:gd name="connsiteY6" fmla="*/ 1100931 h 1375569"/>
                <a:gd name="connsiteX7" fmla="*/ 772104 w 1547020"/>
                <a:gd name="connsiteY7" fmla="*/ 1096168 h 1375569"/>
                <a:gd name="connsiteX8" fmla="*/ 841161 w 1547020"/>
                <a:gd name="connsiteY8" fmla="*/ 1372393 h 1375569"/>
                <a:gd name="connsiteX9" fmla="*/ 910216 w 1547020"/>
                <a:gd name="connsiteY9" fmla="*/ 1096168 h 1375569"/>
                <a:gd name="connsiteX10" fmla="*/ 1053091 w 1547020"/>
                <a:gd name="connsiteY10" fmla="*/ 1105693 h 1375569"/>
                <a:gd name="connsiteX11" fmla="*/ 1115004 w 1547020"/>
                <a:gd name="connsiteY11" fmla="*/ 1372393 h 1375569"/>
                <a:gd name="connsiteX12" fmla="*/ 1539876 w 1547020"/>
                <a:gd name="connsiteY12" fmla="*/ 1356519 h 1375569"/>
                <a:gd name="connsiteX13" fmla="*/ 1547020 w 1547020"/>
                <a:gd name="connsiteY13" fmla="*/ 12700 h 1375569"/>
                <a:gd name="connsiteX14" fmla="*/ 0 w 1547020"/>
                <a:gd name="connsiteY14" fmla="*/ 0 h 1375569"/>
                <a:gd name="connsiteX0" fmla="*/ 0 w 1547020"/>
                <a:gd name="connsiteY0" fmla="*/ 0 h 1375569"/>
                <a:gd name="connsiteX1" fmla="*/ 11907 w 1547020"/>
                <a:gd name="connsiteY1" fmla="*/ 1375569 h 1375569"/>
                <a:gd name="connsiteX2" fmla="*/ 300616 w 1547020"/>
                <a:gd name="connsiteY2" fmla="*/ 1374774 h 1375569"/>
                <a:gd name="connsiteX3" fmla="*/ 362529 w 1547020"/>
                <a:gd name="connsiteY3" fmla="*/ 1105693 h 1375569"/>
                <a:gd name="connsiteX4" fmla="*/ 510166 w 1547020"/>
                <a:gd name="connsiteY4" fmla="*/ 1105693 h 1375569"/>
                <a:gd name="connsiteX5" fmla="*/ 576842 w 1547020"/>
                <a:gd name="connsiteY5" fmla="*/ 1367631 h 1375569"/>
                <a:gd name="connsiteX6" fmla="*/ 633991 w 1547020"/>
                <a:gd name="connsiteY6" fmla="*/ 1100931 h 1375569"/>
                <a:gd name="connsiteX7" fmla="*/ 772104 w 1547020"/>
                <a:gd name="connsiteY7" fmla="*/ 1096168 h 1375569"/>
                <a:gd name="connsiteX8" fmla="*/ 841161 w 1547020"/>
                <a:gd name="connsiteY8" fmla="*/ 1372393 h 1375569"/>
                <a:gd name="connsiteX9" fmla="*/ 910216 w 1547020"/>
                <a:gd name="connsiteY9" fmla="*/ 1096168 h 1375569"/>
                <a:gd name="connsiteX10" fmla="*/ 1053091 w 1547020"/>
                <a:gd name="connsiteY10" fmla="*/ 1100930 h 1375569"/>
                <a:gd name="connsiteX11" fmla="*/ 1115004 w 1547020"/>
                <a:gd name="connsiteY11" fmla="*/ 1372393 h 1375569"/>
                <a:gd name="connsiteX12" fmla="*/ 1539876 w 1547020"/>
                <a:gd name="connsiteY12" fmla="*/ 1356519 h 1375569"/>
                <a:gd name="connsiteX13" fmla="*/ 1547020 w 1547020"/>
                <a:gd name="connsiteY13" fmla="*/ 12700 h 1375569"/>
                <a:gd name="connsiteX14" fmla="*/ 0 w 1547020"/>
                <a:gd name="connsiteY14" fmla="*/ 0 h 1375569"/>
                <a:gd name="connsiteX0" fmla="*/ 0 w 1547020"/>
                <a:gd name="connsiteY0" fmla="*/ 0 h 1375569"/>
                <a:gd name="connsiteX1" fmla="*/ 11907 w 1547020"/>
                <a:gd name="connsiteY1" fmla="*/ 1375569 h 1375569"/>
                <a:gd name="connsiteX2" fmla="*/ 300616 w 1547020"/>
                <a:gd name="connsiteY2" fmla="*/ 1374774 h 1375569"/>
                <a:gd name="connsiteX3" fmla="*/ 362529 w 1547020"/>
                <a:gd name="connsiteY3" fmla="*/ 1105693 h 1375569"/>
                <a:gd name="connsiteX4" fmla="*/ 510166 w 1547020"/>
                <a:gd name="connsiteY4" fmla="*/ 1105693 h 1375569"/>
                <a:gd name="connsiteX5" fmla="*/ 576842 w 1547020"/>
                <a:gd name="connsiteY5" fmla="*/ 1367631 h 1375569"/>
                <a:gd name="connsiteX6" fmla="*/ 633991 w 1547020"/>
                <a:gd name="connsiteY6" fmla="*/ 1100931 h 1375569"/>
                <a:gd name="connsiteX7" fmla="*/ 772104 w 1547020"/>
                <a:gd name="connsiteY7" fmla="*/ 1096168 h 1375569"/>
                <a:gd name="connsiteX8" fmla="*/ 841161 w 1547020"/>
                <a:gd name="connsiteY8" fmla="*/ 1372393 h 1375569"/>
                <a:gd name="connsiteX9" fmla="*/ 910216 w 1547020"/>
                <a:gd name="connsiteY9" fmla="*/ 1096168 h 1375569"/>
                <a:gd name="connsiteX10" fmla="*/ 1053091 w 1547020"/>
                <a:gd name="connsiteY10" fmla="*/ 1100930 h 1375569"/>
                <a:gd name="connsiteX11" fmla="*/ 1115004 w 1547020"/>
                <a:gd name="connsiteY11" fmla="*/ 1372393 h 1375569"/>
                <a:gd name="connsiteX12" fmla="*/ 1539876 w 1547020"/>
                <a:gd name="connsiteY12" fmla="*/ 1356519 h 1375569"/>
                <a:gd name="connsiteX13" fmla="*/ 1547020 w 1547020"/>
                <a:gd name="connsiteY13" fmla="*/ 793 h 1375569"/>
                <a:gd name="connsiteX14" fmla="*/ 0 w 1547020"/>
                <a:gd name="connsiteY14" fmla="*/ 0 h 1375569"/>
                <a:gd name="connsiteX0" fmla="*/ 0 w 1547020"/>
                <a:gd name="connsiteY0" fmla="*/ 0 h 1375569"/>
                <a:gd name="connsiteX1" fmla="*/ 11907 w 1547020"/>
                <a:gd name="connsiteY1" fmla="*/ 1375569 h 1375569"/>
                <a:gd name="connsiteX2" fmla="*/ 300616 w 1547020"/>
                <a:gd name="connsiteY2" fmla="*/ 1374774 h 1375569"/>
                <a:gd name="connsiteX3" fmla="*/ 362529 w 1547020"/>
                <a:gd name="connsiteY3" fmla="*/ 1105693 h 1375569"/>
                <a:gd name="connsiteX4" fmla="*/ 510166 w 1547020"/>
                <a:gd name="connsiteY4" fmla="*/ 1105693 h 1375569"/>
                <a:gd name="connsiteX5" fmla="*/ 576842 w 1547020"/>
                <a:gd name="connsiteY5" fmla="*/ 1367631 h 1375569"/>
                <a:gd name="connsiteX6" fmla="*/ 633991 w 1547020"/>
                <a:gd name="connsiteY6" fmla="*/ 1100931 h 1375569"/>
                <a:gd name="connsiteX7" fmla="*/ 772104 w 1547020"/>
                <a:gd name="connsiteY7" fmla="*/ 1096168 h 1375569"/>
                <a:gd name="connsiteX8" fmla="*/ 841161 w 1547020"/>
                <a:gd name="connsiteY8" fmla="*/ 1372393 h 1375569"/>
                <a:gd name="connsiteX9" fmla="*/ 910216 w 1547020"/>
                <a:gd name="connsiteY9" fmla="*/ 1096168 h 1375569"/>
                <a:gd name="connsiteX10" fmla="*/ 1053091 w 1547020"/>
                <a:gd name="connsiteY10" fmla="*/ 1100930 h 1375569"/>
                <a:gd name="connsiteX11" fmla="*/ 1115004 w 1547020"/>
                <a:gd name="connsiteY11" fmla="*/ 1372393 h 1375569"/>
                <a:gd name="connsiteX12" fmla="*/ 1539876 w 1547020"/>
                <a:gd name="connsiteY12" fmla="*/ 1373188 h 1375569"/>
                <a:gd name="connsiteX13" fmla="*/ 1547020 w 1547020"/>
                <a:gd name="connsiteY13" fmla="*/ 793 h 1375569"/>
                <a:gd name="connsiteX14" fmla="*/ 0 w 1547020"/>
                <a:gd name="connsiteY14" fmla="*/ 0 h 1375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47020" h="1375569">
                  <a:moveTo>
                    <a:pt x="0" y="0"/>
                  </a:moveTo>
                  <a:cubicBezTo>
                    <a:pt x="3175" y="452173"/>
                    <a:pt x="8732" y="923396"/>
                    <a:pt x="11907" y="1375569"/>
                  </a:cubicBezTo>
                  <a:lnTo>
                    <a:pt x="300616" y="1374774"/>
                  </a:lnTo>
                  <a:lnTo>
                    <a:pt x="362529" y="1105693"/>
                  </a:lnTo>
                  <a:lnTo>
                    <a:pt x="510166" y="1105693"/>
                  </a:lnTo>
                  <a:lnTo>
                    <a:pt x="576842" y="1367631"/>
                  </a:lnTo>
                  <a:lnTo>
                    <a:pt x="633991" y="1100931"/>
                  </a:lnTo>
                  <a:lnTo>
                    <a:pt x="772104" y="1096168"/>
                  </a:lnTo>
                  <a:lnTo>
                    <a:pt x="841161" y="1372393"/>
                  </a:lnTo>
                  <a:lnTo>
                    <a:pt x="910216" y="1096168"/>
                  </a:lnTo>
                  <a:lnTo>
                    <a:pt x="1053091" y="1100930"/>
                  </a:lnTo>
                  <a:lnTo>
                    <a:pt x="1115004" y="1372393"/>
                  </a:lnTo>
                  <a:lnTo>
                    <a:pt x="1539876" y="1373188"/>
                  </a:lnTo>
                  <a:cubicBezTo>
                    <a:pt x="1542257" y="925248"/>
                    <a:pt x="1544639" y="448733"/>
                    <a:pt x="1547020" y="7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3175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 bwMode="auto">
            <a:xfrm>
              <a:off x="4373744" y="3894854"/>
              <a:ext cx="1126774" cy="6463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Engineering </a:t>
              </a:r>
            </a:p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Data</a:t>
              </a:r>
            </a:p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Binding</a:t>
              </a:r>
            </a:p>
          </p:txBody>
        </p:sp>
        <p:sp>
          <p:nvSpPr>
            <p:cNvPr id="88" name="Freeform 87"/>
            <p:cNvSpPr/>
            <p:nvPr/>
          </p:nvSpPr>
          <p:spPr bwMode="auto">
            <a:xfrm>
              <a:off x="5704680" y="3667681"/>
              <a:ext cx="1484425" cy="1370807"/>
            </a:xfrm>
            <a:custGeom>
              <a:avLst/>
              <a:gdLst>
                <a:gd name="connsiteX0" fmla="*/ 4762 w 6024562"/>
                <a:gd name="connsiteY0" fmla="*/ 9525 h 423862"/>
                <a:gd name="connsiteX1" fmla="*/ 0 w 6024562"/>
                <a:gd name="connsiteY1" fmla="*/ 404812 h 423862"/>
                <a:gd name="connsiteX2" fmla="*/ 238125 w 6024562"/>
                <a:gd name="connsiteY2" fmla="*/ 414337 h 423862"/>
                <a:gd name="connsiteX3" fmla="*/ 238125 w 6024562"/>
                <a:gd name="connsiteY3" fmla="*/ 214312 h 423862"/>
                <a:gd name="connsiteX4" fmla="*/ 371475 w 6024562"/>
                <a:gd name="connsiteY4" fmla="*/ 138112 h 423862"/>
                <a:gd name="connsiteX5" fmla="*/ 504825 w 6024562"/>
                <a:gd name="connsiteY5" fmla="*/ 219075 h 423862"/>
                <a:gd name="connsiteX6" fmla="*/ 500062 w 6024562"/>
                <a:gd name="connsiteY6" fmla="*/ 409575 h 423862"/>
                <a:gd name="connsiteX7" fmla="*/ 609600 w 6024562"/>
                <a:gd name="connsiteY7" fmla="*/ 414337 h 423862"/>
                <a:gd name="connsiteX8" fmla="*/ 614362 w 6024562"/>
                <a:gd name="connsiteY8" fmla="*/ 214312 h 423862"/>
                <a:gd name="connsiteX9" fmla="*/ 747712 w 6024562"/>
                <a:gd name="connsiteY9" fmla="*/ 157162 h 423862"/>
                <a:gd name="connsiteX10" fmla="*/ 890587 w 6024562"/>
                <a:gd name="connsiteY10" fmla="*/ 214312 h 423862"/>
                <a:gd name="connsiteX11" fmla="*/ 885825 w 6024562"/>
                <a:gd name="connsiteY11" fmla="*/ 404812 h 423862"/>
                <a:gd name="connsiteX12" fmla="*/ 1014412 w 6024562"/>
                <a:gd name="connsiteY12" fmla="*/ 409575 h 423862"/>
                <a:gd name="connsiteX13" fmla="*/ 1019175 w 6024562"/>
                <a:gd name="connsiteY13" fmla="*/ 209550 h 423862"/>
                <a:gd name="connsiteX14" fmla="*/ 1143000 w 6024562"/>
                <a:gd name="connsiteY14" fmla="*/ 147637 h 423862"/>
                <a:gd name="connsiteX15" fmla="*/ 1271587 w 6024562"/>
                <a:gd name="connsiteY15" fmla="*/ 204787 h 423862"/>
                <a:gd name="connsiteX16" fmla="*/ 1266825 w 6024562"/>
                <a:gd name="connsiteY16" fmla="*/ 409575 h 423862"/>
                <a:gd name="connsiteX17" fmla="*/ 1881187 w 6024562"/>
                <a:gd name="connsiteY17" fmla="*/ 409575 h 423862"/>
                <a:gd name="connsiteX18" fmla="*/ 2005012 w 6024562"/>
                <a:gd name="connsiteY18" fmla="*/ 128587 h 423862"/>
                <a:gd name="connsiteX19" fmla="*/ 2128837 w 6024562"/>
                <a:gd name="connsiteY19" fmla="*/ 400050 h 423862"/>
                <a:gd name="connsiteX20" fmla="*/ 2262187 w 6024562"/>
                <a:gd name="connsiteY20" fmla="*/ 147637 h 423862"/>
                <a:gd name="connsiteX21" fmla="*/ 2371725 w 6024562"/>
                <a:gd name="connsiteY21" fmla="*/ 414337 h 423862"/>
                <a:gd name="connsiteX22" fmla="*/ 2514600 w 6024562"/>
                <a:gd name="connsiteY22" fmla="*/ 152400 h 423862"/>
                <a:gd name="connsiteX23" fmla="*/ 2619375 w 6024562"/>
                <a:gd name="connsiteY23" fmla="*/ 423862 h 423862"/>
                <a:gd name="connsiteX24" fmla="*/ 3305175 w 6024562"/>
                <a:gd name="connsiteY24" fmla="*/ 404812 h 423862"/>
                <a:gd name="connsiteX25" fmla="*/ 3362325 w 6024562"/>
                <a:gd name="connsiteY25" fmla="*/ 157162 h 423862"/>
                <a:gd name="connsiteX26" fmla="*/ 3509962 w 6024562"/>
                <a:gd name="connsiteY26" fmla="*/ 157162 h 423862"/>
                <a:gd name="connsiteX27" fmla="*/ 3571875 w 6024562"/>
                <a:gd name="connsiteY27" fmla="*/ 395287 h 423862"/>
                <a:gd name="connsiteX28" fmla="*/ 3633787 w 6024562"/>
                <a:gd name="connsiteY28" fmla="*/ 152400 h 423862"/>
                <a:gd name="connsiteX29" fmla="*/ 3771900 w 6024562"/>
                <a:gd name="connsiteY29" fmla="*/ 147637 h 423862"/>
                <a:gd name="connsiteX30" fmla="*/ 3838575 w 6024562"/>
                <a:gd name="connsiteY30" fmla="*/ 414337 h 423862"/>
                <a:gd name="connsiteX31" fmla="*/ 3910012 w 6024562"/>
                <a:gd name="connsiteY31" fmla="*/ 147637 h 423862"/>
                <a:gd name="connsiteX32" fmla="*/ 4052887 w 6024562"/>
                <a:gd name="connsiteY32" fmla="*/ 157162 h 423862"/>
                <a:gd name="connsiteX33" fmla="*/ 4114800 w 6024562"/>
                <a:gd name="connsiteY33" fmla="*/ 414337 h 423862"/>
                <a:gd name="connsiteX34" fmla="*/ 4757737 w 6024562"/>
                <a:gd name="connsiteY34" fmla="*/ 414337 h 423862"/>
                <a:gd name="connsiteX35" fmla="*/ 4752975 w 6024562"/>
                <a:gd name="connsiteY35" fmla="*/ 190500 h 423862"/>
                <a:gd name="connsiteX36" fmla="*/ 4805362 w 6024562"/>
                <a:gd name="connsiteY36" fmla="*/ 142875 h 423862"/>
                <a:gd name="connsiteX37" fmla="*/ 4976812 w 6024562"/>
                <a:gd name="connsiteY37" fmla="*/ 147637 h 423862"/>
                <a:gd name="connsiteX38" fmla="*/ 4976812 w 6024562"/>
                <a:gd name="connsiteY38" fmla="*/ 409575 h 423862"/>
                <a:gd name="connsiteX39" fmla="*/ 5110162 w 6024562"/>
                <a:gd name="connsiteY39" fmla="*/ 409575 h 423862"/>
                <a:gd name="connsiteX40" fmla="*/ 5110162 w 6024562"/>
                <a:gd name="connsiteY40" fmla="*/ 204787 h 423862"/>
                <a:gd name="connsiteX41" fmla="*/ 5157787 w 6024562"/>
                <a:gd name="connsiteY41" fmla="*/ 138112 h 423862"/>
                <a:gd name="connsiteX42" fmla="*/ 5334000 w 6024562"/>
                <a:gd name="connsiteY42" fmla="*/ 147637 h 423862"/>
                <a:gd name="connsiteX43" fmla="*/ 5338762 w 6024562"/>
                <a:gd name="connsiteY43" fmla="*/ 414337 h 423862"/>
                <a:gd name="connsiteX44" fmla="*/ 5472112 w 6024562"/>
                <a:gd name="connsiteY44" fmla="*/ 409575 h 423862"/>
                <a:gd name="connsiteX45" fmla="*/ 5472112 w 6024562"/>
                <a:gd name="connsiteY45" fmla="*/ 195262 h 423862"/>
                <a:gd name="connsiteX46" fmla="*/ 5524500 w 6024562"/>
                <a:gd name="connsiteY46" fmla="*/ 152400 h 423862"/>
                <a:gd name="connsiteX47" fmla="*/ 5705475 w 6024562"/>
                <a:gd name="connsiteY47" fmla="*/ 147637 h 423862"/>
                <a:gd name="connsiteX48" fmla="*/ 5710237 w 6024562"/>
                <a:gd name="connsiteY48" fmla="*/ 409575 h 423862"/>
                <a:gd name="connsiteX49" fmla="*/ 6024562 w 6024562"/>
                <a:gd name="connsiteY49" fmla="*/ 409575 h 423862"/>
                <a:gd name="connsiteX50" fmla="*/ 6019800 w 6024562"/>
                <a:gd name="connsiteY50" fmla="*/ 0 h 423862"/>
                <a:gd name="connsiteX51" fmla="*/ 4762 w 6024562"/>
                <a:gd name="connsiteY51" fmla="*/ 9525 h 423862"/>
                <a:gd name="connsiteX0" fmla="*/ 4762 w 6024562"/>
                <a:gd name="connsiteY0" fmla="*/ 9525 h 419100"/>
                <a:gd name="connsiteX1" fmla="*/ 0 w 6024562"/>
                <a:gd name="connsiteY1" fmla="*/ 404812 h 419100"/>
                <a:gd name="connsiteX2" fmla="*/ 238125 w 6024562"/>
                <a:gd name="connsiteY2" fmla="*/ 414337 h 419100"/>
                <a:gd name="connsiteX3" fmla="*/ 238125 w 6024562"/>
                <a:gd name="connsiteY3" fmla="*/ 214312 h 419100"/>
                <a:gd name="connsiteX4" fmla="*/ 371475 w 6024562"/>
                <a:gd name="connsiteY4" fmla="*/ 138112 h 419100"/>
                <a:gd name="connsiteX5" fmla="*/ 504825 w 6024562"/>
                <a:gd name="connsiteY5" fmla="*/ 219075 h 419100"/>
                <a:gd name="connsiteX6" fmla="*/ 500062 w 6024562"/>
                <a:gd name="connsiteY6" fmla="*/ 409575 h 419100"/>
                <a:gd name="connsiteX7" fmla="*/ 609600 w 6024562"/>
                <a:gd name="connsiteY7" fmla="*/ 414337 h 419100"/>
                <a:gd name="connsiteX8" fmla="*/ 614362 w 6024562"/>
                <a:gd name="connsiteY8" fmla="*/ 214312 h 419100"/>
                <a:gd name="connsiteX9" fmla="*/ 747712 w 6024562"/>
                <a:gd name="connsiteY9" fmla="*/ 157162 h 419100"/>
                <a:gd name="connsiteX10" fmla="*/ 890587 w 6024562"/>
                <a:gd name="connsiteY10" fmla="*/ 214312 h 419100"/>
                <a:gd name="connsiteX11" fmla="*/ 885825 w 6024562"/>
                <a:gd name="connsiteY11" fmla="*/ 404812 h 419100"/>
                <a:gd name="connsiteX12" fmla="*/ 1014412 w 6024562"/>
                <a:gd name="connsiteY12" fmla="*/ 409575 h 419100"/>
                <a:gd name="connsiteX13" fmla="*/ 1019175 w 6024562"/>
                <a:gd name="connsiteY13" fmla="*/ 209550 h 419100"/>
                <a:gd name="connsiteX14" fmla="*/ 1143000 w 6024562"/>
                <a:gd name="connsiteY14" fmla="*/ 147637 h 419100"/>
                <a:gd name="connsiteX15" fmla="*/ 1271587 w 6024562"/>
                <a:gd name="connsiteY15" fmla="*/ 204787 h 419100"/>
                <a:gd name="connsiteX16" fmla="*/ 1266825 w 6024562"/>
                <a:gd name="connsiteY16" fmla="*/ 409575 h 419100"/>
                <a:gd name="connsiteX17" fmla="*/ 1881187 w 6024562"/>
                <a:gd name="connsiteY17" fmla="*/ 409575 h 419100"/>
                <a:gd name="connsiteX18" fmla="*/ 2005012 w 6024562"/>
                <a:gd name="connsiteY18" fmla="*/ 128587 h 419100"/>
                <a:gd name="connsiteX19" fmla="*/ 2128837 w 6024562"/>
                <a:gd name="connsiteY19" fmla="*/ 400050 h 419100"/>
                <a:gd name="connsiteX20" fmla="*/ 2262187 w 6024562"/>
                <a:gd name="connsiteY20" fmla="*/ 147637 h 419100"/>
                <a:gd name="connsiteX21" fmla="*/ 2371725 w 6024562"/>
                <a:gd name="connsiteY21" fmla="*/ 414337 h 419100"/>
                <a:gd name="connsiteX22" fmla="*/ 2514600 w 6024562"/>
                <a:gd name="connsiteY22" fmla="*/ 152400 h 419100"/>
                <a:gd name="connsiteX23" fmla="*/ 2624138 w 6024562"/>
                <a:gd name="connsiteY23" fmla="*/ 419100 h 419100"/>
                <a:gd name="connsiteX24" fmla="*/ 3305175 w 6024562"/>
                <a:gd name="connsiteY24" fmla="*/ 404812 h 419100"/>
                <a:gd name="connsiteX25" fmla="*/ 3362325 w 6024562"/>
                <a:gd name="connsiteY25" fmla="*/ 157162 h 419100"/>
                <a:gd name="connsiteX26" fmla="*/ 3509962 w 6024562"/>
                <a:gd name="connsiteY26" fmla="*/ 157162 h 419100"/>
                <a:gd name="connsiteX27" fmla="*/ 3571875 w 6024562"/>
                <a:gd name="connsiteY27" fmla="*/ 395287 h 419100"/>
                <a:gd name="connsiteX28" fmla="*/ 3633787 w 6024562"/>
                <a:gd name="connsiteY28" fmla="*/ 152400 h 419100"/>
                <a:gd name="connsiteX29" fmla="*/ 3771900 w 6024562"/>
                <a:gd name="connsiteY29" fmla="*/ 147637 h 419100"/>
                <a:gd name="connsiteX30" fmla="*/ 3838575 w 6024562"/>
                <a:gd name="connsiteY30" fmla="*/ 414337 h 419100"/>
                <a:gd name="connsiteX31" fmla="*/ 3910012 w 6024562"/>
                <a:gd name="connsiteY31" fmla="*/ 147637 h 419100"/>
                <a:gd name="connsiteX32" fmla="*/ 4052887 w 6024562"/>
                <a:gd name="connsiteY32" fmla="*/ 157162 h 419100"/>
                <a:gd name="connsiteX33" fmla="*/ 4114800 w 6024562"/>
                <a:gd name="connsiteY33" fmla="*/ 414337 h 419100"/>
                <a:gd name="connsiteX34" fmla="*/ 4757737 w 6024562"/>
                <a:gd name="connsiteY34" fmla="*/ 414337 h 419100"/>
                <a:gd name="connsiteX35" fmla="*/ 4752975 w 6024562"/>
                <a:gd name="connsiteY35" fmla="*/ 190500 h 419100"/>
                <a:gd name="connsiteX36" fmla="*/ 4805362 w 6024562"/>
                <a:gd name="connsiteY36" fmla="*/ 142875 h 419100"/>
                <a:gd name="connsiteX37" fmla="*/ 4976812 w 6024562"/>
                <a:gd name="connsiteY37" fmla="*/ 147637 h 419100"/>
                <a:gd name="connsiteX38" fmla="*/ 4976812 w 6024562"/>
                <a:gd name="connsiteY38" fmla="*/ 409575 h 419100"/>
                <a:gd name="connsiteX39" fmla="*/ 5110162 w 6024562"/>
                <a:gd name="connsiteY39" fmla="*/ 409575 h 419100"/>
                <a:gd name="connsiteX40" fmla="*/ 5110162 w 6024562"/>
                <a:gd name="connsiteY40" fmla="*/ 204787 h 419100"/>
                <a:gd name="connsiteX41" fmla="*/ 5157787 w 6024562"/>
                <a:gd name="connsiteY41" fmla="*/ 138112 h 419100"/>
                <a:gd name="connsiteX42" fmla="*/ 5334000 w 6024562"/>
                <a:gd name="connsiteY42" fmla="*/ 147637 h 419100"/>
                <a:gd name="connsiteX43" fmla="*/ 5338762 w 6024562"/>
                <a:gd name="connsiteY43" fmla="*/ 414337 h 419100"/>
                <a:gd name="connsiteX44" fmla="*/ 5472112 w 6024562"/>
                <a:gd name="connsiteY44" fmla="*/ 409575 h 419100"/>
                <a:gd name="connsiteX45" fmla="*/ 5472112 w 6024562"/>
                <a:gd name="connsiteY45" fmla="*/ 195262 h 419100"/>
                <a:gd name="connsiteX46" fmla="*/ 5524500 w 6024562"/>
                <a:gd name="connsiteY46" fmla="*/ 152400 h 419100"/>
                <a:gd name="connsiteX47" fmla="*/ 5705475 w 6024562"/>
                <a:gd name="connsiteY47" fmla="*/ 147637 h 419100"/>
                <a:gd name="connsiteX48" fmla="*/ 5710237 w 6024562"/>
                <a:gd name="connsiteY48" fmla="*/ 409575 h 419100"/>
                <a:gd name="connsiteX49" fmla="*/ 6024562 w 6024562"/>
                <a:gd name="connsiteY49" fmla="*/ 409575 h 419100"/>
                <a:gd name="connsiteX50" fmla="*/ 6019800 w 6024562"/>
                <a:gd name="connsiteY50" fmla="*/ 0 h 419100"/>
                <a:gd name="connsiteX51" fmla="*/ 4762 w 6024562"/>
                <a:gd name="connsiteY51" fmla="*/ 9525 h 419100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2371725 w 6024562"/>
                <a:gd name="connsiteY21" fmla="*/ 414337 h 414337"/>
                <a:gd name="connsiteX22" fmla="*/ 2514600 w 6024562"/>
                <a:gd name="connsiteY22" fmla="*/ 152400 h 414337"/>
                <a:gd name="connsiteX23" fmla="*/ 2624138 w 6024562"/>
                <a:gd name="connsiteY23" fmla="*/ 409575 h 414337"/>
                <a:gd name="connsiteX24" fmla="*/ 3305175 w 6024562"/>
                <a:gd name="connsiteY24" fmla="*/ 404812 h 414337"/>
                <a:gd name="connsiteX25" fmla="*/ 3362325 w 6024562"/>
                <a:gd name="connsiteY25" fmla="*/ 157162 h 414337"/>
                <a:gd name="connsiteX26" fmla="*/ 3509962 w 6024562"/>
                <a:gd name="connsiteY26" fmla="*/ 157162 h 414337"/>
                <a:gd name="connsiteX27" fmla="*/ 3571875 w 6024562"/>
                <a:gd name="connsiteY27" fmla="*/ 395287 h 414337"/>
                <a:gd name="connsiteX28" fmla="*/ 3633787 w 6024562"/>
                <a:gd name="connsiteY28" fmla="*/ 152400 h 414337"/>
                <a:gd name="connsiteX29" fmla="*/ 3771900 w 6024562"/>
                <a:gd name="connsiteY29" fmla="*/ 147637 h 414337"/>
                <a:gd name="connsiteX30" fmla="*/ 3838575 w 6024562"/>
                <a:gd name="connsiteY30" fmla="*/ 414337 h 414337"/>
                <a:gd name="connsiteX31" fmla="*/ 3910012 w 6024562"/>
                <a:gd name="connsiteY31" fmla="*/ 147637 h 414337"/>
                <a:gd name="connsiteX32" fmla="*/ 4052887 w 6024562"/>
                <a:gd name="connsiteY32" fmla="*/ 157162 h 414337"/>
                <a:gd name="connsiteX33" fmla="*/ 4114800 w 6024562"/>
                <a:gd name="connsiteY33" fmla="*/ 414337 h 414337"/>
                <a:gd name="connsiteX34" fmla="*/ 4757737 w 6024562"/>
                <a:gd name="connsiteY34" fmla="*/ 414337 h 414337"/>
                <a:gd name="connsiteX35" fmla="*/ 4752975 w 6024562"/>
                <a:gd name="connsiteY35" fmla="*/ 190500 h 414337"/>
                <a:gd name="connsiteX36" fmla="*/ 4805362 w 6024562"/>
                <a:gd name="connsiteY36" fmla="*/ 142875 h 414337"/>
                <a:gd name="connsiteX37" fmla="*/ 4976812 w 6024562"/>
                <a:gd name="connsiteY37" fmla="*/ 147637 h 414337"/>
                <a:gd name="connsiteX38" fmla="*/ 4976812 w 6024562"/>
                <a:gd name="connsiteY38" fmla="*/ 409575 h 414337"/>
                <a:gd name="connsiteX39" fmla="*/ 5110162 w 6024562"/>
                <a:gd name="connsiteY39" fmla="*/ 409575 h 414337"/>
                <a:gd name="connsiteX40" fmla="*/ 5110162 w 6024562"/>
                <a:gd name="connsiteY40" fmla="*/ 204787 h 414337"/>
                <a:gd name="connsiteX41" fmla="*/ 5157787 w 6024562"/>
                <a:gd name="connsiteY41" fmla="*/ 138112 h 414337"/>
                <a:gd name="connsiteX42" fmla="*/ 5334000 w 6024562"/>
                <a:gd name="connsiteY42" fmla="*/ 147637 h 414337"/>
                <a:gd name="connsiteX43" fmla="*/ 5338762 w 6024562"/>
                <a:gd name="connsiteY43" fmla="*/ 414337 h 414337"/>
                <a:gd name="connsiteX44" fmla="*/ 5472112 w 6024562"/>
                <a:gd name="connsiteY44" fmla="*/ 409575 h 414337"/>
                <a:gd name="connsiteX45" fmla="*/ 5472112 w 6024562"/>
                <a:gd name="connsiteY45" fmla="*/ 195262 h 414337"/>
                <a:gd name="connsiteX46" fmla="*/ 5524500 w 6024562"/>
                <a:gd name="connsiteY46" fmla="*/ 152400 h 414337"/>
                <a:gd name="connsiteX47" fmla="*/ 5705475 w 6024562"/>
                <a:gd name="connsiteY47" fmla="*/ 147637 h 414337"/>
                <a:gd name="connsiteX48" fmla="*/ 5710237 w 6024562"/>
                <a:gd name="connsiteY48" fmla="*/ 409575 h 414337"/>
                <a:gd name="connsiteX49" fmla="*/ 6024562 w 6024562"/>
                <a:gd name="connsiteY49" fmla="*/ 409575 h 414337"/>
                <a:gd name="connsiteX50" fmla="*/ 6019800 w 6024562"/>
                <a:gd name="connsiteY50" fmla="*/ 0 h 414337"/>
                <a:gd name="connsiteX51" fmla="*/ 4762 w 6024562"/>
                <a:gd name="connsiteY51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2371725 w 6024562"/>
                <a:gd name="connsiteY21" fmla="*/ 414337 h 414337"/>
                <a:gd name="connsiteX22" fmla="*/ 2514600 w 6024562"/>
                <a:gd name="connsiteY22" fmla="*/ 152400 h 414337"/>
                <a:gd name="connsiteX23" fmla="*/ 2624138 w 6024562"/>
                <a:gd name="connsiteY23" fmla="*/ 409575 h 414337"/>
                <a:gd name="connsiteX24" fmla="*/ 3305175 w 6024562"/>
                <a:gd name="connsiteY24" fmla="*/ 404812 h 414337"/>
                <a:gd name="connsiteX25" fmla="*/ 3362325 w 6024562"/>
                <a:gd name="connsiteY25" fmla="*/ 157162 h 414337"/>
                <a:gd name="connsiteX26" fmla="*/ 3509962 w 6024562"/>
                <a:gd name="connsiteY26" fmla="*/ 157162 h 414337"/>
                <a:gd name="connsiteX27" fmla="*/ 3571875 w 6024562"/>
                <a:gd name="connsiteY27" fmla="*/ 395287 h 414337"/>
                <a:gd name="connsiteX28" fmla="*/ 3633787 w 6024562"/>
                <a:gd name="connsiteY28" fmla="*/ 152400 h 414337"/>
                <a:gd name="connsiteX29" fmla="*/ 3771900 w 6024562"/>
                <a:gd name="connsiteY29" fmla="*/ 147637 h 414337"/>
                <a:gd name="connsiteX30" fmla="*/ 3838575 w 6024562"/>
                <a:gd name="connsiteY30" fmla="*/ 414337 h 414337"/>
                <a:gd name="connsiteX31" fmla="*/ 3910012 w 6024562"/>
                <a:gd name="connsiteY31" fmla="*/ 147637 h 414337"/>
                <a:gd name="connsiteX32" fmla="*/ 4052887 w 6024562"/>
                <a:gd name="connsiteY32" fmla="*/ 157162 h 414337"/>
                <a:gd name="connsiteX33" fmla="*/ 4114800 w 6024562"/>
                <a:gd name="connsiteY33" fmla="*/ 414337 h 414337"/>
                <a:gd name="connsiteX34" fmla="*/ 4757737 w 6024562"/>
                <a:gd name="connsiteY34" fmla="*/ 414337 h 414337"/>
                <a:gd name="connsiteX35" fmla="*/ 4752975 w 6024562"/>
                <a:gd name="connsiteY35" fmla="*/ 190500 h 414337"/>
                <a:gd name="connsiteX36" fmla="*/ 4805362 w 6024562"/>
                <a:gd name="connsiteY36" fmla="*/ 142875 h 414337"/>
                <a:gd name="connsiteX37" fmla="*/ 4976812 w 6024562"/>
                <a:gd name="connsiteY37" fmla="*/ 147637 h 414337"/>
                <a:gd name="connsiteX38" fmla="*/ 4976812 w 6024562"/>
                <a:gd name="connsiteY38" fmla="*/ 409575 h 414337"/>
                <a:gd name="connsiteX39" fmla="*/ 5110162 w 6024562"/>
                <a:gd name="connsiteY39" fmla="*/ 409575 h 414337"/>
                <a:gd name="connsiteX40" fmla="*/ 5110162 w 6024562"/>
                <a:gd name="connsiteY40" fmla="*/ 204787 h 414337"/>
                <a:gd name="connsiteX41" fmla="*/ 5157787 w 6024562"/>
                <a:gd name="connsiteY41" fmla="*/ 138112 h 414337"/>
                <a:gd name="connsiteX42" fmla="*/ 5334000 w 6024562"/>
                <a:gd name="connsiteY42" fmla="*/ 147637 h 414337"/>
                <a:gd name="connsiteX43" fmla="*/ 5338762 w 6024562"/>
                <a:gd name="connsiteY43" fmla="*/ 414337 h 414337"/>
                <a:gd name="connsiteX44" fmla="*/ 5472112 w 6024562"/>
                <a:gd name="connsiteY44" fmla="*/ 409575 h 414337"/>
                <a:gd name="connsiteX45" fmla="*/ 5472112 w 6024562"/>
                <a:gd name="connsiteY45" fmla="*/ 195262 h 414337"/>
                <a:gd name="connsiteX46" fmla="*/ 5524500 w 6024562"/>
                <a:gd name="connsiteY46" fmla="*/ 152400 h 414337"/>
                <a:gd name="connsiteX47" fmla="*/ 5705475 w 6024562"/>
                <a:gd name="connsiteY47" fmla="*/ 147637 h 414337"/>
                <a:gd name="connsiteX48" fmla="*/ 5710237 w 6024562"/>
                <a:gd name="connsiteY48" fmla="*/ 409575 h 414337"/>
                <a:gd name="connsiteX49" fmla="*/ 6024562 w 6024562"/>
                <a:gd name="connsiteY49" fmla="*/ 409575 h 414337"/>
                <a:gd name="connsiteX50" fmla="*/ 6019800 w 6024562"/>
                <a:gd name="connsiteY50" fmla="*/ 0 h 414337"/>
                <a:gd name="connsiteX51" fmla="*/ 4546022 w 6024562"/>
                <a:gd name="connsiteY51" fmla="*/ 7938 h 414337"/>
                <a:gd name="connsiteX52" fmla="*/ 4762 w 6024562"/>
                <a:gd name="connsiteY52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2371725 w 6024562"/>
                <a:gd name="connsiteY21" fmla="*/ 414337 h 414337"/>
                <a:gd name="connsiteX22" fmla="*/ 2514600 w 6024562"/>
                <a:gd name="connsiteY22" fmla="*/ 152400 h 414337"/>
                <a:gd name="connsiteX23" fmla="*/ 2624138 w 6024562"/>
                <a:gd name="connsiteY23" fmla="*/ 409575 h 414337"/>
                <a:gd name="connsiteX24" fmla="*/ 3305175 w 6024562"/>
                <a:gd name="connsiteY24" fmla="*/ 404812 h 414337"/>
                <a:gd name="connsiteX25" fmla="*/ 3362325 w 6024562"/>
                <a:gd name="connsiteY25" fmla="*/ 157162 h 414337"/>
                <a:gd name="connsiteX26" fmla="*/ 3509962 w 6024562"/>
                <a:gd name="connsiteY26" fmla="*/ 157162 h 414337"/>
                <a:gd name="connsiteX27" fmla="*/ 3571875 w 6024562"/>
                <a:gd name="connsiteY27" fmla="*/ 395287 h 414337"/>
                <a:gd name="connsiteX28" fmla="*/ 3633787 w 6024562"/>
                <a:gd name="connsiteY28" fmla="*/ 152400 h 414337"/>
                <a:gd name="connsiteX29" fmla="*/ 3771900 w 6024562"/>
                <a:gd name="connsiteY29" fmla="*/ 147637 h 414337"/>
                <a:gd name="connsiteX30" fmla="*/ 3838575 w 6024562"/>
                <a:gd name="connsiteY30" fmla="*/ 414337 h 414337"/>
                <a:gd name="connsiteX31" fmla="*/ 3910012 w 6024562"/>
                <a:gd name="connsiteY31" fmla="*/ 147637 h 414337"/>
                <a:gd name="connsiteX32" fmla="*/ 4052887 w 6024562"/>
                <a:gd name="connsiteY32" fmla="*/ 157162 h 414337"/>
                <a:gd name="connsiteX33" fmla="*/ 4114800 w 6024562"/>
                <a:gd name="connsiteY33" fmla="*/ 414337 h 414337"/>
                <a:gd name="connsiteX34" fmla="*/ 4539672 w 6024562"/>
                <a:gd name="connsiteY34" fmla="*/ 407988 h 414337"/>
                <a:gd name="connsiteX35" fmla="*/ 4757737 w 6024562"/>
                <a:gd name="connsiteY35" fmla="*/ 414337 h 414337"/>
                <a:gd name="connsiteX36" fmla="*/ 4752975 w 6024562"/>
                <a:gd name="connsiteY36" fmla="*/ 190500 h 414337"/>
                <a:gd name="connsiteX37" fmla="*/ 4805362 w 6024562"/>
                <a:gd name="connsiteY37" fmla="*/ 142875 h 414337"/>
                <a:gd name="connsiteX38" fmla="*/ 4976812 w 6024562"/>
                <a:gd name="connsiteY38" fmla="*/ 147637 h 414337"/>
                <a:gd name="connsiteX39" fmla="*/ 4976812 w 6024562"/>
                <a:gd name="connsiteY39" fmla="*/ 409575 h 414337"/>
                <a:gd name="connsiteX40" fmla="*/ 5110162 w 6024562"/>
                <a:gd name="connsiteY40" fmla="*/ 409575 h 414337"/>
                <a:gd name="connsiteX41" fmla="*/ 5110162 w 6024562"/>
                <a:gd name="connsiteY41" fmla="*/ 204787 h 414337"/>
                <a:gd name="connsiteX42" fmla="*/ 5157787 w 6024562"/>
                <a:gd name="connsiteY42" fmla="*/ 138112 h 414337"/>
                <a:gd name="connsiteX43" fmla="*/ 5334000 w 6024562"/>
                <a:gd name="connsiteY43" fmla="*/ 147637 h 414337"/>
                <a:gd name="connsiteX44" fmla="*/ 5338762 w 6024562"/>
                <a:gd name="connsiteY44" fmla="*/ 414337 h 414337"/>
                <a:gd name="connsiteX45" fmla="*/ 5472112 w 6024562"/>
                <a:gd name="connsiteY45" fmla="*/ 409575 h 414337"/>
                <a:gd name="connsiteX46" fmla="*/ 5472112 w 6024562"/>
                <a:gd name="connsiteY46" fmla="*/ 195262 h 414337"/>
                <a:gd name="connsiteX47" fmla="*/ 5524500 w 6024562"/>
                <a:gd name="connsiteY47" fmla="*/ 152400 h 414337"/>
                <a:gd name="connsiteX48" fmla="*/ 5705475 w 6024562"/>
                <a:gd name="connsiteY48" fmla="*/ 147637 h 414337"/>
                <a:gd name="connsiteX49" fmla="*/ 5710237 w 6024562"/>
                <a:gd name="connsiteY49" fmla="*/ 409575 h 414337"/>
                <a:gd name="connsiteX50" fmla="*/ 6024562 w 6024562"/>
                <a:gd name="connsiteY50" fmla="*/ 409575 h 414337"/>
                <a:gd name="connsiteX51" fmla="*/ 6019800 w 6024562"/>
                <a:gd name="connsiteY51" fmla="*/ 0 h 414337"/>
                <a:gd name="connsiteX52" fmla="*/ 4546022 w 6024562"/>
                <a:gd name="connsiteY52" fmla="*/ 7938 h 414337"/>
                <a:gd name="connsiteX53" fmla="*/ 4762 w 6024562"/>
                <a:gd name="connsiteY53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2371725 w 6024562"/>
                <a:gd name="connsiteY21" fmla="*/ 414337 h 414337"/>
                <a:gd name="connsiteX22" fmla="*/ 2514600 w 6024562"/>
                <a:gd name="connsiteY22" fmla="*/ 152400 h 414337"/>
                <a:gd name="connsiteX23" fmla="*/ 2624138 w 6024562"/>
                <a:gd name="connsiteY23" fmla="*/ 409575 h 414337"/>
                <a:gd name="connsiteX24" fmla="*/ 3305175 w 6024562"/>
                <a:gd name="connsiteY24" fmla="*/ 404812 h 414337"/>
                <a:gd name="connsiteX25" fmla="*/ 3362325 w 6024562"/>
                <a:gd name="connsiteY25" fmla="*/ 157162 h 414337"/>
                <a:gd name="connsiteX26" fmla="*/ 3509962 w 6024562"/>
                <a:gd name="connsiteY26" fmla="*/ 157162 h 414337"/>
                <a:gd name="connsiteX27" fmla="*/ 3571875 w 6024562"/>
                <a:gd name="connsiteY27" fmla="*/ 395287 h 414337"/>
                <a:gd name="connsiteX28" fmla="*/ 3633787 w 6024562"/>
                <a:gd name="connsiteY28" fmla="*/ 152400 h 414337"/>
                <a:gd name="connsiteX29" fmla="*/ 3771900 w 6024562"/>
                <a:gd name="connsiteY29" fmla="*/ 147637 h 414337"/>
                <a:gd name="connsiteX30" fmla="*/ 3838575 w 6024562"/>
                <a:gd name="connsiteY30" fmla="*/ 414337 h 414337"/>
                <a:gd name="connsiteX31" fmla="*/ 3910012 w 6024562"/>
                <a:gd name="connsiteY31" fmla="*/ 147637 h 414337"/>
                <a:gd name="connsiteX32" fmla="*/ 4052887 w 6024562"/>
                <a:gd name="connsiteY32" fmla="*/ 157162 h 414337"/>
                <a:gd name="connsiteX33" fmla="*/ 4539672 w 6024562"/>
                <a:gd name="connsiteY33" fmla="*/ 407988 h 414337"/>
                <a:gd name="connsiteX34" fmla="*/ 4757737 w 6024562"/>
                <a:gd name="connsiteY34" fmla="*/ 414337 h 414337"/>
                <a:gd name="connsiteX35" fmla="*/ 4752975 w 6024562"/>
                <a:gd name="connsiteY35" fmla="*/ 190500 h 414337"/>
                <a:gd name="connsiteX36" fmla="*/ 4805362 w 6024562"/>
                <a:gd name="connsiteY36" fmla="*/ 142875 h 414337"/>
                <a:gd name="connsiteX37" fmla="*/ 4976812 w 6024562"/>
                <a:gd name="connsiteY37" fmla="*/ 147637 h 414337"/>
                <a:gd name="connsiteX38" fmla="*/ 4976812 w 6024562"/>
                <a:gd name="connsiteY38" fmla="*/ 409575 h 414337"/>
                <a:gd name="connsiteX39" fmla="*/ 5110162 w 6024562"/>
                <a:gd name="connsiteY39" fmla="*/ 409575 h 414337"/>
                <a:gd name="connsiteX40" fmla="*/ 5110162 w 6024562"/>
                <a:gd name="connsiteY40" fmla="*/ 204787 h 414337"/>
                <a:gd name="connsiteX41" fmla="*/ 5157787 w 6024562"/>
                <a:gd name="connsiteY41" fmla="*/ 138112 h 414337"/>
                <a:gd name="connsiteX42" fmla="*/ 5334000 w 6024562"/>
                <a:gd name="connsiteY42" fmla="*/ 147637 h 414337"/>
                <a:gd name="connsiteX43" fmla="*/ 5338762 w 6024562"/>
                <a:gd name="connsiteY43" fmla="*/ 414337 h 414337"/>
                <a:gd name="connsiteX44" fmla="*/ 5472112 w 6024562"/>
                <a:gd name="connsiteY44" fmla="*/ 409575 h 414337"/>
                <a:gd name="connsiteX45" fmla="*/ 5472112 w 6024562"/>
                <a:gd name="connsiteY45" fmla="*/ 195262 h 414337"/>
                <a:gd name="connsiteX46" fmla="*/ 5524500 w 6024562"/>
                <a:gd name="connsiteY46" fmla="*/ 152400 h 414337"/>
                <a:gd name="connsiteX47" fmla="*/ 5705475 w 6024562"/>
                <a:gd name="connsiteY47" fmla="*/ 147637 h 414337"/>
                <a:gd name="connsiteX48" fmla="*/ 5710237 w 6024562"/>
                <a:gd name="connsiteY48" fmla="*/ 409575 h 414337"/>
                <a:gd name="connsiteX49" fmla="*/ 6024562 w 6024562"/>
                <a:gd name="connsiteY49" fmla="*/ 409575 h 414337"/>
                <a:gd name="connsiteX50" fmla="*/ 6019800 w 6024562"/>
                <a:gd name="connsiteY50" fmla="*/ 0 h 414337"/>
                <a:gd name="connsiteX51" fmla="*/ 4546022 w 6024562"/>
                <a:gd name="connsiteY51" fmla="*/ 7938 h 414337"/>
                <a:gd name="connsiteX52" fmla="*/ 4762 w 6024562"/>
                <a:gd name="connsiteY52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2371725 w 6024562"/>
                <a:gd name="connsiteY21" fmla="*/ 414337 h 414337"/>
                <a:gd name="connsiteX22" fmla="*/ 2514600 w 6024562"/>
                <a:gd name="connsiteY22" fmla="*/ 152400 h 414337"/>
                <a:gd name="connsiteX23" fmla="*/ 2624138 w 6024562"/>
                <a:gd name="connsiteY23" fmla="*/ 409575 h 414337"/>
                <a:gd name="connsiteX24" fmla="*/ 3305175 w 6024562"/>
                <a:gd name="connsiteY24" fmla="*/ 404812 h 414337"/>
                <a:gd name="connsiteX25" fmla="*/ 3362325 w 6024562"/>
                <a:gd name="connsiteY25" fmla="*/ 157162 h 414337"/>
                <a:gd name="connsiteX26" fmla="*/ 3509962 w 6024562"/>
                <a:gd name="connsiteY26" fmla="*/ 157162 h 414337"/>
                <a:gd name="connsiteX27" fmla="*/ 3571875 w 6024562"/>
                <a:gd name="connsiteY27" fmla="*/ 395287 h 414337"/>
                <a:gd name="connsiteX28" fmla="*/ 3633787 w 6024562"/>
                <a:gd name="connsiteY28" fmla="*/ 152400 h 414337"/>
                <a:gd name="connsiteX29" fmla="*/ 3771900 w 6024562"/>
                <a:gd name="connsiteY29" fmla="*/ 147637 h 414337"/>
                <a:gd name="connsiteX30" fmla="*/ 3838575 w 6024562"/>
                <a:gd name="connsiteY30" fmla="*/ 414337 h 414337"/>
                <a:gd name="connsiteX31" fmla="*/ 3910012 w 6024562"/>
                <a:gd name="connsiteY31" fmla="*/ 147637 h 414337"/>
                <a:gd name="connsiteX32" fmla="*/ 4539672 w 6024562"/>
                <a:gd name="connsiteY32" fmla="*/ 407988 h 414337"/>
                <a:gd name="connsiteX33" fmla="*/ 4757737 w 6024562"/>
                <a:gd name="connsiteY33" fmla="*/ 414337 h 414337"/>
                <a:gd name="connsiteX34" fmla="*/ 4752975 w 6024562"/>
                <a:gd name="connsiteY34" fmla="*/ 190500 h 414337"/>
                <a:gd name="connsiteX35" fmla="*/ 4805362 w 6024562"/>
                <a:gd name="connsiteY35" fmla="*/ 142875 h 414337"/>
                <a:gd name="connsiteX36" fmla="*/ 4976812 w 6024562"/>
                <a:gd name="connsiteY36" fmla="*/ 147637 h 414337"/>
                <a:gd name="connsiteX37" fmla="*/ 4976812 w 6024562"/>
                <a:gd name="connsiteY37" fmla="*/ 409575 h 414337"/>
                <a:gd name="connsiteX38" fmla="*/ 5110162 w 6024562"/>
                <a:gd name="connsiteY38" fmla="*/ 409575 h 414337"/>
                <a:gd name="connsiteX39" fmla="*/ 5110162 w 6024562"/>
                <a:gd name="connsiteY39" fmla="*/ 204787 h 414337"/>
                <a:gd name="connsiteX40" fmla="*/ 5157787 w 6024562"/>
                <a:gd name="connsiteY40" fmla="*/ 138112 h 414337"/>
                <a:gd name="connsiteX41" fmla="*/ 5334000 w 6024562"/>
                <a:gd name="connsiteY41" fmla="*/ 147637 h 414337"/>
                <a:gd name="connsiteX42" fmla="*/ 5338762 w 6024562"/>
                <a:gd name="connsiteY42" fmla="*/ 414337 h 414337"/>
                <a:gd name="connsiteX43" fmla="*/ 5472112 w 6024562"/>
                <a:gd name="connsiteY43" fmla="*/ 409575 h 414337"/>
                <a:gd name="connsiteX44" fmla="*/ 5472112 w 6024562"/>
                <a:gd name="connsiteY44" fmla="*/ 195262 h 414337"/>
                <a:gd name="connsiteX45" fmla="*/ 5524500 w 6024562"/>
                <a:gd name="connsiteY45" fmla="*/ 152400 h 414337"/>
                <a:gd name="connsiteX46" fmla="*/ 5705475 w 6024562"/>
                <a:gd name="connsiteY46" fmla="*/ 147637 h 414337"/>
                <a:gd name="connsiteX47" fmla="*/ 5710237 w 6024562"/>
                <a:gd name="connsiteY47" fmla="*/ 409575 h 414337"/>
                <a:gd name="connsiteX48" fmla="*/ 6024562 w 6024562"/>
                <a:gd name="connsiteY48" fmla="*/ 409575 h 414337"/>
                <a:gd name="connsiteX49" fmla="*/ 6019800 w 6024562"/>
                <a:gd name="connsiteY49" fmla="*/ 0 h 414337"/>
                <a:gd name="connsiteX50" fmla="*/ 4546022 w 6024562"/>
                <a:gd name="connsiteY50" fmla="*/ 7938 h 414337"/>
                <a:gd name="connsiteX51" fmla="*/ 4762 w 6024562"/>
                <a:gd name="connsiteY51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2371725 w 6024562"/>
                <a:gd name="connsiteY21" fmla="*/ 414337 h 414337"/>
                <a:gd name="connsiteX22" fmla="*/ 2514600 w 6024562"/>
                <a:gd name="connsiteY22" fmla="*/ 152400 h 414337"/>
                <a:gd name="connsiteX23" fmla="*/ 2624138 w 6024562"/>
                <a:gd name="connsiteY23" fmla="*/ 409575 h 414337"/>
                <a:gd name="connsiteX24" fmla="*/ 3305175 w 6024562"/>
                <a:gd name="connsiteY24" fmla="*/ 404812 h 414337"/>
                <a:gd name="connsiteX25" fmla="*/ 3362325 w 6024562"/>
                <a:gd name="connsiteY25" fmla="*/ 157162 h 414337"/>
                <a:gd name="connsiteX26" fmla="*/ 3509962 w 6024562"/>
                <a:gd name="connsiteY26" fmla="*/ 157162 h 414337"/>
                <a:gd name="connsiteX27" fmla="*/ 3571875 w 6024562"/>
                <a:gd name="connsiteY27" fmla="*/ 395287 h 414337"/>
                <a:gd name="connsiteX28" fmla="*/ 3633787 w 6024562"/>
                <a:gd name="connsiteY28" fmla="*/ 152400 h 414337"/>
                <a:gd name="connsiteX29" fmla="*/ 3771900 w 6024562"/>
                <a:gd name="connsiteY29" fmla="*/ 147637 h 414337"/>
                <a:gd name="connsiteX30" fmla="*/ 3838575 w 6024562"/>
                <a:gd name="connsiteY30" fmla="*/ 414337 h 414337"/>
                <a:gd name="connsiteX31" fmla="*/ 4539672 w 6024562"/>
                <a:gd name="connsiteY31" fmla="*/ 407988 h 414337"/>
                <a:gd name="connsiteX32" fmla="*/ 4757737 w 6024562"/>
                <a:gd name="connsiteY32" fmla="*/ 414337 h 414337"/>
                <a:gd name="connsiteX33" fmla="*/ 4752975 w 6024562"/>
                <a:gd name="connsiteY33" fmla="*/ 190500 h 414337"/>
                <a:gd name="connsiteX34" fmla="*/ 4805362 w 6024562"/>
                <a:gd name="connsiteY34" fmla="*/ 142875 h 414337"/>
                <a:gd name="connsiteX35" fmla="*/ 4976812 w 6024562"/>
                <a:gd name="connsiteY35" fmla="*/ 147637 h 414337"/>
                <a:gd name="connsiteX36" fmla="*/ 4976812 w 6024562"/>
                <a:gd name="connsiteY36" fmla="*/ 409575 h 414337"/>
                <a:gd name="connsiteX37" fmla="*/ 5110162 w 6024562"/>
                <a:gd name="connsiteY37" fmla="*/ 409575 h 414337"/>
                <a:gd name="connsiteX38" fmla="*/ 5110162 w 6024562"/>
                <a:gd name="connsiteY38" fmla="*/ 204787 h 414337"/>
                <a:gd name="connsiteX39" fmla="*/ 5157787 w 6024562"/>
                <a:gd name="connsiteY39" fmla="*/ 138112 h 414337"/>
                <a:gd name="connsiteX40" fmla="*/ 5334000 w 6024562"/>
                <a:gd name="connsiteY40" fmla="*/ 147637 h 414337"/>
                <a:gd name="connsiteX41" fmla="*/ 5338762 w 6024562"/>
                <a:gd name="connsiteY41" fmla="*/ 414337 h 414337"/>
                <a:gd name="connsiteX42" fmla="*/ 5472112 w 6024562"/>
                <a:gd name="connsiteY42" fmla="*/ 409575 h 414337"/>
                <a:gd name="connsiteX43" fmla="*/ 5472112 w 6024562"/>
                <a:gd name="connsiteY43" fmla="*/ 195262 h 414337"/>
                <a:gd name="connsiteX44" fmla="*/ 5524500 w 6024562"/>
                <a:gd name="connsiteY44" fmla="*/ 152400 h 414337"/>
                <a:gd name="connsiteX45" fmla="*/ 5705475 w 6024562"/>
                <a:gd name="connsiteY45" fmla="*/ 147637 h 414337"/>
                <a:gd name="connsiteX46" fmla="*/ 5710237 w 6024562"/>
                <a:gd name="connsiteY46" fmla="*/ 409575 h 414337"/>
                <a:gd name="connsiteX47" fmla="*/ 6024562 w 6024562"/>
                <a:gd name="connsiteY47" fmla="*/ 409575 h 414337"/>
                <a:gd name="connsiteX48" fmla="*/ 6019800 w 6024562"/>
                <a:gd name="connsiteY48" fmla="*/ 0 h 414337"/>
                <a:gd name="connsiteX49" fmla="*/ 4546022 w 6024562"/>
                <a:gd name="connsiteY49" fmla="*/ 7938 h 414337"/>
                <a:gd name="connsiteX50" fmla="*/ 4762 w 6024562"/>
                <a:gd name="connsiteY50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2371725 w 6024562"/>
                <a:gd name="connsiteY21" fmla="*/ 414337 h 414337"/>
                <a:gd name="connsiteX22" fmla="*/ 2514600 w 6024562"/>
                <a:gd name="connsiteY22" fmla="*/ 152400 h 414337"/>
                <a:gd name="connsiteX23" fmla="*/ 2624138 w 6024562"/>
                <a:gd name="connsiteY23" fmla="*/ 409575 h 414337"/>
                <a:gd name="connsiteX24" fmla="*/ 3305175 w 6024562"/>
                <a:gd name="connsiteY24" fmla="*/ 404812 h 414337"/>
                <a:gd name="connsiteX25" fmla="*/ 3362325 w 6024562"/>
                <a:gd name="connsiteY25" fmla="*/ 157162 h 414337"/>
                <a:gd name="connsiteX26" fmla="*/ 3509962 w 6024562"/>
                <a:gd name="connsiteY26" fmla="*/ 157162 h 414337"/>
                <a:gd name="connsiteX27" fmla="*/ 3571875 w 6024562"/>
                <a:gd name="connsiteY27" fmla="*/ 395287 h 414337"/>
                <a:gd name="connsiteX28" fmla="*/ 3633787 w 6024562"/>
                <a:gd name="connsiteY28" fmla="*/ 152400 h 414337"/>
                <a:gd name="connsiteX29" fmla="*/ 3771900 w 6024562"/>
                <a:gd name="connsiteY29" fmla="*/ 147637 h 414337"/>
                <a:gd name="connsiteX30" fmla="*/ 4539672 w 6024562"/>
                <a:gd name="connsiteY30" fmla="*/ 407988 h 414337"/>
                <a:gd name="connsiteX31" fmla="*/ 4757737 w 6024562"/>
                <a:gd name="connsiteY31" fmla="*/ 414337 h 414337"/>
                <a:gd name="connsiteX32" fmla="*/ 4752975 w 6024562"/>
                <a:gd name="connsiteY32" fmla="*/ 190500 h 414337"/>
                <a:gd name="connsiteX33" fmla="*/ 4805362 w 6024562"/>
                <a:gd name="connsiteY33" fmla="*/ 142875 h 414337"/>
                <a:gd name="connsiteX34" fmla="*/ 4976812 w 6024562"/>
                <a:gd name="connsiteY34" fmla="*/ 147637 h 414337"/>
                <a:gd name="connsiteX35" fmla="*/ 4976812 w 6024562"/>
                <a:gd name="connsiteY35" fmla="*/ 409575 h 414337"/>
                <a:gd name="connsiteX36" fmla="*/ 5110162 w 6024562"/>
                <a:gd name="connsiteY36" fmla="*/ 409575 h 414337"/>
                <a:gd name="connsiteX37" fmla="*/ 5110162 w 6024562"/>
                <a:gd name="connsiteY37" fmla="*/ 204787 h 414337"/>
                <a:gd name="connsiteX38" fmla="*/ 5157787 w 6024562"/>
                <a:gd name="connsiteY38" fmla="*/ 138112 h 414337"/>
                <a:gd name="connsiteX39" fmla="*/ 5334000 w 6024562"/>
                <a:gd name="connsiteY39" fmla="*/ 147637 h 414337"/>
                <a:gd name="connsiteX40" fmla="*/ 5338762 w 6024562"/>
                <a:gd name="connsiteY40" fmla="*/ 414337 h 414337"/>
                <a:gd name="connsiteX41" fmla="*/ 5472112 w 6024562"/>
                <a:gd name="connsiteY41" fmla="*/ 409575 h 414337"/>
                <a:gd name="connsiteX42" fmla="*/ 5472112 w 6024562"/>
                <a:gd name="connsiteY42" fmla="*/ 195262 h 414337"/>
                <a:gd name="connsiteX43" fmla="*/ 5524500 w 6024562"/>
                <a:gd name="connsiteY43" fmla="*/ 152400 h 414337"/>
                <a:gd name="connsiteX44" fmla="*/ 5705475 w 6024562"/>
                <a:gd name="connsiteY44" fmla="*/ 147637 h 414337"/>
                <a:gd name="connsiteX45" fmla="*/ 5710237 w 6024562"/>
                <a:gd name="connsiteY45" fmla="*/ 409575 h 414337"/>
                <a:gd name="connsiteX46" fmla="*/ 6024562 w 6024562"/>
                <a:gd name="connsiteY46" fmla="*/ 409575 h 414337"/>
                <a:gd name="connsiteX47" fmla="*/ 6019800 w 6024562"/>
                <a:gd name="connsiteY47" fmla="*/ 0 h 414337"/>
                <a:gd name="connsiteX48" fmla="*/ 4546022 w 6024562"/>
                <a:gd name="connsiteY48" fmla="*/ 7938 h 414337"/>
                <a:gd name="connsiteX49" fmla="*/ 4762 w 6024562"/>
                <a:gd name="connsiteY49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2371725 w 6024562"/>
                <a:gd name="connsiteY21" fmla="*/ 414337 h 414337"/>
                <a:gd name="connsiteX22" fmla="*/ 2514600 w 6024562"/>
                <a:gd name="connsiteY22" fmla="*/ 152400 h 414337"/>
                <a:gd name="connsiteX23" fmla="*/ 2624138 w 6024562"/>
                <a:gd name="connsiteY23" fmla="*/ 409575 h 414337"/>
                <a:gd name="connsiteX24" fmla="*/ 3305175 w 6024562"/>
                <a:gd name="connsiteY24" fmla="*/ 404812 h 414337"/>
                <a:gd name="connsiteX25" fmla="*/ 3362325 w 6024562"/>
                <a:gd name="connsiteY25" fmla="*/ 157162 h 414337"/>
                <a:gd name="connsiteX26" fmla="*/ 3509962 w 6024562"/>
                <a:gd name="connsiteY26" fmla="*/ 157162 h 414337"/>
                <a:gd name="connsiteX27" fmla="*/ 3571875 w 6024562"/>
                <a:gd name="connsiteY27" fmla="*/ 395287 h 414337"/>
                <a:gd name="connsiteX28" fmla="*/ 3633787 w 6024562"/>
                <a:gd name="connsiteY28" fmla="*/ 152400 h 414337"/>
                <a:gd name="connsiteX29" fmla="*/ 4539672 w 6024562"/>
                <a:gd name="connsiteY29" fmla="*/ 407988 h 414337"/>
                <a:gd name="connsiteX30" fmla="*/ 4757737 w 6024562"/>
                <a:gd name="connsiteY30" fmla="*/ 414337 h 414337"/>
                <a:gd name="connsiteX31" fmla="*/ 4752975 w 6024562"/>
                <a:gd name="connsiteY31" fmla="*/ 190500 h 414337"/>
                <a:gd name="connsiteX32" fmla="*/ 4805362 w 6024562"/>
                <a:gd name="connsiteY32" fmla="*/ 142875 h 414337"/>
                <a:gd name="connsiteX33" fmla="*/ 4976812 w 6024562"/>
                <a:gd name="connsiteY33" fmla="*/ 147637 h 414337"/>
                <a:gd name="connsiteX34" fmla="*/ 4976812 w 6024562"/>
                <a:gd name="connsiteY34" fmla="*/ 409575 h 414337"/>
                <a:gd name="connsiteX35" fmla="*/ 5110162 w 6024562"/>
                <a:gd name="connsiteY35" fmla="*/ 409575 h 414337"/>
                <a:gd name="connsiteX36" fmla="*/ 5110162 w 6024562"/>
                <a:gd name="connsiteY36" fmla="*/ 204787 h 414337"/>
                <a:gd name="connsiteX37" fmla="*/ 5157787 w 6024562"/>
                <a:gd name="connsiteY37" fmla="*/ 138112 h 414337"/>
                <a:gd name="connsiteX38" fmla="*/ 5334000 w 6024562"/>
                <a:gd name="connsiteY38" fmla="*/ 147637 h 414337"/>
                <a:gd name="connsiteX39" fmla="*/ 5338762 w 6024562"/>
                <a:gd name="connsiteY39" fmla="*/ 414337 h 414337"/>
                <a:gd name="connsiteX40" fmla="*/ 5472112 w 6024562"/>
                <a:gd name="connsiteY40" fmla="*/ 409575 h 414337"/>
                <a:gd name="connsiteX41" fmla="*/ 5472112 w 6024562"/>
                <a:gd name="connsiteY41" fmla="*/ 195262 h 414337"/>
                <a:gd name="connsiteX42" fmla="*/ 5524500 w 6024562"/>
                <a:gd name="connsiteY42" fmla="*/ 152400 h 414337"/>
                <a:gd name="connsiteX43" fmla="*/ 5705475 w 6024562"/>
                <a:gd name="connsiteY43" fmla="*/ 147637 h 414337"/>
                <a:gd name="connsiteX44" fmla="*/ 5710237 w 6024562"/>
                <a:gd name="connsiteY44" fmla="*/ 409575 h 414337"/>
                <a:gd name="connsiteX45" fmla="*/ 6024562 w 6024562"/>
                <a:gd name="connsiteY45" fmla="*/ 409575 h 414337"/>
                <a:gd name="connsiteX46" fmla="*/ 6019800 w 6024562"/>
                <a:gd name="connsiteY46" fmla="*/ 0 h 414337"/>
                <a:gd name="connsiteX47" fmla="*/ 4546022 w 6024562"/>
                <a:gd name="connsiteY47" fmla="*/ 7938 h 414337"/>
                <a:gd name="connsiteX48" fmla="*/ 4762 w 6024562"/>
                <a:gd name="connsiteY48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2371725 w 6024562"/>
                <a:gd name="connsiteY21" fmla="*/ 414337 h 414337"/>
                <a:gd name="connsiteX22" fmla="*/ 2514600 w 6024562"/>
                <a:gd name="connsiteY22" fmla="*/ 152400 h 414337"/>
                <a:gd name="connsiteX23" fmla="*/ 2624138 w 6024562"/>
                <a:gd name="connsiteY23" fmla="*/ 409575 h 414337"/>
                <a:gd name="connsiteX24" fmla="*/ 3305175 w 6024562"/>
                <a:gd name="connsiteY24" fmla="*/ 404812 h 414337"/>
                <a:gd name="connsiteX25" fmla="*/ 3362325 w 6024562"/>
                <a:gd name="connsiteY25" fmla="*/ 157162 h 414337"/>
                <a:gd name="connsiteX26" fmla="*/ 3509962 w 6024562"/>
                <a:gd name="connsiteY26" fmla="*/ 157162 h 414337"/>
                <a:gd name="connsiteX27" fmla="*/ 3571875 w 6024562"/>
                <a:gd name="connsiteY27" fmla="*/ 395287 h 414337"/>
                <a:gd name="connsiteX28" fmla="*/ 4539672 w 6024562"/>
                <a:gd name="connsiteY28" fmla="*/ 407988 h 414337"/>
                <a:gd name="connsiteX29" fmla="*/ 4757737 w 6024562"/>
                <a:gd name="connsiteY29" fmla="*/ 414337 h 414337"/>
                <a:gd name="connsiteX30" fmla="*/ 4752975 w 6024562"/>
                <a:gd name="connsiteY30" fmla="*/ 190500 h 414337"/>
                <a:gd name="connsiteX31" fmla="*/ 4805362 w 6024562"/>
                <a:gd name="connsiteY31" fmla="*/ 142875 h 414337"/>
                <a:gd name="connsiteX32" fmla="*/ 4976812 w 6024562"/>
                <a:gd name="connsiteY32" fmla="*/ 147637 h 414337"/>
                <a:gd name="connsiteX33" fmla="*/ 4976812 w 6024562"/>
                <a:gd name="connsiteY33" fmla="*/ 409575 h 414337"/>
                <a:gd name="connsiteX34" fmla="*/ 5110162 w 6024562"/>
                <a:gd name="connsiteY34" fmla="*/ 409575 h 414337"/>
                <a:gd name="connsiteX35" fmla="*/ 5110162 w 6024562"/>
                <a:gd name="connsiteY35" fmla="*/ 204787 h 414337"/>
                <a:gd name="connsiteX36" fmla="*/ 5157787 w 6024562"/>
                <a:gd name="connsiteY36" fmla="*/ 138112 h 414337"/>
                <a:gd name="connsiteX37" fmla="*/ 5334000 w 6024562"/>
                <a:gd name="connsiteY37" fmla="*/ 147637 h 414337"/>
                <a:gd name="connsiteX38" fmla="*/ 5338762 w 6024562"/>
                <a:gd name="connsiteY38" fmla="*/ 414337 h 414337"/>
                <a:gd name="connsiteX39" fmla="*/ 5472112 w 6024562"/>
                <a:gd name="connsiteY39" fmla="*/ 409575 h 414337"/>
                <a:gd name="connsiteX40" fmla="*/ 5472112 w 6024562"/>
                <a:gd name="connsiteY40" fmla="*/ 195262 h 414337"/>
                <a:gd name="connsiteX41" fmla="*/ 5524500 w 6024562"/>
                <a:gd name="connsiteY41" fmla="*/ 152400 h 414337"/>
                <a:gd name="connsiteX42" fmla="*/ 5705475 w 6024562"/>
                <a:gd name="connsiteY42" fmla="*/ 147637 h 414337"/>
                <a:gd name="connsiteX43" fmla="*/ 5710237 w 6024562"/>
                <a:gd name="connsiteY43" fmla="*/ 409575 h 414337"/>
                <a:gd name="connsiteX44" fmla="*/ 6024562 w 6024562"/>
                <a:gd name="connsiteY44" fmla="*/ 409575 h 414337"/>
                <a:gd name="connsiteX45" fmla="*/ 6019800 w 6024562"/>
                <a:gd name="connsiteY45" fmla="*/ 0 h 414337"/>
                <a:gd name="connsiteX46" fmla="*/ 4546022 w 6024562"/>
                <a:gd name="connsiteY46" fmla="*/ 7938 h 414337"/>
                <a:gd name="connsiteX47" fmla="*/ 4762 w 6024562"/>
                <a:gd name="connsiteY47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2371725 w 6024562"/>
                <a:gd name="connsiteY21" fmla="*/ 414337 h 414337"/>
                <a:gd name="connsiteX22" fmla="*/ 2514600 w 6024562"/>
                <a:gd name="connsiteY22" fmla="*/ 152400 h 414337"/>
                <a:gd name="connsiteX23" fmla="*/ 2624138 w 6024562"/>
                <a:gd name="connsiteY23" fmla="*/ 409575 h 414337"/>
                <a:gd name="connsiteX24" fmla="*/ 3305175 w 6024562"/>
                <a:gd name="connsiteY24" fmla="*/ 404812 h 414337"/>
                <a:gd name="connsiteX25" fmla="*/ 3362325 w 6024562"/>
                <a:gd name="connsiteY25" fmla="*/ 157162 h 414337"/>
                <a:gd name="connsiteX26" fmla="*/ 3509962 w 6024562"/>
                <a:gd name="connsiteY26" fmla="*/ 157162 h 414337"/>
                <a:gd name="connsiteX27" fmla="*/ 4539672 w 6024562"/>
                <a:gd name="connsiteY27" fmla="*/ 407988 h 414337"/>
                <a:gd name="connsiteX28" fmla="*/ 4757737 w 6024562"/>
                <a:gd name="connsiteY28" fmla="*/ 414337 h 414337"/>
                <a:gd name="connsiteX29" fmla="*/ 4752975 w 6024562"/>
                <a:gd name="connsiteY29" fmla="*/ 190500 h 414337"/>
                <a:gd name="connsiteX30" fmla="*/ 4805362 w 6024562"/>
                <a:gd name="connsiteY30" fmla="*/ 142875 h 414337"/>
                <a:gd name="connsiteX31" fmla="*/ 4976812 w 6024562"/>
                <a:gd name="connsiteY31" fmla="*/ 147637 h 414337"/>
                <a:gd name="connsiteX32" fmla="*/ 4976812 w 6024562"/>
                <a:gd name="connsiteY32" fmla="*/ 409575 h 414337"/>
                <a:gd name="connsiteX33" fmla="*/ 5110162 w 6024562"/>
                <a:gd name="connsiteY33" fmla="*/ 409575 h 414337"/>
                <a:gd name="connsiteX34" fmla="*/ 5110162 w 6024562"/>
                <a:gd name="connsiteY34" fmla="*/ 204787 h 414337"/>
                <a:gd name="connsiteX35" fmla="*/ 5157787 w 6024562"/>
                <a:gd name="connsiteY35" fmla="*/ 138112 h 414337"/>
                <a:gd name="connsiteX36" fmla="*/ 5334000 w 6024562"/>
                <a:gd name="connsiteY36" fmla="*/ 147637 h 414337"/>
                <a:gd name="connsiteX37" fmla="*/ 5338762 w 6024562"/>
                <a:gd name="connsiteY37" fmla="*/ 414337 h 414337"/>
                <a:gd name="connsiteX38" fmla="*/ 5472112 w 6024562"/>
                <a:gd name="connsiteY38" fmla="*/ 409575 h 414337"/>
                <a:gd name="connsiteX39" fmla="*/ 5472112 w 6024562"/>
                <a:gd name="connsiteY39" fmla="*/ 195262 h 414337"/>
                <a:gd name="connsiteX40" fmla="*/ 5524500 w 6024562"/>
                <a:gd name="connsiteY40" fmla="*/ 152400 h 414337"/>
                <a:gd name="connsiteX41" fmla="*/ 5705475 w 6024562"/>
                <a:gd name="connsiteY41" fmla="*/ 147637 h 414337"/>
                <a:gd name="connsiteX42" fmla="*/ 5710237 w 6024562"/>
                <a:gd name="connsiteY42" fmla="*/ 409575 h 414337"/>
                <a:gd name="connsiteX43" fmla="*/ 6024562 w 6024562"/>
                <a:gd name="connsiteY43" fmla="*/ 409575 h 414337"/>
                <a:gd name="connsiteX44" fmla="*/ 6019800 w 6024562"/>
                <a:gd name="connsiteY44" fmla="*/ 0 h 414337"/>
                <a:gd name="connsiteX45" fmla="*/ 4546022 w 6024562"/>
                <a:gd name="connsiteY45" fmla="*/ 7938 h 414337"/>
                <a:gd name="connsiteX46" fmla="*/ 4762 w 6024562"/>
                <a:gd name="connsiteY46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2371725 w 6024562"/>
                <a:gd name="connsiteY21" fmla="*/ 414337 h 414337"/>
                <a:gd name="connsiteX22" fmla="*/ 2514600 w 6024562"/>
                <a:gd name="connsiteY22" fmla="*/ 152400 h 414337"/>
                <a:gd name="connsiteX23" fmla="*/ 2624138 w 6024562"/>
                <a:gd name="connsiteY23" fmla="*/ 409575 h 414337"/>
                <a:gd name="connsiteX24" fmla="*/ 3305175 w 6024562"/>
                <a:gd name="connsiteY24" fmla="*/ 404812 h 414337"/>
                <a:gd name="connsiteX25" fmla="*/ 3362325 w 6024562"/>
                <a:gd name="connsiteY25" fmla="*/ 157162 h 414337"/>
                <a:gd name="connsiteX26" fmla="*/ 4539672 w 6024562"/>
                <a:gd name="connsiteY26" fmla="*/ 407988 h 414337"/>
                <a:gd name="connsiteX27" fmla="*/ 4757737 w 6024562"/>
                <a:gd name="connsiteY27" fmla="*/ 414337 h 414337"/>
                <a:gd name="connsiteX28" fmla="*/ 4752975 w 6024562"/>
                <a:gd name="connsiteY28" fmla="*/ 190500 h 414337"/>
                <a:gd name="connsiteX29" fmla="*/ 4805362 w 6024562"/>
                <a:gd name="connsiteY29" fmla="*/ 142875 h 414337"/>
                <a:gd name="connsiteX30" fmla="*/ 4976812 w 6024562"/>
                <a:gd name="connsiteY30" fmla="*/ 147637 h 414337"/>
                <a:gd name="connsiteX31" fmla="*/ 4976812 w 6024562"/>
                <a:gd name="connsiteY31" fmla="*/ 409575 h 414337"/>
                <a:gd name="connsiteX32" fmla="*/ 5110162 w 6024562"/>
                <a:gd name="connsiteY32" fmla="*/ 409575 h 414337"/>
                <a:gd name="connsiteX33" fmla="*/ 5110162 w 6024562"/>
                <a:gd name="connsiteY33" fmla="*/ 204787 h 414337"/>
                <a:gd name="connsiteX34" fmla="*/ 5157787 w 6024562"/>
                <a:gd name="connsiteY34" fmla="*/ 138112 h 414337"/>
                <a:gd name="connsiteX35" fmla="*/ 5334000 w 6024562"/>
                <a:gd name="connsiteY35" fmla="*/ 147637 h 414337"/>
                <a:gd name="connsiteX36" fmla="*/ 5338762 w 6024562"/>
                <a:gd name="connsiteY36" fmla="*/ 414337 h 414337"/>
                <a:gd name="connsiteX37" fmla="*/ 5472112 w 6024562"/>
                <a:gd name="connsiteY37" fmla="*/ 409575 h 414337"/>
                <a:gd name="connsiteX38" fmla="*/ 5472112 w 6024562"/>
                <a:gd name="connsiteY38" fmla="*/ 195262 h 414337"/>
                <a:gd name="connsiteX39" fmla="*/ 5524500 w 6024562"/>
                <a:gd name="connsiteY39" fmla="*/ 152400 h 414337"/>
                <a:gd name="connsiteX40" fmla="*/ 5705475 w 6024562"/>
                <a:gd name="connsiteY40" fmla="*/ 147637 h 414337"/>
                <a:gd name="connsiteX41" fmla="*/ 5710237 w 6024562"/>
                <a:gd name="connsiteY41" fmla="*/ 409575 h 414337"/>
                <a:gd name="connsiteX42" fmla="*/ 6024562 w 6024562"/>
                <a:gd name="connsiteY42" fmla="*/ 409575 h 414337"/>
                <a:gd name="connsiteX43" fmla="*/ 6019800 w 6024562"/>
                <a:gd name="connsiteY43" fmla="*/ 0 h 414337"/>
                <a:gd name="connsiteX44" fmla="*/ 4546022 w 6024562"/>
                <a:gd name="connsiteY44" fmla="*/ 7938 h 414337"/>
                <a:gd name="connsiteX45" fmla="*/ 4762 w 6024562"/>
                <a:gd name="connsiteY45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2371725 w 6024562"/>
                <a:gd name="connsiteY21" fmla="*/ 414337 h 414337"/>
                <a:gd name="connsiteX22" fmla="*/ 2514600 w 6024562"/>
                <a:gd name="connsiteY22" fmla="*/ 152400 h 414337"/>
                <a:gd name="connsiteX23" fmla="*/ 2624138 w 6024562"/>
                <a:gd name="connsiteY23" fmla="*/ 409575 h 414337"/>
                <a:gd name="connsiteX24" fmla="*/ 3305175 w 6024562"/>
                <a:gd name="connsiteY24" fmla="*/ 404812 h 414337"/>
                <a:gd name="connsiteX25" fmla="*/ 4539672 w 6024562"/>
                <a:gd name="connsiteY25" fmla="*/ 407988 h 414337"/>
                <a:gd name="connsiteX26" fmla="*/ 4757737 w 6024562"/>
                <a:gd name="connsiteY26" fmla="*/ 414337 h 414337"/>
                <a:gd name="connsiteX27" fmla="*/ 4752975 w 6024562"/>
                <a:gd name="connsiteY27" fmla="*/ 190500 h 414337"/>
                <a:gd name="connsiteX28" fmla="*/ 4805362 w 6024562"/>
                <a:gd name="connsiteY28" fmla="*/ 142875 h 414337"/>
                <a:gd name="connsiteX29" fmla="*/ 4976812 w 6024562"/>
                <a:gd name="connsiteY29" fmla="*/ 147637 h 414337"/>
                <a:gd name="connsiteX30" fmla="*/ 4976812 w 6024562"/>
                <a:gd name="connsiteY30" fmla="*/ 409575 h 414337"/>
                <a:gd name="connsiteX31" fmla="*/ 5110162 w 6024562"/>
                <a:gd name="connsiteY31" fmla="*/ 409575 h 414337"/>
                <a:gd name="connsiteX32" fmla="*/ 5110162 w 6024562"/>
                <a:gd name="connsiteY32" fmla="*/ 204787 h 414337"/>
                <a:gd name="connsiteX33" fmla="*/ 5157787 w 6024562"/>
                <a:gd name="connsiteY33" fmla="*/ 138112 h 414337"/>
                <a:gd name="connsiteX34" fmla="*/ 5334000 w 6024562"/>
                <a:gd name="connsiteY34" fmla="*/ 147637 h 414337"/>
                <a:gd name="connsiteX35" fmla="*/ 5338762 w 6024562"/>
                <a:gd name="connsiteY35" fmla="*/ 414337 h 414337"/>
                <a:gd name="connsiteX36" fmla="*/ 5472112 w 6024562"/>
                <a:gd name="connsiteY36" fmla="*/ 409575 h 414337"/>
                <a:gd name="connsiteX37" fmla="*/ 5472112 w 6024562"/>
                <a:gd name="connsiteY37" fmla="*/ 195262 h 414337"/>
                <a:gd name="connsiteX38" fmla="*/ 5524500 w 6024562"/>
                <a:gd name="connsiteY38" fmla="*/ 152400 h 414337"/>
                <a:gd name="connsiteX39" fmla="*/ 5705475 w 6024562"/>
                <a:gd name="connsiteY39" fmla="*/ 147637 h 414337"/>
                <a:gd name="connsiteX40" fmla="*/ 5710237 w 6024562"/>
                <a:gd name="connsiteY40" fmla="*/ 409575 h 414337"/>
                <a:gd name="connsiteX41" fmla="*/ 6024562 w 6024562"/>
                <a:gd name="connsiteY41" fmla="*/ 409575 h 414337"/>
                <a:gd name="connsiteX42" fmla="*/ 6019800 w 6024562"/>
                <a:gd name="connsiteY42" fmla="*/ 0 h 414337"/>
                <a:gd name="connsiteX43" fmla="*/ 4546022 w 6024562"/>
                <a:gd name="connsiteY43" fmla="*/ 7938 h 414337"/>
                <a:gd name="connsiteX44" fmla="*/ 4762 w 6024562"/>
                <a:gd name="connsiteY44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2371725 w 6024562"/>
                <a:gd name="connsiteY21" fmla="*/ 414337 h 414337"/>
                <a:gd name="connsiteX22" fmla="*/ 2514600 w 6024562"/>
                <a:gd name="connsiteY22" fmla="*/ 152400 h 414337"/>
                <a:gd name="connsiteX23" fmla="*/ 2624138 w 6024562"/>
                <a:gd name="connsiteY23" fmla="*/ 409575 h 414337"/>
                <a:gd name="connsiteX24" fmla="*/ 4539672 w 6024562"/>
                <a:gd name="connsiteY24" fmla="*/ 407988 h 414337"/>
                <a:gd name="connsiteX25" fmla="*/ 4757737 w 6024562"/>
                <a:gd name="connsiteY25" fmla="*/ 414337 h 414337"/>
                <a:gd name="connsiteX26" fmla="*/ 4752975 w 6024562"/>
                <a:gd name="connsiteY26" fmla="*/ 190500 h 414337"/>
                <a:gd name="connsiteX27" fmla="*/ 4805362 w 6024562"/>
                <a:gd name="connsiteY27" fmla="*/ 142875 h 414337"/>
                <a:gd name="connsiteX28" fmla="*/ 4976812 w 6024562"/>
                <a:gd name="connsiteY28" fmla="*/ 147637 h 414337"/>
                <a:gd name="connsiteX29" fmla="*/ 4976812 w 6024562"/>
                <a:gd name="connsiteY29" fmla="*/ 409575 h 414337"/>
                <a:gd name="connsiteX30" fmla="*/ 5110162 w 6024562"/>
                <a:gd name="connsiteY30" fmla="*/ 409575 h 414337"/>
                <a:gd name="connsiteX31" fmla="*/ 5110162 w 6024562"/>
                <a:gd name="connsiteY31" fmla="*/ 204787 h 414337"/>
                <a:gd name="connsiteX32" fmla="*/ 5157787 w 6024562"/>
                <a:gd name="connsiteY32" fmla="*/ 138112 h 414337"/>
                <a:gd name="connsiteX33" fmla="*/ 5334000 w 6024562"/>
                <a:gd name="connsiteY33" fmla="*/ 147637 h 414337"/>
                <a:gd name="connsiteX34" fmla="*/ 5338762 w 6024562"/>
                <a:gd name="connsiteY34" fmla="*/ 414337 h 414337"/>
                <a:gd name="connsiteX35" fmla="*/ 5472112 w 6024562"/>
                <a:gd name="connsiteY35" fmla="*/ 409575 h 414337"/>
                <a:gd name="connsiteX36" fmla="*/ 5472112 w 6024562"/>
                <a:gd name="connsiteY36" fmla="*/ 195262 h 414337"/>
                <a:gd name="connsiteX37" fmla="*/ 5524500 w 6024562"/>
                <a:gd name="connsiteY37" fmla="*/ 152400 h 414337"/>
                <a:gd name="connsiteX38" fmla="*/ 5705475 w 6024562"/>
                <a:gd name="connsiteY38" fmla="*/ 147637 h 414337"/>
                <a:gd name="connsiteX39" fmla="*/ 5710237 w 6024562"/>
                <a:gd name="connsiteY39" fmla="*/ 409575 h 414337"/>
                <a:gd name="connsiteX40" fmla="*/ 6024562 w 6024562"/>
                <a:gd name="connsiteY40" fmla="*/ 409575 h 414337"/>
                <a:gd name="connsiteX41" fmla="*/ 6019800 w 6024562"/>
                <a:gd name="connsiteY41" fmla="*/ 0 h 414337"/>
                <a:gd name="connsiteX42" fmla="*/ 4546022 w 6024562"/>
                <a:gd name="connsiteY42" fmla="*/ 7938 h 414337"/>
                <a:gd name="connsiteX43" fmla="*/ 4762 w 6024562"/>
                <a:gd name="connsiteY43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2371725 w 6024562"/>
                <a:gd name="connsiteY21" fmla="*/ 414337 h 414337"/>
                <a:gd name="connsiteX22" fmla="*/ 2514600 w 6024562"/>
                <a:gd name="connsiteY22" fmla="*/ 152400 h 414337"/>
                <a:gd name="connsiteX23" fmla="*/ 4539672 w 6024562"/>
                <a:gd name="connsiteY23" fmla="*/ 407988 h 414337"/>
                <a:gd name="connsiteX24" fmla="*/ 4757737 w 6024562"/>
                <a:gd name="connsiteY24" fmla="*/ 414337 h 414337"/>
                <a:gd name="connsiteX25" fmla="*/ 4752975 w 6024562"/>
                <a:gd name="connsiteY25" fmla="*/ 190500 h 414337"/>
                <a:gd name="connsiteX26" fmla="*/ 4805362 w 6024562"/>
                <a:gd name="connsiteY26" fmla="*/ 142875 h 414337"/>
                <a:gd name="connsiteX27" fmla="*/ 4976812 w 6024562"/>
                <a:gd name="connsiteY27" fmla="*/ 147637 h 414337"/>
                <a:gd name="connsiteX28" fmla="*/ 4976812 w 6024562"/>
                <a:gd name="connsiteY28" fmla="*/ 409575 h 414337"/>
                <a:gd name="connsiteX29" fmla="*/ 5110162 w 6024562"/>
                <a:gd name="connsiteY29" fmla="*/ 409575 h 414337"/>
                <a:gd name="connsiteX30" fmla="*/ 5110162 w 6024562"/>
                <a:gd name="connsiteY30" fmla="*/ 204787 h 414337"/>
                <a:gd name="connsiteX31" fmla="*/ 5157787 w 6024562"/>
                <a:gd name="connsiteY31" fmla="*/ 138112 h 414337"/>
                <a:gd name="connsiteX32" fmla="*/ 5334000 w 6024562"/>
                <a:gd name="connsiteY32" fmla="*/ 147637 h 414337"/>
                <a:gd name="connsiteX33" fmla="*/ 5338762 w 6024562"/>
                <a:gd name="connsiteY33" fmla="*/ 414337 h 414337"/>
                <a:gd name="connsiteX34" fmla="*/ 5472112 w 6024562"/>
                <a:gd name="connsiteY34" fmla="*/ 409575 h 414337"/>
                <a:gd name="connsiteX35" fmla="*/ 5472112 w 6024562"/>
                <a:gd name="connsiteY35" fmla="*/ 195262 h 414337"/>
                <a:gd name="connsiteX36" fmla="*/ 5524500 w 6024562"/>
                <a:gd name="connsiteY36" fmla="*/ 152400 h 414337"/>
                <a:gd name="connsiteX37" fmla="*/ 5705475 w 6024562"/>
                <a:gd name="connsiteY37" fmla="*/ 147637 h 414337"/>
                <a:gd name="connsiteX38" fmla="*/ 5710237 w 6024562"/>
                <a:gd name="connsiteY38" fmla="*/ 409575 h 414337"/>
                <a:gd name="connsiteX39" fmla="*/ 6024562 w 6024562"/>
                <a:gd name="connsiteY39" fmla="*/ 409575 h 414337"/>
                <a:gd name="connsiteX40" fmla="*/ 6019800 w 6024562"/>
                <a:gd name="connsiteY40" fmla="*/ 0 h 414337"/>
                <a:gd name="connsiteX41" fmla="*/ 4546022 w 6024562"/>
                <a:gd name="connsiteY41" fmla="*/ 7938 h 414337"/>
                <a:gd name="connsiteX42" fmla="*/ 4762 w 6024562"/>
                <a:gd name="connsiteY42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2371725 w 6024562"/>
                <a:gd name="connsiteY21" fmla="*/ 414337 h 414337"/>
                <a:gd name="connsiteX22" fmla="*/ 4539672 w 6024562"/>
                <a:gd name="connsiteY22" fmla="*/ 407988 h 414337"/>
                <a:gd name="connsiteX23" fmla="*/ 4757737 w 6024562"/>
                <a:gd name="connsiteY23" fmla="*/ 414337 h 414337"/>
                <a:gd name="connsiteX24" fmla="*/ 4752975 w 6024562"/>
                <a:gd name="connsiteY24" fmla="*/ 190500 h 414337"/>
                <a:gd name="connsiteX25" fmla="*/ 4805362 w 6024562"/>
                <a:gd name="connsiteY25" fmla="*/ 142875 h 414337"/>
                <a:gd name="connsiteX26" fmla="*/ 4976812 w 6024562"/>
                <a:gd name="connsiteY26" fmla="*/ 147637 h 414337"/>
                <a:gd name="connsiteX27" fmla="*/ 4976812 w 6024562"/>
                <a:gd name="connsiteY27" fmla="*/ 409575 h 414337"/>
                <a:gd name="connsiteX28" fmla="*/ 5110162 w 6024562"/>
                <a:gd name="connsiteY28" fmla="*/ 409575 h 414337"/>
                <a:gd name="connsiteX29" fmla="*/ 5110162 w 6024562"/>
                <a:gd name="connsiteY29" fmla="*/ 204787 h 414337"/>
                <a:gd name="connsiteX30" fmla="*/ 5157787 w 6024562"/>
                <a:gd name="connsiteY30" fmla="*/ 138112 h 414337"/>
                <a:gd name="connsiteX31" fmla="*/ 5334000 w 6024562"/>
                <a:gd name="connsiteY31" fmla="*/ 147637 h 414337"/>
                <a:gd name="connsiteX32" fmla="*/ 5338762 w 6024562"/>
                <a:gd name="connsiteY32" fmla="*/ 414337 h 414337"/>
                <a:gd name="connsiteX33" fmla="*/ 5472112 w 6024562"/>
                <a:gd name="connsiteY33" fmla="*/ 409575 h 414337"/>
                <a:gd name="connsiteX34" fmla="*/ 5472112 w 6024562"/>
                <a:gd name="connsiteY34" fmla="*/ 195262 h 414337"/>
                <a:gd name="connsiteX35" fmla="*/ 5524500 w 6024562"/>
                <a:gd name="connsiteY35" fmla="*/ 152400 h 414337"/>
                <a:gd name="connsiteX36" fmla="*/ 5705475 w 6024562"/>
                <a:gd name="connsiteY36" fmla="*/ 147637 h 414337"/>
                <a:gd name="connsiteX37" fmla="*/ 5710237 w 6024562"/>
                <a:gd name="connsiteY37" fmla="*/ 409575 h 414337"/>
                <a:gd name="connsiteX38" fmla="*/ 6024562 w 6024562"/>
                <a:gd name="connsiteY38" fmla="*/ 409575 h 414337"/>
                <a:gd name="connsiteX39" fmla="*/ 6019800 w 6024562"/>
                <a:gd name="connsiteY39" fmla="*/ 0 h 414337"/>
                <a:gd name="connsiteX40" fmla="*/ 4546022 w 6024562"/>
                <a:gd name="connsiteY40" fmla="*/ 7938 h 414337"/>
                <a:gd name="connsiteX41" fmla="*/ 4762 w 6024562"/>
                <a:gd name="connsiteY41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2262187 w 6024562"/>
                <a:gd name="connsiteY20" fmla="*/ 147637 h 414337"/>
                <a:gd name="connsiteX21" fmla="*/ 4539672 w 6024562"/>
                <a:gd name="connsiteY21" fmla="*/ 407988 h 414337"/>
                <a:gd name="connsiteX22" fmla="*/ 4757737 w 6024562"/>
                <a:gd name="connsiteY22" fmla="*/ 414337 h 414337"/>
                <a:gd name="connsiteX23" fmla="*/ 4752975 w 6024562"/>
                <a:gd name="connsiteY23" fmla="*/ 190500 h 414337"/>
                <a:gd name="connsiteX24" fmla="*/ 4805362 w 6024562"/>
                <a:gd name="connsiteY24" fmla="*/ 142875 h 414337"/>
                <a:gd name="connsiteX25" fmla="*/ 4976812 w 6024562"/>
                <a:gd name="connsiteY25" fmla="*/ 147637 h 414337"/>
                <a:gd name="connsiteX26" fmla="*/ 4976812 w 6024562"/>
                <a:gd name="connsiteY26" fmla="*/ 409575 h 414337"/>
                <a:gd name="connsiteX27" fmla="*/ 5110162 w 6024562"/>
                <a:gd name="connsiteY27" fmla="*/ 409575 h 414337"/>
                <a:gd name="connsiteX28" fmla="*/ 5110162 w 6024562"/>
                <a:gd name="connsiteY28" fmla="*/ 204787 h 414337"/>
                <a:gd name="connsiteX29" fmla="*/ 5157787 w 6024562"/>
                <a:gd name="connsiteY29" fmla="*/ 138112 h 414337"/>
                <a:gd name="connsiteX30" fmla="*/ 5334000 w 6024562"/>
                <a:gd name="connsiteY30" fmla="*/ 147637 h 414337"/>
                <a:gd name="connsiteX31" fmla="*/ 5338762 w 6024562"/>
                <a:gd name="connsiteY31" fmla="*/ 414337 h 414337"/>
                <a:gd name="connsiteX32" fmla="*/ 5472112 w 6024562"/>
                <a:gd name="connsiteY32" fmla="*/ 409575 h 414337"/>
                <a:gd name="connsiteX33" fmla="*/ 5472112 w 6024562"/>
                <a:gd name="connsiteY33" fmla="*/ 195262 h 414337"/>
                <a:gd name="connsiteX34" fmla="*/ 5524500 w 6024562"/>
                <a:gd name="connsiteY34" fmla="*/ 152400 h 414337"/>
                <a:gd name="connsiteX35" fmla="*/ 5705475 w 6024562"/>
                <a:gd name="connsiteY35" fmla="*/ 147637 h 414337"/>
                <a:gd name="connsiteX36" fmla="*/ 5710237 w 6024562"/>
                <a:gd name="connsiteY36" fmla="*/ 409575 h 414337"/>
                <a:gd name="connsiteX37" fmla="*/ 6024562 w 6024562"/>
                <a:gd name="connsiteY37" fmla="*/ 409575 h 414337"/>
                <a:gd name="connsiteX38" fmla="*/ 6019800 w 6024562"/>
                <a:gd name="connsiteY38" fmla="*/ 0 h 414337"/>
                <a:gd name="connsiteX39" fmla="*/ 4546022 w 6024562"/>
                <a:gd name="connsiteY39" fmla="*/ 7938 h 414337"/>
                <a:gd name="connsiteX40" fmla="*/ 4762 w 6024562"/>
                <a:gd name="connsiteY40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2128837 w 6024562"/>
                <a:gd name="connsiteY19" fmla="*/ 400050 h 414337"/>
                <a:gd name="connsiteX20" fmla="*/ 4539672 w 6024562"/>
                <a:gd name="connsiteY20" fmla="*/ 407988 h 414337"/>
                <a:gd name="connsiteX21" fmla="*/ 4757737 w 6024562"/>
                <a:gd name="connsiteY21" fmla="*/ 414337 h 414337"/>
                <a:gd name="connsiteX22" fmla="*/ 4752975 w 6024562"/>
                <a:gd name="connsiteY22" fmla="*/ 190500 h 414337"/>
                <a:gd name="connsiteX23" fmla="*/ 4805362 w 6024562"/>
                <a:gd name="connsiteY23" fmla="*/ 142875 h 414337"/>
                <a:gd name="connsiteX24" fmla="*/ 4976812 w 6024562"/>
                <a:gd name="connsiteY24" fmla="*/ 147637 h 414337"/>
                <a:gd name="connsiteX25" fmla="*/ 4976812 w 6024562"/>
                <a:gd name="connsiteY25" fmla="*/ 409575 h 414337"/>
                <a:gd name="connsiteX26" fmla="*/ 5110162 w 6024562"/>
                <a:gd name="connsiteY26" fmla="*/ 409575 h 414337"/>
                <a:gd name="connsiteX27" fmla="*/ 5110162 w 6024562"/>
                <a:gd name="connsiteY27" fmla="*/ 204787 h 414337"/>
                <a:gd name="connsiteX28" fmla="*/ 5157787 w 6024562"/>
                <a:gd name="connsiteY28" fmla="*/ 138112 h 414337"/>
                <a:gd name="connsiteX29" fmla="*/ 5334000 w 6024562"/>
                <a:gd name="connsiteY29" fmla="*/ 147637 h 414337"/>
                <a:gd name="connsiteX30" fmla="*/ 5338762 w 6024562"/>
                <a:gd name="connsiteY30" fmla="*/ 414337 h 414337"/>
                <a:gd name="connsiteX31" fmla="*/ 5472112 w 6024562"/>
                <a:gd name="connsiteY31" fmla="*/ 409575 h 414337"/>
                <a:gd name="connsiteX32" fmla="*/ 5472112 w 6024562"/>
                <a:gd name="connsiteY32" fmla="*/ 195262 h 414337"/>
                <a:gd name="connsiteX33" fmla="*/ 5524500 w 6024562"/>
                <a:gd name="connsiteY33" fmla="*/ 152400 h 414337"/>
                <a:gd name="connsiteX34" fmla="*/ 5705475 w 6024562"/>
                <a:gd name="connsiteY34" fmla="*/ 147637 h 414337"/>
                <a:gd name="connsiteX35" fmla="*/ 5710237 w 6024562"/>
                <a:gd name="connsiteY35" fmla="*/ 409575 h 414337"/>
                <a:gd name="connsiteX36" fmla="*/ 6024562 w 6024562"/>
                <a:gd name="connsiteY36" fmla="*/ 409575 h 414337"/>
                <a:gd name="connsiteX37" fmla="*/ 6019800 w 6024562"/>
                <a:gd name="connsiteY37" fmla="*/ 0 h 414337"/>
                <a:gd name="connsiteX38" fmla="*/ 4546022 w 6024562"/>
                <a:gd name="connsiteY38" fmla="*/ 7938 h 414337"/>
                <a:gd name="connsiteX39" fmla="*/ 4762 w 6024562"/>
                <a:gd name="connsiteY39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2005012 w 6024562"/>
                <a:gd name="connsiteY18" fmla="*/ 128587 h 414337"/>
                <a:gd name="connsiteX19" fmla="*/ 4539672 w 6024562"/>
                <a:gd name="connsiteY19" fmla="*/ 407988 h 414337"/>
                <a:gd name="connsiteX20" fmla="*/ 4757737 w 6024562"/>
                <a:gd name="connsiteY20" fmla="*/ 414337 h 414337"/>
                <a:gd name="connsiteX21" fmla="*/ 4752975 w 6024562"/>
                <a:gd name="connsiteY21" fmla="*/ 190500 h 414337"/>
                <a:gd name="connsiteX22" fmla="*/ 4805362 w 6024562"/>
                <a:gd name="connsiteY22" fmla="*/ 142875 h 414337"/>
                <a:gd name="connsiteX23" fmla="*/ 4976812 w 6024562"/>
                <a:gd name="connsiteY23" fmla="*/ 147637 h 414337"/>
                <a:gd name="connsiteX24" fmla="*/ 4976812 w 6024562"/>
                <a:gd name="connsiteY24" fmla="*/ 409575 h 414337"/>
                <a:gd name="connsiteX25" fmla="*/ 5110162 w 6024562"/>
                <a:gd name="connsiteY25" fmla="*/ 409575 h 414337"/>
                <a:gd name="connsiteX26" fmla="*/ 5110162 w 6024562"/>
                <a:gd name="connsiteY26" fmla="*/ 204787 h 414337"/>
                <a:gd name="connsiteX27" fmla="*/ 5157787 w 6024562"/>
                <a:gd name="connsiteY27" fmla="*/ 138112 h 414337"/>
                <a:gd name="connsiteX28" fmla="*/ 5334000 w 6024562"/>
                <a:gd name="connsiteY28" fmla="*/ 147637 h 414337"/>
                <a:gd name="connsiteX29" fmla="*/ 5338762 w 6024562"/>
                <a:gd name="connsiteY29" fmla="*/ 414337 h 414337"/>
                <a:gd name="connsiteX30" fmla="*/ 5472112 w 6024562"/>
                <a:gd name="connsiteY30" fmla="*/ 409575 h 414337"/>
                <a:gd name="connsiteX31" fmla="*/ 5472112 w 6024562"/>
                <a:gd name="connsiteY31" fmla="*/ 195262 h 414337"/>
                <a:gd name="connsiteX32" fmla="*/ 5524500 w 6024562"/>
                <a:gd name="connsiteY32" fmla="*/ 152400 h 414337"/>
                <a:gd name="connsiteX33" fmla="*/ 5705475 w 6024562"/>
                <a:gd name="connsiteY33" fmla="*/ 147637 h 414337"/>
                <a:gd name="connsiteX34" fmla="*/ 5710237 w 6024562"/>
                <a:gd name="connsiteY34" fmla="*/ 409575 h 414337"/>
                <a:gd name="connsiteX35" fmla="*/ 6024562 w 6024562"/>
                <a:gd name="connsiteY35" fmla="*/ 409575 h 414337"/>
                <a:gd name="connsiteX36" fmla="*/ 6019800 w 6024562"/>
                <a:gd name="connsiteY36" fmla="*/ 0 h 414337"/>
                <a:gd name="connsiteX37" fmla="*/ 4546022 w 6024562"/>
                <a:gd name="connsiteY37" fmla="*/ 7938 h 414337"/>
                <a:gd name="connsiteX38" fmla="*/ 4762 w 6024562"/>
                <a:gd name="connsiteY38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1881187 w 6024562"/>
                <a:gd name="connsiteY17" fmla="*/ 409575 h 414337"/>
                <a:gd name="connsiteX18" fmla="*/ 4539672 w 6024562"/>
                <a:gd name="connsiteY18" fmla="*/ 407988 h 414337"/>
                <a:gd name="connsiteX19" fmla="*/ 4757737 w 6024562"/>
                <a:gd name="connsiteY19" fmla="*/ 414337 h 414337"/>
                <a:gd name="connsiteX20" fmla="*/ 4752975 w 6024562"/>
                <a:gd name="connsiteY20" fmla="*/ 190500 h 414337"/>
                <a:gd name="connsiteX21" fmla="*/ 4805362 w 6024562"/>
                <a:gd name="connsiteY21" fmla="*/ 142875 h 414337"/>
                <a:gd name="connsiteX22" fmla="*/ 4976812 w 6024562"/>
                <a:gd name="connsiteY22" fmla="*/ 147637 h 414337"/>
                <a:gd name="connsiteX23" fmla="*/ 4976812 w 6024562"/>
                <a:gd name="connsiteY23" fmla="*/ 409575 h 414337"/>
                <a:gd name="connsiteX24" fmla="*/ 5110162 w 6024562"/>
                <a:gd name="connsiteY24" fmla="*/ 409575 h 414337"/>
                <a:gd name="connsiteX25" fmla="*/ 5110162 w 6024562"/>
                <a:gd name="connsiteY25" fmla="*/ 204787 h 414337"/>
                <a:gd name="connsiteX26" fmla="*/ 5157787 w 6024562"/>
                <a:gd name="connsiteY26" fmla="*/ 138112 h 414337"/>
                <a:gd name="connsiteX27" fmla="*/ 5334000 w 6024562"/>
                <a:gd name="connsiteY27" fmla="*/ 147637 h 414337"/>
                <a:gd name="connsiteX28" fmla="*/ 5338762 w 6024562"/>
                <a:gd name="connsiteY28" fmla="*/ 414337 h 414337"/>
                <a:gd name="connsiteX29" fmla="*/ 5472112 w 6024562"/>
                <a:gd name="connsiteY29" fmla="*/ 409575 h 414337"/>
                <a:gd name="connsiteX30" fmla="*/ 5472112 w 6024562"/>
                <a:gd name="connsiteY30" fmla="*/ 195262 h 414337"/>
                <a:gd name="connsiteX31" fmla="*/ 5524500 w 6024562"/>
                <a:gd name="connsiteY31" fmla="*/ 152400 h 414337"/>
                <a:gd name="connsiteX32" fmla="*/ 5705475 w 6024562"/>
                <a:gd name="connsiteY32" fmla="*/ 147637 h 414337"/>
                <a:gd name="connsiteX33" fmla="*/ 5710237 w 6024562"/>
                <a:gd name="connsiteY33" fmla="*/ 409575 h 414337"/>
                <a:gd name="connsiteX34" fmla="*/ 6024562 w 6024562"/>
                <a:gd name="connsiteY34" fmla="*/ 409575 h 414337"/>
                <a:gd name="connsiteX35" fmla="*/ 6019800 w 6024562"/>
                <a:gd name="connsiteY35" fmla="*/ 0 h 414337"/>
                <a:gd name="connsiteX36" fmla="*/ 4546022 w 6024562"/>
                <a:gd name="connsiteY36" fmla="*/ 7938 h 414337"/>
                <a:gd name="connsiteX37" fmla="*/ 4762 w 6024562"/>
                <a:gd name="connsiteY37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1266825 w 6024562"/>
                <a:gd name="connsiteY16" fmla="*/ 409575 h 414337"/>
                <a:gd name="connsiteX17" fmla="*/ 4539672 w 6024562"/>
                <a:gd name="connsiteY17" fmla="*/ 407988 h 414337"/>
                <a:gd name="connsiteX18" fmla="*/ 4757737 w 6024562"/>
                <a:gd name="connsiteY18" fmla="*/ 414337 h 414337"/>
                <a:gd name="connsiteX19" fmla="*/ 4752975 w 6024562"/>
                <a:gd name="connsiteY19" fmla="*/ 190500 h 414337"/>
                <a:gd name="connsiteX20" fmla="*/ 4805362 w 6024562"/>
                <a:gd name="connsiteY20" fmla="*/ 142875 h 414337"/>
                <a:gd name="connsiteX21" fmla="*/ 4976812 w 6024562"/>
                <a:gd name="connsiteY21" fmla="*/ 147637 h 414337"/>
                <a:gd name="connsiteX22" fmla="*/ 4976812 w 6024562"/>
                <a:gd name="connsiteY22" fmla="*/ 409575 h 414337"/>
                <a:gd name="connsiteX23" fmla="*/ 5110162 w 6024562"/>
                <a:gd name="connsiteY23" fmla="*/ 409575 h 414337"/>
                <a:gd name="connsiteX24" fmla="*/ 5110162 w 6024562"/>
                <a:gd name="connsiteY24" fmla="*/ 204787 h 414337"/>
                <a:gd name="connsiteX25" fmla="*/ 5157787 w 6024562"/>
                <a:gd name="connsiteY25" fmla="*/ 138112 h 414337"/>
                <a:gd name="connsiteX26" fmla="*/ 5334000 w 6024562"/>
                <a:gd name="connsiteY26" fmla="*/ 147637 h 414337"/>
                <a:gd name="connsiteX27" fmla="*/ 5338762 w 6024562"/>
                <a:gd name="connsiteY27" fmla="*/ 414337 h 414337"/>
                <a:gd name="connsiteX28" fmla="*/ 5472112 w 6024562"/>
                <a:gd name="connsiteY28" fmla="*/ 409575 h 414337"/>
                <a:gd name="connsiteX29" fmla="*/ 5472112 w 6024562"/>
                <a:gd name="connsiteY29" fmla="*/ 195262 h 414337"/>
                <a:gd name="connsiteX30" fmla="*/ 5524500 w 6024562"/>
                <a:gd name="connsiteY30" fmla="*/ 152400 h 414337"/>
                <a:gd name="connsiteX31" fmla="*/ 5705475 w 6024562"/>
                <a:gd name="connsiteY31" fmla="*/ 147637 h 414337"/>
                <a:gd name="connsiteX32" fmla="*/ 5710237 w 6024562"/>
                <a:gd name="connsiteY32" fmla="*/ 409575 h 414337"/>
                <a:gd name="connsiteX33" fmla="*/ 6024562 w 6024562"/>
                <a:gd name="connsiteY33" fmla="*/ 409575 h 414337"/>
                <a:gd name="connsiteX34" fmla="*/ 6019800 w 6024562"/>
                <a:gd name="connsiteY34" fmla="*/ 0 h 414337"/>
                <a:gd name="connsiteX35" fmla="*/ 4546022 w 6024562"/>
                <a:gd name="connsiteY35" fmla="*/ 7938 h 414337"/>
                <a:gd name="connsiteX36" fmla="*/ 4762 w 6024562"/>
                <a:gd name="connsiteY36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1271587 w 6024562"/>
                <a:gd name="connsiteY15" fmla="*/ 204787 h 414337"/>
                <a:gd name="connsiteX16" fmla="*/ 4539672 w 6024562"/>
                <a:gd name="connsiteY16" fmla="*/ 407988 h 414337"/>
                <a:gd name="connsiteX17" fmla="*/ 4757737 w 6024562"/>
                <a:gd name="connsiteY17" fmla="*/ 414337 h 414337"/>
                <a:gd name="connsiteX18" fmla="*/ 4752975 w 6024562"/>
                <a:gd name="connsiteY18" fmla="*/ 190500 h 414337"/>
                <a:gd name="connsiteX19" fmla="*/ 4805362 w 6024562"/>
                <a:gd name="connsiteY19" fmla="*/ 142875 h 414337"/>
                <a:gd name="connsiteX20" fmla="*/ 4976812 w 6024562"/>
                <a:gd name="connsiteY20" fmla="*/ 147637 h 414337"/>
                <a:gd name="connsiteX21" fmla="*/ 4976812 w 6024562"/>
                <a:gd name="connsiteY21" fmla="*/ 409575 h 414337"/>
                <a:gd name="connsiteX22" fmla="*/ 5110162 w 6024562"/>
                <a:gd name="connsiteY22" fmla="*/ 409575 h 414337"/>
                <a:gd name="connsiteX23" fmla="*/ 5110162 w 6024562"/>
                <a:gd name="connsiteY23" fmla="*/ 204787 h 414337"/>
                <a:gd name="connsiteX24" fmla="*/ 5157787 w 6024562"/>
                <a:gd name="connsiteY24" fmla="*/ 138112 h 414337"/>
                <a:gd name="connsiteX25" fmla="*/ 5334000 w 6024562"/>
                <a:gd name="connsiteY25" fmla="*/ 147637 h 414337"/>
                <a:gd name="connsiteX26" fmla="*/ 5338762 w 6024562"/>
                <a:gd name="connsiteY26" fmla="*/ 414337 h 414337"/>
                <a:gd name="connsiteX27" fmla="*/ 5472112 w 6024562"/>
                <a:gd name="connsiteY27" fmla="*/ 409575 h 414337"/>
                <a:gd name="connsiteX28" fmla="*/ 5472112 w 6024562"/>
                <a:gd name="connsiteY28" fmla="*/ 195262 h 414337"/>
                <a:gd name="connsiteX29" fmla="*/ 5524500 w 6024562"/>
                <a:gd name="connsiteY29" fmla="*/ 152400 h 414337"/>
                <a:gd name="connsiteX30" fmla="*/ 5705475 w 6024562"/>
                <a:gd name="connsiteY30" fmla="*/ 147637 h 414337"/>
                <a:gd name="connsiteX31" fmla="*/ 5710237 w 6024562"/>
                <a:gd name="connsiteY31" fmla="*/ 409575 h 414337"/>
                <a:gd name="connsiteX32" fmla="*/ 6024562 w 6024562"/>
                <a:gd name="connsiteY32" fmla="*/ 409575 h 414337"/>
                <a:gd name="connsiteX33" fmla="*/ 6019800 w 6024562"/>
                <a:gd name="connsiteY33" fmla="*/ 0 h 414337"/>
                <a:gd name="connsiteX34" fmla="*/ 4546022 w 6024562"/>
                <a:gd name="connsiteY34" fmla="*/ 7938 h 414337"/>
                <a:gd name="connsiteX35" fmla="*/ 4762 w 6024562"/>
                <a:gd name="connsiteY35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1143000 w 6024562"/>
                <a:gd name="connsiteY14" fmla="*/ 147637 h 414337"/>
                <a:gd name="connsiteX15" fmla="*/ 4539672 w 6024562"/>
                <a:gd name="connsiteY15" fmla="*/ 407988 h 414337"/>
                <a:gd name="connsiteX16" fmla="*/ 4757737 w 6024562"/>
                <a:gd name="connsiteY16" fmla="*/ 414337 h 414337"/>
                <a:gd name="connsiteX17" fmla="*/ 4752975 w 6024562"/>
                <a:gd name="connsiteY17" fmla="*/ 190500 h 414337"/>
                <a:gd name="connsiteX18" fmla="*/ 4805362 w 6024562"/>
                <a:gd name="connsiteY18" fmla="*/ 142875 h 414337"/>
                <a:gd name="connsiteX19" fmla="*/ 4976812 w 6024562"/>
                <a:gd name="connsiteY19" fmla="*/ 147637 h 414337"/>
                <a:gd name="connsiteX20" fmla="*/ 4976812 w 6024562"/>
                <a:gd name="connsiteY20" fmla="*/ 409575 h 414337"/>
                <a:gd name="connsiteX21" fmla="*/ 5110162 w 6024562"/>
                <a:gd name="connsiteY21" fmla="*/ 409575 h 414337"/>
                <a:gd name="connsiteX22" fmla="*/ 5110162 w 6024562"/>
                <a:gd name="connsiteY22" fmla="*/ 204787 h 414337"/>
                <a:gd name="connsiteX23" fmla="*/ 5157787 w 6024562"/>
                <a:gd name="connsiteY23" fmla="*/ 138112 h 414337"/>
                <a:gd name="connsiteX24" fmla="*/ 5334000 w 6024562"/>
                <a:gd name="connsiteY24" fmla="*/ 147637 h 414337"/>
                <a:gd name="connsiteX25" fmla="*/ 5338762 w 6024562"/>
                <a:gd name="connsiteY25" fmla="*/ 414337 h 414337"/>
                <a:gd name="connsiteX26" fmla="*/ 5472112 w 6024562"/>
                <a:gd name="connsiteY26" fmla="*/ 409575 h 414337"/>
                <a:gd name="connsiteX27" fmla="*/ 5472112 w 6024562"/>
                <a:gd name="connsiteY27" fmla="*/ 195262 h 414337"/>
                <a:gd name="connsiteX28" fmla="*/ 5524500 w 6024562"/>
                <a:gd name="connsiteY28" fmla="*/ 152400 h 414337"/>
                <a:gd name="connsiteX29" fmla="*/ 5705475 w 6024562"/>
                <a:gd name="connsiteY29" fmla="*/ 147637 h 414337"/>
                <a:gd name="connsiteX30" fmla="*/ 5710237 w 6024562"/>
                <a:gd name="connsiteY30" fmla="*/ 409575 h 414337"/>
                <a:gd name="connsiteX31" fmla="*/ 6024562 w 6024562"/>
                <a:gd name="connsiteY31" fmla="*/ 409575 h 414337"/>
                <a:gd name="connsiteX32" fmla="*/ 6019800 w 6024562"/>
                <a:gd name="connsiteY32" fmla="*/ 0 h 414337"/>
                <a:gd name="connsiteX33" fmla="*/ 4546022 w 6024562"/>
                <a:gd name="connsiteY33" fmla="*/ 7938 h 414337"/>
                <a:gd name="connsiteX34" fmla="*/ 4762 w 6024562"/>
                <a:gd name="connsiteY34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1019175 w 6024562"/>
                <a:gd name="connsiteY13" fmla="*/ 209550 h 414337"/>
                <a:gd name="connsiteX14" fmla="*/ 4539672 w 6024562"/>
                <a:gd name="connsiteY14" fmla="*/ 407988 h 414337"/>
                <a:gd name="connsiteX15" fmla="*/ 4757737 w 6024562"/>
                <a:gd name="connsiteY15" fmla="*/ 414337 h 414337"/>
                <a:gd name="connsiteX16" fmla="*/ 4752975 w 6024562"/>
                <a:gd name="connsiteY16" fmla="*/ 190500 h 414337"/>
                <a:gd name="connsiteX17" fmla="*/ 4805362 w 6024562"/>
                <a:gd name="connsiteY17" fmla="*/ 142875 h 414337"/>
                <a:gd name="connsiteX18" fmla="*/ 4976812 w 6024562"/>
                <a:gd name="connsiteY18" fmla="*/ 147637 h 414337"/>
                <a:gd name="connsiteX19" fmla="*/ 4976812 w 6024562"/>
                <a:gd name="connsiteY19" fmla="*/ 409575 h 414337"/>
                <a:gd name="connsiteX20" fmla="*/ 5110162 w 6024562"/>
                <a:gd name="connsiteY20" fmla="*/ 409575 h 414337"/>
                <a:gd name="connsiteX21" fmla="*/ 5110162 w 6024562"/>
                <a:gd name="connsiteY21" fmla="*/ 204787 h 414337"/>
                <a:gd name="connsiteX22" fmla="*/ 5157787 w 6024562"/>
                <a:gd name="connsiteY22" fmla="*/ 138112 h 414337"/>
                <a:gd name="connsiteX23" fmla="*/ 5334000 w 6024562"/>
                <a:gd name="connsiteY23" fmla="*/ 147637 h 414337"/>
                <a:gd name="connsiteX24" fmla="*/ 5338762 w 6024562"/>
                <a:gd name="connsiteY24" fmla="*/ 414337 h 414337"/>
                <a:gd name="connsiteX25" fmla="*/ 5472112 w 6024562"/>
                <a:gd name="connsiteY25" fmla="*/ 409575 h 414337"/>
                <a:gd name="connsiteX26" fmla="*/ 5472112 w 6024562"/>
                <a:gd name="connsiteY26" fmla="*/ 195262 h 414337"/>
                <a:gd name="connsiteX27" fmla="*/ 5524500 w 6024562"/>
                <a:gd name="connsiteY27" fmla="*/ 152400 h 414337"/>
                <a:gd name="connsiteX28" fmla="*/ 5705475 w 6024562"/>
                <a:gd name="connsiteY28" fmla="*/ 147637 h 414337"/>
                <a:gd name="connsiteX29" fmla="*/ 5710237 w 6024562"/>
                <a:gd name="connsiteY29" fmla="*/ 409575 h 414337"/>
                <a:gd name="connsiteX30" fmla="*/ 6024562 w 6024562"/>
                <a:gd name="connsiteY30" fmla="*/ 409575 h 414337"/>
                <a:gd name="connsiteX31" fmla="*/ 6019800 w 6024562"/>
                <a:gd name="connsiteY31" fmla="*/ 0 h 414337"/>
                <a:gd name="connsiteX32" fmla="*/ 4546022 w 6024562"/>
                <a:gd name="connsiteY32" fmla="*/ 7938 h 414337"/>
                <a:gd name="connsiteX33" fmla="*/ 4762 w 6024562"/>
                <a:gd name="connsiteY33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1014412 w 6024562"/>
                <a:gd name="connsiteY12" fmla="*/ 409575 h 414337"/>
                <a:gd name="connsiteX13" fmla="*/ 4539672 w 6024562"/>
                <a:gd name="connsiteY13" fmla="*/ 407988 h 414337"/>
                <a:gd name="connsiteX14" fmla="*/ 4757737 w 6024562"/>
                <a:gd name="connsiteY14" fmla="*/ 414337 h 414337"/>
                <a:gd name="connsiteX15" fmla="*/ 4752975 w 6024562"/>
                <a:gd name="connsiteY15" fmla="*/ 190500 h 414337"/>
                <a:gd name="connsiteX16" fmla="*/ 4805362 w 6024562"/>
                <a:gd name="connsiteY16" fmla="*/ 142875 h 414337"/>
                <a:gd name="connsiteX17" fmla="*/ 4976812 w 6024562"/>
                <a:gd name="connsiteY17" fmla="*/ 147637 h 414337"/>
                <a:gd name="connsiteX18" fmla="*/ 4976812 w 6024562"/>
                <a:gd name="connsiteY18" fmla="*/ 409575 h 414337"/>
                <a:gd name="connsiteX19" fmla="*/ 5110162 w 6024562"/>
                <a:gd name="connsiteY19" fmla="*/ 409575 h 414337"/>
                <a:gd name="connsiteX20" fmla="*/ 5110162 w 6024562"/>
                <a:gd name="connsiteY20" fmla="*/ 204787 h 414337"/>
                <a:gd name="connsiteX21" fmla="*/ 5157787 w 6024562"/>
                <a:gd name="connsiteY21" fmla="*/ 138112 h 414337"/>
                <a:gd name="connsiteX22" fmla="*/ 5334000 w 6024562"/>
                <a:gd name="connsiteY22" fmla="*/ 147637 h 414337"/>
                <a:gd name="connsiteX23" fmla="*/ 5338762 w 6024562"/>
                <a:gd name="connsiteY23" fmla="*/ 414337 h 414337"/>
                <a:gd name="connsiteX24" fmla="*/ 5472112 w 6024562"/>
                <a:gd name="connsiteY24" fmla="*/ 409575 h 414337"/>
                <a:gd name="connsiteX25" fmla="*/ 5472112 w 6024562"/>
                <a:gd name="connsiteY25" fmla="*/ 195262 h 414337"/>
                <a:gd name="connsiteX26" fmla="*/ 5524500 w 6024562"/>
                <a:gd name="connsiteY26" fmla="*/ 152400 h 414337"/>
                <a:gd name="connsiteX27" fmla="*/ 5705475 w 6024562"/>
                <a:gd name="connsiteY27" fmla="*/ 147637 h 414337"/>
                <a:gd name="connsiteX28" fmla="*/ 5710237 w 6024562"/>
                <a:gd name="connsiteY28" fmla="*/ 409575 h 414337"/>
                <a:gd name="connsiteX29" fmla="*/ 6024562 w 6024562"/>
                <a:gd name="connsiteY29" fmla="*/ 409575 h 414337"/>
                <a:gd name="connsiteX30" fmla="*/ 6019800 w 6024562"/>
                <a:gd name="connsiteY30" fmla="*/ 0 h 414337"/>
                <a:gd name="connsiteX31" fmla="*/ 4546022 w 6024562"/>
                <a:gd name="connsiteY31" fmla="*/ 7938 h 414337"/>
                <a:gd name="connsiteX32" fmla="*/ 4762 w 6024562"/>
                <a:gd name="connsiteY32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885825 w 6024562"/>
                <a:gd name="connsiteY11" fmla="*/ 404812 h 414337"/>
                <a:gd name="connsiteX12" fmla="*/ 4539672 w 6024562"/>
                <a:gd name="connsiteY12" fmla="*/ 407988 h 414337"/>
                <a:gd name="connsiteX13" fmla="*/ 4757737 w 6024562"/>
                <a:gd name="connsiteY13" fmla="*/ 414337 h 414337"/>
                <a:gd name="connsiteX14" fmla="*/ 4752975 w 6024562"/>
                <a:gd name="connsiteY14" fmla="*/ 190500 h 414337"/>
                <a:gd name="connsiteX15" fmla="*/ 4805362 w 6024562"/>
                <a:gd name="connsiteY15" fmla="*/ 142875 h 414337"/>
                <a:gd name="connsiteX16" fmla="*/ 4976812 w 6024562"/>
                <a:gd name="connsiteY16" fmla="*/ 147637 h 414337"/>
                <a:gd name="connsiteX17" fmla="*/ 4976812 w 6024562"/>
                <a:gd name="connsiteY17" fmla="*/ 409575 h 414337"/>
                <a:gd name="connsiteX18" fmla="*/ 5110162 w 6024562"/>
                <a:gd name="connsiteY18" fmla="*/ 409575 h 414337"/>
                <a:gd name="connsiteX19" fmla="*/ 5110162 w 6024562"/>
                <a:gd name="connsiteY19" fmla="*/ 204787 h 414337"/>
                <a:gd name="connsiteX20" fmla="*/ 5157787 w 6024562"/>
                <a:gd name="connsiteY20" fmla="*/ 138112 h 414337"/>
                <a:gd name="connsiteX21" fmla="*/ 5334000 w 6024562"/>
                <a:gd name="connsiteY21" fmla="*/ 147637 h 414337"/>
                <a:gd name="connsiteX22" fmla="*/ 5338762 w 6024562"/>
                <a:gd name="connsiteY22" fmla="*/ 414337 h 414337"/>
                <a:gd name="connsiteX23" fmla="*/ 5472112 w 6024562"/>
                <a:gd name="connsiteY23" fmla="*/ 409575 h 414337"/>
                <a:gd name="connsiteX24" fmla="*/ 5472112 w 6024562"/>
                <a:gd name="connsiteY24" fmla="*/ 195262 h 414337"/>
                <a:gd name="connsiteX25" fmla="*/ 5524500 w 6024562"/>
                <a:gd name="connsiteY25" fmla="*/ 152400 h 414337"/>
                <a:gd name="connsiteX26" fmla="*/ 5705475 w 6024562"/>
                <a:gd name="connsiteY26" fmla="*/ 147637 h 414337"/>
                <a:gd name="connsiteX27" fmla="*/ 5710237 w 6024562"/>
                <a:gd name="connsiteY27" fmla="*/ 409575 h 414337"/>
                <a:gd name="connsiteX28" fmla="*/ 6024562 w 6024562"/>
                <a:gd name="connsiteY28" fmla="*/ 409575 h 414337"/>
                <a:gd name="connsiteX29" fmla="*/ 6019800 w 6024562"/>
                <a:gd name="connsiteY29" fmla="*/ 0 h 414337"/>
                <a:gd name="connsiteX30" fmla="*/ 4546022 w 6024562"/>
                <a:gd name="connsiteY30" fmla="*/ 7938 h 414337"/>
                <a:gd name="connsiteX31" fmla="*/ 4762 w 6024562"/>
                <a:gd name="connsiteY31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890587 w 6024562"/>
                <a:gd name="connsiteY10" fmla="*/ 214312 h 414337"/>
                <a:gd name="connsiteX11" fmla="*/ 4539672 w 6024562"/>
                <a:gd name="connsiteY11" fmla="*/ 407988 h 414337"/>
                <a:gd name="connsiteX12" fmla="*/ 4757737 w 6024562"/>
                <a:gd name="connsiteY12" fmla="*/ 414337 h 414337"/>
                <a:gd name="connsiteX13" fmla="*/ 4752975 w 6024562"/>
                <a:gd name="connsiteY13" fmla="*/ 190500 h 414337"/>
                <a:gd name="connsiteX14" fmla="*/ 4805362 w 6024562"/>
                <a:gd name="connsiteY14" fmla="*/ 142875 h 414337"/>
                <a:gd name="connsiteX15" fmla="*/ 4976812 w 6024562"/>
                <a:gd name="connsiteY15" fmla="*/ 147637 h 414337"/>
                <a:gd name="connsiteX16" fmla="*/ 4976812 w 6024562"/>
                <a:gd name="connsiteY16" fmla="*/ 409575 h 414337"/>
                <a:gd name="connsiteX17" fmla="*/ 5110162 w 6024562"/>
                <a:gd name="connsiteY17" fmla="*/ 409575 h 414337"/>
                <a:gd name="connsiteX18" fmla="*/ 5110162 w 6024562"/>
                <a:gd name="connsiteY18" fmla="*/ 204787 h 414337"/>
                <a:gd name="connsiteX19" fmla="*/ 5157787 w 6024562"/>
                <a:gd name="connsiteY19" fmla="*/ 138112 h 414337"/>
                <a:gd name="connsiteX20" fmla="*/ 5334000 w 6024562"/>
                <a:gd name="connsiteY20" fmla="*/ 147637 h 414337"/>
                <a:gd name="connsiteX21" fmla="*/ 5338762 w 6024562"/>
                <a:gd name="connsiteY21" fmla="*/ 414337 h 414337"/>
                <a:gd name="connsiteX22" fmla="*/ 5472112 w 6024562"/>
                <a:gd name="connsiteY22" fmla="*/ 409575 h 414337"/>
                <a:gd name="connsiteX23" fmla="*/ 5472112 w 6024562"/>
                <a:gd name="connsiteY23" fmla="*/ 195262 h 414337"/>
                <a:gd name="connsiteX24" fmla="*/ 5524500 w 6024562"/>
                <a:gd name="connsiteY24" fmla="*/ 152400 h 414337"/>
                <a:gd name="connsiteX25" fmla="*/ 5705475 w 6024562"/>
                <a:gd name="connsiteY25" fmla="*/ 147637 h 414337"/>
                <a:gd name="connsiteX26" fmla="*/ 5710237 w 6024562"/>
                <a:gd name="connsiteY26" fmla="*/ 409575 h 414337"/>
                <a:gd name="connsiteX27" fmla="*/ 6024562 w 6024562"/>
                <a:gd name="connsiteY27" fmla="*/ 409575 h 414337"/>
                <a:gd name="connsiteX28" fmla="*/ 6019800 w 6024562"/>
                <a:gd name="connsiteY28" fmla="*/ 0 h 414337"/>
                <a:gd name="connsiteX29" fmla="*/ 4546022 w 6024562"/>
                <a:gd name="connsiteY29" fmla="*/ 7938 h 414337"/>
                <a:gd name="connsiteX30" fmla="*/ 4762 w 6024562"/>
                <a:gd name="connsiteY30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747712 w 6024562"/>
                <a:gd name="connsiteY9" fmla="*/ 157162 h 414337"/>
                <a:gd name="connsiteX10" fmla="*/ 4539672 w 6024562"/>
                <a:gd name="connsiteY10" fmla="*/ 407988 h 414337"/>
                <a:gd name="connsiteX11" fmla="*/ 4757737 w 6024562"/>
                <a:gd name="connsiteY11" fmla="*/ 414337 h 414337"/>
                <a:gd name="connsiteX12" fmla="*/ 4752975 w 6024562"/>
                <a:gd name="connsiteY12" fmla="*/ 190500 h 414337"/>
                <a:gd name="connsiteX13" fmla="*/ 4805362 w 6024562"/>
                <a:gd name="connsiteY13" fmla="*/ 142875 h 414337"/>
                <a:gd name="connsiteX14" fmla="*/ 4976812 w 6024562"/>
                <a:gd name="connsiteY14" fmla="*/ 147637 h 414337"/>
                <a:gd name="connsiteX15" fmla="*/ 4976812 w 6024562"/>
                <a:gd name="connsiteY15" fmla="*/ 409575 h 414337"/>
                <a:gd name="connsiteX16" fmla="*/ 5110162 w 6024562"/>
                <a:gd name="connsiteY16" fmla="*/ 409575 h 414337"/>
                <a:gd name="connsiteX17" fmla="*/ 5110162 w 6024562"/>
                <a:gd name="connsiteY17" fmla="*/ 204787 h 414337"/>
                <a:gd name="connsiteX18" fmla="*/ 5157787 w 6024562"/>
                <a:gd name="connsiteY18" fmla="*/ 138112 h 414337"/>
                <a:gd name="connsiteX19" fmla="*/ 5334000 w 6024562"/>
                <a:gd name="connsiteY19" fmla="*/ 147637 h 414337"/>
                <a:gd name="connsiteX20" fmla="*/ 5338762 w 6024562"/>
                <a:gd name="connsiteY20" fmla="*/ 414337 h 414337"/>
                <a:gd name="connsiteX21" fmla="*/ 5472112 w 6024562"/>
                <a:gd name="connsiteY21" fmla="*/ 409575 h 414337"/>
                <a:gd name="connsiteX22" fmla="*/ 5472112 w 6024562"/>
                <a:gd name="connsiteY22" fmla="*/ 195262 h 414337"/>
                <a:gd name="connsiteX23" fmla="*/ 5524500 w 6024562"/>
                <a:gd name="connsiteY23" fmla="*/ 152400 h 414337"/>
                <a:gd name="connsiteX24" fmla="*/ 5705475 w 6024562"/>
                <a:gd name="connsiteY24" fmla="*/ 147637 h 414337"/>
                <a:gd name="connsiteX25" fmla="*/ 5710237 w 6024562"/>
                <a:gd name="connsiteY25" fmla="*/ 409575 h 414337"/>
                <a:gd name="connsiteX26" fmla="*/ 6024562 w 6024562"/>
                <a:gd name="connsiteY26" fmla="*/ 409575 h 414337"/>
                <a:gd name="connsiteX27" fmla="*/ 6019800 w 6024562"/>
                <a:gd name="connsiteY27" fmla="*/ 0 h 414337"/>
                <a:gd name="connsiteX28" fmla="*/ 4546022 w 6024562"/>
                <a:gd name="connsiteY28" fmla="*/ 7938 h 414337"/>
                <a:gd name="connsiteX29" fmla="*/ 4762 w 6024562"/>
                <a:gd name="connsiteY29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614362 w 6024562"/>
                <a:gd name="connsiteY8" fmla="*/ 214312 h 414337"/>
                <a:gd name="connsiteX9" fmla="*/ 4539672 w 6024562"/>
                <a:gd name="connsiteY9" fmla="*/ 407988 h 414337"/>
                <a:gd name="connsiteX10" fmla="*/ 4757737 w 6024562"/>
                <a:gd name="connsiteY10" fmla="*/ 414337 h 414337"/>
                <a:gd name="connsiteX11" fmla="*/ 4752975 w 6024562"/>
                <a:gd name="connsiteY11" fmla="*/ 190500 h 414337"/>
                <a:gd name="connsiteX12" fmla="*/ 4805362 w 6024562"/>
                <a:gd name="connsiteY12" fmla="*/ 142875 h 414337"/>
                <a:gd name="connsiteX13" fmla="*/ 4976812 w 6024562"/>
                <a:gd name="connsiteY13" fmla="*/ 147637 h 414337"/>
                <a:gd name="connsiteX14" fmla="*/ 4976812 w 6024562"/>
                <a:gd name="connsiteY14" fmla="*/ 409575 h 414337"/>
                <a:gd name="connsiteX15" fmla="*/ 5110162 w 6024562"/>
                <a:gd name="connsiteY15" fmla="*/ 409575 h 414337"/>
                <a:gd name="connsiteX16" fmla="*/ 5110162 w 6024562"/>
                <a:gd name="connsiteY16" fmla="*/ 204787 h 414337"/>
                <a:gd name="connsiteX17" fmla="*/ 5157787 w 6024562"/>
                <a:gd name="connsiteY17" fmla="*/ 138112 h 414337"/>
                <a:gd name="connsiteX18" fmla="*/ 5334000 w 6024562"/>
                <a:gd name="connsiteY18" fmla="*/ 147637 h 414337"/>
                <a:gd name="connsiteX19" fmla="*/ 5338762 w 6024562"/>
                <a:gd name="connsiteY19" fmla="*/ 414337 h 414337"/>
                <a:gd name="connsiteX20" fmla="*/ 5472112 w 6024562"/>
                <a:gd name="connsiteY20" fmla="*/ 409575 h 414337"/>
                <a:gd name="connsiteX21" fmla="*/ 5472112 w 6024562"/>
                <a:gd name="connsiteY21" fmla="*/ 195262 h 414337"/>
                <a:gd name="connsiteX22" fmla="*/ 5524500 w 6024562"/>
                <a:gd name="connsiteY22" fmla="*/ 152400 h 414337"/>
                <a:gd name="connsiteX23" fmla="*/ 5705475 w 6024562"/>
                <a:gd name="connsiteY23" fmla="*/ 147637 h 414337"/>
                <a:gd name="connsiteX24" fmla="*/ 5710237 w 6024562"/>
                <a:gd name="connsiteY24" fmla="*/ 409575 h 414337"/>
                <a:gd name="connsiteX25" fmla="*/ 6024562 w 6024562"/>
                <a:gd name="connsiteY25" fmla="*/ 409575 h 414337"/>
                <a:gd name="connsiteX26" fmla="*/ 6019800 w 6024562"/>
                <a:gd name="connsiteY26" fmla="*/ 0 h 414337"/>
                <a:gd name="connsiteX27" fmla="*/ 4546022 w 6024562"/>
                <a:gd name="connsiteY27" fmla="*/ 7938 h 414337"/>
                <a:gd name="connsiteX28" fmla="*/ 4762 w 6024562"/>
                <a:gd name="connsiteY28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609600 w 6024562"/>
                <a:gd name="connsiteY7" fmla="*/ 414337 h 414337"/>
                <a:gd name="connsiteX8" fmla="*/ 4539672 w 6024562"/>
                <a:gd name="connsiteY8" fmla="*/ 407988 h 414337"/>
                <a:gd name="connsiteX9" fmla="*/ 4757737 w 6024562"/>
                <a:gd name="connsiteY9" fmla="*/ 414337 h 414337"/>
                <a:gd name="connsiteX10" fmla="*/ 4752975 w 6024562"/>
                <a:gd name="connsiteY10" fmla="*/ 190500 h 414337"/>
                <a:gd name="connsiteX11" fmla="*/ 4805362 w 6024562"/>
                <a:gd name="connsiteY11" fmla="*/ 142875 h 414337"/>
                <a:gd name="connsiteX12" fmla="*/ 4976812 w 6024562"/>
                <a:gd name="connsiteY12" fmla="*/ 147637 h 414337"/>
                <a:gd name="connsiteX13" fmla="*/ 4976812 w 6024562"/>
                <a:gd name="connsiteY13" fmla="*/ 409575 h 414337"/>
                <a:gd name="connsiteX14" fmla="*/ 5110162 w 6024562"/>
                <a:gd name="connsiteY14" fmla="*/ 409575 h 414337"/>
                <a:gd name="connsiteX15" fmla="*/ 5110162 w 6024562"/>
                <a:gd name="connsiteY15" fmla="*/ 204787 h 414337"/>
                <a:gd name="connsiteX16" fmla="*/ 5157787 w 6024562"/>
                <a:gd name="connsiteY16" fmla="*/ 138112 h 414337"/>
                <a:gd name="connsiteX17" fmla="*/ 5334000 w 6024562"/>
                <a:gd name="connsiteY17" fmla="*/ 147637 h 414337"/>
                <a:gd name="connsiteX18" fmla="*/ 5338762 w 6024562"/>
                <a:gd name="connsiteY18" fmla="*/ 414337 h 414337"/>
                <a:gd name="connsiteX19" fmla="*/ 5472112 w 6024562"/>
                <a:gd name="connsiteY19" fmla="*/ 409575 h 414337"/>
                <a:gd name="connsiteX20" fmla="*/ 5472112 w 6024562"/>
                <a:gd name="connsiteY20" fmla="*/ 195262 h 414337"/>
                <a:gd name="connsiteX21" fmla="*/ 5524500 w 6024562"/>
                <a:gd name="connsiteY21" fmla="*/ 152400 h 414337"/>
                <a:gd name="connsiteX22" fmla="*/ 5705475 w 6024562"/>
                <a:gd name="connsiteY22" fmla="*/ 147637 h 414337"/>
                <a:gd name="connsiteX23" fmla="*/ 5710237 w 6024562"/>
                <a:gd name="connsiteY23" fmla="*/ 409575 h 414337"/>
                <a:gd name="connsiteX24" fmla="*/ 6024562 w 6024562"/>
                <a:gd name="connsiteY24" fmla="*/ 409575 h 414337"/>
                <a:gd name="connsiteX25" fmla="*/ 6019800 w 6024562"/>
                <a:gd name="connsiteY25" fmla="*/ 0 h 414337"/>
                <a:gd name="connsiteX26" fmla="*/ 4546022 w 6024562"/>
                <a:gd name="connsiteY26" fmla="*/ 7938 h 414337"/>
                <a:gd name="connsiteX27" fmla="*/ 4762 w 6024562"/>
                <a:gd name="connsiteY27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500062 w 6024562"/>
                <a:gd name="connsiteY6" fmla="*/ 409575 h 414337"/>
                <a:gd name="connsiteX7" fmla="*/ 4539672 w 6024562"/>
                <a:gd name="connsiteY7" fmla="*/ 407988 h 414337"/>
                <a:gd name="connsiteX8" fmla="*/ 4757737 w 6024562"/>
                <a:gd name="connsiteY8" fmla="*/ 414337 h 414337"/>
                <a:gd name="connsiteX9" fmla="*/ 4752975 w 6024562"/>
                <a:gd name="connsiteY9" fmla="*/ 190500 h 414337"/>
                <a:gd name="connsiteX10" fmla="*/ 4805362 w 6024562"/>
                <a:gd name="connsiteY10" fmla="*/ 142875 h 414337"/>
                <a:gd name="connsiteX11" fmla="*/ 4976812 w 6024562"/>
                <a:gd name="connsiteY11" fmla="*/ 147637 h 414337"/>
                <a:gd name="connsiteX12" fmla="*/ 4976812 w 6024562"/>
                <a:gd name="connsiteY12" fmla="*/ 409575 h 414337"/>
                <a:gd name="connsiteX13" fmla="*/ 5110162 w 6024562"/>
                <a:gd name="connsiteY13" fmla="*/ 409575 h 414337"/>
                <a:gd name="connsiteX14" fmla="*/ 5110162 w 6024562"/>
                <a:gd name="connsiteY14" fmla="*/ 204787 h 414337"/>
                <a:gd name="connsiteX15" fmla="*/ 5157787 w 6024562"/>
                <a:gd name="connsiteY15" fmla="*/ 138112 h 414337"/>
                <a:gd name="connsiteX16" fmla="*/ 5334000 w 6024562"/>
                <a:gd name="connsiteY16" fmla="*/ 147637 h 414337"/>
                <a:gd name="connsiteX17" fmla="*/ 5338762 w 6024562"/>
                <a:gd name="connsiteY17" fmla="*/ 414337 h 414337"/>
                <a:gd name="connsiteX18" fmla="*/ 5472112 w 6024562"/>
                <a:gd name="connsiteY18" fmla="*/ 409575 h 414337"/>
                <a:gd name="connsiteX19" fmla="*/ 5472112 w 6024562"/>
                <a:gd name="connsiteY19" fmla="*/ 195262 h 414337"/>
                <a:gd name="connsiteX20" fmla="*/ 5524500 w 6024562"/>
                <a:gd name="connsiteY20" fmla="*/ 152400 h 414337"/>
                <a:gd name="connsiteX21" fmla="*/ 5705475 w 6024562"/>
                <a:gd name="connsiteY21" fmla="*/ 147637 h 414337"/>
                <a:gd name="connsiteX22" fmla="*/ 5710237 w 6024562"/>
                <a:gd name="connsiteY22" fmla="*/ 409575 h 414337"/>
                <a:gd name="connsiteX23" fmla="*/ 6024562 w 6024562"/>
                <a:gd name="connsiteY23" fmla="*/ 409575 h 414337"/>
                <a:gd name="connsiteX24" fmla="*/ 6019800 w 6024562"/>
                <a:gd name="connsiteY24" fmla="*/ 0 h 414337"/>
                <a:gd name="connsiteX25" fmla="*/ 4546022 w 6024562"/>
                <a:gd name="connsiteY25" fmla="*/ 7938 h 414337"/>
                <a:gd name="connsiteX26" fmla="*/ 4762 w 6024562"/>
                <a:gd name="connsiteY26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504825 w 6024562"/>
                <a:gd name="connsiteY5" fmla="*/ 219075 h 414337"/>
                <a:gd name="connsiteX6" fmla="*/ 4539672 w 6024562"/>
                <a:gd name="connsiteY6" fmla="*/ 407988 h 414337"/>
                <a:gd name="connsiteX7" fmla="*/ 4757737 w 6024562"/>
                <a:gd name="connsiteY7" fmla="*/ 414337 h 414337"/>
                <a:gd name="connsiteX8" fmla="*/ 4752975 w 6024562"/>
                <a:gd name="connsiteY8" fmla="*/ 190500 h 414337"/>
                <a:gd name="connsiteX9" fmla="*/ 4805362 w 6024562"/>
                <a:gd name="connsiteY9" fmla="*/ 142875 h 414337"/>
                <a:gd name="connsiteX10" fmla="*/ 4976812 w 6024562"/>
                <a:gd name="connsiteY10" fmla="*/ 147637 h 414337"/>
                <a:gd name="connsiteX11" fmla="*/ 4976812 w 6024562"/>
                <a:gd name="connsiteY11" fmla="*/ 409575 h 414337"/>
                <a:gd name="connsiteX12" fmla="*/ 5110162 w 6024562"/>
                <a:gd name="connsiteY12" fmla="*/ 409575 h 414337"/>
                <a:gd name="connsiteX13" fmla="*/ 5110162 w 6024562"/>
                <a:gd name="connsiteY13" fmla="*/ 204787 h 414337"/>
                <a:gd name="connsiteX14" fmla="*/ 5157787 w 6024562"/>
                <a:gd name="connsiteY14" fmla="*/ 138112 h 414337"/>
                <a:gd name="connsiteX15" fmla="*/ 5334000 w 6024562"/>
                <a:gd name="connsiteY15" fmla="*/ 147637 h 414337"/>
                <a:gd name="connsiteX16" fmla="*/ 5338762 w 6024562"/>
                <a:gd name="connsiteY16" fmla="*/ 414337 h 414337"/>
                <a:gd name="connsiteX17" fmla="*/ 5472112 w 6024562"/>
                <a:gd name="connsiteY17" fmla="*/ 409575 h 414337"/>
                <a:gd name="connsiteX18" fmla="*/ 5472112 w 6024562"/>
                <a:gd name="connsiteY18" fmla="*/ 195262 h 414337"/>
                <a:gd name="connsiteX19" fmla="*/ 5524500 w 6024562"/>
                <a:gd name="connsiteY19" fmla="*/ 152400 h 414337"/>
                <a:gd name="connsiteX20" fmla="*/ 5705475 w 6024562"/>
                <a:gd name="connsiteY20" fmla="*/ 147637 h 414337"/>
                <a:gd name="connsiteX21" fmla="*/ 5710237 w 6024562"/>
                <a:gd name="connsiteY21" fmla="*/ 409575 h 414337"/>
                <a:gd name="connsiteX22" fmla="*/ 6024562 w 6024562"/>
                <a:gd name="connsiteY22" fmla="*/ 409575 h 414337"/>
                <a:gd name="connsiteX23" fmla="*/ 6019800 w 6024562"/>
                <a:gd name="connsiteY23" fmla="*/ 0 h 414337"/>
                <a:gd name="connsiteX24" fmla="*/ 4546022 w 6024562"/>
                <a:gd name="connsiteY24" fmla="*/ 7938 h 414337"/>
                <a:gd name="connsiteX25" fmla="*/ 4762 w 6024562"/>
                <a:gd name="connsiteY25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4539672 w 6024562"/>
                <a:gd name="connsiteY5" fmla="*/ 407988 h 414337"/>
                <a:gd name="connsiteX6" fmla="*/ 4757737 w 6024562"/>
                <a:gd name="connsiteY6" fmla="*/ 414337 h 414337"/>
                <a:gd name="connsiteX7" fmla="*/ 4752975 w 6024562"/>
                <a:gd name="connsiteY7" fmla="*/ 190500 h 414337"/>
                <a:gd name="connsiteX8" fmla="*/ 4805362 w 6024562"/>
                <a:gd name="connsiteY8" fmla="*/ 142875 h 414337"/>
                <a:gd name="connsiteX9" fmla="*/ 4976812 w 6024562"/>
                <a:gd name="connsiteY9" fmla="*/ 147637 h 414337"/>
                <a:gd name="connsiteX10" fmla="*/ 4976812 w 6024562"/>
                <a:gd name="connsiteY10" fmla="*/ 409575 h 414337"/>
                <a:gd name="connsiteX11" fmla="*/ 5110162 w 6024562"/>
                <a:gd name="connsiteY11" fmla="*/ 409575 h 414337"/>
                <a:gd name="connsiteX12" fmla="*/ 5110162 w 6024562"/>
                <a:gd name="connsiteY12" fmla="*/ 204787 h 414337"/>
                <a:gd name="connsiteX13" fmla="*/ 5157787 w 6024562"/>
                <a:gd name="connsiteY13" fmla="*/ 138112 h 414337"/>
                <a:gd name="connsiteX14" fmla="*/ 5334000 w 6024562"/>
                <a:gd name="connsiteY14" fmla="*/ 147637 h 414337"/>
                <a:gd name="connsiteX15" fmla="*/ 5338762 w 6024562"/>
                <a:gd name="connsiteY15" fmla="*/ 414337 h 414337"/>
                <a:gd name="connsiteX16" fmla="*/ 5472112 w 6024562"/>
                <a:gd name="connsiteY16" fmla="*/ 409575 h 414337"/>
                <a:gd name="connsiteX17" fmla="*/ 5472112 w 6024562"/>
                <a:gd name="connsiteY17" fmla="*/ 195262 h 414337"/>
                <a:gd name="connsiteX18" fmla="*/ 5524500 w 6024562"/>
                <a:gd name="connsiteY18" fmla="*/ 152400 h 414337"/>
                <a:gd name="connsiteX19" fmla="*/ 5705475 w 6024562"/>
                <a:gd name="connsiteY19" fmla="*/ 147637 h 414337"/>
                <a:gd name="connsiteX20" fmla="*/ 5710237 w 6024562"/>
                <a:gd name="connsiteY20" fmla="*/ 409575 h 414337"/>
                <a:gd name="connsiteX21" fmla="*/ 6024562 w 6024562"/>
                <a:gd name="connsiteY21" fmla="*/ 409575 h 414337"/>
                <a:gd name="connsiteX22" fmla="*/ 6019800 w 6024562"/>
                <a:gd name="connsiteY22" fmla="*/ 0 h 414337"/>
                <a:gd name="connsiteX23" fmla="*/ 4546022 w 6024562"/>
                <a:gd name="connsiteY23" fmla="*/ 7938 h 414337"/>
                <a:gd name="connsiteX24" fmla="*/ 4762 w 6024562"/>
                <a:gd name="connsiteY24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412172 w 6024562"/>
                <a:gd name="connsiteY5" fmla="*/ 141288 h 414337"/>
                <a:gd name="connsiteX6" fmla="*/ 4539672 w 6024562"/>
                <a:gd name="connsiteY6" fmla="*/ 407988 h 414337"/>
                <a:gd name="connsiteX7" fmla="*/ 4757737 w 6024562"/>
                <a:gd name="connsiteY7" fmla="*/ 414337 h 414337"/>
                <a:gd name="connsiteX8" fmla="*/ 4752975 w 6024562"/>
                <a:gd name="connsiteY8" fmla="*/ 190500 h 414337"/>
                <a:gd name="connsiteX9" fmla="*/ 4805362 w 6024562"/>
                <a:gd name="connsiteY9" fmla="*/ 142875 h 414337"/>
                <a:gd name="connsiteX10" fmla="*/ 4976812 w 6024562"/>
                <a:gd name="connsiteY10" fmla="*/ 147637 h 414337"/>
                <a:gd name="connsiteX11" fmla="*/ 4976812 w 6024562"/>
                <a:gd name="connsiteY11" fmla="*/ 409575 h 414337"/>
                <a:gd name="connsiteX12" fmla="*/ 5110162 w 6024562"/>
                <a:gd name="connsiteY12" fmla="*/ 409575 h 414337"/>
                <a:gd name="connsiteX13" fmla="*/ 5110162 w 6024562"/>
                <a:gd name="connsiteY13" fmla="*/ 204787 h 414337"/>
                <a:gd name="connsiteX14" fmla="*/ 5157787 w 6024562"/>
                <a:gd name="connsiteY14" fmla="*/ 138112 h 414337"/>
                <a:gd name="connsiteX15" fmla="*/ 5334000 w 6024562"/>
                <a:gd name="connsiteY15" fmla="*/ 147637 h 414337"/>
                <a:gd name="connsiteX16" fmla="*/ 5338762 w 6024562"/>
                <a:gd name="connsiteY16" fmla="*/ 414337 h 414337"/>
                <a:gd name="connsiteX17" fmla="*/ 5472112 w 6024562"/>
                <a:gd name="connsiteY17" fmla="*/ 409575 h 414337"/>
                <a:gd name="connsiteX18" fmla="*/ 5472112 w 6024562"/>
                <a:gd name="connsiteY18" fmla="*/ 195262 h 414337"/>
                <a:gd name="connsiteX19" fmla="*/ 5524500 w 6024562"/>
                <a:gd name="connsiteY19" fmla="*/ 152400 h 414337"/>
                <a:gd name="connsiteX20" fmla="*/ 5705475 w 6024562"/>
                <a:gd name="connsiteY20" fmla="*/ 147637 h 414337"/>
                <a:gd name="connsiteX21" fmla="*/ 5710237 w 6024562"/>
                <a:gd name="connsiteY21" fmla="*/ 409575 h 414337"/>
                <a:gd name="connsiteX22" fmla="*/ 6024562 w 6024562"/>
                <a:gd name="connsiteY22" fmla="*/ 409575 h 414337"/>
                <a:gd name="connsiteX23" fmla="*/ 6019800 w 6024562"/>
                <a:gd name="connsiteY23" fmla="*/ 0 h 414337"/>
                <a:gd name="connsiteX24" fmla="*/ 4546022 w 6024562"/>
                <a:gd name="connsiteY24" fmla="*/ 7938 h 414337"/>
                <a:gd name="connsiteX25" fmla="*/ 4762 w 6024562"/>
                <a:gd name="connsiteY25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371475 w 6024562"/>
                <a:gd name="connsiteY4" fmla="*/ 138112 h 414337"/>
                <a:gd name="connsiteX5" fmla="*/ 4539672 w 6024562"/>
                <a:gd name="connsiteY5" fmla="*/ 407988 h 414337"/>
                <a:gd name="connsiteX6" fmla="*/ 4757737 w 6024562"/>
                <a:gd name="connsiteY6" fmla="*/ 414337 h 414337"/>
                <a:gd name="connsiteX7" fmla="*/ 4752975 w 6024562"/>
                <a:gd name="connsiteY7" fmla="*/ 190500 h 414337"/>
                <a:gd name="connsiteX8" fmla="*/ 4805362 w 6024562"/>
                <a:gd name="connsiteY8" fmla="*/ 142875 h 414337"/>
                <a:gd name="connsiteX9" fmla="*/ 4976812 w 6024562"/>
                <a:gd name="connsiteY9" fmla="*/ 147637 h 414337"/>
                <a:gd name="connsiteX10" fmla="*/ 4976812 w 6024562"/>
                <a:gd name="connsiteY10" fmla="*/ 409575 h 414337"/>
                <a:gd name="connsiteX11" fmla="*/ 5110162 w 6024562"/>
                <a:gd name="connsiteY11" fmla="*/ 409575 h 414337"/>
                <a:gd name="connsiteX12" fmla="*/ 5110162 w 6024562"/>
                <a:gd name="connsiteY12" fmla="*/ 204787 h 414337"/>
                <a:gd name="connsiteX13" fmla="*/ 5157787 w 6024562"/>
                <a:gd name="connsiteY13" fmla="*/ 138112 h 414337"/>
                <a:gd name="connsiteX14" fmla="*/ 5334000 w 6024562"/>
                <a:gd name="connsiteY14" fmla="*/ 147637 h 414337"/>
                <a:gd name="connsiteX15" fmla="*/ 5338762 w 6024562"/>
                <a:gd name="connsiteY15" fmla="*/ 414337 h 414337"/>
                <a:gd name="connsiteX16" fmla="*/ 5472112 w 6024562"/>
                <a:gd name="connsiteY16" fmla="*/ 409575 h 414337"/>
                <a:gd name="connsiteX17" fmla="*/ 5472112 w 6024562"/>
                <a:gd name="connsiteY17" fmla="*/ 195262 h 414337"/>
                <a:gd name="connsiteX18" fmla="*/ 5524500 w 6024562"/>
                <a:gd name="connsiteY18" fmla="*/ 152400 h 414337"/>
                <a:gd name="connsiteX19" fmla="*/ 5705475 w 6024562"/>
                <a:gd name="connsiteY19" fmla="*/ 147637 h 414337"/>
                <a:gd name="connsiteX20" fmla="*/ 5710237 w 6024562"/>
                <a:gd name="connsiteY20" fmla="*/ 409575 h 414337"/>
                <a:gd name="connsiteX21" fmla="*/ 6024562 w 6024562"/>
                <a:gd name="connsiteY21" fmla="*/ 409575 h 414337"/>
                <a:gd name="connsiteX22" fmla="*/ 6019800 w 6024562"/>
                <a:gd name="connsiteY22" fmla="*/ 0 h 414337"/>
                <a:gd name="connsiteX23" fmla="*/ 4546022 w 6024562"/>
                <a:gd name="connsiteY23" fmla="*/ 7938 h 414337"/>
                <a:gd name="connsiteX24" fmla="*/ 4762 w 6024562"/>
                <a:gd name="connsiteY24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238125 w 6024562"/>
                <a:gd name="connsiteY3" fmla="*/ 214312 h 414337"/>
                <a:gd name="connsiteX4" fmla="*/ 4539672 w 6024562"/>
                <a:gd name="connsiteY4" fmla="*/ 407988 h 414337"/>
                <a:gd name="connsiteX5" fmla="*/ 4757737 w 6024562"/>
                <a:gd name="connsiteY5" fmla="*/ 414337 h 414337"/>
                <a:gd name="connsiteX6" fmla="*/ 4752975 w 6024562"/>
                <a:gd name="connsiteY6" fmla="*/ 190500 h 414337"/>
                <a:gd name="connsiteX7" fmla="*/ 4805362 w 6024562"/>
                <a:gd name="connsiteY7" fmla="*/ 142875 h 414337"/>
                <a:gd name="connsiteX8" fmla="*/ 4976812 w 6024562"/>
                <a:gd name="connsiteY8" fmla="*/ 147637 h 414337"/>
                <a:gd name="connsiteX9" fmla="*/ 4976812 w 6024562"/>
                <a:gd name="connsiteY9" fmla="*/ 409575 h 414337"/>
                <a:gd name="connsiteX10" fmla="*/ 5110162 w 6024562"/>
                <a:gd name="connsiteY10" fmla="*/ 409575 h 414337"/>
                <a:gd name="connsiteX11" fmla="*/ 5110162 w 6024562"/>
                <a:gd name="connsiteY11" fmla="*/ 204787 h 414337"/>
                <a:gd name="connsiteX12" fmla="*/ 5157787 w 6024562"/>
                <a:gd name="connsiteY12" fmla="*/ 138112 h 414337"/>
                <a:gd name="connsiteX13" fmla="*/ 5334000 w 6024562"/>
                <a:gd name="connsiteY13" fmla="*/ 147637 h 414337"/>
                <a:gd name="connsiteX14" fmla="*/ 5338762 w 6024562"/>
                <a:gd name="connsiteY14" fmla="*/ 414337 h 414337"/>
                <a:gd name="connsiteX15" fmla="*/ 5472112 w 6024562"/>
                <a:gd name="connsiteY15" fmla="*/ 409575 h 414337"/>
                <a:gd name="connsiteX16" fmla="*/ 5472112 w 6024562"/>
                <a:gd name="connsiteY16" fmla="*/ 195262 h 414337"/>
                <a:gd name="connsiteX17" fmla="*/ 5524500 w 6024562"/>
                <a:gd name="connsiteY17" fmla="*/ 152400 h 414337"/>
                <a:gd name="connsiteX18" fmla="*/ 5705475 w 6024562"/>
                <a:gd name="connsiteY18" fmla="*/ 147637 h 414337"/>
                <a:gd name="connsiteX19" fmla="*/ 5710237 w 6024562"/>
                <a:gd name="connsiteY19" fmla="*/ 409575 h 414337"/>
                <a:gd name="connsiteX20" fmla="*/ 6024562 w 6024562"/>
                <a:gd name="connsiteY20" fmla="*/ 409575 h 414337"/>
                <a:gd name="connsiteX21" fmla="*/ 6019800 w 6024562"/>
                <a:gd name="connsiteY21" fmla="*/ 0 h 414337"/>
                <a:gd name="connsiteX22" fmla="*/ 4546022 w 6024562"/>
                <a:gd name="connsiteY22" fmla="*/ 7938 h 414337"/>
                <a:gd name="connsiteX23" fmla="*/ 4762 w 6024562"/>
                <a:gd name="connsiteY23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238125 w 6024562"/>
                <a:gd name="connsiteY2" fmla="*/ 414337 h 414337"/>
                <a:gd name="connsiteX3" fmla="*/ 4539672 w 6024562"/>
                <a:gd name="connsiteY3" fmla="*/ 407988 h 414337"/>
                <a:gd name="connsiteX4" fmla="*/ 4757737 w 6024562"/>
                <a:gd name="connsiteY4" fmla="*/ 414337 h 414337"/>
                <a:gd name="connsiteX5" fmla="*/ 4752975 w 6024562"/>
                <a:gd name="connsiteY5" fmla="*/ 190500 h 414337"/>
                <a:gd name="connsiteX6" fmla="*/ 4805362 w 6024562"/>
                <a:gd name="connsiteY6" fmla="*/ 142875 h 414337"/>
                <a:gd name="connsiteX7" fmla="*/ 4976812 w 6024562"/>
                <a:gd name="connsiteY7" fmla="*/ 147637 h 414337"/>
                <a:gd name="connsiteX8" fmla="*/ 4976812 w 6024562"/>
                <a:gd name="connsiteY8" fmla="*/ 409575 h 414337"/>
                <a:gd name="connsiteX9" fmla="*/ 5110162 w 6024562"/>
                <a:gd name="connsiteY9" fmla="*/ 409575 h 414337"/>
                <a:gd name="connsiteX10" fmla="*/ 5110162 w 6024562"/>
                <a:gd name="connsiteY10" fmla="*/ 204787 h 414337"/>
                <a:gd name="connsiteX11" fmla="*/ 5157787 w 6024562"/>
                <a:gd name="connsiteY11" fmla="*/ 138112 h 414337"/>
                <a:gd name="connsiteX12" fmla="*/ 5334000 w 6024562"/>
                <a:gd name="connsiteY12" fmla="*/ 147637 h 414337"/>
                <a:gd name="connsiteX13" fmla="*/ 5338762 w 6024562"/>
                <a:gd name="connsiteY13" fmla="*/ 414337 h 414337"/>
                <a:gd name="connsiteX14" fmla="*/ 5472112 w 6024562"/>
                <a:gd name="connsiteY14" fmla="*/ 409575 h 414337"/>
                <a:gd name="connsiteX15" fmla="*/ 5472112 w 6024562"/>
                <a:gd name="connsiteY15" fmla="*/ 195262 h 414337"/>
                <a:gd name="connsiteX16" fmla="*/ 5524500 w 6024562"/>
                <a:gd name="connsiteY16" fmla="*/ 152400 h 414337"/>
                <a:gd name="connsiteX17" fmla="*/ 5705475 w 6024562"/>
                <a:gd name="connsiteY17" fmla="*/ 147637 h 414337"/>
                <a:gd name="connsiteX18" fmla="*/ 5710237 w 6024562"/>
                <a:gd name="connsiteY18" fmla="*/ 409575 h 414337"/>
                <a:gd name="connsiteX19" fmla="*/ 6024562 w 6024562"/>
                <a:gd name="connsiteY19" fmla="*/ 409575 h 414337"/>
                <a:gd name="connsiteX20" fmla="*/ 6019800 w 6024562"/>
                <a:gd name="connsiteY20" fmla="*/ 0 h 414337"/>
                <a:gd name="connsiteX21" fmla="*/ 4546022 w 6024562"/>
                <a:gd name="connsiteY21" fmla="*/ 7938 h 414337"/>
                <a:gd name="connsiteX22" fmla="*/ 4762 w 6024562"/>
                <a:gd name="connsiteY22" fmla="*/ 9525 h 414337"/>
                <a:gd name="connsiteX0" fmla="*/ 4762 w 6024562"/>
                <a:gd name="connsiteY0" fmla="*/ 9525 h 414337"/>
                <a:gd name="connsiteX1" fmla="*/ 0 w 6024562"/>
                <a:gd name="connsiteY1" fmla="*/ 404812 h 414337"/>
                <a:gd name="connsiteX2" fmla="*/ 4539672 w 6024562"/>
                <a:gd name="connsiteY2" fmla="*/ 407988 h 414337"/>
                <a:gd name="connsiteX3" fmla="*/ 4757737 w 6024562"/>
                <a:gd name="connsiteY3" fmla="*/ 414337 h 414337"/>
                <a:gd name="connsiteX4" fmla="*/ 4752975 w 6024562"/>
                <a:gd name="connsiteY4" fmla="*/ 190500 h 414337"/>
                <a:gd name="connsiteX5" fmla="*/ 4805362 w 6024562"/>
                <a:gd name="connsiteY5" fmla="*/ 142875 h 414337"/>
                <a:gd name="connsiteX6" fmla="*/ 4976812 w 6024562"/>
                <a:gd name="connsiteY6" fmla="*/ 147637 h 414337"/>
                <a:gd name="connsiteX7" fmla="*/ 4976812 w 6024562"/>
                <a:gd name="connsiteY7" fmla="*/ 409575 h 414337"/>
                <a:gd name="connsiteX8" fmla="*/ 5110162 w 6024562"/>
                <a:gd name="connsiteY8" fmla="*/ 409575 h 414337"/>
                <a:gd name="connsiteX9" fmla="*/ 5110162 w 6024562"/>
                <a:gd name="connsiteY9" fmla="*/ 204787 h 414337"/>
                <a:gd name="connsiteX10" fmla="*/ 5157787 w 6024562"/>
                <a:gd name="connsiteY10" fmla="*/ 138112 h 414337"/>
                <a:gd name="connsiteX11" fmla="*/ 5334000 w 6024562"/>
                <a:gd name="connsiteY11" fmla="*/ 147637 h 414337"/>
                <a:gd name="connsiteX12" fmla="*/ 5338762 w 6024562"/>
                <a:gd name="connsiteY12" fmla="*/ 414337 h 414337"/>
                <a:gd name="connsiteX13" fmla="*/ 5472112 w 6024562"/>
                <a:gd name="connsiteY13" fmla="*/ 409575 h 414337"/>
                <a:gd name="connsiteX14" fmla="*/ 5472112 w 6024562"/>
                <a:gd name="connsiteY14" fmla="*/ 195262 h 414337"/>
                <a:gd name="connsiteX15" fmla="*/ 5524500 w 6024562"/>
                <a:gd name="connsiteY15" fmla="*/ 152400 h 414337"/>
                <a:gd name="connsiteX16" fmla="*/ 5705475 w 6024562"/>
                <a:gd name="connsiteY16" fmla="*/ 147637 h 414337"/>
                <a:gd name="connsiteX17" fmla="*/ 5710237 w 6024562"/>
                <a:gd name="connsiteY17" fmla="*/ 409575 h 414337"/>
                <a:gd name="connsiteX18" fmla="*/ 6024562 w 6024562"/>
                <a:gd name="connsiteY18" fmla="*/ 409575 h 414337"/>
                <a:gd name="connsiteX19" fmla="*/ 6019800 w 6024562"/>
                <a:gd name="connsiteY19" fmla="*/ 0 h 414337"/>
                <a:gd name="connsiteX20" fmla="*/ 4546022 w 6024562"/>
                <a:gd name="connsiteY20" fmla="*/ 7938 h 414337"/>
                <a:gd name="connsiteX21" fmla="*/ 4762 w 6024562"/>
                <a:gd name="connsiteY21" fmla="*/ 9525 h 414337"/>
                <a:gd name="connsiteX0" fmla="*/ 1 w 6019801"/>
                <a:gd name="connsiteY0" fmla="*/ 9525 h 414337"/>
                <a:gd name="connsiteX1" fmla="*/ 4534911 w 6019801"/>
                <a:gd name="connsiteY1" fmla="*/ 407988 h 414337"/>
                <a:gd name="connsiteX2" fmla="*/ 4752976 w 6019801"/>
                <a:gd name="connsiteY2" fmla="*/ 414337 h 414337"/>
                <a:gd name="connsiteX3" fmla="*/ 4748214 w 6019801"/>
                <a:gd name="connsiteY3" fmla="*/ 190500 h 414337"/>
                <a:gd name="connsiteX4" fmla="*/ 4800601 w 6019801"/>
                <a:gd name="connsiteY4" fmla="*/ 142875 h 414337"/>
                <a:gd name="connsiteX5" fmla="*/ 4972051 w 6019801"/>
                <a:gd name="connsiteY5" fmla="*/ 147637 h 414337"/>
                <a:gd name="connsiteX6" fmla="*/ 4972051 w 6019801"/>
                <a:gd name="connsiteY6" fmla="*/ 409575 h 414337"/>
                <a:gd name="connsiteX7" fmla="*/ 5105401 w 6019801"/>
                <a:gd name="connsiteY7" fmla="*/ 409575 h 414337"/>
                <a:gd name="connsiteX8" fmla="*/ 5105401 w 6019801"/>
                <a:gd name="connsiteY8" fmla="*/ 204787 h 414337"/>
                <a:gd name="connsiteX9" fmla="*/ 5153026 w 6019801"/>
                <a:gd name="connsiteY9" fmla="*/ 138112 h 414337"/>
                <a:gd name="connsiteX10" fmla="*/ 5329239 w 6019801"/>
                <a:gd name="connsiteY10" fmla="*/ 147637 h 414337"/>
                <a:gd name="connsiteX11" fmla="*/ 5334001 w 6019801"/>
                <a:gd name="connsiteY11" fmla="*/ 414337 h 414337"/>
                <a:gd name="connsiteX12" fmla="*/ 5467351 w 6019801"/>
                <a:gd name="connsiteY12" fmla="*/ 409575 h 414337"/>
                <a:gd name="connsiteX13" fmla="*/ 5467351 w 6019801"/>
                <a:gd name="connsiteY13" fmla="*/ 195262 h 414337"/>
                <a:gd name="connsiteX14" fmla="*/ 5519739 w 6019801"/>
                <a:gd name="connsiteY14" fmla="*/ 152400 h 414337"/>
                <a:gd name="connsiteX15" fmla="*/ 5700714 w 6019801"/>
                <a:gd name="connsiteY15" fmla="*/ 147637 h 414337"/>
                <a:gd name="connsiteX16" fmla="*/ 5705476 w 6019801"/>
                <a:gd name="connsiteY16" fmla="*/ 409575 h 414337"/>
                <a:gd name="connsiteX17" fmla="*/ 6019801 w 6019801"/>
                <a:gd name="connsiteY17" fmla="*/ 409575 h 414337"/>
                <a:gd name="connsiteX18" fmla="*/ 6015039 w 6019801"/>
                <a:gd name="connsiteY18" fmla="*/ 0 h 414337"/>
                <a:gd name="connsiteX19" fmla="*/ 4541261 w 6019801"/>
                <a:gd name="connsiteY19" fmla="*/ 7938 h 414337"/>
                <a:gd name="connsiteX20" fmla="*/ 1 w 6019801"/>
                <a:gd name="connsiteY20" fmla="*/ 9525 h 414337"/>
                <a:gd name="connsiteX0" fmla="*/ 6350 w 1484890"/>
                <a:gd name="connsiteY0" fmla="*/ 7938 h 414337"/>
                <a:gd name="connsiteX1" fmla="*/ 0 w 1484890"/>
                <a:gd name="connsiteY1" fmla="*/ 407988 h 414337"/>
                <a:gd name="connsiteX2" fmla="*/ 218065 w 1484890"/>
                <a:gd name="connsiteY2" fmla="*/ 414337 h 414337"/>
                <a:gd name="connsiteX3" fmla="*/ 213303 w 1484890"/>
                <a:gd name="connsiteY3" fmla="*/ 190500 h 414337"/>
                <a:gd name="connsiteX4" fmla="*/ 265690 w 1484890"/>
                <a:gd name="connsiteY4" fmla="*/ 142875 h 414337"/>
                <a:gd name="connsiteX5" fmla="*/ 437140 w 1484890"/>
                <a:gd name="connsiteY5" fmla="*/ 147637 h 414337"/>
                <a:gd name="connsiteX6" fmla="*/ 437140 w 1484890"/>
                <a:gd name="connsiteY6" fmla="*/ 409575 h 414337"/>
                <a:gd name="connsiteX7" fmla="*/ 570490 w 1484890"/>
                <a:gd name="connsiteY7" fmla="*/ 409575 h 414337"/>
                <a:gd name="connsiteX8" fmla="*/ 570490 w 1484890"/>
                <a:gd name="connsiteY8" fmla="*/ 204787 h 414337"/>
                <a:gd name="connsiteX9" fmla="*/ 618115 w 1484890"/>
                <a:gd name="connsiteY9" fmla="*/ 138112 h 414337"/>
                <a:gd name="connsiteX10" fmla="*/ 794328 w 1484890"/>
                <a:gd name="connsiteY10" fmla="*/ 147637 h 414337"/>
                <a:gd name="connsiteX11" fmla="*/ 799090 w 1484890"/>
                <a:gd name="connsiteY11" fmla="*/ 414337 h 414337"/>
                <a:gd name="connsiteX12" fmla="*/ 932440 w 1484890"/>
                <a:gd name="connsiteY12" fmla="*/ 409575 h 414337"/>
                <a:gd name="connsiteX13" fmla="*/ 932440 w 1484890"/>
                <a:gd name="connsiteY13" fmla="*/ 195262 h 414337"/>
                <a:gd name="connsiteX14" fmla="*/ 984828 w 1484890"/>
                <a:gd name="connsiteY14" fmla="*/ 152400 h 414337"/>
                <a:gd name="connsiteX15" fmla="*/ 1165803 w 1484890"/>
                <a:gd name="connsiteY15" fmla="*/ 147637 h 414337"/>
                <a:gd name="connsiteX16" fmla="*/ 1170565 w 1484890"/>
                <a:gd name="connsiteY16" fmla="*/ 409575 h 414337"/>
                <a:gd name="connsiteX17" fmla="*/ 1484890 w 1484890"/>
                <a:gd name="connsiteY17" fmla="*/ 409575 h 414337"/>
                <a:gd name="connsiteX18" fmla="*/ 1480128 w 1484890"/>
                <a:gd name="connsiteY18" fmla="*/ 0 h 414337"/>
                <a:gd name="connsiteX19" fmla="*/ 6350 w 1484890"/>
                <a:gd name="connsiteY19" fmla="*/ 7938 h 414337"/>
                <a:gd name="connsiteX0" fmla="*/ 0 w 1484890"/>
                <a:gd name="connsiteY0" fmla="*/ 0 h 1377949"/>
                <a:gd name="connsiteX1" fmla="*/ 0 w 1484890"/>
                <a:gd name="connsiteY1" fmla="*/ 1371600 h 1377949"/>
                <a:gd name="connsiteX2" fmla="*/ 218065 w 1484890"/>
                <a:gd name="connsiteY2" fmla="*/ 1377949 h 1377949"/>
                <a:gd name="connsiteX3" fmla="*/ 213303 w 1484890"/>
                <a:gd name="connsiteY3" fmla="*/ 1154112 h 1377949"/>
                <a:gd name="connsiteX4" fmla="*/ 265690 w 1484890"/>
                <a:gd name="connsiteY4" fmla="*/ 1106487 h 1377949"/>
                <a:gd name="connsiteX5" fmla="*/ 437140 w 1484890"/>
                <a:gd name="connsiteY5" fmla="*/ 1111249 h 1377949"/>
                <a:gd name="connsiteX6" fmla="*/ 437140 w 1484890"/>
                <a:gd name="connsiteY6" fmla="*/ 1373187 h 1377949"/>
                <a:gd name="connsiteX7" fmla="*/ 570490 w 1484890"/>
                <a:gd name="connsiteY7" fmla="*/ 1373187 h 1377949"/>
                <a:gd name="connsiteX8" fmla="*/ 570490 w 1484890"/>
                <a:gd name="connsiteY8" fmla="*/ 1168399 h 1377949"/>
                <a:gd name="connsiteX9" fmla="*/ 618115 w 1484890"/>
                <a:gd name="connsiteY9" fmla="*/ 1101724 h 1377949"/>
                <a:gd name="connsiteX10" fmla="*/ 794328 w 1484890"/>
                <a:gd name="connsiteY10" fmla="*/ 1111249 h 1377949"/>
                <a:gd name="connsiteX11" fmla="*/ 799090 w 1484890"/>
                <a:gd name="connsiteY11" fmla="*/ 1377949 h 1377949"/>
                <a:gd name="connsiteX12" fmla="*/ 932440 w 1484890"/>
                <a:gd name="connsiteY12" fmla="*/ 1373187 h 1377949"/>
                <a:gd name="connsiteX13" fmla="*/ 932440 w 1484890"/>
                <a:gd name="connsiteY13" fmla="*/ 1158874 h 1377949"/>
                <a:gd name="connsiteX14" fmla="*/ 984828 w 1484890"/>
                <a:gd name="connsiteY14" fmla="*/ 1116012 h 1377949"/>
                <a:gd name="connsiteX15" fmla="*/ 1165803 w 1484890"/>
                <a:gd name="connsiteY15" fmla="*/ 1111249 h 1377949"/>
                <a:gd name="connsiteX16" fmla="*/ 1170565 w 1484890"/>
                <a:gd name="connsiteY16" fmla="*/ 1373187 h 1377949"/>
                <a:gd name="connsiteX17" fmla="*/ 1484890 w 1484890"/>
                <a:gd name="connsiteY17" fmla="*/ 1373187 h 1377949"/>
                <a:gd name="connsiteX18" fmla="*/ 1480128 w 1484890"/>
                <a:gd name="connsiteY18" fmla="*/ 963612 h 1377949"/>
                <a:gd name="connsiteX19" fmla="*/ 0 w 1484890"/>
                <a:gd name="connsiteY19" fmla="*/ 0 h 1377949"/>
                <a:gd name="connsiteX0" fmla="*/ 0 w 1484890"/>
                <a:gd name="connsiteY0" fmla="*/ 0 h 1377949"/>
                <a:gd name="connsiteX1" fmla="*/ 0 w 1484890"/>
                <a:gd name="connsiteY1" fmla="*/ 1371600 h 1377949"/>
                <a:gd name="connsiteX2" fmla="*/ 218065 w 1484890"/>
                <a:gd name="connsiteY2" fmla="*/ 1377949 h 1377949"/>
                <a:gd name="connsiteX3" fmla="*/ 213303 w 1484890"/>
                <a:gd name="connsiteY3" fmla="*/ 1154112 h 1377949"/>
                <a:gd name="connsiteX4" fmla="*/ 265690 w 1484890"/>
                <a:gd name="connsiteY4" fmla="*/ 1106487 h 1377949"/>
                <a:gd name="connsiteX5" fmla="*/ 437140 w 1484890"/>
                <a:gd name="connsiteY5" fmla="*/ 1111249 h 1377949"/>
                <a:gd name="connsiteX6" fmla="*/ 437140 w 1484890"/>
                <a:gd name="connsiteY6" fmla="*/ 1373187 h 1377949"/>
                <a:gd name="connsiteX7" fmla="*/ 570490 w 1484890"/>
                <a:gd name="connsiteY7" fmla="*/ 1373187 h 1377949"/>
                <a:gd name="connsiteX8" fmla="*/ 570490 w 1484890"/>
                <a:gd name="connsiteY8" fmla="*/ 1168399 h 1377949"/>
                <a:gd name="connsiteX9" fmla="*/ 618115 w 1484890"/>
                <a:gd name="connsiteY9" fmla="*/ 1101724 h 1377949"/>
                <a:gd name="connsiteX10" fmla="*/ 794328 w 1484890"/>
                <a:gd name="connsiteY10" fmla="*/ 1111249 h 1377949"/>
                <a:gd name="connsiteX11" fmla="*/ 799090 w 1484890"/>
                <a:gd name="connsiteY11" fmla="*/ 1377949 h 1377949"/>
                <a:gd name="connsiteX12" fmla="*/ 932440 w 1484890"/>
                <a:gd name="connsiteY12" fmla="*/ 1373187 h 1377949"/>
                <a:gd name="connsiteX13" fmla="*/ 932440 w 1484890"/>
                <a:gd name="connsiteY13" fmla="*/ 1158874 h 1377949"/>
                <a:gd name="connsiteX14" fmla="*/ 984828 w 1484890"/>
                <a:gd name="connsiteY14" fmla="*/ 1116012 h 1377949"/>
                <a:gd name="connsiteX15" fmla="*/ 1165803 w 1484890"/>
                <a:gd name="connsiteY15" fmla="*/ 1111249 h 1377949"/>
                <a:gd name="connsiteX16" fmla="*/ 1170565 w 1484890"/>
                <a:gd name="connsiteY16" fmla="*/ 1373187 h 1377949"/>
                <a:gd name="connsiteX17" fmla="*/ 1484890 w 1484890"/>
                <a:gd name="connsiteY17" fmla="*/ 1373187 h 1377949"/>
                <a:gd name="connsiteX18" fmla="*/ 1467428 w 1484890"/>
                <a:gd name="connsiteY18" fmla="*/ 23812 h 1377949"/>
                <a:gd name="connsiteX19" fmla="*/ 0 w 1484890"/>
                <a:gd name="connsiteY19" fmla="*/ 0 h 1377949"/>
                <a:gd name="connsiteX0" fmla="*/ 0 w 1484890"/>
                <a:gd name="connsiteY0" fmla="*/ 0 h 1365249"/>
                <a:gd name="connsiteX1" fmla="*/ 0 w 1484890"/>
                <a:gd name="connsiteY1" fmla="*/ 1358900 h 1365249"/>
                <a:gd name="connsiteX2" fmla="*/ 218065 w 1484890"/>
                <a:gd name="connsiteY2" fmla="*/ 1365249 h 1365249"/>
                <a:gd name="connsiteX3" fmla="*/ 213303 w 1484890"/>
                <a:gd name="connsiteY3" fmla="*/ 1141412 h 1365249"/>
                <a:gd name="connsiteX4" fmla="*/ 265690 w 1484890"/>
                <a:gd name="connsiteY4" fmla="*/ 1093787 h 1365249"/>
                <a:gd name="connsiteX5" fmla="*/ 437140 w 1484890"/>
                <a:gd name="connsiteY5" fmla="*/ 1098549 h 1365249"/>
                <a:gd name="connsiteX6" fmla="*/ 437140 w 1484890"/>
                <a:gd name="connsiteY6" fmla="*/ 1360487 h 1365249"/>
                <a:gd name="connsiteX7" fmla="*/ 570490 w 1484890"/>
                <a:gd name="connsiteY7" fmla="*/ 1360487 h 1365249"/>
                <a:gd name="connsiteX8" fmla="*/ 570490 w 1484890"/>
                <a:gd name="connsiteY8" fmla="*/ 1155699 h 1365249"/>
                <a:gd name="connsiteX9" fmla="*/ 618115 w 1484890"/>
                <a:gd name="connsiteY9" fmla="*/ 1089024 h 1365249"/>
                <a:gd name="connsiteX10" fmla="*/ 794328 w 1484890"/>
                <a:gd name="connsiteY10" fmla="*/ 1098549 h 1365249"/>
                <a:gd name="connsiteX11" fmla="*/ 799090 w 1484890"/>
                <a:gd name="connsiteY11" fmla="*/ 1365249 h 1365249"/>
                <a:gd name="connsiteX12" fmla="*/ 932440 w 1484890"/>
                <a:gd name="connsiteY12" fmla="*/ 1360487 h 1365249"/>
                <a:gd name="connsiteX13" fmla="*/ 932440 w 1484890"/>
                <a:gd name="connsiteY13" fmla="*/ 1146174 h 1365249"/>
                <a:gd name="connsiteX14" fmla="*/ 984828 w 1484890"/>
                <a:gd name="connsiteY14" fmla="*/ 1103312 h 1365249"/>
                <a:gd name="connsiteX15" fmla="*/ 1165803 w 1484890"/>
                <a:gd name="connsiteY15" fmla="*/ 1098549 h 1365249"/>
                <a:gd name="connsiteX16" fmla="*/ 1170565 w 1484890"/>
                <a:gd name="connsiteY16" fmla="*/ 1360487 h 1365249"/>
                <a:gd name="connsiteX17" fmla="*/ 1484890 w 1484890"/>
                <a:gd name="connsiteY17" fmla="*/ 1360487 h 1365249"/>
                <a:gd name="connsiteX18" fmla="*/ 1467428 w 1484890"/>
                <a:gd name="connsiteY18" fmla="*/ 11112 h 1365249"/>
                <a:gd name="connsiteX19" fmla="*/ 0 w 1484890"/>
                <a:gd name="connsiteY19" fmla="*/ 0 h 1365249"/>
                <a:gd name="connsiteX0" fmla="*/ 6350 w 1484890"/>
                <a:gd name="connsiteY0" fmla="*/ 0 h 1358899"/>
                <a:gd name="connsiteX1" fmla="*/ 0 w 1484890"/>
                <a:gd name="connsiteY1" fmla="*/ 1352550 h 1358899"/>
                <a:gd name="connsiteX2" fmla="*/ 218065 w 1484890"/>
                <a:gd name="connsiteY2" fmla="*/ 1358899 h 1358899"/>
                <a:gd name="connsiteX3" fmla="*/ 213303 w 1484890"/>
                <a:gd name="connsiteY3" fmla="*/ 1135062 h 1358899"/>
                <a:gd name="connsiteX4" fmla="*/ 265690 w 1484890"/>
                <a:gd name="connsiteY4" fmla="*/ 1087437 h 1358899"/>
                <a:gd name="connsiteX5" fmla="*/ 437140 w 1484890"/>
                <a:gd name="connsiteY5" fmla="*/ 1092199 h 1358899"/>
                <a:gd name="connsiteX6" fmla="*/ 437140 w 1484890"/>
                <a:gd name="connsiteY6" fmla="*/ 1354137 h 1358899"/>
                <a:gd name="connsiteX7" fmla="*/ 570490 w 1484890"/>
                <a:gd name="connsiteY7" fmla="*/ 1354137 h 1358899"/>
                <a:gd name="connsiteX8" fmla="*/ 570490 w 1484890"/>
                <a:gd name="connsiteY8" fmla="*/ 1149349 h 1358899"/>
                <a:gd name="connsiteX9" fmla="*/ 618115 w 1484890"/>
                <a:gd name="connsiteY9" fmla="*/ 1082674 h 1358899"/>
                <a:gd name="connsiteX10" fmla="*/ 794328 w 1484890"/>
                <a:gd name="connsiteY10" fmla="*/ 1092199 h 1358899"/>
                <a:gd name="connsiteX11" fmla="*/ 799090 w 1484890"/>
                <a:gd name="connsiteY11" fmla="*/ 1358899 h 1358899"/>
                <a:gd name="connsiteX12" fmla="*/ 932440 w 1484890"/>
                <a:gd name="connsiteY12" fmla="*/ 1354137 h 1358899"/>
                <a:gd name="connsiteX13" fmla="*/ 932440 w 1484890"/>
                <a:gd name="connsiteY13" fmla="*/ 1139824 h 1358899"/>
                <a:gd name="connsiteX14" fmla="*/ 984828 w 1484890"/>
                <a:gd name="connsiteY14" fmla="*/ 1096962 h 1358899"/>
                <a:gd name="connsiteX15" fmla="*/ 1165803 w 1484890"/>
                <a:gd name="connsiteY15" fmla="*/ 1092199 h 1358899"/>
                <a:gd name="connsiteX16" fmla="*/ 1170565 w 1484890"/>
                <a:gd name="connsiteY16" fmla="*/ 1354137 h 1358899"/>
                <a:gd name="connsiteX17" fmla="*/ 1484890 w 1484890"/>
                <a:gd name="connsiteY17" fmla="*/ 1354137 h 1358899"/>
                <a:gd name="connsiteX18" fmla="*/ 1467428 w 1484890"/>
                <a:gd name="connsiteY18" fmla="*/ 4762 h 1358899"/>
                <a:gd name="connsiteX19" fmla="*/ 6350 w 1484890"/>
                <a:gd name="connsiteY19" fmla="*/ 0 h 1358899"/>
                <a:gd name="connsiteX0" fmla="*/ 6350 w 1484890"/>
                <a:gd name="connsiteY0" fmla="*/ 1588 h 1354137"/>
                <a:gd name="connsiteX1" fmla="*/ 0 w 1484890"/>
                <a:gd name="connsiteY1" fmla="*/ 1347788 h 1354137"/>
                <a:gd name="connsiteX2" fmla="*/ 218065 w 1484890"/>
                <a:gd name="connsiteY2" fmla="*/ 1354137 h 1354137"/>
                <a:gd name="connsiteX3" fmla="*/ 213303 w 1484890"/>
                <a:gd name="connsiteY3" fmla="*/ 1130300 h 1354137"/>
                <a:gd name="connsiteX4" fmla="*/ 265690 w 1484890"/>
                <a:gd name="connsiteY4" fmla="*/ 1082675 h 1354137"/>
                <a:gd name="connsiteX5" fmla="*/ 437140 w 1484890"/>
                <a:gd name="connsiteY5" fmla="*/ 1087437 h 1354137"/>
                <a:gd name="connsiteX6" fmla="*/ 437140 w 1484890"/>
                <a:gd name="connsiteY6" fmla="*/ 1349375 h 1354137"/>
                <a:gd name="connsiteX7" fmla="*/ 570490 w 1484890"/>
                <a:gd name="connsiteY7" fmla="*/ 1349375 h 1354137"/>
                <a:gd name="connsiteX8" fmla="*/ 570490 w 1484890"/>
                <a:gd name="connsiteY8" fmla="*/ 1144587 h 1354137"/>
                <a:gd name="connsiteX9" fmla="*/ 618115 w 1484890"/>
                <a:gd name="connsiteY9" fmla="*/ 1077912 h 1354137"/>
                <a:gd name="connsiteX10" fmla="*/ 794328 w 1484890"/>
                <a:gd name="connsiteY10" fmla="*/ 1087437 h 1354137"/>
                <a:gd name="connsiteX11" fmla="*/ 799090 w 1484890"/>
                <a:gd name="connsiteY11" fmla="*/ 1354137 h 1354137"/>
                <a:gd name="connsiteX12" fmla="*/ 932440 w 1484890"/>
                <a:gd name="connsiteY12" fmla="*/ 1349375 h 1354137"/>
                <a:gd name="connsiteX13" fmla="*/ 932440 w 1484890"/>
                <a:gd name="connsiteY13" fmla="*/ 1135062 h 1354137"/>
                <a:gd name="connsiteX14" fmla="*/ 984828 w 1484890"/>
                <a:gd name="connsiteY14" fmla="*/ 1092200 h 1354137"/>
                <a:gd name="connsiteX15" fmla="*/ 1165803 w 1484890"/>
                <a:gd name="connsiteY15" fmla="*/ 1087437 h 1354137"/>
                <a:gd name="connsiteX16" fmla="*/ 1170565 w 1484890"/>
                <a:gd name="connsiteY16" fmla="*/ 1349375 h 1354137"/>
                <a:gd name="connsiteX17" fmla="*/ 1484890 w 1484890"/>
                <a:gd name="connsiteY17" fmla="*/ 1349375 h 1354137"/>
                <a:gd name="connsiteX18" fmla="*/ 1467428 w 1484890"/>
                <a:gd name="connsiteY18" fmla="*/ 0 h 1354137"/>
                <a:gd name="connsiteX19" fmla="*/ 6350 w 1484890"/>
                <a:gd name="connsiteY19" fmla="*/ 1588 h 1354137"/>
                <a:gd name="connsiteX0" fmla="*/ 3968 w 1484890"/>
                <a:gd name="connsiteY0" fmla="*/ 6350 h 1354137"/>
                <a:gd name="connsiteX1" fmla="*/ 0 w 1484890"/>
                <a:gd name="connsiteY1" fmla="*/ 1347788 h 1354137"/>
                <a:gd name="connsiteX2" fmla="*/ 218065 w 1484890"/>
                <a:gd name="connsiteY2" fmla="*/ 1354137 h 1354137"/>
                <a:gd name="connsiteX3" fmla="*/ 213303 w 1484890"/>
                <a:gd name="connsiteY3" fmla="*/ 1130300 h 1354137"/>
                <a:gd name="connsiteX4" fmla="*/ 265690 w 1484890"/>
                <a:gd name="connsiteY4" fmla="*/ 1082675 h 1354137"/>
                <a:gd name="connsiteX5" fmla="*/ 437140 w 1484890"/>
                <a:gd name="connsiteY5" fmla="*/ 1087437 h 1354137"/>
                <a:gd name="connsiteX6" fmla="*/ 437140 w 1484890"/>
                <a:gd name="connsiteY6" fmla="*/ 1349375 h 1354137"/>
                <a:gd name="connsiteX7" fmla="*/ 570490 w 1484890"/>
                <a:gd name="connsiteY7" fmla="*/ 1349375 h 1354137"/>
                <a:gd name="connsiteX8" fmla="*/ 570490 w 1484890"/>
                <a:gd name="connsiteY8" fmla="*/ 1144587 h 1354137"/>
                <a:gd name="connsiteX9" fmla="*/ 618115 w 1484890"/>
                <a:gd name="connsiteY9" fmla="*/ 1077912 h 1354137"/>
                <a:gd name="connsiteX10" fmla="*/ 794328 w 1484890"/>
                <a:gd name="connsiteY10" fmla="*/ 1087437 h 1354137"/>
                <a:gd name="connsiteX11" fmla="*/ 799090 w 1484890"/>
                <a:gd name="connsiteY11" fmla="*/ 1354137 h 1354137"/>
                <a:gd name="connsiteX12" fmla="*/ 932440 w 1484890"/>
                <a:gd name="connsiteY12" fmla="*/ 1349375 h 1354137"/>
                <a:gd name="connsiteX13" fmla="*/ 932440 w 1484890"/>
                <a:gd name="connsiteY13" fmla="*/ 1135062 h 1354137"/>
                <a:gd name="connsiteX14" fmla="*/ 984828 w 1484890"/>
                <a:gd name="connsiteY14" fmla="*/ 1092200 h 1354137"/>
                <a:gd name="connsiteX15" fmla="*/ 1165803 w 1484890"/>
                <a:gd name="connsiteY15" fmla="*/ 1087437 h 1354137"/>
                <a:gd name="connsiteX16" fmla="*/ 1170565 w 1484890"/>
                <a:gd name="connsiteY16" fmla="*/ 1349375 h 1354137"/>
                <a:gd name="connsiteX17" fmla="*/ 1484890 w 1484890"/>
                <a:gd name="connsiteY17" fmla="*/ 1349375 h 1354137"/>
                <a:gd name="connsiteX18" fmla="*/ 1467428 w 1484890"/>
                <a:gd name="connsiteY18" fmla="*/ 0 h 1354137"/>
                <a:gd name="connsiteX19" fmla="*/ 3968 w 1484890"/>
                <a:gd name="connsiteY19" fmla="*/ 6350 h 1354137"/>
                <a:gd name="connsiteX0" fmla="*/ 8731 w 1484890"/>
                <a:gd name="connsiteY0" fmla="*/ 0 h 1359693"/>
                <a:gd name="connsiteX1" fmla="*/ 0 w 1484890"/>
                <a:gd name="connsiteY1" fmla="*/ 1353344 h 1359693"/>
                <a:gd name="connsiteX2" fmla="*/ 218065 w 1484890"/>
                <a:gd name="connsiteY2" fmla="*/ 1359693 h 1359693"/>
                <a:gd name="connsiteX3" fmla="*/ 213303 w 1484890"/>
                <a:gd name="connsiteY3" fmla="*/ 1135856 h 1359693"/>
                <a:gd name="connsiteX4" fmla="*/ 265690 w 1484890"/>
                <a:gd name="connsiteY4" fmla="*/ 1088231 h 1359693"/>
                <a:gd name="connsiteX5" fmla="*/ 437140 w 1484890"/>
                <a:gd name="connsiteY5" fmla="*/ 1092993 h 1359693"/>
                <a:gd name="connsiteX6" fmla="*/ 437140 w 1484890"/>
                <a:gd name="connsiteY6" fmla="*/ 1354931 h 1359693"/>
                <a:gd name="connsiteX7" fmla="*/ 570490 w 1484890"/>
                <a:gd name="connsiteY7" fmla="*/ 1354931 h 1359693"/>
                <a:gd name="connsiteX8" fmla="*/ 570490 w 1484890"/>
                <a:gd name="connsiteY8" fmla="*/ 1150143 h 1359693"/>
                <a:gd name="connsiteX9" fmla="*/ 618115 w 1484890"/>
                <a:gd name="connsiteY9" fmla="*/ 1083468 h 1359693"/>
                <a:gd name="connsiteX10" fmla="*/ 794328 w 1484890"/>
                <a:gd name="connsiteY10" fmla="*/ 1092993 h 1359693"/>
                <a:gd name="connsiteX11" fmla="*/ 799090 w 1484890"/>
                <a:gd name="connsiteY11" fmla="*/ 1359693 h 1359693"/>
                <a:gd name="connsiteX12" fmla="*/ 932440 w 1484890"/>
                <a:gd name="connsiteY12" fmla="*/ 1354931 h 1359693"/>
                <a:gd name="connsiteX13" fmla="*/ 932440 w 1484890"/>
                <a:gd name="connsiteY13" fmla="*/ 1140618 h 1359693"/>
                <a:gd name="connsiteX14" fmla="*/ 984828 w 1484890"/>
                <a:gd name="connsiteY14" fmla="*/ 1097756 h 1359693"/>
                <a:gd name="connsiteX15" fmla="*/ 1165803 w 1484890"/>
                <a:gd name="connsiteY15" fmla="*/ 1092993 h 1359693"/>
                <a:gd name="connsiteX16" fmla="*/ 1170565 w 1484890"/>
                <a:gd name="connsiteY16" fmla="*/ 1354931 h 1359693"/>
                <a:gd name="connsiteX17" fmla="*/ 1484890 w 1484890"/>
                <a:gd name="connsiteY17" fmla="*/ 1354931 h 1359693"/>
                <a:gd name="connsiteX18" fmla="*/ 1467428 w 1484890"/>
                <a:gd name="connsiteY18" fmla="*/ 5556 h 1359693"/>
                <a:gd name="connsiteX19" fmla="*/ 8731 w 1484890"/>
                <a:gd name="connsiteY19" fmla="*/ 0 h 1359693"/>
                <a:gd name="connsiteX0" fmla="*/ 8731 w 1486806"/>
                <a:gd name="connsiteY0" fmla="*/ 1588 h 1361281"/>
                <a:gd name="connsiteX1" fmla="*/ 0 w 1486806"/>
                <a:gd name="connsiteY1" fmla="*/ 1354932 h 1361281"/>
                <a:gd name="connsiteX2" fmla="*/ 218065 w 1486806"/>
                <a:gd name="connsiteY2" fmla="*/ 1361281 h 1361281"/>
                <a:gd name="connsiteX3" fmla="*/ 213303 w 1486806"/>
                <a:gd name="connsiteY3" fmla="*/ 1137444 h 1361281"/>
                <a:gd name="connsiteX4" fmla="*/ 265690 w 1486806"/>
                <a:gd name="connsiteY4" fmla="*/ 1089819 h 1361281"/>
                <a:gd name="connsiteX5" fmla="*/ 437140 w 1486806"/>
                <a:gd name="connsiteY5" fmla="*/ 1094581 h 1361281"/>
                <a:gd name="connsiteX6" fmla="*/ 437140 w 1486806"/>
                <a:gd name="connsiteY6" fmla="*/ 1356519 h 1361281"/>
                <a:gd name="connsiteX7" fmla="*/ 570490 w 1486806"/>
                <a:gd name="connsiteY7" fmla="*/ 1356519 h 1361281"/>
                <a:gd name="connsiteX8" fmla="*/ 570490 w 1486806"/>
                <a:gd name="connsiteY8" fmla="*/ 1151731 h 1361281"/>
                <a:gd name="connsiteX9" fmla="*/ 618115 w 1486806"/>
                <a:gd name="connsiteY9" fmla="*/ 1085056 h 1361281"/>
                <a:gd name="connsiteX10" fmla="*/ 794328 w 1486806"/>
                <a:gd name="connsiteY10" fmla="*/ 1094581 h 1361281"/>
                <a:gd name="connsiteX11" fmla="*/ 799090 w 1486806"/>
                <a:gd name="connsiteY11" fmla="*/ 1361281 h 1361281"/>
                <a:gd name="connsiteX12" fmla="*/ 932440 w 1486806"/>
                <a:gd name="connsiteY12" fmla="*/ 1356519 h 1361281"/>
                <a:gd name="connsiteX13" fmla="*/ 932440 w 1486806"/>
                <a:gd name="connsiteY13" fmla="*/ 1142206 h 1361281"/>
                <a:gd name="connsiteX14" fmla="*/ 984828 w 1486806"/>
                <a:gd name="connsiteY14" fmla="*/ 1099344 h 1361281"/>
                <a:gd name="connsiteX15" fmla="*/ 1165803 w 1486806"/>
                <a:gd name="connsiteY15" fmla="*/ 1094581 h 1361281"/>
                <a:gd name="connsiteX16" fmla="*/ 1170565 w 1486806"/>
                <a:gd name="connsiteY16" fmla="*/ 1356519 h 1361281"/>
                <a:gd name="connsiteX17" fmla="*/ 1484890 w 1486806"/>
                <a:gd name="connsiteY17" fmla="*/ 1356519 h 1361281"/>
                <a:gd name="connsiteX18" fmla="*/ 1486478 w 1486806"/>
                <a:gd name="connsiteY18" fmla="*/ 0 h 1361281"/>
                <a:gd name="connsiteX19" fmla="*/ 8731 w 1486806"/>
                <a:gd name="connsiteY19" fmla="*/ 1588 h 1361281"/>
                <a:gd name="connsiteX0" fmla="*/ 8731 w 1486806"/>
                <a:gd name="connsiteY0" fmla="*/ 1588 h 1370807"/>
                <a:gd name="connsiteX1" fmla="*/ 0 w 1486806"/>
                <a:gd name="connsiteY1" fmla="*/ 1354932 h 1370807"/>
                <a:gd name="connsiteX2" fmla="*/ 218065 w 1486806"/>
                <a:gd name="connsiteY2" fmla="*/ 1361281 h 1370807"/>
                <a:gd name="connsiteX3" fmla="*/ 213303 w 1486806"/>
                <a:gd name="connsiteY3" fmla="*/ 1137444 h 1370807"/>
                <a:gd name="connsiteX4" fmla="*/ 265690 w 1486806"/>
                <a:gd name="connsiteY4" fmla="*/ 1089819 h 1370807"/>
                <a:gd name="connsiteX5" fmla="*/ 437140 w 1486806"/>
                <a:gd name="connsiteY5" fmla="*/ 1094581 h 1370807"/>
                <a:gd name="connsiteX6" fmla="*/ 437140 w 1486806"/>
                <a:gd name="connsiteY6" fmla="*/ 1356519 h 1370807"/>
                <a:gd name="connsiteX7" fmla="*/ 570490 w 1486806"/>
                <a:gd name="connsiteY7" fmla="*/ 1356519 h 1370807"/>
                <a:gd name="connsiteX8" fmla="*/ 570490 w 1486806"/>
                <a:gd name="connsiteY8" fmla="*/ 1151731 h 1370807"/>
                <a:gd name="connsiteX9" fmla="*/ 618115 w 1486806"/>
                <a:gd name="connsiteY9" fmla="*/ 1085056 h 1370807"/>
                <a:gd name="connsiteX10" fmla="*/ 794328 w 1486806"/>
                <a:gd name="connsiteY10" fmla="*/ 1094581 h 1370807"/>
                <a:gd name="connsiteX11" fmla="*/ 799090 w 1486806"/>
                <a:gd name="connsiteY11" fmla="*/ 1361281 h 1370807"/>
                <a:gd name="connsiteX12" fmla="*/ 932440 w 1486806"/>
                <a:gd name="connsiteY12" fmla="*/ 1356519 h 1370807"/>
                <a:gd name="connsiteX13" fmla="*/ 932440 w 1486806"/>
                <a:gd name="connsiteY13" fmla="*/ 1142206 h 1370807"/>
                <a:gd name="connsiteX14" fmla="*/ 984828 w 1486806"/>
                <a:gd name="connsiteY14" fmla="*/ 1099344 h 1370807"/>
                <a:gd name="connsiteX15" fmla="*/ 1165803 w 1486806"/>
                <a:gd name="connsiteY15" fmla="*/ 1094581 h 1370807"/>
                <a:gd name="connsiteX16" fmla="*/ 1170565 w 1486806"/>
                <a:gd name="connsiteY16" fmla="*/ 1356519 h 1370807"/>
                <a:gd name="connsiteX17" fmla="*/ 1484890 w 1486806"/>
                <a:gd name="connsiteY17" fmla="*/ 1370807 h 1370807"/>
                <a:gd name="connsiteX18" fmla="*/ 1486478 w 1486806"/>
                <a:gd name="connsiteY18" fmla="*/ 0 h 1370807"/>
                <a:gd name="connsiteX19" fmla="*/ 8731 w 1486806"/>
                <a:gd name="connsiteY19" fmla="*/ 1588 h 1370807"/>
                <a:gd name="connsiteX0" fmla="*/ 8731 w 1486806"/>
                <a:gd name="connsiteY0" fmla="*/ 1588 h 1370807"/>
                <a:gd name="connsiteX1" fmla="*/ 0 w 1486806"/>
                <a:gd name="connsiteY1" fmla="*/ 1354932 h 1370807"/>
                <a:gd name="connsiteX2" fmla="*/ 218065 w 1486806"/>
                <a:gd name="connsiteY2" fmla="*/ 1361281 h 1370807"/>
                <a:gd name="connsiteX3" fmla="*/ 213303 w 1486806"/>
                <a:gd name="connsiteY3" fmla="*/ 1137444 h 1370807"/>
                <a:gd name="connsiteX4" fmla="*/ 265690 w 1486806"/>
                <a:gd name="connsiteY4" fmla="*/ 1089819 h 1370807"/>
                <a:gd name="connsiteX5" fmla="*/ 437140 w 1486806"/>
                <a:gd name="connsiteY5" fmla="*/ 1094581 h 1370807"/>
                <a:gd name="connsiteX6" fmla="*/ 437140 w 1486806"/>
                <a:gd name="connsiteY6" fmla="*/ 1356519 h 1370807"/>
                <a:gd name="connsiteX7" fmla="*/ 570490 w 1486806"/>
                <a:gd name="connsiteY7" fmla="*/ 1356519 h 1370807"/>
                <a:gd name="connsiteX8" fmla="*/ 570490 w 1486806"/>
                <a:gd name="connsiteY8" fmla="*/ 1151731 h 1370807"/>
                <a:gd name="connsiteX9" fmla="*/ 618115 w 1486806"/>
                <a:gd name="connsiteY9" fmla="*/ 1085056 h 1370807"/>
                <a:gd name="connsiteX10" fmla="*/ 794328 w 1486806"/>
                <a:gd name="connsiteY10" fmla="*/ 1094581 h 1370807"/>
                <a:gd name="connsiteX11" fmla="*/ 799090 w 1486806"/>
                <a:gd name="connsiteY11" fmla="*/ 1361281 h 1370807"/>
                <a:gd name="connsiteX12" fmla="*/ 932440 w 1486806"/>
                <a:gd name="connsiteY12" fmla="*/ 1356519 h 1370807"/>
                <a:gd name="connsiteX13" fmla="*/ 932440 w 1486806"/>
                <a:gd name="connsiteY13" fmla="*/ 1142206 h 1370807"/>
                <a:gd name="connsiteX14" fmla="*/ 984828 w 1486806"/>
                <a:gd name="connsiteY14" fmla="*/ 1099344 h 1370807"/>
                <a:gd name="connsiteX15" fmla="*/ 1165803 w 1486806"/>
                <a:gd name="connsiteY15" fmla="*/ 1094581 h 1370807"/>
                <a:gd name="connsiteX16" fmla="*/ 1170565 w 1486806"/>
                <a:gd name="connsiteY16" fmla="*/ 1366044 h 1370807"/>
                <a:gd name="connsiteX17" fmla="*/ 1484890 w 1486806"/>
                <a:gd name="connsiteY17" fmla="*/ 1370807 h 1370807"/>
                <a:gd name="connsiteX18" fmla="*/ 1486478 w 1486806"/>
                <a:gd name="connsiteY18" fmla="*/ 0 h 1370807"/>
                <a:gd name="connsiteX19" fmla="*/ 8731 w 1486806"/>
                <a:gd name="connsiteY19" fmla="*/ 1588 h 1370807"/>
                <a:gd name="connsiteX0" fmla="*/ 8731 w 1486806"/>
                <a:gd name="connsiteY0" fmla="*/ 1588 h 1370807"/>
                <a:gd name="connsiteX1" fmla="*/ 0 w 1486806"/>
                <a:gd name="connsiteY1" fmla="*/ 1354932 h 1370807"/>
                <a:gd name="connsiteX2" fmla="*/ 218065 w 1486806"/>
                <a:gd name="connsiteY2" fmla="*/ 1361281 h 1370807"/>
                <a:gd name="connsiteX3" fmla="*/ 213303 w 1486806"/>
                <a:gd name="connsiteY3" fmla="*/ 1137444 h 1370807"/>
                <a:gd name="connsiteX4" fmla="*/ 265690 w 1486806"/>
                <a:gd name="connsiteY4" fmla="*/ 1089819 h 1370807"/>
                <a:gd name="connsiteX5" fmla="*/ 437140 w 1486806"/>
                <a:gd name="connsiteY5" fmla="*/ 1094581 h 1370807"/>
                <a:gd name="connsiteX6" fmla="*/ 437140 w 1486806"/>
                <a:gd name="connsiteY6" fmla="*/ 1356519 h 1370807"/>
                <a:gd name="connsiteX7" fmla="*/ 570490 w 1486806"/>
                <a:gd name="connsiteY7" fmla="*/ 1356519 h 1370807"/>
                <a:gd name="connsiteX8" fmla="*/ 570490 w 1486806"/>
                <a:gd name="connsiteY8" fmla="*/ 1151731 h 1370807"/>
                <a:gd name="connsiteX9" fmla="*/ 618115 w 1486806"/>
                <a:gd name="connsiteY9" fmla="*/ 1085056 h 1370807"/>
                <a:gd name="connsiteX10" fmla="*/ 794328 w 1486806"/>
                <a:gd name="connsiteY10" fmla="*/ 1094581 h 1370807"/>
                <a:gd name="connsiteX11" fmla="*/ 799090 w 1486806"/>
                <a:gd name="connsiteY11" fmla="*/ 1361281 h 1370807"/>
                <a:gd name="connsiteX12" fmla="*/ 930058 w 1486806"/>
                <a:gd name="connsiteY12" fmla="*/ 1368425 h 1370807"/>
                <a:gd name="connsiteX13" fmla="*/ 932440 w 1486806"/>
                <a:gd name="connsiteY13" fmla="*/ 1142206 h 1370807"/>
                <a:gd name="connsiteX14" fmla="*/ 984828 w 1486806"/>
                <a:gd name="connsiteY14" fmla="*/ 1099344 h 1370807"/>
                <a:gd name="connsiteX15" fmla="*/ 1165803 w 1486806"/>
                <a:gd name="connsiteY15" fmla="*/ 1094581 h 1370807"/>
                <a:gd name="connsiteX16" fmla="*/ 1170565 w 1486806"/>
                <a:gd name="connsiteY16" fmla="*/ 1366044 h 1370807"/>
                <a:gd name="connsiteX17" fmla="*/ 1484890 w 1486806"/>
                <a:gd name="connsiteY17" fmla="*/ 1370807 h 1370807"/>
                <a:gd name="connsiteX18" fmla="*/ 1486478 w 1486806"/>
                <a:gd name="connsiteY18" fmla="*/ 0 h 1370807"/>
                <a:gd name="connsiteX19" fmla="*/ 8731 w 1486806"/>
                <a:gd name="connsiteY19" fmla="*/ 1588 h 1370807"/>
                <a:gd name="connsiteX0" fmla="*/ 8731 w 1486806"/>
                <a:gd name="connsiteY0" fmla="*/ 1588 h 1370807"/>
                <a:gd name="connsiteX1" fmla="*/ 0 w 1486806"/>
                <a:gd name="connsiteY1" fmla="*/ 1354932 h 1370807"/>
                <a:gd name="connsiteX2" fmla="*/ 218065 w 1486806"/>
                <a:gd name="connsiteY2" fmla="*/ 1361281 h 1370807"/>
                <a:gd name="connsiteX3" fmla="*/ 213303 w 1486806"/>
                <a:gd name="connsiteY3" fmla="*/ 1137444 h 1370807"/>
                <a:gd name="connsiteX4" fmla="*/ 265690 w 1486806"/>
                <a:gd name="connsiteY4" fmla="*/ 1089819 h 1370807"/>
                <a:gd name="connsiteX5" fmla="*/ 437140 w 1486806"/>
                <a:gd name="connsiteY5" fmla="*/ 1094581 h 1370807"/>
                <a:gd name="connsiteX6" fmla="*/ 437140 w 1486806"/>
                <a:gd name="connsiteY6" fmla="*/ 1356519 h 1370807"/>
                <a:gd name="connsiteX7" fmla="*/ 570490 w 1486806"/>
                <a:gd name="connsiteY7" fmla="*/ 1356519 h 1370807"/>
                <a:gd name="connsiteX8" fmla="*/ 570490 w 1486806"/>
                <a:gd name="connsiteY8" fmla="*/ 1151731 h 1370807"/>
                <a:gd name="connsiteX9" fmla="*/ 618115 w 1486806"/>
                <a:gd name="connsiteY9" fmla="*/ 1085056 h 1370807"/>
                <a:gd name="connsiteX10" fmla="*/ 794328 w 1486806"/>
                <a:gd name="connsiteY10" fmla="*/ 1094581 h 1370807"/>
                <a:gd name="connsiteX11" fmla="*/ 799090 w 1486806"/>
                <a:gd name="connsiteY11" fmla="*/ 1370806 h 1370807"/>
                <a:gd name="connsiteX12" fmla="*/ 930058 w 1486806"/>
                <a:gd name="connsiteY12" fmla="*/ 1368425 h 1370807"/>
                <a:gd name="connsiteX13" fmla="*/ 932440 w 1486806"/>
                <a:gd name="connsiteY13" fmla="*/ 1142206 h 1370807"/>
                <a:gd name="connsiteX14" fmla="*/ 984828 w 1486806"/>
                <a:gd name="connsiteY14" fmla="*/ 1099344 h 1370807"/>
                <a:gd name="connsiteX15" fmla="*/ 1165803 w 1486806"/>
                <a:gd name="connsiteY15" fmla="*/ 1094581 h 1370807"/>
                <a:gd name="connsiteX16" fmla="*/ 1170565 w 1486806"/>
                <a:gd name="connsiteY16" fmla="*/ 1366044 h 1370807"/>
                <a:gd name="connsiteX17" fmla="*/ 1484890 w 1486806"/>
                <a:gd name="connsiteY17" fmla="*/ 1370807 h 1370807"/>
                <a:gd name="connsiteX18" fmla="*/ 1486478 w 1486806"/>
                <a:gd name="connsiteY18" fmla="*/ 0 h 1370807"/>
                <a:gd name="connsiteX19" fmla="*/ 8731 w 1486806"/>
                <a:gd name="connsiteY19" fmla="*/ 1588 h 1370807"/>
                <a:gd name="connsiteX0" fmla="*/ 8731 w 1486806"/>
                <a:gd name="connsiteY0" fmla="*/ 1588 h 1370807"/>
                <a:gd name="connsiteX1" fmla="*/ 0 w 1486806"/>
                <a:gd name="connsiteY1" fmla="*/ 1354932 h 1370807"/>
                <a:gd name="connsiteX2" fmla="*/ 218065 w 1486806"/>
                <a:gd name="connsiteY2" fmla="*/ 1361281 h 1370807"/>
                <a:gd name="connsiteX3" fmla="*/ 213303 w 1486806"/>
                <a:gd name="connsiteY3" fmla="*/ 1137444 h 1370807"/>
                <a:gd name="connsiteX4" fmla="*/ 265690 w 1486806"/>
                <a:gd name="connsiteY4" fmla="*/ 1089819 h 1370807"/>
                <a:gd name="connsiteX5" fmla="*/ 437140 w 1486806"/>
                <a:gd name="connsiteY5" fmla="*/ 1094581 h 1370807"/>
                <a:gd name="connsiteX6" fmla="*/ 437140 w 1486806"/>
                <a:gd name="connsiteY6" fmla="*/ 1356519 h 1370807"/>
                <a:gd name="connsiteX7" fmla="*/ 572871 w 1486806"/>
                <a:gd name="connsiteY7" fmla="*/ 1370806 h 1370807"/>
                <a:gd name="connsiteX8" fmla="*/ 570490 w 1486806"/>
                <a:gd name="connsiteY8" fmla="*/ 1151731 h 1370807"/>
                <a:gd name="connsiteX9" fmla="*/ 618115 w 1486806"/>
                <a:gd name="connsiteY9" fmla="*/ 1085056 h 1370807"/>
                <a:gd name="connsiteX10" fmla="*/ 794328 w 1486806"/>
                <a:gd name="connsiteY10" fmla="*/ 1094581 h 1370807"/>
                <a:gd name="connsiteX11" fmla="*/ 799090 w 1486806"/>
                <a:gd name="connsiteY11" fmla="*/ 1370806 h 1370807"/>
                <a:gd name="connsiteX12" fmla="*/ 930058 w 1486806"/>
                <a:gd name="connsiteY12" fmla="*/ 1368425 h 1370807"/>
                <a:gd name="connsiteX13" fmla="*/ 932440 w 1486806"/>
                <a:gd name="connsiteY13" fmla="*/ 1142206 h 1370807"/>
                <a:gd name="connsiteX14" fmla="*/ 984828 w 1486806"/>
                <a:gd name="connsiteY14" fmla="*/ 1099344 h 1370807"/>
                <a:gd name="connsiteX15" fmla="*/ 1165803 w 1486806"/>
                <a:gd name="connsiteY15" fmla="*/ 1094581 h 1370807"/>
                <a:gd name="connsiteX16" fmla="*/ 1170565 w 1486806"/>
                <a:gd name="connsiteY16" fmla="*/ 1366044 h 1370807"/>
                <a:gd name="connsiteX17" fmla="*/ 1484890 w 1486806"/>
                <a:gd name="connsiteY17" fmla="*/ 1370807 h 1370807"/>
                <a:gd name="connsiteX18" fmla="*/ 1486478 w 1486806"/>
                <a:gd name="connsiteY18" fmla="*/ 0 h 1370807"/>
                <a:gd name="connsiteX19" fmla="*/ 8731 w 1486806"/>
                <a:gd name="connsiteY19" fmla="*/ 1588 h 1370807"/>
                <a:gd name="connsiteX0" fmla="*/ 8731 w 1486806"/>
                <a:gd name="connsiteY0" fmla="*/ 1588 h 1370807"/>
                <a:gd name="connsiteX1" fmla="*/ 0 w 1486806"/>
                <a:gd name="connsiteY1" fmla="*/ 1354932 h 1370807"/>
                <a:gd name="connsiteX2" fmla="*/ 218065 w 1486806"/>
                <a:gd name="connsiteY2" fmla="*/ 1361281 h 1370807"/>
                <a:gd name="connsiteX3" fmla="*/ 213303 w 1486806"/>
                <a:gd name="connsiteY3" fmla="*/ 1137444 h 1370807"/>
                <a:gd name="connsiteX4" fmla="*/ 265690 w 1486806"/>
                <a:gd name="connsiteY4" fmla="*/ 1089819 h 1370807"/>
                <a:gd name="connsiteX5" fmla="*/ 437140 w 1486806"/>
                <a:gd name="connsiteY5" fmla="*/ 1094581 h 1370807"/>
                <a:gd name="connsiteX6" fmla="*/ 444283 w 1486806"/>
                <a:gd name="connsiteY6" fmla="*/ 1370807 h 1370807"/>
                <a:gd name="connsiteX7" fmla="*/ 572871 w 1486806"/>
                <a:gd name="connsiteY7" fmla="*/ 1370806 h 1370807"/>
                <a:gd name="connsiteX8" fmla="*/ 570490 w 1486806"/>
                <a:gd name="connsiteY8" fmla="*/ 1151731 h 1370807"/>
                <a:gd name="connsiteX9" fmla="*/ 618115 w 1486806"/>
                <a:gd name="connsiteY9" fmla="*/ 1085056 h 1370807"/>
                <a:gd name="connsiteX10" fmla="*/ 794328 w 1486806"/>
                <a:gd name="connsiteY10" fmla="*/ 1094581 h 1370807"/>
                <a:gd name="connsiteX11" fmla="*/ 799090 w 1486806"/>
                <a:gd name="connsiteY11" fmla="*/ 1370806 h 1370807"/>
                <a:gd name="connsiteX12" fmla="*/ 930058 w 1486806"/>
                <a:gd name="connsiteY12" fmla="*/ 1368425 h 1370807"/>
                <a:gd name="connsiteX13" fmla="*/ 932440 w 1486806"/>
                <a:gd name="connsiteY13" fmla="*/ 1142206 h 1370807"/>
                <a:gd name="connsiteX14" fmla="*/ 984828 w 1486806"/>
                <a:gd name="connsiteY14" fmla="*/ 1099344 h 1370807"/>
                <a:gd name="connsiteX15" fmla="*/ 1165803 w 1486806"/>
                <a:gd name="connsiteY15" fmla="*/ 1094581 h 1370807"/>
                <a:gd name="connsiteX16" fmla="*/ 1170565 w 1486806"/>
                <a:gd name="connsiteY16" fmla="*/ 1366044 h 1370807"/>
                <a:gd name="connsiteX17" fmla="*/ 1484890 w 1486806"/>
                <a:gd name="connsiteY17" fmla="*/ 1370807 h 1370807"/>
                <a:gd name="connsiteX18" fmla="*/ 1486478 w 1486806"/>
                <a:gd name="connsiteY18" fmla="*/ 0 h 1370807"/>
                <a:gd name="connsiteX19" fmla="*/ 8731 w 1486806"/>
                <a:gd name="connsiteY19" fmla="*/ 1588 h 1370807"/>
                <a:gd name="connsiteX0" fmla="*/ 8731 w 1486806"/>
                <a:gd name="connsiteY0" fmla="*/ 1588 h 1370807"/>
                <a:gd name="connsiteX1" fmla="*/ 0 w 1486806"/>
                <a:gd name="connsiteY1" fmla="*/ 1354932 h 1370807"/>
                <a:gd name="connsiteX2" fmla="*/ 218065 w 1486806"/>
                <a:gd name="connsiteY2" fmla="*/ 1370806 h 1370807"/>
                <a:gd name="connsiteX3" fmla="*/ 213303 w 1486806"/>
                <a:gd name="connsiteY3" fmla="*/ 1137444 h 1370807"/>
                <a:gd name="connsiteX4" fmla="*/ 265690 w 1486806"/>
                <a:gd name="connsiteY4" fmla="*/ 1089819 h 1370807"/>
                <a:gd name="connsiteX5" fmla="*/ 437140 w 1486806"/>
                <a:gd name="connsiteY5" fmla="*/ 1094581 h 1370807"/>
                <a:gd name="connsiteX6" fmla="*/ 444283 w 1486806"/>
                <a:gd name="connsiteY6" fmla="*/ 1370807 h 1370807"/>
                <a:gd name="connsiteX7" fmla="*/ 572871 w 1486806"/>
                <a:gd name="connsiteY7" fmla="*/ 1370806 h 1370807"/>
                <a:gd name="connsiteX8" fmla="*/ 570490 w 1486806"/>
                <a:gd name="connsiteY8" fmla="*/ 1151731 h 1370807"/>
                <a:gd name="connsiteX9" fmla="*/ 618115 w 1486806"/>
                <a:gd name="connsiteY9" fmla="*/ 1085056 h 1370807"/>
                <a:gd name="connsiteX10" fmla="*/ 794328 w 1486806"/>
                <a:gd name="connsiteY10" fmla="*/ 1094581 h 1370807"/>
                <a:gd name="connsiteX11" fmla="*/ 799090 w 1486806"/>
                <a:gd name="connsiteY11" fmla="*/ 1370806 h 1370807"/>
                <a:gd name="connsiteX12" fmla="*/ 930058 w 1486806"/>
                <a:gd name="connsiteY12" fmla="*/ 1368425 h 1370807"/>
                <a:gd name="connsiteX13" fmla="*/ 932440 w 1486806"/>
                <a:gd name="connsiteY13" fmla="*/ 1142206 h 1370807"/>
                <a:gd name="connsiteX14" fmla="*/ 984828 w 1486806"/>
                <a:gd name="connsiteY14" fmla="*/ 1099344 h 1370807"/>
                <a:gd name="connsiteX15" fmla="*/ 1165803 w 1486806"/>
                <a:gd name="connsiteY15" fmla="*/ 1094581 h 1370807"/>
                <a:gd name="connsiteX16" fmla="*/ 1170565 w 1486806"/>
                <a:gd name="connsiteY16" fmla="*/ 1366044 h 1370807"/>
                <a:gd name="connsiteX17" fmla="*/ 1484890 w 1486806"/>
                <a:gd name="connsiteY17" fmla="*/ 1370807 h 1370807"/>
                <a:gd name="connsiteX18" fmla="*/ 1486478 w 1486806"/>
                <a:gd name="connsiteY18" fmla="*/ 0 h 1370807"/>
                <a:gd name="connsiteX19" fmla="*/ 8731 w 1486806"/>
                <a:gd name="connsiteY19" fmla="*/ 1588 h 1370807"/>
                <a:gd name="connsiteX0" fmla="*/ 6350 w 1484425"/>
                <a:gd name="connsiteY0" fmla="*/ 1588 h 1370807"/>
                <a:gd name="connsiteX1" fmla="*/ 0 w 1484425"/>
                <a:gd name="connsiteY1" fmla="*/ 1369220 h 1370807"/>
                <a:gd name="connsiteX2" fmla="*/ 215684 w 1484425"/>
                <a:gd name="connsiteY2" fmla="*/ 1370806 h 1370807"/>
                <a:gd name="connsiteX3" fmla="*/ 210922 w 1484425"/>
                <a:gd name="connsiteY3" fmla="*/ 1137444 h 1370807"/>
                <a:gd name="connsiteX4" fmla="*/ 263309 w 1484425"/>
                <a:gd name="connsiteY4" fmla="*/ 1089819 h 1370807"/>
                <a:gd name="connsiteX5" fmla="*/ 434759 w 1484425"/>
                <a:gd name="connsiteY5" fmla="*/ 1094581 h 1370807"/>
                <a:gd name="connsiteX6" fmla="*/ 441902 w 1484425"/>
                <a:gd name="connsiteY6" fmla="*/ 1370807 h 1370807"/>
                <a:gd name="connsiteX7" fmla="*/ 570490 w 1484425"/>
                <a:gd name="connsiteY7" fmla="*/ 1370806 h 1370807"/>
                <a:gd name="connsiteX8" fmla="*/ 568109 w 1484425"/>
                <a:gd name="connsiteY8" fmla="*/ 1151731 h 1370807"/>
                <a:gd name="connsiteX9" fmla="*/ 615734 w 1484425"/>
                <a:gd name="connsiteY9" fmla="*/ 1085056 h 1370807"/>
                <a:gd name="connsiteX10" fmla="*/ 791947 w 1484425"/>
                <a:gd name="connsiteY10" fmla="*/ 1094581 h 1370807"/>
                <a:gd name="connsiteX11" fmla="*/ 796709 w 1484425"/>
                <a:gd name="connsiteY11" fmla="*/ 1370806 h 1370807"/>
                <a:gd name="connsiteX12" fmla="*/ 927677 w 1484425"/>
                <a:gd name="connsiteY12" fmla="*/ 1368425 h 1370807"/>
                <a:gd name="connsiteX13" fmla="*/ 930059 w 1484425"/>
                <a:gd name="connsiteY13" fmla="*/ 1142206 h 1370807"/>
                <a:gd name="connsiteX14" fmla="*/ 982447 w 1484425"/>
                <a:gd name="connsiteY14" fmla="*/ 1099344 h 1370807"/>
                <a:gd name="connsiteX15" fmla="*/ 1163422 w 1484425"/>
                <a:gd name="connsiteY15" fmla="*/ 1094581 h 1370807"/>
                <a:gd name="connsiteX16" fmla="*/ 1168184 w 1484425"/>
                <a:gd name="connsiteY16" fmla="*/ 1366044 h 1370807"/>
                <a:gd name="connsiteX17" fmla="*/ 1482509 w 1484425"/>
                <a:gd name="connsiteY17" fmla="*/ 1370807 h 1370807"/>
                <a:gd name="connsiteX18" fmla="*/ 1484097 w 1484425"/>
                <a:gd name="connsiteY18" fmla="*/ 0 h 1370807"/>
                <a:gd name="connsiteX19" fmla="*/ 6350 w 1484425"/>
                <a:gd name="connsiteY19" fmla="*/ 1588 h 1370807"/>
                <a:gd name="connsiteX0" fmla="*/ 6350 w 1484425"/>
                <a:gd name="connsiteY0" fmla="*/ 1588 h 1370807"/>
                <a:gd name="connsiteX1" fmla="*/ 0 w 1484425"/>
                <a:gd name="connsiteY1" fmla="*/ 1369220 h 1370807"/>
                <a:gd name="connsiteX2" fmla="*/ 215684 w 1484425"/>
                <a:gd name="connsiteY2" fmla="*/ 1370806 h 1370807"/>
                <a:gd name="connsiteX3" fmla="*/ 210922 w 1484425"/>
                <a:gd name="connsiteY3" fmla="*/ 1137444 h 1370807"/>
                <a:gd name="connsiteX4" fmla="*/ 263309 w 1484425"/>
                <a:gd name="connsiteY4" fmla="*/ 1089819 h 1370807"/>
                <a:gd name="connsiteX5" fmla="*/ 434759 w 1484425"/>
                <a:gd name="connsiteY5" fmla="*/ 1094581 h 1370807"/>
                <a:gd name="connsiteX6" fmla="*/ 441902 w 1484425"/>
                <a:gd name="connsiteY6" fmla="*/ 1370807 h 1370807"/>
                <a:gd name="connsiteX7" fmla="*/ 570490 w 1484425"/>
                <a:gd name="connsiteY7" fmla="*/ 1370806 h 1370807"/>
                <a:gd name="connsiteX8" fmla="*/ 568109 w 1484425"/>
                <a:gd name="connsiteY8" fmla="*/ 1151731 h 1370807"/>
                <a:gd name="connsiteX9" fmla="*/ 615734 w 1484425"/>
                <a:gd name="connsiteY9" fmla="*/ 1085056 h 1370807"/>
                <a:gd name="connsiteX10" fmla="*/ 791947 w 1484425"/>
                <a:gd name="connsiteY10" fmla="*/ 1094581 h 1370807"/>
                <a:gd name="connsiteX11" fmla="*/ 796709 w 1484425"/>
                <a:gd name="connsiteY11" fmla="*/ 1370806 h 1370807"/>
                <a:gd name="connsiteX12" fmla="*/ 927677 w 1484425"/>
                <a:gd name="connsiteY12" fmla="*/ 1368425 h 1370807"/>
                <a:gd name="connsiteX13" fmla="*/ 930059 w 1484425"/>
                <a:gd name="connsiteY13" fmla="*/ 1142206 h 1370807"/>
                <a:gd name="connsiteX14" fmla="*/ 982447 w 1484425"/>
                <a:gd name="connsiteY14" fmla="*/ 1099344 h 1370807"/>
                <a:gd name="connsiteX15" fmla="*/ 1163422 w 1484425"/>
                <a:gd name="connsiteY15" fmla="*/ 1094581 h 1370807"/>
                <a:gd name="connsiteX16" fmla="*/ 1168184 w 1484425"/>
                <a:gd name="connsiteY16" fmla="*/ 1370806 h 1370807"/>
                <a:gd name="connsiteX17" fmla="*/ 1482509 w 1484425"/>
                <a:gd name="connsiteY17" fmla="*/ 1370807 h 1370807"/>
                <a:gd name="connsiteX18" fmla="*/ 1484097 w 1484425"/>
                <a:gd name="connsiteY18" fmla="*/ 0 h 1370807"/>
                <a:gd name="connsiteX19" fmla="*/ 6350 w 1484425"/>
                <a:gd name="connsiteY19" fmla="*/ 1588 h 1370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84425" h="1370807">
                  <a:moveTo>
                    <a:pt x="6350" y="1588"/>
                  </a:moveTo>
                  <a:cubicBezTo>
                    <a:pt x="4233" y="452438"/>
                    <a:pt x="2117" y="918370"/>
                    <a:pt x="0" y="1369220"/>
                  </a:cubicBezTo>
                  <a:lnTo>
                    <a:pt x="215684" y="1370806"/>
                  </a:lnTo>
                  <a:cubicBezTo>
                    <a:pt x="214097" y="1293019"/>
                    <a:pt x="212509" y="1215231"/>
                    <a:pt x="210922" y="1137444"/>
                  </a:cubicBezTo>
                  <a:lnTo>
                    <a:pt x="263309" y="1089819"/>
                  </a:lnTo>
                  <a:lnTo>
                    <a:pt x="434759" y="1094581"/>
                  </a:lnTo>
                  <a:lnTo>
                    <a:pt x="441902" y="1370807"/>
                  </a:lnTo>
                  <a:lnTo>
                    <a:pt x="570490" y="1370806"/>
                  </a:lnTo>
                  <a:cubicBezTo>
                    <a:pt x="569696" y="1297781"/>
                    <a:pt x="568903" y="1224756"/>
                    <a:pt x="568109" y="1151731"/>
                  </a:cubicBezTo>
                  <a:lnTo>
                    <a:pt x="615734" y="1085056"/>
                  </a:lnTo>
                  <a:lnTo>
                    <a:pt x="791947" y="1094581"/>
                  </a:lnTo>
                  <a:cubicBezTo>
                    <a:pt x="793534" y="1183481"/>
                    <a:pt x="795122" y="1281906"/>
                    <a:pt x="796709" y="1370806"/>
                  </a:cubicBezTo>
                  <a:lnTo>
                    <a:pt x="927677" y="1368425"/>
                  </a:lnTo>
                  <a:lnTo>
                    <a:pt x="930059" y="1142206"/>
                  </a:lnTo>
                  <a:lnTo>
                    <a:pt x="982447" y="1099344"/>
                  </a:lnTo>
                  <a:lnTo>
                    <a:pt x="1163422" y="1094581"/>
                  </a:lnTo>
                  <a:cubicBezTo>
                    <a:pt x="1165009" y="1181894"/>
                    <a:pt x="1166597" y="1283493"/>
                    <a:pt x="1168184" y="1370806"/>
                  </a:cubicBezTo>
                  <a:lnTo>
                    <a:pt x="1482509" y="1370807"/>
                  </a:lnTo>
                  <a:cubicBezTo>
                    <a:pt x="1480922" y="1234282"/>
                    <a:pt x="1485684" y="136525"/>
                    <a:pt x="1484097" y="0"/>
                  </a:cubicBezTo>
                  <a:lnTo>
                    <a:pt x="6350" y="1588"/>
                  </a:lnTo>
                  <a:close/>
                </a:path>
              </a:pathLst>
            </a:custGeom>
            <a:solidFill>
              <a:srgbClr val="92D050"/>
            </a:solidFill>
            <a:ln w="3175">
              <a:noFill/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 bwMode="auto">
            <a:xfrm>
              <a:off x="6044508" y="3906589"/>
              <a:ext cx="825867" cy="4616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Doc/PDF</a:t>
              </a:r>
            </a:p>
            <a:p>
              <a:pPr algn="ctr"/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Binding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678353" y="2731706"/>
            <a:ext cx="6020474" cy="662671"/>
            <a:chOff x="1154353" y="2873767"/>
            <a:chExt cx="6020474" cy="816203"/>
          </a:xfrm>
        </p:grpSpPr>
        <p:sp>
          <p:nvSpPr>
            <p:cNvPr id="6" name="Rectangle 5"/>
            <p:cNvSpPr/>
            <p:nvPr/>
          </p:nvSpPr>
          <p:spPr bwMode="auto">
            <a:xfrm>
              <a:off x="1154353" y="2873767"/>
              <a:ext cx="6020474" cy="816203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/>
            <p:cNvSpPr txBox="1"/>
            <p:nvPr/>
          </p:nvSpPr>
          <p:spPr bwMode="auto">
            <a:xfrm>
              <a:off x="2500614" y="3143367"/>
              <a:ext cx="2091342" cy="3411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33CC"/>
                  </a:solidFill>
                  <a:latin typeface="Arial" charset="0"/>
                </a:rPr>
                <a:t>Archive Abstraction Layer</a:t>
              </a:r>
            </a:p>
          </p:txBody>
        </p:sp>
      </p:grpSp>
      <p:sp>
        <p:nvSpPr>
          <p:cNvPr id="106" name="TextBox 105"/>
          <p:cNvSpPr txBox="1"/>
          <p:nvPr/>
        </p:nvSpPr>
        <p:spPr bwMode="auto">
          <a:xfrm>
            <a:off x="9039354" y="2382974"/>
            <a:ext cx="3362351" cy="452431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PAIS – Producer Archive  </a:t>
            </a:r>
          </a:p>
          <a:p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            Interface Specification</a:t>
            </a:r>
          </a:p>
          <a:p>
            <a:endParaRPr lang="en-US" sz="16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PAIP – Producer Archive </a:t>
            </a:r>
          </a:p>
          <a:p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            Interface Protocol</a:t>
            </a:r>
          </a:p>
          <a:p>
            <a:endParaRPr lang="en-US" sz="16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CAIS – Consumer Archive </a:t>
            </a:r>
          </a:p>
          <a:p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             Interface Spec</a:t>
            </a:r>
          </a:p>
          <a:p>
            <a:endParaRPr lang="en-US" sz="16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CAIP – Consumer Archive  </a:t>
            </a:r>
          </a:p>
          <a:p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             Interface Protocol</a:t>
            </a:r>
          </a:p>
          <a:p>
            <a:endParaRPr lang="en-US" sz="16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AAL – Archive Abstraction </a:t>
            </a:r>
          </a:p>
          <a:p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           Layer</a:t>
            </a:r>
          </a:p>
          <a:p>
            <a:endParaRPr lang="en-US" sz="1600" b="1" dirty="0">
              <a:solidFill>
                <a:srgbClr val="0033CC"/>
              </a:solidFill>
              <a:latin typeface="Arial" charset="0"/>
            </a:endParaRPr>
          </a:p>
          <a:p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ADD – Architecture </a:t>
            </a:r>
          </a:p>
          <a:p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           Description Document</a:t>
            </a:r>
          </a:p>
          <a:p>
            <a:endParaRPr lang="en-US" sz="160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107" name="Rounded Rectangle 106"/>
          <p:cNvSpPr/>
          <p:nvPr/>
        </p:nvSpPr>
        <p:spPr bwMode="auto">
          <a:xfrm>
            <a:off x="1627292" y="966651"/>
            <a:ext cx="7281578" cy="5742373"/>
          </a:xfrm>
          <a:prstGeom prst="roundRect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108" name="Rounded Rectangular Callout 107"/>
          <p:cNvSpPr/>
          <p:nvPr/>
        </p:nvSpPr>
        <p:spPr bwMode="auto">
          <a:xfrm>
            <a:off x="758406" y="1498311"/>
            <a:ext cx="1055005" cy="1060252"/>
          </a:xfrm>
          <a:prstGeom prst="wedgeRoundRectCallout">
            <a:avLst>
              <a:gd name="adj1" fmla="val 145263"/>
              <a:gd name="adj2" fmla="val 6606"/>
              <a:gd name="adj3" fmla="val 16667"/>
            </a:avLst>
          </a:prstGeom>
          <a:solidFill>
            <a:schemeClr val="accent1">
              <a:lumMod val="75000"/>
            </a:schemeClr>
          </a:solidFill>
          <a:ln w="381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n-lt"/>
              </a:rPr>
              <a:t>PAIS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+mn-lt"/>
              </a:rPr>
              <a:t>PAIP</a:t>
            </a:r>
          </a:p>
        </p:txBody>
      </p:sp>
      <p:sp>
        <p:nvSpPr>
          <p:cNvPr id="109" name="Rounded Rectangle 108"/>
          <p:cNvSpPr/>
          <p:nvPr/>
        </p:nvSpPr>
        <p:spPr bwMode="auto">
          <a:xfrm>
            <a:off x="1096083" y="5770976"/>
            <a:ext cx="1235754" cy="8177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r>
              <a:rPr lang="en-US" sz="2000" dirty="0">
                <a:latin typeface="+mn-lt"/>
              </a:rPr>
              <a:t>ADD</a:t>
            </a:r>
          </a:p>
          <a:p>
            <a:pPr algn="ctr"/>
            <a:r>
              <a:rPr lang="en-US" sz="1050" dirty="0">
                <a:latin typeface="+mn-lt"/>
              </a:rPr>
              <a:t>Overall System </a:t>
            </a:r>
          </a:p>
          <a:p>
            <a:pPr algn="ctr"/>
            <a:r>
              <a:rPr lang="en-US" sz="1050" dirty="0">
                <a:latin typeface="+mn-lt"/>
              </a:rPr>
              <a:t>Description</a:t>
            </a:r>
          </a:p>
        </p:txBody>
      </p:sp>
      <p:sp>
        <p:nvSpPr>
          <p:cNvPr id="110" name="Rounded Rectangular Callout 109"/>
          <p:cNvSpPr/>
          <p:nvPr/>
        </p:nvSpPr>
        <p:spPr bwMode="auto">
          <a:xfrm>
            <a:off x="9440079" y="1080461"/>
            <a:ext cx="1055005" cy="1060252"/>
          </a:xfrm>
          <a:prstGeom prst="wedgeRoundRectCallout">
            <a:avLst>
              <a:gd name="adj1" fmla="val -148614"/>
              <a:gd name="adj2" fmla="val 48131"/>
              <a:gd name="adj3" fmla="val 16667"/>
            </a:avLst>
          </a:prstGeom>
          <a:solidFill>
            <a:schemeClr val="accent1">
              <a:lumMod val="75000"/>
            </a:schemeClr>
          </a:solidFill>
          <a:ln w="381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n-lt"/>
              </a:rPr>
              <a:t>CAIS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+mn-lt"/>
              </a:rPr>
              <a:t>CAIP</a:t>
            </a:r>
          </a:p>
        </p:txBody>
      </p:sp>
      <p:sp>
        <p:nvSpPr>
          <p:cNvPr id="111" name="Rounded Rectangular Callout 110"/>
          <p:cNvSpPr/>
          <p:nvPr/>
        </p:nvSpPr>
        <p:spPr bwMode="auto">
          <a:xfrm>
            <a:off x="348605" y="2847669"/>
            <a:ext cx="1748091" cy="1060252"/>
          </a:xfrm>
          <a:prstGeom prst="wedgeRoundRectCallout">
            <a:avLst>
              <a:gd name="adj1" fmla="val 155396"/>
              <a:gd name="adj2" fmla="val -30120"/>
              <a:gd name="adj3" fmla="val 16667"/>
            </a:avLst>
          </a:prstGeom>
          <a:solidFill>
            <a:schemeClr val="accent1">
              <a:lumMod val="75000"/>
            </a:schemeClr>
          </a:solidFill>
          <a:ln w="381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n-lt"/>
              </a:rPr>
              <a:t>AAL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+mn-lt"/>
              </a:rPr>
              <a:t>Binds to lower-layer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+mn-lt"/>
              </a:rPr>
              <a:t>Plugins for Archive </a:t>
            </a:r>
          </a:p>
          <a:p>
            <a:pPr algn="ctr"/>
            <a:r>
              <a:rPr lang="en-US" sz="1100" dirty="0">
                <a:solidFill>
                  <a:schemeClr val="bg1"/>
                </a:solidFill>
                <a:latin typeface="+mn-lt"/>
              </a:rPr>
              <a:t>application layer functions </a:t>
            </a:r>
          </a:p>
        </p:txBody>
      </p:sp>
      <p:sp>
        <p:nvSpPr>
          <p:cNvPr id="113" name="Rounded Rectangular Callout 112"/>
          <p:cNvSpPr/>
          <p:nvPr/>
        </p:nvSpPr>
        <p:spPr bwMode="auto">
          <a:xfrm>
            <a:off x="249019" y="4024256"/>
            <a:ext cx="1748091" cy="1531813"/>
          </a:xfrm>
          <a:prstGeom prst="wedgeRoundRectCallout">
            <a:avLst>
              <a:gd name="adj1" fmla="val 155396"/>
              <a:gd name="adj2" fmla="val -30120"/>
              <a:gd name="adj3" fmla="val 16667"/>
            </a:avLst>
          </a:prstGeom>
          <a:solidFill>
            <a:schemeClr val="accent1">
              <a:lumMod val="75000"/>
            </a:schemeClr>
          </a:solidFill>
          <a:ln w="38100">
            <a:noFill/>
            <a:round/>
            <a:headEnd/>
            <a:tailEnd/>
          </a:ln>
        </p:spPr>
        <p:txBody>
          <a:bodyPr wrap="none" rtlCol="0" anchor="ctr"/>
          <a:lstStyle/>
          <a:p>
            <a:pPr lvl="0" algn="ctr"/>
            <a:r>
              <a:rPr lang="en-US" sz="1100" dirty="0">
                <a:solidFill>
                  <a:srgbClr val="FFFFFF"/>
                </a:solidFill>
                <a:latin typeface="Arial"/>
              </a:rPr>
              <a:t>Multiple Future</a:t>
            </a:r>
          </a:p>
          <a:p>
            <a:pPr lvl="0" algn="ctr"/>
            <a:r>
              <a:rPr lang="en-US" sz="1100" dirty="0">
                <a:solidFill>
                  <a:srgbClr val="FFFFFF"/>
                </a:solidFill>
                <a:latin typeface="Arial"/>
              </a:rPr>
              <a:t>Bindings/plugins</a:t>
            </a:r>
          </a:p>
          <a:p>
            <a:pPr lvl="0" algn="ctr"/>
            <a:r>
              <a:rPr lang="en-US" sz="1100" dirty="0">
                <a:solidFill>
                  <a:srgbClr val="FFFFFF"/>
                </a:solidFill>
                <a:latin typeface="Arial"/>
              </a:rPr>
              <a:t>For many various</a:t>
            </a:r>
          </a:p>
          <a:p>
            <a:pPr lvl="0" algn="ctr"/>
            <a:r>
              <a:rPr lang="en-US" sz="1100" dirty="0">
                <a:solidFill>
                  <a:srgbClr val="FFFFFF"/>
                </a:solidFill>
                <a:latin typeface="Arial"/>
              </a:rPr>
              <a:t>Archive types.  </a:t>
            </a:r>
          </a:p>
          <a:p>
            <a:pPr lvl="0" algn="ctr"/>
            <a:r>
              <a:rPr lang="en-US" sz="1100" dirty="0">
                <a:solidFill>
                  <a:srgbClr val="FFFFFF"/>
                </a:solidFill>
                <a:latin typeface="Arial"/>
              </a:rPr>
              <a:t>Including vendor-</a:t>
            </a:r>
          </a:p>
          <a:p>
            <a:pPr lvl="0" algn="ctr"/>
            <a:r>
              <a:rPr lang="en-US" sz="1100" dirty="0">
                <a:solidFill>
                  <a:srgbClr val="FFFFFF"/>
                </a:solidFill>
                <a:latin typeface="Arial"/>
              </a:rPr>
              <a:t>unique archives</a:t>
            </a:r>
          </a:p>
          <a:p>
            <a:pPr lvl="0" algn="ctr"/>
            <a:r>
              <a:rPr lang="en-US" sz="1100" dirty="0">
                <a:solidFill>
                  <a:srgbClr val="FFFFFF"/>
                </a:solidFill>
                <a:latin typeface="Arial"/>
              </a:rPr>
              <a:t>or </a:t>
            </a:r>
            <a:r>
              <a:rPr lang="en-US" sz="1100" dirty="0" err="1">
                <a:solidFill>
                  <a:srgbClr val="FFFFFF"/>
                </a:solidFill>
                <a:latin typeface="Arial"/>
              </a:rPr>
              <a:t>datastores</a:t>
            </a:r>
            <a:r>
              <a:rPr lang="en-US" sz="1100" dirty="0">
                <a:solidFill>
                  <a:srgbClr val="FFFFFF"/>
                </a:solidFill>
                <a:latin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503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07" grpId="0" animBg="1"/>
      <p:bldP spid="108" grpId="0" animBg="1"/>
      <p:bldP spid="109" grpId="0" animBg="1"/>
      <p:bldP spid="110" grpId="0" animBg="1"/>
      <p:bldP spid="111" grpId="0" animBg="1"/>
      <p:bldP spid="113" grpId="0" animBg="1"/>
    </p:bld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00">
            <a:alpha val="52000"/>
          </a:srgbClr>
        </a:solidFill>
        <a:ln w="38100">
          <a:noFill/>
          <a:round/>
          <a:headEnd/>
          <a:tailEnd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defRPr dirty="0" smtClean="0"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noFill/>
        <a:ln w="12700">
          <a:noFill/>
          <a:miter lim="800000"/>
          <a:headEnd type="none" w="sm" len="sm"/>
          <a:tailEnd type="none" w="sm" len="sm"/>
        </a:ln>
      </a:spPr>
      <a:bodyPr wrap="none" rtlCol="0">
        <a:spAutoFit/>
      </a:bodyPr>
      <a:lstStyle>
        <a:defPPr algn="l">
          <a:defRPr sz="1400" b="1" dirty="0" smtClean="0">
            <a:solidFill>
              <a:srgbClr val="0033CC"/>
            </a:solidFill>
            <a:latin typeface="Arial" charset="0"/>
          </a:defRPr>
        </a:defPPr>
      </a:lstStyle>
    </a:tx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ormal.potx" id="{935DECC2-4FF5-49C9-96C8-76B19F921323}" vid="{CD57C4AB-659B-4C77-9AC8-3AF292381BB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80310</TotalTime>
  <Pages>51</Pages>
  <Words>601</Words>
  <Application>Microsoft Office PowerPoint</Application>
  <PresentationFormat>Widescreen</PresentationFormat>
  <Paragraphs>179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Times New Roman</vt:lpstr>
      <vt:lpstr>Wingdings 2</vt:lpstr>
      <vt:lpstr>Calibri</vt:lpstr>
      <vt:lpstr>Arial Narrow</vt:lpstr>
      <vt:lpstr>Wingdings</vt:lpstr>
      <vt:lpstr>Blank</vt:lpstr>
      <vt:lpstr>DAI WG Document Tree</vt:lpstr>
      <vt:lpstr>Relationship of CCSDS DAI WG standards</vt:lpstr>
      <vt:lpstr>Specific Standards To Be Developed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CCSDS Overview</dc:subject>
  <dc:creator>Mike Kearney</dc:creator>
  <cp:lastModifiedBy>Mike Kearney</cp:lastModifiedBy>
  <cp:revision>256</cp:revision>
  <cp:lastPrinted>2017-09-03T13:10:25Z</cp:lastPrinted>
  <dcterms:created xsi:type="dcterms:W3CDTF">2016-11-10T10:57:54Z</dcterms:created>
  <dcterms:modified xsi:type="dcterms:W3CDTF">2020-12-23T16:58:07Z</dcterms:modified>
</cp:coreProperties>
</file>