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87" d="100"/>
          <a:sy n="87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CD704-9DA9-431D-9B83-6F79C5221C61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4DCF1-EF65-4B8E-BD82-30A9F80B0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55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69993" indent="-296151">
              <a:defRPr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84605" indent="-236921">
              <a:defRPr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58447" indent="-236921">
              <a:defRPr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132289" indent="-236921">
              <a:defRPr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06131" indent="-23692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79974" indent="-23692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53816" indent="-23692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027658" indent="-23692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298E2E2-98D5-4F65-A9E7-AE3BAF8044AB}" type="slidenum">
              <a:rPr lang="en-GB" sz="1200">
                <a:latin typeface="Times New Roman" pitchFamily="18" charset="0"/>
              </a:rPr>
              <a:pPr/>
              <a:t>1</a:t>
            </a:fld>
            <a:endParaRPr lang="en-GB" sz="120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69938"/>
            <a:ext cx="6818312" cy="38354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5029" y="4859521"/>
            <a:ext cx="5209248" cy="460582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dirty="0"/>
              <a:t>If</a:t>
            </a:r>
            <a:r>
              <a:rPr lang="en-GB" baseline="0" dirty="0"/>
              <a:t> you keep the following </a:t>
            </a:r>
            <a:r>
              <a:rPr lang="en-GB" dirty="0"/>
              <a:t>key ideas</a:t>
            </a:r>
            <a:r>
              <a:rPr lang="en-GB" baseline="0" dirty="0"/>
              <a:t> in mind it should help you to understand OAIS</a:t>
            </a:r>
          </a:p>
          <a:p>
            <a:pPr>
              <a:spcBef>
                <a:spcPct val="0"/>
              </a:spcBef>
            </a:pPr>
            <a:endParaRPr lang="en-GB" dirty="0"/>
          </a:p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938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2269-991B-4C2C-91B8-1CC52BF88885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6526-F26F-47CA-ADC2-00BFD5A9C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38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2269-991B-4C2C-91B8-1CC52BF88885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6526-F26F-47CA-ADC2-00BFD5A9C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91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2269-991B-4C2C-91B8-1CC52BF88885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6526-F26F-47CA-ADC2-00BFD5A9C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55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2269-991B-4C2C-91B8-1CC52BF88885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6526-F26F-47CA-ADC2-00BFD5A9C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404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2269-991B-4C2C-91B8-1CC52BF88885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6526-F26F-47CA-ADC2-00BFD5A9C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440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2269-991B-4C2C-91B8-1CC52BF88885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6526-F26F-47CA-ADC2-00BFD5A9C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97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2269-991B-4C2C-91B8-1CC52BF88885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6526-F26F-47CA-ADC2-00BFD5A9C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00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2269-991B-4C2C-91B8-1CC52BF88885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6526-F26F-47CA-ADC2-00BFD5A9C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47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2269-991B-4C2C-91B8-1CC52BF88885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6526-F26F-47CA-ADC2-00BFD5A9C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355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2269-991B-4C2C-91B8-1CC52BF88885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6526-F26F-47CA-ADC2-00BFD5A9C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710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2269-991B-4C2C-91B8-1CC52BF88885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6526-F26F-47CA-ADC2-00BFD5A9C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14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22269-991B-4C2C-91B8-1CC52BF88885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A6526-F26F-47CA-ADC2-00BFD5A9C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01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672" y="0"/>
            <a:ext cx="7524328" cy="1143000"/>
          </a:xfrm>
        </p:spPr>
        <p:txBody>
          <a:bodyPr/>
          <a:lstStyle/>
          <a:p>
            <a:r>
              <a:rPr lang="en-GB" dirty="0"/>
              <a:t>Key OAIS Concepts</a:t>
            </a:r>
            <a:endParaRPr lang="en-GB" sz="3500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268761"/>
            <a:ext cx="8820150" cy="558923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2600" dirty="0"/>
              <a:t>Claiming “This is being preserved” is untestable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Essentially meaningless</a:t>
            </a:r>
          </a:p>
          <a:p>
            <a:pPr lvl="2">
              <a:lnSpc>
                <a:spcPct val="80000"/>
              </a:lnSpc>
            </a:pPr>
            <a:r>
              <a:rPr lang="en-GB" sz="2100" dirty="0"/>
              <a:t>Except “BIT PRESERVATION”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How can we make it testable?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Claim to be able to continue to “do something” with it</a:t>
            </a:r>
          </a:p>
          <a:p>
            <a:pPr lvl="2">
              <a:lnSpc>
                <a:spcPct val="80000"/>
              </a:lnSpc>
            </a:pPr>
            <a:r>
              <a:rPr lang="en-GB" sz="2100" dirty="0">
                <a:solidFill>
                  <a:srgbClr val="FF0000"/>
                </a:solidFill>
              </a:rPr>
              <a:t>Understand/use</a:t>
            </a:r>
          </a:p>
          <a:p>
            <a:pPr lvl="3">
              <a:lnSpc>
                <a:spcPct val="80000"/>
              </a:lnSpc>
            </a:pPr>
            <a:r>
              <a:rPr lang="en-GB" dirty="0"/>
              <a:t>Need extra information to help this (Representation Information )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Still meaningless…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Things are too interrelated</a:t>
            </a:r>
          </a:p>
          <a:p>
            <a:pPr lvl="2">
              <a:lnSpc>
                <a:spcPct val="80000"/>
              </a:lnSpc>
            </a:pPr>
            <a:r>
              <a:rPr lang="en-GB" sz="2100" dirty="0"/>
              <a:t>Representation Information potentially unlimited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Need to define a target group (Designated Community) – those we guarantee can understand – so we can test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Many other concepts identified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Finer grained taxonomy than simply saying “metadata”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Allows one to ask if one has all the required types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E12D-9565-4020-A2D9-57A3A93C96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1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4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4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45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45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Times New Roman</vt:lpstr>
      <vt:lpstr>Office Theme</vt:lpstr>
      <vt:lpstr>Key OAIS Concepts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OAIS Concepts</dc:title>
  <dc:creator>David Giaretta</dc:creator>
  <cp:lastModifiedBy>David Giaretta</cp:lastModifiedBy>
  <cp:revision>1</cp:revision>
  <dcterms:created xsi:type="dcterms:W3CDTF">2016-04-01T17:55:50Z</dcterms:created>
  <dcterms:modified xsi:type="dcterms:W3CDTF">2016-04-01T17:56:02Z</dcterms:modified>
</cp:coreProperties>
</file>