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39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30/10/2014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XFDU</a:t>
            </a:r>
            <a:endParaRPr lang="fr-FR" sz="2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1050" b="1" dirty="0" smtClean="0"/>
              <a:t>&lt;</a:t>
            </a:r>
            <a:r>
              <a:rPr lang="en-US" sz="1050" b="1" dirty="0" err="1" smtClean="0"/>
              <a:t>xfdu:XFDU</a:t>
            </a:r>
            <a:r>
              <a:rPr lang="en-US" sz="1050" b="1" dirty="0" smtClean="0"/>
              <a:t> </a:t>
            </a:r>
            <a:r>
              <a:rPr lang="en-US" sz="1050" b="1" dirty="0" err="1" smtClean="0"/>
              <a:t>xmlns:xfdu</a:t>
            </a:r>
            <a:r>
              <a:rPr lang="en-US" sz="1050" b="1" dirty="0" smtClean="0"/>
              <a:t>="urn:ccsds:schema:xfdu:1"&gt;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   </a:t>
            </a:r>
            <a:r>
              <a:rPr lang="en-US" sz="1050" b="1" dirty="0" smtClean="0"/>
              <a:t>&lt;</a:t>
            </a:r>
            <a:r>
              <a:rPr lang="en-US" sz="1050" b="1" dirty="0" err="1" smtClean="0"/>
              <a:t>packageHeader</a:t>
            </a:r>
            <a:r>
              <a:rPr lang="en-US" sz="1050" b="1" dirty="0" smtClean="0"/>
              <a:t> ID="COROT-N0-SIP-0021</a:t>
            </a:r>
            <a:r>
              <a:rPr lang="en-US" sz="1050" b="1" dirty="0" smtClean="0"/>
              <a:t>"&gt;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[...]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</a:t>
            </a:r>
            <a:r>
              <a:rPr lang="en-US" sz="1050" b="1" dirty="0" smtClean="0"/>
              <a:t>&lt;/</a:t>
            </a:r>
            <a:r>
              <a:rPr lang="en-US" sz="1050" b="1" dirty="0" err="1" smtClean="0"/>
              <a:t>packageHeader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   </a:t>
            </a:r>
            <a:r>
              <a:rPr lang="en-US" sz="1050" b="1" dirty="0" smtClean="0"/>
              <a:t>&lt;</a:t>
            </a:r>
            <a:r>
              <a:rPr lang="en-US" sz="1050" b="1" dirty="0" err="1" smtClean="0"/>
              <a:t>informationPackageMap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   &lt;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[...]</a:t>
            </a:r>
          </a:p>
          <a:p>
            <a:pPr>
              <a:buNone/>
            </a:pPr>
            <a:r>
              <a:rPr lang="en-US" sz="1050" dirty="0" smtClean="0"/>
              <a:t>               </a:t>
            </a:r>
            <a:r>
              <a:rPr lang="en-US" sz="1050" dirty="0" smtClean="0"/>
              <a:t>&lt;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            </a:t>
            </a:r>
            <a:r>
              <a:rPr lang="en-US" sz="1050" dirty="0" smtClean="0"/>
              <a:t>&lt;</a:t>
            </a:r>
            <a:r>
              <a:rPr lang="en-US" sz="1050" dirty="0" err="1" smtClean="0"/>
              <a:t>dataObjectPointer</a:t>
            </a:r>
            <a:r>
              <a:rPr lang="en-US" sz="1050" dirty="0" smtClean="0"/>
              <a:t> </a:t>
            </a:r>
            <a:r>
              <a:rPr lang="en-US" sz="1050" dirty="0" err="1" smtClean="0"/>
              <a:t>dataObjectID</a:t>
            </a:r>
            <a:r>
              <a:rPr lang="en-US" sz="1050" dirty="0" smtClean="0"/>
              <a:t>="DO-COROT-N0-Product-0001"/&gt;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      &lt;/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      &lt;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                 </a:t>
            </a:r>
            <a:r>
              <a:rPr lang="en-US" sz="1050" dirty="0" smtClean="0"/>
              <a:t>&lt;</a:t>
            </a:r>
            <a:r>
              <a:rPr lang="en-US" sz="1050" dirty="0" err="1" smtClean="0"/>
              <a:t>dataObjectPointer</a:t>
            </a:r>
            <a:r>
              <a:rPr lang="en-US" sz="1050" dirty="0" smtClean="0"/>
              <a:t> </a:t>
            </a:r>
            <a:r>
              <a:rPr lang="en-US" sz="1050" dirty="0" err="1" smtClean="0"/>
              <a:t>dataObjectID</a:t>
            </a:r>
            <a:r>
              <a:rPr lang="en-US" sz="1050" dirty="0" smtClean="0"/>
              <a:t>="DO-COROT-N0-Product-0002"/&gt;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      &lt;/</a:t>
            </a:r>
            <a:r>
              <a:rPr lang="en-US" sz="1050" dirty="0" err="1" smtClean="0"/>
              <a:t>xfdu:contentUnit</a:t>
            </a:r>
            <a:r>
              <a:rPr lang="en-US" sz="1050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 </a:t>
            </a:r>
            <a:r>
              <a:rPr lang="en-US" sz="1050" dirty="0" smtClean="0"/>
              <a:t>[...]</a:t>
            </a:r>
          </a:p>
          <a:p>
            <a:pPr>
              <a:buNone/>
            </a:pPr>
            <a:r>
              <a:rPr lang="en-US" sz="1050" b="1" dirty="0" smtClean="0"/>
              <a:t> </a:t>
            </a:r>
            <a:r>
              <a:rPr lang="en-US" sz="1050" b="1" dirty="0" smtClean="0"/>
              <a:t>&lt;/</a:t>
            </a:r>
            <a:r>
              <a:rPr lang="en-US" sz="1050" b="1" dirty="0" err="1" smtClean="0"/>
              <a:t>informationPackageMap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   </a:t>
            </a:r>
            <a:r>
              <a:rPr lang="en-US" sz="1050" b="1" dirty="0" smtClean="0"/>
              <a:t>&lt;</a:t>
            </a:r>
            <a:r>
              <a:rPr lang="en-US" sz="1050" b="1" dirty="0" err="1" smtClean="0"/>
              <a:t>dataObjectSection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r>
              <a:rPr lang="en-US" sz="1050" dirty="0" smtClean="0"/>
              <a:t>      &lt;</a:t>
            </a:r>
            <a:r>
              <a:rPr lang="en-US" sz="1050" dirty="0" err="1" smtClean="0"/>
              <a:t>dataObject</a:t>
            </a:r>
            <a:r>
              <a:rPr lang="en-US" sz="1050" dirty="0" smtClean="0"/>
              <a:t> ID="DO-COROT-N0-Product-0001"&gt;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&lt;</a:t>
            </a:r>
            <a:r>
              <a:rPr lang="en-US" sz="1050" dirty="0" err="1" smtClean="0"/>
              <a:t>byteStream</a:t>
            </a:r>
            <a:r>
              <a:rPr lang="en-US" sz="1050" dirty="0" smtClean="0"/>
              <a:t> size="0"&gt;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   &lt;</a:t>
            </a:r>
            <a:r>
              <a:rPr lang="en-US" sz="1050" dirty="0" err="1" smtClean="0"/>
              <a:t>fileLocation</a:t>
            </a:r>
            <a:r>
              <a:rPr lang="en-US" sz="1050" dirty="0" smtClean="0"/>
              <a:t> </a:t>
            </a:r>
            <a:r>
              <a:rPr lang="en-US" sz="1050" dirty="0" err="1" smtClean="0"/>
              <a:t>locatorType</a:t>
            </a:r>
            <a:r>
              <a:rPr lang="en-US" sz="1050" dirty="0" smtClean="0"/>
              <a:t>="URL" </a:t>
            </a:r>
            <a:r>
              <a:rPr lang="en-US" sz="1050" dirty="0" err="1" smtClean="0"/>
              <a:t>href</a:t>
            </a:r>
            <a:r>
              <a:rPr lang="en-US" sz="1050" dirty="0" smtClean="0"/>
              <a:t>="file:N0/RUN03_IRA01/AN0_BKGROUND/79.tar.gz"/&gt;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   &lt;checksum </a:t>
            </a:r>
            <a:r>
              <a:rPr lang="en-US" sz="1050" dirty="0" err="1" smtClean="0"/>
              <a:t>checksumName</a:t>
            </a:r>
            <a:r>
              <a:rPr lang="en-US" sz="1050" dirty="0" smtClean="0"/>
              <a:t>="MD5"&gt;d41d8cd98f00b204e9800998ecf8427e&lt;/checksum&gt;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   &lt;/</a:t>
            </a:r>
            <a:r>
              <a:rPr lang="en-US" sz="1050" dirty="0" err="1" smtClean="0"/>
              <a:t>byteStream</a:t>
            </a:r>
            <a:r>
              <a:rPr lang="en-US" sz="1050" dirty="0" smtClean="0"/>
              <a:t>&gt;</a:t>
            </a:r>
            <a:endParaRPr lang="fr-FR" sz="1050" dirty="0" smtClean="0"/>
          </a:p>
          <a:p>
            <a:pPr>
              <a:buNone/>
            </a:pPr>
            <a:r>
              <a:rPr lang="en-US" sz="1050" dirty="0" smtClean="0"/>
              <a:t>      </a:t>
            </a:r>
            <a:r>
              <a:rPr lang="en-US" sz="1050" b="1" dirty="0" smtClean="0"/>
              <a:t>&lt;/</a:t>
            </a:r>
            <a:r>
              <a:rPr lang="en-US" sz="1050" b="1" dirty="0" err="1" smtClean="0"/>
              <a:t>dataObject</a:t>
            </a:r>
            <a:r>
              <a:rPr lang="en-US" sz="1050" b="1" dirty="0" smtClean="0"/>
              <a:t>&gt;</a:t>
            </a:r>
          </a:p>
          <a:p>
            <a:pPr>
              <a:buNone/>
            </a:pPr>
            <a:r>
              <a:rPr lang="en-US" sz="1050" dirty="0" smtClean="0"/>
              <a:t>[...]</a:t>
            </a:r>
            <a:endParaRPr lang="fr-FR" sz="1050" dirty="0" smtClean="0"/>
          </a:p>
          <a:p>
            <a:pPr>
              <a:buNone/>
            </a:pPr>
            <a:r>
              <a:rPr lang="en-US" sz="1050" b="1" dirty="0" smtClean="0"/>
              <a:t>   &lt;/</a:t>
            </a:r>
            <a:r>
              <a:rPr lang="en-US" sz="1050" b="1" dirty="0" err="1" smtClean="0"/>
              <a:t>dataObjectSection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r>
              <a:rPr lang="en-US" sz="1050" b="1" dirty="0" smtClean="0"/>
              <a:t>&lt;/</a:t>
            </a:r>
            <a:r>
              <a:rPr lang="en-US" sz="1050" b="1" dirty="0" err="1" smtClean="0"/>
              <a:t>xfdu:XFDU</a:t>
            </a:r>
            <a:r>
              <a:rPr lang="en-US" sz="1050" b="1" dirty="0" smtClean="0"/>
              <a:t>&gt;</a:t>
            </a:r>
            <a:endParaRPr lang="fr-FR" sz="1050" b="1" dirty="0" smtClean="0"/>
          </a:p>
          <a:p>
            <a:pPr>
              <a:buNone/>
            </a:pPr>
            <a:endParaRPr lang="fr-FR" sz="105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SIP XFDU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noProof="1" smtClean="0"/>
              <a:t>&lt;</a:t>
            </a:r>
            <a:r>
              <a:rPr lang="en-US" sz="1200" noProof="1" smtClean="0"/>
              <a:t>xfdu:XFDU </a:t>
            </a:r>
            <a:r>
              <a:rPr lang="en-US" sz="1200" noProof="1" smtClean="0"/>
              <a:t>xmlns:pais="urn:ccsds:schema:pais:1</a:t>
            </a:r>
            <a:r>
              <a:rPr lang="en-US" sz="1200" noProof="1" smtClean="0"/>
              <a:t>" </a:t>
            </a:r>
            <a:r>
              <a:rPr lang="en-US" sz="1200" noProof="1" smtClean="0"/>
              <a:t>xmlns:xfdu="urn:ccsds:schema:xfdu:1"&gt;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</a:t>
            </a:r>
            <a:r>
              <a:rPr lang="en-US" sz="1200" noProof="1" smtClean="0"/>
              <a:t>&lt;</a:t>
            </a:r>
            <a:r>
              <a:rPr lang="en-US" sz="1200" noProof="1" smtClean="0"/>
              <a:t>packageHeader </a:t>
            </a:r>
            <a:r>
              <a:rPr lang="en-US" sz="1200" noProof="1" smtClean="0"/>
              <a:t>ID="COROT-N0-SIP-0021"&gt;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[...]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</a:t>
            </a:r>
            <a:r>
              <a:rPr lang="en-US" sz="1200" noProof="1" smtClean="0"/>
              <a:t>&lt;environmentInfo&gt;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</a:t>
            </a:r>
            <a:r>
              <a:rPr lang="en-US" sz="1200" noProof="1" smtClean="0"/>
              <a:t>&lt;extension&gt;</a:t>
            </a:r>
            <a:endParaRPr lang="en-US" sz="1200" noProof="1" smtClean="0"/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&lt;pais:sipGlobalInformation&gt;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&lt;pais:sipID&gt;COROT-N0-SIP-0021&lt;/pais:sipID&gt;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&lt;pais:producerSourceID&gt;CNES&lt;/pais:producerSourceID&gt;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&lt;pais:producerArchiveProjectID&gt;COROT-N0&lt;/pais:producerArchiveProjectID&gt;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&lt;pais:sipContentTypeID&gt;SIP-COROT-N0-PRODUCT-SET&lt;/pais:sipContentTypeID&gt;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&lt;pais:sipSequenceNumber&gt;21&lt;/pais:sipSequenceNumber&gt;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&lt;/pais:sipGlobalInformation&gt;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noProof="1" smtClean="0"/>
              <a:t>         </a:t>
            </a:r>
            <a:r>
              <a:rPr lang="en-US" sz="1200" noProof="1" smtClean="0"/>
              <a:t>&lt;/extension&gt;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</a:t>
            </a:r>
            <a:r>
              <a:rPr lang="en-US" sz="1200" noProof="1" smtClean="0"/>
              <a:t>&lt;/environmentInfo&gt;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</a:t>
            </a:r>
            <a:r>
              <a:rPr lang="en-US" sz="1200" noProof="1" smtClean="0"/>
              <a:t>&lt;/packageHeader&gt;</a:t>
            </a:r>
          </a:p>
          <a:p>
            <a:pPr>
              <a:buNone/>
            </a:pPr>
            <a:r>
              <a:rPr lang="en-US" sz="1200" noProof="1" smtClean="0"/>
              <a:t>[...]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</a:t>
            </a:r>
            <a:endParaRPr lang="en-US" sz="12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SIP XFDU (Cont')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200" noProof="1" smtClean="0"/>
              <a:t>[...]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&lt;informationPackageMap&gt;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</a:t>
            </a:r>
            <a:r>
              <a:rPr lang="en-US" sz="1200" noProof="1" smtClean="0"/>
              <a:t>&lt;xfdu:contentUnit&gt;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</a:t>
            </a:r>
            <a:r>
              <a:rPr lang="en-US" sz="1200" noProof="1" smtClean="0"/>
              <a:t>&lt;extension&gt;</a:t>
            </a:r>
            <a:endParaRPr lang="en-US" sz="1200" noProof="1" smtClean="0"/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&lt;pais:sipTransferObject&gt;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&lt;pais:descriptorID&gt;COROT-N0-RUN-PRODUCT-SET&lt;/pais:descriptorID&gt;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&lt;pais:transferObjectID&gt;COROT-N0-RUN-PRODUCT-SET-0001&lt;/pais:transferObjectID&gt;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&lt;pais:lastTransferObjectFlag&gt;FALSE&lt;/pais:lastTransferObjectFlag&gt;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&lt;/pais:sipTransferObject&gt;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noProof="1" smtClean="0"/>
              <a:t>         </a:t>
            </a:r>
            <a:r>
              <a:rPr lang="en-US" sz="1200" noProof="1" smtClean="0"/>
              <a:t>&lt;/extension&gt;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</a:t>
            </a:r>
            <a:r>
              <a:rPr lang="en-US" sz="1200" noProof="1" smtClean="0"/>
              <a:t>&lt;xfdu:contentUnit&gt;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   </a:t>
            </a:r>
            <a:r>
              <a:rPr lang="en-US" sz="1200" noProof="1" smtClean="0"/>
              <a:t>&lt;extension&gt;</a:t>
            </a:r>
            <a:endParaRPr lang="en-US" sz="1200" noProof="1" smtClean="0"/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&lt;pais:sipTransferObjectGroup&gt;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&lt;pais:associatedDescriptorGroupTypeID&gt;COROT-N0-Run&lt;/pais:associatedDescriptorGroupTypeID&gt;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&lt;pais:transferObjectGroupInstanceName&gt;N0/RUN03_IRA01&lt;/pais:transferObjectGroupInstanceName&gt;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&lt;/pais:sipTransferObjectGroup&gt;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noProof="1" smtClean="0"/>
              <a:t>            </a:t>
            </a:r>
            <a:r>
              <a:rPr lang="en-US" sz="1200" noProof="1" smtClean="0"/>
              <a:t>&lt;/extension&gt;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   </a:t>
            </a:r>
            <a:r>
              <a:rPr lang="en-US" sz="1200" noProof="1" smtClean="0"/>
              <a:t>&lt;xfdu:contentUnit&gt;</a:t>
            </a:r>
            <a:endParaRPr lang="en-US" sz="1200" noProof="1" smtClean="0"/>
          </a:p>
          <a:p>
            <a:pPr>
              <a:buNone/>
            </a:pPr>
            <a:r>
              <a:rPr lang="en-US" sz="1200" noProof="1" smtClean="0"/>
              <a:t>               </a:t>
            </a:r>
            <a:r>
              <a:rPr lang="en-US" sz="1200" noProof="1" smtClean="0"/>
              <a:t>&lt;extension&gt;</a:t>
            </a:r>
            <a:endParaRPr lang="en-US" sz="1200" noProof="1" smtClean="0"/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&lt;pais:sipTransferObjectGroup&gt;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&lt;pais:associatedDescriptorGroupTypeID&gt;COROT-N0-Product-Type&lt;/pais:associatedDescriptorGroupTypeID&gt;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&lt;pais:transferObjectGroupInstanceName&gt;AN0_BKGROUND&lt;/pais:transferObjectGroupInstanceName&gt;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b="1" noProof="1" smtClean="0">
                <a:solidFill>
                  <a:srgbClr val="FF0000"/>
                </a:solidFill>
              </a:rPr>
              <a:t>                  </a:t>
            </a:r>
            <a:r>
              <a:rPr lang="en-US" sz="1200" b="1" noProof="1" smtClean="0">
                <a:solidFill>
                  <a:srgbClr val="FF0000"/>
                </a:solidFill>
              </a:rPr>
              <a:t>&lt;/pais:sipTransferObjectGroup&gt;</a:t>
            </a:r>
            <a:endParaRPr lang="en-US" sz="1200" b="1" noProof="1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1200" noProof="1" smtClean="0"/>
              <a:t>               </a:t>
            </a:r>
            <a:r>
              <a:rPr lang="en-US" sz="1200" noProof="1" smtClean="0"/>
              <a:t>&lt;/extension&gt;</a:t>
            </a:r>
          </a:p>
          <a:p>
            <a:pPr>
              <a:buNone/>
            </a:pPr>
            <a:r>
              <a:rPr lang="en-US" sz="1200" noProof="1" smtClean="0"/>
              <a:t>[...]</a:t>
            </a:r>
            <a:endParaRPr lang="en-US" sz="1200" noProof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ce réservé du contenu 4" descr="Image68 (2)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16632"/>
            <a:ext cx="6835362" cy="6984776"/>
          </a:xfr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Autofit/>
          </a:bodyPr>
          <a:lstStyle/>
          <a:p>
            <a:pPr algn="r"/>
            <a:r>
              <a:rPr lang="en-US" sz="2000" dirty="0" smtClean="0"/>
              <a:t>PAIS SIP / METS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CoRoT</a:t>
            </a:r>
            <a:r>
              <a:rPr lang="en-US" sz="2400" dirty="0" smtClean="0"/>
              <a:t> - Repos Logical View</a:t>
            </a:r>
            <a:endParaRPr lang="fr-FR" sz="2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651x2g0-figure-6-4-1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67544" y="1052736"/>
            <a:ext cx="8352928" cy="460851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651x2g0-figure-6-4-2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95536" y="476672"/>
            <a:ext cx="4968552" cy="6381328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CoRoT</a:t>
            </a:r>
            <a:r>
              <a:rPr lang="en-US" sz="2400" dirty="0" smtClean="0"/>
              <a:t> - Repos Physical View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CoRoT</a:t>
            </a:r>
            <a:r>
              <a:rPr lang="en-US" sz="2400" dirty="0" smtClean="0"/>
              <a:t> - MOT</a:t>
            </a:r>
            <a:endParaRPr lang="fr-FR" sz="2400" dirty="0"/>
          </a:p>
        </p:txBody>
      </p:sp>
      <p:pic>
        <p:nvPicPr>
          <p:cNvPr id="4" name="Image 3" descr="651x2g0-figure-6-4-3.emf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259632" y="1052736"/>
            <a:ext cx="6638198" cy="496855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334</Words>
  <Application>Microsoft Office PowerPoint</Application>
  <PresentationFormat>Affichage à l'écran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XFDU</vt:lpstr>
      <vt:lpstr>SIP XFDU</vt:lpstr>
      <vt:lpstr>SIP XFDU (Cont')</vt:lpstr>
      <vt:lpstr>PAIS SIP / METS</vt:lpstr>
      <vt:lpstr>CoRoT - Repos Logical View</vt:lpstr>
      <vt:lpstr>CoRoT - Repos Physical View</vt:lpstr>
      <vt:lpstr>CoRoT - MOT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XFDU</dc:title>
  <dc:creator>Stéphane Mbaye</dc:creator>
  <cp:lastModifiedBy>Stéphane Mbaye</cp:lastModifiedBy>
  <cp:revision>5</cp:revision>
  <dcterms:created xsi:type="dcterms:W3CDTF">2014-10-30T12:37:20Z</dcterms:created>
  <dcterms:modified xsi:type="dcterms:W3CDTF">2014-10-30T12:51:52Z</dcterms:modified>
</cp:coreProperties>
</file>