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9" r:id="rId4"/>
  </p:sldMasterIdLst>
  <p:notesMasterIdLst>
    <p:notesMasterId r:id="rId8"/>
  </p:notesMasterIdLst>
  <p:handoutMasterIdLst>
    <p:handoutMasterId r:id="rId9"/>
  </p:handoutMasterIdLst>
  <p:sldIdLst>
    <p:sldId id="528" r:id="rId5"/>
    <p:sldId id="532" r:id="rId6"/>
    <p:sldId id="533" r:id="rId7"/>
  </p:sldIdLst>
  <p:sldSz cx="9144000" cy="6858000" type="screen4x3"/>
  <p:notesSz cx="7010400" cy="9296400"/>
  <p:defaultTextStyle>
    <a:defPPr>
      <a:defRPr lang="en-GB"/>
    </a:defPPr>
    <a:lvl1pPr algn="l" rtl="0" eaLnBrk="0" fontAlgn="base" hangingPunct="0">
      <a:spcBef>
        <a:spcPct val="0"/>
      </a:spcBef>
      <a:spcAft>
        <a:spcPct val="0"/>
      </a:spcAft>
      <a:defRPr sz="2000" kern="1200">
        <a:solidFill>
          <a:schemeClr val="bg1"/>
        </a:solidFill>
        <a:latin typeface="Arial" charset="0"/>
        <a:ea typeface="+mn-ea"/>
        <a:cs typeface="+mn-cs"/>
      </a:defRPr>
    </a:lvl1pPr>
    <a:lvl2pPr marL="457200" algn="l" rtl="0" eaLnBrk="0" fontAlgn="base" hangingPunct="0">
      <a:spcBef>
        <a:spcPct val="0"/>
      </a:spcBef>
      <a:spcAft>
        <a:spcPct val="0"/>
      </a:spcAft>
      <a:defRPr sz="2000" kern="1200">
        <a:solidFill>
          <a:schemeClr val="bg1"/>
        </a:solidFill>
        <a:latin typeface="Arial" charset="0"/>
        <a:ea typeface="+mn-ea"/>
        <a:cs typeface="+mn-cs"/>
      </a:defRPr>
    </a:lvl2pPr>
    <a:lvl3pPr marL="914400" algn="l" rtl="0" eaLnBrk="0" fontAlgn="base" hangingPunct="0">
      <a:spcBef>
        <a:spcPct val="0"/>
      </a:spcBef>
      <a:spcAft>
        <a:spcPct val="0"/>
      </a:spcAft>
      <a:defRPr sz="2000" kern="1200">
        <a:solidFill>
          <a:schemeClr val="bg1"/>
        </a:solidFill>
        <a:latin typeface="Arial" charset="0"/>
        <a:ea typeface="+mn-ea"/>
        <a:cs typeface="+mn-cs"/>
      </a:defRPr>
    </a:lvl3pPr>
    <a:lvl4pPr marL="1371600" algn="l" rtl="0" eaLnBrk="0" fontAlgn="base" hangingPunct="0">
      <a:spcBef>
        <a:spcPct val="0"/>
      </a:spcBef>
      <a:spcAft>
        <a:spcPct val="0"/>
      </a:spcAft>
      <a:defRPr sz="2000" kern="1200">
        <a:solidFill>
          <a:schemeClr val="bg1"/>
        </a:solidFill>
        <a:latin typeface="Arial" charset="0"/>
        <a:ea typeface="+mn-ea"/>
        <a:cs typeface="+mn-cs"/>
      </a:defRPr>
    </a:lvl4pPr>
    <a:lvl5pPr marL="1828800" algn="l" rtl="0" eaLnBrk="0" fontAlgn="base" hangingPunct="0">
      <a:spcBef>
        <a:spcPct val="0"/>
      </a:spcBef>
      <a:spcAft>
        <a:spcPct val="0"/>
      </a:spcAft>
      <a:defRPr sz="2000" kern="1200">
        <a:solidFill>
          <a:schemeClr val="bg1"/>
        </a:solidFill>
        <a:latin typeface="Arial" charset="0"/>
        <a:ea typeface="+mn-ea"/>
        <a:cs typeface="+mn-cs"/>
      </a:defRPr>
    </a:lvl5pPr>
    <a:lvl6pPr marL="2286000" algn="l" defTabSz="914400" rtl="0" eaLnBrk="1" latinLnBrk="0" hangingPunct="1">
      <a:defRPr sz="2000" kern="1200">
        <a:solidFill>
          <a:schemeClr val="bg1"/>
        </a:solidFill>
        <a:latin typeface="Arial" charset="0"/>
        <a:ea typeface="+mn-ea"/>
        <a:cs typeface="+mn-cs"/>
      </a:defRPr>
    </a:lvl6pPr>
    <a:lvl7pPr marL="2743200" algn="l" defTabSz="914400" rtl="0" eaLnBrk="1" latinLnBrk="0" hangingPunct="1">
      <a:defRPr sz="2000" kern="1200">
        <a:solidFill>
          <a:schemeClr val="bg1"/>
        </a:solidFill>
        <a:latin typeface="Arial" charset="0"/>
        <a:ea typeface="+mn-ea"/>
        <a:cs typeface="+mn-cs"/>
      </a:defRPr>
    </a:lvl7pPr>
    <a:lvl8pPr marL="3200400" algn="l" defTabSz="914400" rtl="0" eaLnBrk="1" latinLnBrk="0" hangingPunct="1">
      <a:defRPr sz="2000" kern="1200">
        <a:solidFill>
          <a:schemeClr val="bg1"/>
        </a:solidFill>
        <a:latin typeface="Arial" charset="0"/>
        <a:ea typeface="+mn-ea"/>
        <a:cs typeface="+mn-cs"/>
      </a:defRPr>
    </a:lvl8pPr>
    <a:lvl9pPr marL="3657600" algn="l" defTabSz="914400" rtl="0" eaLnBrk="1" latinLnBrk="0" hangingPunct="1">
      <a:defRPr sz="20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248">
          <p15:clr>
            <a:srgbClr val="A4A3A4"/>
          </p15:clr>
        </p15:guide>
        <p15:guide id="2" pos="4160">
          <p15:clr>
            <a:srgbClr val="A4A3A4"/>
          </p15:clr>
        </p15:guide>
        <p15:guide id="3" pos="152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00FF"/>
    <a:srgbClr val="007A37"/>
    <a:srgbClr val="FF6699"/>
    <a:srgbClr val="FF9933"/>
    <a:srgbClr val="4899FF"/>
    <a:srgbClr val="FFFFFF"/>
    <a:srgbClr val="FFFF00"/>
    <a:srgbClr val="1B82FF"/>
    <a:srgbClr val="006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570" autoAdjust="0"/>
    <p:restoredTop sz="94591" autoAdjust="0"/>
  </p:normalViewPr>
  <p:slideViewPr>
    <p:cSldViewPr snapToGrid="0">
      <p:cViewPr varScale="1">
        <p:scale>
          <a:sx n="85" d="100"/>
          <a:sy n="85" d="100"/>
        </p:scale>
        <p:origin x="1517" y="-29"/>
      </p:cViewPr>
      <p:guideLst>
        <p:guide orient="horz" pos="2248"/>
        <p:guide pos="4160"/>
        <p:guide pos="1520"/>
      </p:guideLst>
    </p:cSldViewPr>
  </p:slideViewPr>
  <p:outlineViewPr>
    <p:cViewPr>
      <p:scale>
        <a:sx n="66" d="100"/>
        <a:sy n="66"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p:scale>
          <a:sx n="100" d="100"/>
          <a:sy n="100" d="100"/>
        </p:scale>
        <p:origin x="-2172" y="-72"/>
      </p:cViewPr>
      <p:guideLst>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5" name="Rectangle 3"/>
          <p:cNvSpPr>
            <a:spLocks noGrp="1" noChangeArrowheads="1"/>
          </p:cNvSpPr>
          <p:nvPr>
            <p:ph type="dt" sz="quarter"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Arial" charset="0"/>
              </a:defRPr>
            </a:lvl1pPr>
          </a:lstStyle>
          <a:p>
            <a:pPr>
              <a:defRPr/>
            </a:pPr>
            <a:endParaRPr lang="en-GB"/>
          </a:p>
        </p:txBody>
      </p:sp>
      <p:sp>
        <p:nvSpPr>
          <p:cNvPr id="44036" name="Rectangle 4"/>
          <p:cNvSpPr>
            <a:spLocks noGrp="1" noChangeArrowheads="1"/>
          </p:cNvSpPr>
          <p:nvPr>
            <p:ph type="ftr" sz="quarter" idx="2"/>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7" name="Rectangle 5"/>
          <p:cNvSpPr>
            <a:spLocks noGrp="1" noChangeArrowheads="1"/>
          </p:cNvSpPr>
          <p:nvPr>
            <p:ph type="sldNum" sz="quarter" idx="3"/>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B8D93F47-F43B-4A5A-AB97-72A411C4099E}" type="slidenum">
              <a:rPr lang="en-GB"/>
              <a:pPr>
                <a:defRPr/>
              </a:pPr>
              <a:t>‹#›</a:t>
            </a:fld>
            <a:endParaRPr lang="en-GB">
              <a:latin typeface="Times New Roman" pitchFamily="18" charset="0"/>
            </a:endParaRPr>
          </a:p>
        </p:txBody>
      </p:sp>
    </p:spTree>
    <p:extLst>
      <p:ext uri="{BB962C8B-B14F-4D97-AF65-F5344CB8AC3E}">
        <p14:creationId xmlns:p14="http://schemas.microsoft.com/office/powerpoint/2010/main" val="3614144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3" name="Rectangle 3"/>
          <p:cNvSpPr>
            <a:spLocks noGrp="1" noChangeArrowheads="1"/>
          </p:cNvSpPr>
          <p:nvPr>
            <p:ph type="dt"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Times New Roman" pitchFamily="18" charset="0"/>
              </a:defRPr>
            </a:lvl1pPr>
          </a:lstStyle>
          <a:p>
            <a:pPr>
              <a:defRPr/>
            </a:pPr>
            <a:endParaRPr lang="en-GB"/>
          </a:p>
        </p:txBody>
      </p:sp>
      <p:sp>
        <p:nvSpPr>
          <p:cNvPr id="23556" name="Rectangle 4"/>
          <p:cNvSpPr>
            <a:spLocks noGrp="1" noRot="1" noChangeAspect="1" noChangeArrowheads="1" noTextEdit="1"/>
          </p:cNvSpPr>
          <p:nvPr>
            <p:ph type="sldImg" idx="2"/>
          </p:nvPr>
        </p:nvSpPr>
        <p:spPr bwMode="auto">
          <a:xfrm>
            <a:off x="1182688" y="696913"/>
            <a:ext cx="4643437"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234525" y="4415156"/>
            <a:ext cx="6541350" cy="4183697"/>
          </a:xfrm>
          <a:prstGeom prst="rect">
            <a:avLst/>
          </a:prstGeom>
          <a:noFill/>
          <a:ln w="12700">
            <a:noFill/>
            <a:miter lim="800000"/>
            <a:headEnd type="none" w="sm" len="sm"/>
            <a:tailEnd type="none" w="sm" len="sm"/>
          </a:ln>
          <a:effectLst/>
        </p:spPr>
        <p:txBody>
          <a:bodyPr vert="horz" wrap="square" lIns="91659" tIns="45830" rIns="91659" bIns="4583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0966" name="Rectangle 6"/>
          <p:cNvSpPr>
            <a:spLocks noGrp="1" noChangeArrowheads="1"/>
          </p:cNvSpPr>
          <p:nvPr>
            <p:ph type="ftr" sz="quarter" idx="4"/>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7" name="Rectangle 7"/>
          <p:cNvSpPr>
            <a:spLocks noGrp="1" noChangeArrowheads="1"/>
          </p:cNvSpPr>
          <p:nvPr>
            <p:ph type="sldNum" sz="quarter" idx="5"/>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31EB9808-2A34-48DA-AD52-BB4BDA6E4407}" type="slidenum">
              <a:rPr lang="en-GB"/>
              <a:pPr>
                <a:defRPr/>
              </a:pPr>
              <a:t>‹#›</a:t>
            </a:fld>
            <a:endParaRPr lang="en-GB"/>
          </a:p>
        </p:txBody>
      </p:sp>
    </p:spTree>
    <p:extLst>
      <p:ext uri="{BB962C8B-B14F-4D97-AF65-F5344CB8AC3E}">
        <p14:creationId xmlns:p14="http://schemas.microsoft.com/office/powerpoint/2010/main" val="81112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pic>
        <p:nvPicPr>
          <p:cNvPr id="5"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7"/>
          <p:cNvSpPr>
            <a:spLocks noGrp="1" noChangeArrowheads="1"/>
          </p:cNvSpPr>
          <p:nvPr>
            <p:ph type="ctrTitle"/>
          </p:nvPr>
        </p:nvSpPr>
        <p:spPr>
          <a:xfrm>
            <a:off x="2843213" y="2781300"/>
            <a:ext cx="6048375" cy="666750"/>
          </a:xfrm>
        </p:spPr>
        <p:txBody>
          <a:bodyPr anchor="t"/>
          <a:lstStyle>
            <a:lvl1pPr>
              <a:defRPr>
                <a:solidFill>
                  <a:schemeClr val="tx1"/>
                </a:solidFill>
              </a:defRPr>
            </a:lvl1pPr>
          </a:lstStyle>
          <a:p>
            <a:r>
              <a:rPr lang="en-GB"/>
              <a:t>Click to edit Master title style</a:t>
            </a:r>
          </a:p>
        </p:txBody>
      </p:sp>
      <p:sp>
        <p:nvSpPr>
          <p:cNvPr id="24584" name="Rectangle 8"/>
          <p:cNvSpPr>
            <a:spLocks noGrp="1" noChangeArrowheads="1"/>
          </p:cNvSpPr>
          <p:nvPr>
            <p:ph type="subTitle" idx="1"/>
          </p:nvPr>
        </p:nvSpPr>
        <p:spPr>
          <a:xfrm>
            <a:off x="2843213" y="3573463"/>
            <a:ext cx="6018212" cy="496887"/>
          </a:xfrm>
        </p:spPr>
        <p:txBody>
          <a:bodyPr lIns="91435" tIns="45718"/>
          <a:lstStyle>
            <a:lvl1pPr marL="0" indent="0">
              <a:buFont typeface="Wingdings" pitchFamily="2" charset="2"/>
              <a:buNone/>
              <a:defRPr b="1"/>
            </a:lvl1pPr>
          </a:lstStyle>
          <a:p>
            <a:r>
              <a:rPr lang="en-GB"/>
              <a:t>Click to edit Master subtitle style</a:t>
            </a:r>
          </a:p>
        </p:txBody>
      </p:sp>
    </p:spTree>
    <p:extLst>
      <p:ext uri="{BB962C8B-B14F-4D97-AF65-F5344CB8AC3E}">
        <p14:creationId xmlns:p14="http://schemas.microsoft.com/office/powerpoint/2010/main" val="4072597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E5528A1F-41BA-4A9C-8E29-404304D11BA7}" type="slidenum">
              <a:rPr lang="en-US"/>
              <a:pPr>
                <a:defRPr/>
              </a:pPr>
              <a:t>‹#›</a:t>
            </a:fld>
            <a:endParaRPr lang="en-US"/>
          </a:p>
        </p:txBody>
      </p:sp>
    </p:spTree>
    <p:extLst>
      <p:ext uri="{BB962C8B-B14F-4D97-AF65-F5344CB8AC3E}">
        <p14:creationId xmlns:p14="http://schemas.microsoft.com/office/powerpoint/2010/main" val="25519991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72013" y="260350"/>
            <a:ext cx="1555750" cy="5608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60350"/>
            <a:ext cx="4519613" cy="5608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B084F18-412B-487B-AD22-1733DAA48C0C}" type="slidenum">
              <a:rPr lang="en-US"/>
              <a:pPr>
                <a:defRPr/>
              </a:pPr>
              <a:t>‹#›</a:t>
            </a:fld>
            <a:endParaRPr lang="en-US"/>
          </a:p>
        </p:txBody>
      </p:sp>
    </p:spTree>
    <p:extLst>
      <p:ext uri="{BB962C8B-B14F-4D97-AF65-F5344CB8AC3E}">
        <p14:creationId xmlns:p14="http://schemas.microsoft.com/office/powerpoint/2010/main" val="37509911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03EF428-CDC8-4F7A-BAE8-5FA134E3D3D4}" type="slidenum">
              <a:rPr lang="en-US"/>
              <a:pPr>
                <a:defRPr/>
              </a:pPr>
              <a:t>‹#›</a:t>
            </a:fld>
            <a:endParaRPr lang="en-US"/>
          </a:p>
        </p:txBody>
      </p:sp>
    </p:spTree>
    <p:extLst>
      <p:ext uri="{BB962C8B-B14F-4D97-AF65-F5344CB8AC3E}">
        <p14:creationId xmlns:p14="http://schemas.microsoft.com/office/powerpoint/2010/main" val="26666421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p:txBody>
          <a:bodyPr/>
          <a:lstStyle>
            <a:lvl1pPr>
              <a:defRPr/>
            </a:lvl1pPr>
          </a:lstStyle>
          <a:p>
            <a:pPr>
              <a:defRPr/>
            </a:pPr>
            <a:fld id="{013CD3C6-2CAC-4403-B5FF-40B9D9121F48}" type="slidenum">
              <a:rPr lang="en-US"/>
              <a:pPr>
                <a:defRPr/>
              </a:pPr>
              <a:t>‹#›</a:t>
            </a:fld>
            <a:endParaRPr lang="en-US"/>
          </a:p>
        </p:txBody>
      </p:sp>
    </p:spTree>
    <p:extLst>
      <p:ext uri="{BB962C8B-B14F-4D97-AF65-F5344CB8AC3E}">
        <p14:creationId xmlns:p14="http://schemas.microsoft.com/office/powerpoint/2010/main" val="8862698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341438"/>
            <a:ext cx="1890712"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2500" y="1341438"/>
            <a:ext cx="18923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p:txBody>
          <a:bodyPr/>
          <a:lstStyle>
            <a:lvl1pPr>
              <a:defRPr/>
            </a:lvl1pPr>
          </a:lstStyle>
          <a:p>
            <a:pPr>
              <a:defRPr/>
            </a:pPr>
            <a:fld id="{7BCA37FA-B176-4A36-842B-7F29A4CB439F}" type="slidenum">
              <a:rPr lang="en-US"/>
              <a:pPr>
                <a:defRPr/>
              </a:pPr>
              <a:t>‹#›</a:t>
            </a:fld>
            <a:endParaRPr lang="en-US"/>
          </a:p>
        </p:txBody>
      </p:sp>
    </p:spTree>
    <p:extLst>
      <p:ext uri="{BB962C8B-B14F-4D97-AF65-F5344CB8AC3E}">
        <p14:creationId xmlns:p14="http://schemas.microsoft.com/office/powerpoint/2010/main" val="41830247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fld id="{4CD054D6-3BFE-4E84-8CBC-529CDF485D4C}" type="slidenum">
              <a:rPr lang="en-US"/>
              <a:pPr>
                <a:defRPr/>
              </a:pPr>
              <a:t>‹#›</a:t>
            </a:fld>
            <a:endParaRPr lang="en-US"/>
          </a:p>
        </p:txBody>
      </p:sp>
    </p:spTree>
    <p:extLst>
      <p:ext uri="{BB962C8B-B14F-4D97-AF65-F5344CB8AC3E}">
        <p14:creationId xmlns:p14="http://schemas.microsoft.com/office/powerpoint/2010/main" val="15625236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p:txBody>
          <a:bodyPr/>
          <a:lstStyle>
            <a:lvl1pPr>
              <a:defRPr/>
            </a:lvl1pPr>
          </a:lstStyle>
          <a:p>
            <a:pPr>
              <a:defRPr/>
            </a:pPr>
            <a:fld id="{CEE0C762-EBE4-43E4-AD09-F4E6B7E32DAA}" type="slidenum">
              <a:rPr lang="en-US"/>
              <a:pPr>
                <a:defRPr/>
              </a:pPr>
              <a:t>‹#›</a:t>
            </a:fld>
            <a:endParaRPr lang="en-US"/>
          </a:p>
        </p:txBody>
      </p:sp>
    </p:spTree>
    <p:extLst>
      <p:ext uri="{BB962C8B-B14F-4D97-AF65-F5344CB8AC3E}">
        <p14:creationId xmlns:p14="http://schemas.microsoft.com/office/powerpoint/2010/main" val="13263247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a:lvl1pPr>
          </a:lstStyle>
          <a:p>
            <a:pPr>
              <a:defRPr/>
            </a:pPr>
            <a:fld id="{4536DC36-AAC3-4E8D-82F7-623833A08C6D}" type="slidenum">
              <a:rPr lang="en-US"/>
              <a:pPr>
                <a:defRPr/>
              </a:pPr>
              <a:t>‹#›</a:t>
            </a:fld>
            <a:endParaRPr lang="en-US"/>
          </a:p>
        </p:txBody>
      </p:sp>
    </p:spTree>
    <p:extLst>
      <p:ext uri="{BB962C8B-B14F-4D97-AF65-F5344CB8AC3E}">
        <p14:creationId xmlns:p14="http://schemas.microsoft.com/office/powerpoint/2010/main" val="37379528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E045B43F-09A1-4F47-AD39-C9DB7066117E}" type="slidenum">
              <a:rPr lang="en-US"/>
              <a:pPr>
                <a:defRPr/>
              </a:pPr>
              <a:t>‹#›</a:t>
            </a:fld>
            <a:endParaRPr lang="en-US"/>
          </a:p>
        </p:txBody>
      </p:sp>
    </p:spTree>
    <p:extLst>
      <p:ext uri="{BB962C8B-B14F-4D97-AF65-F5344CB8AC3E}">
        <p14:creationId xmlns:p14="http://schemas.microsoft.com/office/powerpoint/2010/main" val="6197000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A239A640-26D9-469E-9313-9699C03FA8FD}" type="slidenum">
              <a:rPr lang="en-US"/>
              <a:pPr>
                <a:defRPr/>
              </a:pPr>
              <a:t>‹#›</a:t>
            </a:fld>
            <a:endParaRPr lang="en-US"/>
          </a:p>
        </p:txBody>
      </p:sp>
    </p:spTree>
    <p:extLst>
      <p:ext uri="{BB962C8B-B14F-4D97-AF65-F5344CB8AC3E}">
        <p14:creationId xmlns:p14="http://schemas.microsoft.com/office/powerpoint/2010/main" val="25273056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341438"/>
            <a:ext cx="3935412"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GB" altLang="en-US" smtClean="0"/>
              <a:t>Click to edit Master title style</a:t>
            </a:r>
          </a:p>
        </p:txBody>
      </p:sp>
      <p:sp>
        <p:nvSpPr>
          <p:cNvPr id="1028" name="Rectangle 4"/>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
        <p:nvSpPr>
          <p:cNvPr id="1029" name="Text Box 6"/>
          <p:cNvSpPr txBox="1">
            <a:spLocks noChangeArrowheads="1"/>
          </p:cNvSpPr>
          <p:nvPr/>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smtClean="0">
                <a:solidFill>
                  <a:schemeClr val="tx1"/>
                </a:solidFill>
              </a:rPr>
              <a:t>www.ccsds.org</a:t>
            </a:r>
            <a:endParaRPr lang="en-GB" sz="1000" i="1" smtClean="0">
              <a:solidFill>
                <a:schemeClr val="tx1"/>
              </a:solidFill>
              <a:latin typeface="Times New Roman" pitchFamily="18" charset="0"/>
            </a:endParaRPr>
          </a:p>
        </p:txBody>
      </p:sp>
      <p:pic>
        <p:nvPicPr>
          <p:cNvPr id="103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Rectangle 11"/>
          <p:cNvSpPr>
            <a:spLocks noGrp="1" noChangeArrowheads="1"/>
          </p:cNvSpPr>
          <p:nvPr>
            <p:ph type="sldNum" sz="quarter" idx="4"/>
          </p:nvPr>
        </p:nvSpPr>
        <p:spPr bwMode="auto">
          <a:xfrm>
            <a:off x="7010400" y="6597650"/>
            <a:ext cx="2133600" cy="42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pPr>
              <a:defRPr/>
            </a:pPr>
            <a:fld id="{2AB33348-EFC2-4780-A34E-D2A7EB749224}" type="slidenum">
              <a:rPr lang="en-US"/>
              <a:pPr>
                <a:defRPr/>
              </a:pPr>
              <a:t>‹#›</a:t>
            </a:fld>
            <a:endParaRPr lang="en-US"/>
          </a:p>
        </p:txBody>
      </p:sp>
      <p:sp>
        <p:nvSpPr>
          <p:cNvPr id="1032"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p:titleStyle>
    <p:body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86" y="260350"/>
            <a:ext cx="7610740" cy="611188"/>
          </a:xfrm>
        </p:spPr>
        <p:txBody>
          <a:bodyPr/>
          <a:lstStyle/>
          <a:p>
            <a:r>
              <a:rPr lang="en-US" sz="2400" dirty="0" smtClean="0"/>
              <a:t>Options for Dealing with VLF USLP Frames on the Return Link (1 of 3)</a:t>
            </a:r>
            <a:endParaRPr lang="en-US" sz="2400" dirty="0"/>
          </a:p>
        </p:txBody>
      </p:sp>
      <p:sp>
        <p:nvSpPr>
          <p:cNvPr id="3" name="Content Placeholder 2"/>
          <p:cNvSpPr>
            <a:spLocks noGrp="1"/>
          </p:cNvSpPr>
          <p:nvPr>
            <p:ph idx="1"/>
          </p:nvPr>
        </p:nvSpPr>
        <p:spPr>
          <a:xfrm>
            <a:off x="151579" y="907024"/>
            <a:ext cx="8562115" cy="5690626"/>
          </a:xfrm>
        </p:spPr>
        <p:txBody>
          <a:bodyPr/>
          <a:lstStyle/>
          <a:p>
            <a:r>
              <a:rPr lang="en-US" sz="1800" dirty="0" smtClean="0"/>
              <a:t>Background</a:t>
            </a:r>
          </a:p>
          <a:p>
            <a:pPr lvl="1"/>
            <a:r>
              <a:rPr lang="en-US" sz="1600" dirty="0" smtClean="0"/>
              <a:t>USLP supports variable length frames in either direction, theoretically allowing VLF MCs/VCs on the return link into ESLTs</a:t>
            </a:r>
          </a:p>
          <a:p>
            <a:pPr lvl="1"/>
            <a:r>
              <a:rPr lang="en-US" sz="1600" dirty="0" smtClean="0"/>
              <a:t>Draft RAF, RCF, and ROCF updates already accommodate VLF USLP frames</a:t>
            </a:r>
          </a:p>
          <a:p>
            <a:pPr lvl="1"/>
            <a:r>
              <a:rPr lang="en-US" sz="1600" dirty="0" smtClean="0"/>
              <a:t>The only sync and channel coding (S&amp;CC) Blue Book that is applicable to VLF USLP on the return link into ESLTs is the TC S&amp;CC BB</a:t>
            </a:r>
          </a:p>
          <a:p>
            <a:pPr lvl="2"/>
            <a:r>
              <a:rPr lang="en-US" sz="1400" dirty="0" smtClean="0"/>
              <a:t>Prox-1 does not apply to ESLTs</a:t>
            </a:r>
          </a:p>
          <a:p>
            <a:pPr lvl="1"/>
            <a:r>
              <a:rPr lang="en-US" sz="1600" dirty="0" smtClean="0"/>
              <a:t>Work has begun on the VLF Sync and Channel Decoding FR</a:t>
            </a:r>
          </a:p>
          <a:p>
            <a:pPr lvl="2"/>
            <a:r>
              <a:rPr lang="en-US" sz="1400" dirty="0" smtClean="0"/>
              <a:t>Based on the Receiving End functions of the TC S&amp;CC BB</a:t>
            </a:r>
          </a:p>
          <a:p>
            <a:r>
              <a:rPr lang="en-US" sz="1800" dirty="0" smtClean="0"/>
              <a:t>Delimiting and verifying frames is defined in and allocated to the VLF USLP functions</a:t>
            </a:r>
          </a:p>
          <a:p>
            <a:pPr lvl="1"/>
            <a:r>
              <a:rPr lang="en-US" sz="1600" dirty="0" smtClean="0"/>
              <a:t>The VLF USLP Reception FRs implement these functions</a:t>
            </a:r>
          </a:p>
          <a:p>
            <a:r>
              <a:rPr lang="en-US" sz="1800" dirty="0" smtClean="0"/>
              <a:t>However, SLE Transfer Services (</a:t>
            </a:r>
            <a:r>
              <a:rPr lang="en-US" sz="1800" dirty="0" err="1" smtClean="0"/>
              <a:t>Tses</a:t>
            </a:r>
            <a:r>
              <a:rPr lang="en-US" sz="1800" dirty="0"/>
              <a:t> </a:t>
            </a:r>
            <a:r>
              <a:rPr lang="en-US" sz="1800" dirty="0" smtClean="0"/>
              <a:t>- RAF, RCF, and ROCF) expect to have some level of frame processing performed and the results annotated </a:t>
            </a:r>
          </a:p>
          <a:p>
            <a:pPr lvl="1"/>
            <a:r>
              <a:rPr lang="en-US" sz="1600" dirty="0" smtClean="0"/>
              <a:t>What level of delimiting and verification should be performed by the VLF S&amp;CD FR for use by SLE RAF, RCF, and ROCF?</a:t>
            </a:r>
          </a:p>
          <a:p>
            <a:pPr lvl="1"/>
            <a:r>
              <a:rPr lang="en-US" sz="1600" dirty="0" smtClean="0"/>
              <a:t>The issue is complicated because VLF </a:t>
            </a:r>
            <a:r>
              <a:rPr lang="en-US" sz="1600" dirty="0"/>
              <a:t>USLP includes “truncated” frames which require VC-specific information to fully delimit and verify frames</a:t>
            </a:r>
          </a:p>
          <a:p>
            <a:pPr lvl="1"/>
            <a:endParaRPr lang="en-US" sz="1600" dirty="0" smtClean="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a:t>
            </a:fld>
            <a:endParaRPr lang="en-US"/>
          </a:p>
        </p:txBody>
      </p:sp>
    </p:spTree>
    <p:extLst>
      <p:ext uri="{BB962C8B-B14F-4D97-AF65-F5344CB8AC3E}">
        <p14:creationId xmlns:p14="http://schemas.microsoft.com/office/powerpoint/2010/main" val="402059798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4536DC36-AAC3-4E8D-82F7-623833A08C6D}" type="slidenum">
              <a:rPr lang="en-US" smtClean="0"/>
              <a:pPr>
                <a:defRPr/>
              </a:pPr>
              <a:t>2</a:t>
            </a:fld>
            <a:endParaRPr lang="en-US"/>
          </a:p>
        </p:txBody>
      </p:sp>
      <p:sp>
        <p:nvSpPr>
          <p:cNvPr id="3" name="Content Placeholder 2"/>
          <p:cNvSpPr txBox="1">
            <a:spLocks/>
          </p:cNvSpPr>
          <p:nvPr/>
        </p:nvSpPr>
        <p:spPr>
          <a:xfrm>
            <a:off x="160543" y="1077726"/>
            <a:ext cx="8562115" cy="5519923"/>
          </a:xfrm>
          <a:prstGeom prst="rect">
            <a:avLst/>
          </a:prstGeom>
        </p:spPr>
        <p:txBody>
          <a:bodyPr/>
          <a:lst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a:lstStyle>
          <a:p>
            <a:r>
              <a:rPr lang="en-US" sz="1800" kern="0" dirty="0" smtClean="0"/>
              <a:t>Options</a:t>
            </a:r>
          </a:p>
          <a:p>
            <a:pPr lvl="1"/>
            <a:r>
              <a:rPr lang="en-US" sz="1600" kern="0" dirty="0" smtClean="0"/>
              <a:t>Have VLF S&amp;CD FR simply pass along the set of decoded </a:t>
            </a:r>
            <a:r>
              <a:rPr lang="en-US" sz="1600" kern="0" dirty="0" err="1" smtClean="0"/>
              <a:t>codewords</a:t>
            </a:r>
            <a:r>
              <a:rPr lang="en-US" sz="1600" kern="0" dirty="0" smtClean="0"/>
              <a:t> to SLE </a:t>
            </a:r>
            <a:r>
              <a:rPr lang="en-US" sz="1600" kern="0" dirty="0" err="1" smtClean="0"/>
              <a:t>Tses</a:t>
            </a:r>
            <a:r>
              <a:rPr lang="en-US" sz="1600" kern="0" dirty="0" smtClean="0"/>
              <a:t> without further inspection: the user of SLE TS is responsible for frame delimiting and final validity check</a:t>
            </a:r>
          </a:p>
          <a:p>
            <a:pPr lvl="2"/>
            <a:r>
              <a:rPr lang="en-US" sz="1600" kern="0" dirty="0" smtClean="0"/>
              <a:t>Inherently supports truncated and non-truncated frames</a:t>
            </a:r>
          </a:p>
          <a:p>
            <a:pPr lvl="2"/>
            <a:r>
              <a:rPr lang="en-US" sz="1600" kern="0" dirty="0" smtClean="0"/>
              <a:t>RCF may erroneously transfer wrong frames due to uncorrected GVCID</a:t>
            </a:r>
          </a:p>
          <a:p>
            <a:pPr lvl="2"/>
            <a:r>
              <a:rPr lang="en-US" sz="1600" kern="0" dirty="0" smtClean="0"/>
              <a:t>ROCF cannot distinguish between non-truncated frames (which may carry OCFs) and truncated frames (which cannot carry OCFs) </a:t>
            </a:r>
          </a:p>
          <a:p>
            <a:pPr lvl="1"/>
            <a:r>
              <a:rPr lang="en-US" sz="1600" kern="0" dirty="0"/>
              <a:t>Have VLF S&amp;CD FR </a:t>
            </a:r>
            <a:r>
              <a:rPr lang="en-US" sz="1600" kern="0" dirty="0" smtClean="0"/>
              <a:t>delimit and validate non-truncated frames but simply pass along </a:t>
            </a:r>
            <a:r>
              <a:rPr lang="en-US" sz="1600" kern="0" dirty="0"/>
              <a:t>the set of decoded </a:t>
            </a:r>
            <a:r>
              <a:rPr lang="en-US" sz="1600" kern="0" dirty="0" err="1"/>
              <a:t>codewords</a:t>
            </a:r>
            <a:r>
              <a:rPr lang="en-US" sz="1600" kern="0" dirty="0"/>
              <a:t> </a:t>
            </a:r>
            <a:r>
              <a:rPr lang="en-US" sz="1600" kern="0" dirty="0" smtClean="0"/>
              <a:t>for truncated frames</a:t>
            </a:r>
          </a:p>
          <a:p>
            <a:pPr lvl="2"/>
            <a:r>
              <a:rPr lang="en-US" sz="1600" kern="0" dirty="0" smtClean="0"/>
              <a:t>Determination of truncated/non-truncated based on inspection of End of Primary Header Flag bit in decoded “frame” (always in the same location)</a:t>
            </a:r>
          </a:p>
          <a:p>
            <a:pPr lvl="2"/>
            <a:r>
              <a:rPr lang="en-US" sz="1600" kern="0" dirty="0" smtClean="0"/>
              <a:t>Delimiting of frame from fill based on Frame Length (always in the same location)</a:t>
            </a:r>
          </a:p>
          <a:p>
            <a:pPr lvl="2"/>
            <a:r>
              <a:rPr lang="en-US" sz="1600" kern="0" dirty="0" smtClean="0"/>
              <a:t>Additional ‘good-truncated’ and ‘erred-truncated’ annotations allow SLE </a:t>
            </a:r>
            <a:r>
              <a:rPr lang="en-US" sz="1600" kern="0" dirty="0" err="1" smtClean="0"/>
              <a:t>Tses</a:t>
            </a:r>
            <a:r>
              <a:rPr lang="en-US" sz="1600" kern="0" dirty="0" smtClean="0"/>
              <a:t> to properly handle the frames</a:t>
            </a:r>
          </a:p>
          <a:p>
            <a:pPr lvl="1"/>
            <a:r>
              <a:rPr lang="en-US" sz="1600" kern="0" dirty="0" smtClean="0"/>
              <a:t>Do not support truncated frames in VLF S&amp;CD FR for SLE </a:t>
            </a:r>
            <a:r>
              <a:rPr lang="en-US" sz="1600" kern="0" dirty="0" err="1" smtClean="0"/>
              <a:t>TSes</a:t>
            </a:r>
            <a:endParaRPr lang="en-US" sz="1600" kern="0" dirty="0" smtClean="0"/>
          </a:p>
          <a:p>
            <a:pPr lvl="2"/>
            <a:r>
              <a:rPr lang="en-US" sz="1600" kern="0" dirty="0" smtClean="0"/>
              <a:t>Although not formally specified as such, the motivation for the truncated frames is to be able to send low-level commands to spacecraft; presumably there is no use case for truncated frames on the return link</a:t>
            </a:r>
            <a:endParaRPr lang="en-US" sz="1600" kern="0" dirty="0"/>
          </a:p>
        </p:txBody>
      </p:sp>
      <p:sp>
        <p:nvSpPr>
          <p:cNvPr id="4" name="Title 1"/>
          <p:cNvSpPr txBox="1">
            <a:spLocks/>
          </p:cNvSpPr>
          <p:nvPr/>
        </p:nvSpPr>
        <p:spPr>
          <a:xfrm>
            <a:off x="0" y="152772"/>
            <a:ext cx="7610740" cy="815415"/>
          </a:xfrm>
          <a:prstGeom prst="rect">
            <a:avLst/>
          </a:prstGeom>
        </p:spPr>
        <p:txBody>
          <a:bodyPr/>
          <a:lst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a:lstStyle>
          <a:p>
            <a:r>
              <a:rPr lang="en-US" sz="2400" kern="0" dirty="0" smtClean="0"/>
              <a:t>Options for Dealing with VLF USLP Frames on the Return Link (2 of 3)</a:t>
            </a:r>
            <a:endParaRPr lang="en-US" sz="2400" kern="0" dirty="0"/>
          </a:p>
        </p:txBody>
      </p:sp>
    </p:spTree>
    <p:extLst>
      <p:ext uri="{BB962C8B-B14F-4D97-AF65-F5344CB8AC3E}">
        <p14:creationId xmlns:p14="http://schemas.microsoft.com/office/powerpoint/2010/main" val="37455412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4536DC36-AAC3-4E8D-82F7-623833A08C6D}" type="slidenum">
              <a:rPr lang="en-US" smtClean="0"/>
              <a:pPr>
                <a:defRPr/>
              </a:pPr>
              <a:t>3</a:t>
            </a:fld>
            <a:endParaRPr lang="en-US"/>
          </a:p>
        </p:txBody>
      </p:sp>
      <p:sp>
        <p:nvSpPr>
          <p:cNvPr id="3" name="Content Placeholder 2"/>
          <p:cNvSpPr txBox="1">
            <a:spLocks/>
          </p:cNvSpPr>
          <p:nvPr/>
        </p:nvSpPr>
        <p:spPr>
          <a:xfrm>
            <a:off x="160543" y="1077726"/>
            <a:ext cx="8562115" cy="5519923"/>
          </a:xfrm>
          <a:prstGeom prst="rect">
            <a:avLst/>
          </a:prstGeom>
        </p:spPr>
        <p:txBody>
          <a:bodyPr/>
          <a:lst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a:lstStyle>
          <a:p>
            <a:r>
              <a:rPr lang="en-US" sz="1800" kern="0" dirty="0" smtClean="0"/>
              <a:t>Options (concluded)</a:t>
            </a:r>
          </a:p>
          <a:p>
            <a:pPr lvl="1"/>
            <a:r>
              <a:rPr lang="en-US" sz="1600" kern="0" dirty="0" smtClean="0"/>
              <a:t>Do not define VLF USLP S&amp;CD FR at this time (i.e., for inclusion in Issue 1 of the FRM Magenta Book and the accompanying set of SANA FR definitions</a:t>
            </a:r>
          </a:p>
          <a:p>
            <a:pPr lvl="2"/>
            <a:r>
              <a:rPr lang="en-US" sz="1600" kern="0" dirty="0" smtClean="0"/>
              <a:t>Although the TC S&amp;CC book is currently the only reference cited for VLF USLP that is applicable to ESLTs, the only known discussions for use of VLF USLP on the return link are in the context of a different (future?) S&amp;CC standard (e.g., optical)</a:t>
            </a:r>
          </a:p>
          <a:p>
            <a:pPr lvl="2"/>
            <a:r>
              <a:rPr lang="en-US" sz="1600" kern="0" dirty="0" smtClean="0"/>
              <a:t>RAF, RCF, and ROCF sections of the FRM MB would describe the ability to handle VLF USLP as a future capability, implemented when an applicable VLF S&amp;CC FR is developed</a:t>
            </a:r>
          </a:p>
          <a:p>
            <a:pPr lvl="2"/>
            <a:endParaRPr lang="en-US" sz="1600" kern="0" dirty="0" smtClean="0"/>
          </a:p>
          <a:p>
            <a:r>
              <a:rPr lang="en-US" sz="1800" kern="0" dirty="0" smtClean="0"/>
              <a:t>John P will add per-VC truncated frame length to the configuration parameter set of the VLF USLP VC </a:t>
            </a:r>
            <a:r>
              <a:rPr lang="en-US" sz="1800" kern="0" dirty="0" err="1" smtClean="0"/>
              <a:t>Demux</a:t>
            </a:r>
            <a:r>
              <a:rPr lang="en-US" sz="1800" kern="0" dirty="0" smtClean="0"/>
              <a:t> Reception FR to support possible future use of that FR by spacecraft</a:t>
            </a:r>
          </a:p>
        </p:txBody>
      </p:sp>
      <p:sp>
        <p:nvSpPr>
          <p:cNvPr id="4" name="Title 1"/>
          <p:cNvSpPr txBox="1">
            <a:spLocks/>
          </p:cNvSpPr>
          <p:nvPr/>
        </p:nvSpPr>
        <p:spPr>
          <a:xfrm>
            <a:off x="0" y="160944"/>
            <a:ext cx="7610740" cy="807244"/>
          </a:xfrm>
          <a:prstGeom prst="rect">
            <a:avLst/>
          </a:prstGeom>
        </p:spPr>
        <p:txBody>
          <a:bodyPr/>
          <a:lst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a:lstStyle>
          <a:p>
            <a:r>
              <a:rPr lang="en-US" sz="2400" kern="0" dirty="0" smtClean="0"/>
              <a:t>Options for Dealing with VLF USLP Frames on the Return Link (3 of 3)</a:t>
            </a:r>
            <a:endParaRPr lang="en-US" sz="2400" kern="0" dirty="0"/>
          </a:p>
        </p:txBody>
      </p:sp>
    </p:spTree>
    <p:extLst>
      <p:ext uri="{BB962C8B-B14F-4D97-AF65-F5344CB8AC3E}">
        <p14:creationId xmlns:p14="http://schemas.microsoft.com/office/powerpoint/2010/main" val="67477211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LE-SM Service Specification Red 1 - Overview3">
  <a:themeElements>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fontScheme name="SLE-SM Service Specification Red 1 - Overview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lnDef>
  </a:objectDefaults>
  <a:extraClrSchemeLst>
    <a:extraClrScheme>
      <a:clrScheme name="SLE-SM Service Specification Red 1 - Overview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E-SM Service Specification Red 1 - Overview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E-SM Service Specification Red 1 - Overview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E-SM Service Specification Red 1 - Overview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E-SM Service Specification Red 1 - Overview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E-SM Service Specification Red 1 - Overview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8">
        <a:dk1>
          <a:srgbClr val="000000"/>
        </a:dk1>
        <a:lt1>
          <a:srgbClr val="FFFFFF"/>
        </a:lt1>
        <a:dk2>
          <a:srgbClr val="0091CA"/>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9">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000000"/>
        </a:folHlink>
      </a:clrScheme>
      <a:clrMap bg1="lt1" tx1="dk1" bg2="lt2" tx2="dk2" accent1="accent1" accent2="accent2" accent3="accent3" accent4="accent4" accent5="accent5" accent6="accent6" hlink="hlink" folHlink="folHlink"/>
    </a:extraClrScheme>
    <a:extraClrScheme>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1F34B230ED884490EAA0CC535EA820" ma:contentTypeVersion="0" ma:contentTypeDescription="Create a new document." ma:contentTypeScope="" ma:versionID="34d54c14edce335b18f7e36503389c6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04890F-6F77-4591-A21B-5E61095E8CBC}">
  <ds:schemaRefs>
    <ds:schemaRef ds:uri="http://schemas.microsoft.com/sharepoint/v3/contenttype/forms"/>
  </ds:schemaRefs>
</ds:datastoreItem>
</file>

<file path=customXml/itemProps2.xml><?xml version="1.0" encoding="utf-8"?>
<ds:datastoreItem xmlns:ds="http://schemas.openxmlformats.org/officeDocument/2006/customXml" ds:itemID="{F9D771E4-4B25-45FB-9705-D03C92241113}">
  <ds:schemaRefs>
    <ds:schemaRef ds:uri="http://schemas.microsoft.com/office/2006/documentManagement/types"/>
    <ds:schemaRef ds:uri="http://www.w3.org/XML/1998/namespace"/>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8B3623E5-A3BF-496A-87A9-AFFE215B4F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SLE-SM Service Specification Red 1 - Overview3</Template>
  <TotalTime>75385</TotalTime>
  <Words>585</Words>
  <Application>Microsoft Office PowerPoint</Application>
  <PresentationFormat>On-screen Show (4:3)</PresentationFormat>
  <Paragraphs>35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Times New Roman</vt:lpstr>
      <vt:lpstr>Wingdings</vt:lpstr>
      <vt:lpstr>SLE-SM Service Specification Red 1 - Overview3</vt:lpstr>
      <vt:lpstr>Options for Dealing with VLF USLP Frames on the Return Link (1 of 3)</vt:lpstr>
      <vt:lpstr>PowerPoint Presentation</vt:lpstr>
      <vt:lpstr>PowerPoint Presentation</vt:lpstr>
    </vt:vector>
  </TitlesOfParts>
  <Company>VEGA Group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 SM Service Specification - Red 1  Overview</dc:title>
  <dc:creator>pquintela</dc:creator>
  <cp:keywords>SLE-SM</cp:keywords>
  <cp:lastModifiedBy>John Pietras</cp:lastModifiedBy>
  <cp:revision>1481</cp:revision>
  <cp:lastPrinted>2019-10-17T20:51:45Z</cp:lastPrinted>
  <dcterms:created xsi:type="dcterms:W3CDTF">2006-05-15T11:39:39Z</dcterms:created>
  <dcterms:modified xsi:type="dcterms:W3CDTF">2021-04-22T15:18:54Z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0x010100C51F34B230ED884490EAA0CC535EA820</vt:lpwstr>
  </property>
</Properties>
</file>