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2">
  <p:sldMasterIdLst>
    <p:sldMasterId id="2147483649" r:id="rId1"/>
  </p:sldMasterIdLst>
  <p:notesMasterIdLst>
    <p:notesMasterId r:id="rId8"/>
  </p:notesMasterIdLst>
  <p:handoutMasterIdLst>
    <p:handoutMasterId r:id="rId9"/>
  </p:handoutMasterIdLst>
  <p:sldIdLst>
    <p:sldId id="256" r:id="rId2"/>
    <p:sldId id="385" r:id="rId3"/>
    <p:sldId id="475" r:id="rId4"/>
    <p:sldId id="502" r:id="rId5"/>
    <p:sldId id="503" r:id="rId6"/>
    <p:sldId id="504" r:id="rId7"/>
  </p:sldIdLst>
  <p:sldSz cx="9144000" cy="6858000" type="screen4x3"/>
  <p:notesSz cx="7010400" cy="9296400"/>
  <p:defaultTextStyle>
    <a:defPPr>
      <a:defRPr lang="en-GB"/>
    </a:defPPr>
    <a:lvl1pPr algn="l" rtl="0" eaLnBrk="0" fontAlgn="base" hangingPunct="0">
      <a:spcBef>
        <a:spcPct val="0"/>
      </a:spcBef>
      <a:spcAft>
        <a:spcPct val="0"/>
      </a:spcAft>
      <a:defRPr sz="2000" kern="1200">
        <a:solidFill>
          <a:schemeClr val="bg1"/>
        </a:solidFill>
        <a:latin typeface="Arial" charset="0"/>
        <a:ea typeface="+mn-ea"/>
        <a:cs typeface="+mn-cs"/>
      </a:defRPr>
    </a:lvl1pPr>
    <a:lvl2pPr marL="457200" algn="l" rtl="0" eaLnBrk="0" fontAlgn="base" hangingPunct="0">
      <a:spcBef>
        <a:spcPct val="0"/>
      </a:spcBef>
      <a:spcAft>
        <a:spcPct val="0"/>
      </a:spcAft>
      <a:defRPr sz="2000" kern="1200">
        <a:solidFill>
          <a:schemeClr val="bg1"/>
        </a:solidFill>
        <a:latin typeface="Arial" charset="0"/>
        <a:ea typeface="+mn-ea"/>
        <a:cs typeface="+mn-cs"/>
      </a:defRPr>
    </a:lvl2pPr>
    <a:lvl3pPr marL="914400" algn="l" rtl="0" eaLnBrk="0" fontAlgn="base" hangingPunct="0">
      <a:spcBef>
        <a:spcPct val="0"/>
      </a:spcBef>
      <a:spcAft>
        <a:spcPct val="0"/>
      </a:spcAft>
      <a:defRPr sz="2000" kern="1200">
        <a:solidFill>
          <a:schemeClr val="bg1"/>
        </a:solidFill>
        <a:latin typeface="Arial" charset="0"/>
        <a:ea typeface="+mn-ea"/>
        <a:cs typeface="+mn-cs"/>
      </a:defRPr>
    </a:lvl3pPr>
    <a:lvl4pPr marL="1371600" algn="l" rtl="0" eaLnBrk="0" fontAlgn="base" hangingPunct="0">
      <a:spcBef>
        <a:spcPct val="0"/>
      </a:spcBef>
      <a:spcAft>
        <a:spcPct val="0"/>
      </a:spcAft>
      <a:defRPr sz="2000" kern="1200">
        <a:solidFill>
          <a:schemeClr val="bg1"/>
        </a:solidFill>
        <a:latin typeface="Arial" charset="0"/>
        <a:ea typeface="+mn-ea"/>
        <a:cs typeface="+mn-cs"/>
      </a:defRPr>
    </a:lvl4pPr>
    <a:lvl5pPr marL="1828800" algn="l" rtl="0" eaLnBrk="0" fontAlgn="base" hangingPunct="0">
      <a:spcBef>
        <a:spcPct val="0"/>
      </a:spcBef>
      <a:spcAft>
        <a:spcPct val="0"/>
      </a:spcAft>
      <a:defRPr sz="2000" kern="1200">
        <a:solidFill>
          <a:schemeClr val="bg1"/>
        </a:solidFill>
        <a:latin typeface="Arial" charset="0"/>
        <a:ea typeface="+mn-ea"/>
        <a:cs typeface="+mn-cs"/>
      </a:defRPr>
    </a:lvl5pPr>
    <a:lvl6pPr marL="2286000" algn="l" defTabSz="914400" rtl="0" eaLnBrk="1" latinLnBrk="0" hangingPunct="1">
      <a:defRPr sz="2000" kern="1200">
        <a:solidFill>
          <a:schemeClr val="bg1"/>
        </a:solidFill>
        <a:latin typeface="Arial" charset="0"/>
        <a:ea typeface="+mn-ea"/>
        <a:cs typeface="+mn-cs"/>
      </a:defRPr>
    </a:lvl6pPr>
    <a:lvl7pPr marL="2743200" algn="l" defTabSz="914400" rtl="0" eaLnBrk="1" latinLnBrk="0" hangingPunct="1">
      <a:defRPr sz="2000" kern="1200">
        <a:solidFill>
          <a:schemeClr val="bg1"/>
        </a:solidFill>
        <a:latin typeface="Arial" charset="0"/>
        <a:ea typeface="+mn-ea"/>
        <a:cs typeface="+mn-cs"/>
      </a:defRPr>
    </a:lvl7pPr>
    <a:lvl8pPr marL="3200400" algn="l" defTabSz="914400" rtl="0" eaLnBrk="1" latinLnBrk="0" hangingPunct="1">
      <a:defRPr sz="2000" kern="1200">
        <a:solidFill>
          <a:schemeClr val="bg1"/>
        </a:solidFill>
        <a:latin typeface="Arial" charset="0"/>
        <a:ea typeface="+mn-ea"/>
        <a:cs typeface="+mn-cs"/>
      </a:defRPr>
    </a:lvl8pPr>
    <a:lvl9pPr marL="3657600" algn="l" defTabSz="914400" rtl="0" eaLnBrk="1" latinLnBrk="0" hangingPunct="1">
      <a:defRPr sz="2000" kern="1200">
        <a:solidFill>
          <a:schemeClr val="bg1"/>
        </a:solidFill>
        <a:latin typeface="Arial" charset="0"/>
        <a:ea typeface="+mn-ea"/>
        <a:cs typeface="+mn-cs"/>
      </a:defRPr>
    </a:lvl9pPr>
  </p:defaultTextStyle>
  <p:extLst>
    <p:ext uri="{EFAFB233-063F-42B5-8137-9DF3F51BA10A}">
      <p15:sldGuideLst xmlns:p15="http://schemas.microsoft.com/office/powerpoint/2012/main">
        <p15:guide id="1" orient="horz" pos="2248">
          <p15:clr>
            <a:srgbClr val="A4A3A4"/>
          </p15:clr>
        </p15:guide>
        <p15:guide id="2" pos="4160">
          <p15:clr>
            <a:srgbClr val="A4A3A4"/>
          </p15:clr>
        </p15:guide>
        <p15:guide id="3" pos="1520">
          <p15:clr>
            <a:srgbClr val="A4A3A4"/>
          </p15:clr>
        </p15:guide>
      </p15:sldGuideLst>
    </p:ext>
    <p:ext uri="{2D200454-40CA-4A62-9FC3-DE9A4176ACB9}">
      <p15:notesGuideLst xmlns:p15="http://schemas.microsoft.com/office/powerpoint/2012/main">
        <p15:guide id="1" orient="horz" pos="2929">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A37"/>
    <a:srgbClr val="FF9933"/>
    <a:srgbClr val="FF0000"/>
    <a:srgbClr val="4899FF"/>
    <a:srgbClr val="FFFFFF"/>
    <a:srgbClr val="FF6699"/>
    <a:srgbClr val="FFFF00"/>
    <a:srgbClr val="1B82FF"/>
    <a:srgbClr val="006EF4"/>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570" autoAdjust="0"/>
    <p:restoredTop sz="94591" autoAdjust="0"/>
  </p:normalViewPr>
  <p:slideViewPr>
    <p:cSldViewPr snapToGrid="0">
      <p:cViewPr varScale="1">
        <p:scale>
          <a:sx n="72" d="100"/>
          <a:sy n="72" d="100"/>
        </p:scale>
        <p:origin x="1435" y="-5"/>
      </p:cViewPr>
      <p:guideLst>
        <p:guide orient="horz" pos="2248"/>
        <p:guide pos="4160"/>
        <p:guide pos="1520"/>
      </p:guideLst>
    </p:cSldViewPr>
  </p:slideViewPr>
  <p:outlineViewPr>
    <p:cViewPr>
      <p:scale>
        <a:sx n="66" d="100"/>
        <a:sy n="66" d="100"/>
      </p:scale>
      <p:origin x="0" y="0"/>
    </p:cViewPr>
  </p:outlineViewPr>
  <p:notesTextViewPr>
    <p:cViewPr>
      <p:scale>
        <a:sx n="75" d="100"/>
        <a:sy n="75" d="100"/>
      </p:scale>
      <p:origin x="0" y="0"/>
    </p:cViewPr>
  </p:notesTextViewPr>
  <p:sorterViewPr>
    <p:cViewPr>
      <p:scale>
        <a:sx n="86" d="100"/>
        <a:sy n="86" d="100"/>
      </p:scale>
      <p:origin x="0" y="0"/>
    </p:cViewPr>
  </p:sorterViewPr>
  <p:notesViewPr>
    <p:cSldViewPr snapToGrid="0">
      <p:cViewPr>
        <p:scale>
          <a:sx n="100" d="100"/>
          <a:sy n="100" d="100"/>
        </p:scale>
        <p:origin x="-2172" y="-72"/>
      </p:cViewPr>
      <p:guideLst>
        <p:guide orient="horz" pos="2929"/>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37735" cy="464503"/>
          </a:xfrm>
          <a:prstGeom prst="rect">
            <a:avLst/>
          </a:prstGeom>
          <a:noFill/>
          <a:ln w="12700">
            <a:noFill/>
            <a:miter lim="800000"/>
            <a:headEnd type="none" w="sm" len="sm"/>
            <a:tailEnd type="none" w="sm" len="sm"/>
          </a:ln>
          <a:effectLst/>
        </p:spPr>
        <p:txBody>
          <a:bodyPr vert="horz" wrap="none" lIns="91659" tIns="45830" rIns="91659" bIns="45830" numCol="1" anchor="ctr" anchorCtr="0" compatLnSpc="1">
            <a:prstTxWarp prst="textNoShape">
              <a:avLst/>
            </a:prstTxWarp>
          </a:bodyPr>
          <a:lstStyle>
            <a:lvl1pPr defTabSz="916107">
              <a:defRPr sz="1200">
                <a:solidFill>
                  <a:schemeClr val="tx1"/>
                </a:solidFill>
                <a:latin typeface="Times New Roman" pitchFamily="18" charset="0"/>
              </a:defRPr>
            </a:lvl1pPr>
          </a:lstStyle>
          <a:p>
            <a:pPr>
              <a:defRPr/>
            </a:pPr>
            <a:endParaRPr lang="en-GB"/>
          </a:p>
        </p:txBody>
      </p:sp>
      <p:sp>
        <p:nvSpPr>
          <p:cNvPr id="44035" name="Rectangle 3"/>
          <p:cNvSpPr>
            <a:spLocks noGrp="1" noChangeArrowheads="1"/>
          </p:cNvSpPr>
          <p:nvPr>
            <p:ph type="dt" sz="quarter" idx="1"/>
          </p:nvPr>
        </p:nvSpPr>
        <p:spPr bwMode="auto">
          <a:xfrm>
            <a:off x="3972667" y="0"/>
            <a:ext cx="3037734" cy="464503"/>
          </a:xfrm>
          <a:prstGeom prst="rect">
            <a:avLst/>
          </a:prstGeom>
          <a:noFill/>
          <a:ln w="12700">
            <a:noFill/>
            <a:miter lim="800000"/>
            <a:headEnd type="none" w="sm" len="sm"/>
            <a:tailEnd type="none" w="sm" len="sm"/>
          </a:ln>
          <a:effectLst/>
        </p:spPr>
        <p:txBody>
          <a:bodyPr vert="horz" wrap="none" lIns="91659" tIns="45830" rIns="91659" bIns="45830" numCol="1" anchor="ctr" anchorCtr="0" compatLnSpc="1">
            <a:prstTxWarp prst="textNoShape">
              <a:avLst/>
            </a:prstTxWarp>
          </a:bodyPr>
          <a:lstStyle>
            <a:lvl1pPr algn="r" defTabSz="916107">
              <a:defRPr sz="1200">
                <a:solidFill>
                  <a:schemeClr val="tx1"/>
                </a:solidFill>
                <a:latin typeface="Arial" charset="0"/>
              </a:defRPr>
            </a:lvl1pPr>
          </a:lstStyle>
          <a:p>
            <a:pPr>
              <a:defRPr/>
            </a:pPr>
            <a:endParaRPr lang="en-GB"/>
          </a:p>
        </p:txBody>
      </p:sp>
      <p:sp>
        <p:nvSpPr>
          <p:cNvPr id="44036" name="Rectangle 4"/>
          <p:cNvSpPr>
            <a:spLocks noGrp="1" noChangeArrowheads="1"/>
          </p:cNvSpPr>
          <p:nvPr>
            <p:ph type="ftr" sz="quarter" idx="2"/>
          </p:nvPr>
        </p:nvSpPr>
        <p:spPr bwMode="auto">
          <a:xfrm>
            <a:off x="0" y="8831898"/>
            <a:ext cx="3037735" cy="464502"/>
          </a:xfrm>
          <a:prstGeom prst="rect">
            <a:avLst/>
          </a:prstGeom>
          <a:noFill/>
          <a:ln w="12700">
            <a:noFill/>
            <a:miter lim="800000"/>
            <a:headEnd type="none" w="sm" len="sm"/>
            <a:tailEnd type="none" w="sm" len="sm"/>
          </a:ln>
          <a:effectLst/>
        </p:spPr>
        <p:txBody>
          <a:bodyPr vert="horz" wrap="none" lIns="91659" tIns="45830" rIns="91659" bIns="45830" numCol="1" anchor="b" anchorCtr="0" compatLnSpc="1">
            <a:prstTxWarp prst="textNoShape">
              <a:avLst/>
            </a:prstTxWarp>
          </a:bodyPr>
          <a:lstStyle>
            <a:lvl1pPr defTabSz="916107">
              <a:defRPr sz="1200">
                <a:solidFill>
                  <a:schemeClr val="tx1"/>
                </a:solidFill>
                <a:latin typeface="Times New Roman" pitchFamily="18" charset="0"/>
              </a:defRPr>
            </a:lvl1pPr>
          </a:lstStyle>
          <a:p>
            <a:pPr>
              <a:defRPr/>
            </a:pPr>
            <a:endParaRPr lang="en-GB"/>
          </a:p>
        </p:txBody>
      </p:sp>
      <p:sp>
        <p:nvSpPr>
          <p:cNvPr id="44037" name="Rectangle 5"/>
          <p:cNvSpPr>
            <a:spLocks noGrp="1" noChangeArrowheads="1"/>
          </p:cNvSpPr>
          <p:nvPr>
            <p:ph type="sldNum" sz="quarter" idx="3"/>
          </p:nvPr>
        </p:nvSpPr>
        <p:spPr bwMode="auto">
          <a:xfrm>
            <a:off x="3972667" y="8831898"/>
            <a:ext cx="3037734" cy="464502"/>
          </a:xfrm>
          <a:prstGeom prst="rect">
            <a:avLst/>
          </a:prstGeom>
          <a:noFill/>
          <a:ln w="12700">
            <a:noFill/>
            <a:miter lim="800000"/>
            <a:headEnd type="none" w="sm" len="sm"/>
            <a:tailEnd type="none" w="sm" len="sm"/>
          </a:ln>
          <a:effectLst/>
        </p:spPr>
        <p:txBody>
          <a:bodyPr vert="horz" wrap="none" lIns="91659" tIns="45830" rIns="91659" bIns="45830" numCol="1" anchor="b" anchorCtr="0" compatLnSpc="1">
            <a:prstTxWarp prst="textNoShape">
              <a:avLst/>
            </a:prstTxWarp>
          </a:bodyPr>
          <a:lstStyle>
            <a:lvl1pPr algn="r" defTabSz="916107">
              <a:defRPr sz="1200">
                <a:solidFill>
                  <a:schemeClr val="tx1"/>
                </a:solidFill>
                <a:latin typeface="Arial" charset="0"/>
              </a:defRPr>
            </a:lvl1pPr>
          </a:lstStyle>
          <a:p>
            <a:pPr>
              <a:defRPr/>
            </a:pPr>
            <a:fld id="{B8D93F47-F43B-4A5A-AB97-72A411C4099E}" type="slidenum">
              <a:rPr lang="en-GB"/>
              <a:pPr>
                <a:defRPr/>
              </a:pPr>
              <a:t>‹#›</a:t>
            </a:fld>
            <a:endParaRPr lang="en-GB">
              <a:latin typeface="Times New Roman" pitchFamily="18" charset="0"/>
            </a:endParaRPr>
          </a:p>
        </p:txBody>
      </p:sp>
    </p:spTree>
    <p:extLst>
      <p:ext uri="{BB962C8B-B14F-4D97-AF65-F5344CB8AC3E}">
        <p14:creationId xmlns:p14="http://schemas.microsoft.com/office/powerpoint/2010/main" val="3614144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37735" cy="464503"/>
          </a:xfrm>
          <a:prstGeom prst="rect">
            <a:avLst/>
          </a:prstGeom>
          <a:noFill/>
          <a:ln w="12700">
            <a:noFill/>
            <a:miter lim="800000"/>
            <a:headEnd type="none" w="sm" len="sm"/>
            <a:tailEnd type="none" w="sm" len="sm"/>
          </a:ln>
          <a:effectLst/>
        </p:spPr>
        <p:txBody>
          <a:bodyPr vert="horz" wrap="none" lIns="91659" tIns="45830" rIns="91659" bIns="45830" numCol="1" anchor="ctr" anchorCtr="0" compatLnSpc="1">
            <a:prstTxWarp prst="textNoShape">
              <a:avLst/>
            </a:prstTxWarp>
          </a:bodyPr>
          <a:lstStyle>
            <a:lvl1pPr defTabSz="916107">
              <a:defRPr sz="1200">
                <a:solidFill>
                  <a:schemeClr val="tx1"/>
                </a:solidFill>
                <a:latin typeface="Times New Roman" pitchFamily="18" charset="0"/>
              </a:defRPr>
            </a:lvl1pPr>
          </a:lstStyle>
          <a:p>
            <a:pPr>
              <a:defRPr/>
            </a:pPr>
            <a:endParaRPr lang="en-GB"/>
          </a:p>
        </p:txBody>
      </p:sp>
      <p:sp>
        <p:nvSpPr>
          <p:cNvPr id="40963" name="Rectangle 3"/>
          <p:cNvSpPr>
            <a:spLocks noGrp="1" noChangeArrowheads="1"/>
          </p:cNvSpPr>
          <p:nvPr>
            <p:ph type="dt" idx="1"/>
          </p:nvPr>
        </p:nvSpPr>
        <p:spPr bwMode="auto">
          <a:xfrm>
            <a:off x="3972667" y="0"/>
            <a:ext cx="3037734" cy="464503"/>
          </a:xfrm>
          <a:prstGeom prst="rect">
            <a:avLst/>
          </a:prstGeom>
          <a:noFill/>
          <a:ln w="12700">
            <a:noFill/>
            <a:miter lim="800000"/>
            <a:headEnd type="none" w="sm" len="sm"/>
            <a:tailEnd type="none" w="sm" len="sm"/>
          </a:ln>
          <a:effectLst/>
        </p:spPr>
        <p:txBody>
          <a:bodyPr vert="horz" wrap="none" lIns="91659" tIns="45830" rIns="91659" bIns="45830" numCol="1" anchor="ctr" anchorCtr="0" compatLnSpc="1">
            <a:prstTxWarp prst="textNoShape">
              <a:avLst/>
            </a:prstTxWarp>
          </a:bodyPr>
          <a:lstStyle>
            <a:lvl1pPr algn="r" defTabSz="916107">
              <a:defRPr sz="1200">
                <a:solidFill>
                  <a:schemeClr val="tx1"/>
                </a:solidFill>
                <a:latin typeface="Times New Roman" pitchFamily="18" charset="0"/>
              </a:defRPr>
            </a:lvl1pPr>
          </a:lstStyle>
          <a:p>
            <a:pPr>
              <a:defRPr/>
            </a:pPr>
            <a:endParaRPr lang="en-GB"/>
          </a:p>
        </p:txBody>
      </p:sp>
      <p:sp>
        <p:nvSpPr>
          <p:cNvPr id="23556" name="Rectangle 4"/>
          <p:cNvSpPr>
            <a:spLocks noGrp="1" noRot="1" noChangeAspect="1" noChangeArrowheads="1" noTextEdit="1"/>
          </p:cNvSpPr>
          <p:nvPr>
            <p:ph type="sldImg" idx="2"/>
          </p:nvPr>
        </p:nvSpPr>
        <p:spPr bwMode="auto">
          <a:xfrm>
            <a:off x="1182688" y="696913"/>
            <a:ext cx="4643437" cy="34845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p:cNvSpPr>
            <a:spLocks noGrp="1" noChangeArrowheads="1"/>
          </p:cNvSpPr>
          <p:nvPr>
            <p:ph type="body" sz="quarter" idx="3"/>
          </p:nvPr>
        </p:nvSpPr>
        <p:spPr bwMode="auto">
          <a:xfrm>
            <a:off x="234525" y="4415156"/>
            <a:ext cx="6541350" cy="4183697"/>
          </a:xfrm>
          <a:prstGeom prst="rect">
            <a:avLst/>
          </a:prstGeom>
          <a:noFill/>
          <a:ln w="12700">
            <a:noFill/>
            <a:miter lim="800000"/>
            <a:headEnd type="none" w="sm" len="sm"/>
            <a:tailEnd type="none" w="sm" len="sm"/>
          </a:ln>
          <a:effectLst/>
        </p:spPr>
        <p:txBody>
          <a:bodyPr vert="horz" wrap="square" lIns="91659" tIns="45830" rIns="91659" bIns="458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0966" name="Rectangle 6"/>
          <p:cNvSpPr>
            <a:spLocks noGrp="1" noChangeArrowheads="1"/>
          </p:cNvSpPr>
          <p:nvPr>
            <p:ph type="ftr" sz="quarter" idx="4"/>
          </p:nvPr>
        </p:nvSpPr>
        <p:spPr bwMode="auto">
          <a:xfrm>
            <a:off x="0" y="8831898"/>
            <a:ext cx="3037735" cy="464502"/>
          </a:xfrm>
          <a:prstGeom prst="rect">
            <a:avLst/>
          </a:prstGeom>
          <a:noFill/>
          <a:ln w="12700">
            <a:noFill/>
            <a:miter lim="800000"/>
            <a:headEnd type="none" w="sm" len="sm"/>
            <a:tailEnd type="none" w="sm" len="sm"/>
          </a:ln>
          <a:effectLst/>
        </p:spPr>
        <p:txBody>
          <a:bodyPr vert="horz" wrap="none" lIns="91659" tIns="45830" rIns="91659" bIns="45830" numCol="1" anchor="b" anchorCtr="0" compatLnSpc="1">
            <a:prstTxWarp prst="textNoShape">
              <a:avLst/>
            </a:prstTxWarp>
          </a:bodyPr>
          <a:lstStyle>
            <a:lvl1pPr defTabSz="916107">
              <a:defRPr sz="1200">
                <a:solidFill>
                  <a:schemeClr val="tx1"/>
                </a:solidFill>
                <a:latin typeface="Times New Roman" pitchFamily="18" charset="0"/>
              </a:defRPr>
            </a:lvl1pPr>
          </a:lstStyle>
          <a:p>
            <a:pPr>
              <a:defRPr/>
            </a:pPr>
            <a:endParaRPr lang="en-GB"/>
          </a:p>
        </p:txBody>
      </p:sp>
      <p:sp>
        <p:nvSpPr>
          <p:cNvPr id="40967" name="Rectangle 7"/>
          <p:cNvSpPr>
            <a:spLocks noGrp="1" noChangeArrowheads="1"/>
          </p:cNvSpPr>
          <p:nvPr>
            <p:ph type="sldNum" sz="quarter" idx="5"/>
          </p:nvPr>
        </p:nvSpPr>
        <p:spPr bwMode="auto">
          <a:xfrm>
            <a:off x="3972667" y="8831898"/>
            <a:ext cx="3037734" cy="464502"/>
          </a:xfrm>
          <a:prstGeom prst="rect">
            <a:avLst/>
          </a:prstGeom>
          <a:noFill/>
          <a:ln w="12700">
            <a:noFill/>
            <a:miter lim="800000"/>
            <a:headEnd type="none" w="sm" len="sm"/>
            <a:tailEnd type="none" w="sm" len="sm"/>
          </a:ln>
          <a:effectLst/>
        </p:spPr>
        <p:txBody>
          <a:bodyPr vert="horz" wrap="none" lIns="91659" tIns="45830" rIns="91659" bIns="45830" numCol="1" anchor="b" anchorCtr="0" compatLnSpc="1">
            <a:prstTxWarp prst="textNoShape">
              <a:avLst/>
            </a:prstTxWarp>
          </a:bodyPr>
          <a:lstStyle>
            <a:lvl1pPr algn="r" defTabSz="916107">
              <a:defRPr sz="1200">
                <a:solidFill>
                  <a:schemeClr val="tx1"/>
                </a:solidFill>
                <a:latin typeface="Arial" charset="0"/>
              </a:defRPr>
            </a:lvl1pPr>
          </a:lstStyle>
          <a:p>
            <a:pPr>
              <a:defRPr/>
            </a:pPr>
            <a:fld id="{31EB9808-2A34-48DA-AD52-BB4BDA6E4407}" type="slidenum">
              <a:rPr lang="en-GB"/>
              <a:pPr>
                <a:defRPr/>
              </a:pPr>
              <a:t>‹#›</a:t>
            </a:fld>
            <a:endParaRPr lang="en-GB"/>
          </a:p>
        </p:txBody>
      </p:sp>
    </p:spTree>
    <p:extLst>
      <p:ext uri="{BB962C8B-B14F-4D97-AF65-F5344CB8AC3E}">
        <p14:creationId xmlns:p14="http://schemas.microsoft.com/office/powerpoint/2010/main" val="8111233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6107">
              <a:defRPr sz="2000">
                <a:solidFill>
                  <a:schemeClr val="bg1"/>
                </a:solidFill>
                <a:latin typeface="Arial" charset="0"/>
              </a:defRPr>
            </a:lvl1pPr>
            <a:lvl2pPr marL="741761" indent="-285293" defTabSz="916107">
              <a:defRPr sz="2000">
                <a:solidFill>
                  <a:schemeClr val="bg1"/>
                </a:solidFill>
                <a:latin typeface="Arial" charset="0"/>
              </a:defRPr>
            </a:lvl2pPr>
            <a:lvl3pPr marL="1141171" indent="-228234" defTabSz="916107">
              <a:defRPr sz="2000">
                <a:solidFill>
                  <a:schemeClr val="bg1"/>
                </a:solidFill>
                <a:latin typeface="Arial" charset="0"/>
              </a:defRPr>
            </a:lvl3pPr>
            <a:lvl4pPr marL="1597640" indent="-228234" defTabSz="916107">
              <a:defRPr sz="2000">
                <a:solidFill>
                  <a:schemeClr val="bg1"/>
                </a:solidFill>
                <a:latin typeface="Arial" charset="0"/>
              </a:defRPr>
            </a:lvl4pPr>
            <a:lvl5pPr marL="2054108" indent="-228234" defTabSz="916107">
              <a:defRPr sz="2000">
                <a:solidFill>
                  <a:schemeClr val="bg1"/>
                </a:solidFill>
                <a:latin typeface="Arial" charset="0"/>
              </a:defRPr>
            </a:lvl5pPr>
            <a:lvl6pPr marL="2510577" indent="-228234" defTabSz="916107" eaLnBrk="0" fontAlgn="base" hangingPunct="0">
              <a:spcBef>
                <a:spcPct val="0"/>
              </a:spcBef>
              <a:spcAft>
                <a:spcPct val="0"/>
              </a:spcAft>
              <a:defRPr sz="2000">
                <a:solidFill>
                  <a:schemeClr val="bg1"/>
                </a:solidFill>
                <a:latin typeface="Arial" charset="0"/>
              </a:defRPr>
            </a:lvl6pPr>
            <a:lvl7pPr marL="2967045" indent="-228234" defTabSz="916107" eaLnBrk="0" fontAlgn="base" hangingPunct="0">
              <a:spcBef>
                <a:spcPct val="0"/>
              </a:spcBef>
              <a:spcAft>
                <a:spcPct val="0"/>
              </a:spcAft>
              <a:defRPr sz="2000">
                <a:solidFill>
                  <a:schemeClr val="bg1"/>
                </a:solidFill>
                <a:latin typeface="Arial" charset="0"/>
              </a:defRPr>
            </a:lvl7pPr>
            <a:lvl8pPr marL="3423514" indent="-228234" defTabSz="916107" eaLnBrk="0" fontAlgn="base" hangingPunct="0">
              <a:spcBef>
                <a:spcPct val="0"/>
              </a:spcBef>
              <a:spcAft>
                <a:spcPct val="0"/>
              </a:spcAft>
              <a:defRPr sz="2000">
                <a:solidFill>
                  <a:schemeClr val="bg1"/>
                </a:solidFill>
                <a:latin typeface="Arial" charset="0"/>
              </a:defRPr>
            </a:lvl8pPr>
            <a:lvl9pPr marL="3879982" indent="-228234" defTabSz="916107" eaLnBrk="0" fontAlgn="base" hangingPunct="0">
              <a:spcBef>
                <a:spcPct val="0"/>
              </a:spcBef>
              <a:spcAft>
                <a:spcPct val="0"/>
              </a:spcAft>
              <a:defRPr sz="2000">
                <a:solidFill>
                  <a:schemeClr val="bg1"/>
                </a:solidFill>
                <a:latin typeface="Arial" charset="0"/>
              </a:defRPr>
            </a:lvl9pPr>
          </a:lstStyle>
          <a:p>
            <a:fld id="{7D3A694C-9B91-49DD-8A48-1A4C24487A4E}" type="slidenum">
              <a:rPr lang="en-GB" altLang="en-US" sz="1200">
                <a:solidFill>
                  <a:schemeClr val="tx1"/>
                </a:solidFill>
              </a:rPr>
              <a:pPr/>
              <a:t>1</a:t>
            </a:fld>
            <a:endParaRPr lang="en-GB" altLang="en-US" sz="1200">
              <a:solidFill>
                <a:schemeClr val="tx1"/>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defRPr/>
            </a:pPr>
            <a:endParaRPr lang="en-US" altLang="en-US"/>
          </a:p>
        </p:txBody>
      </p:sp>
      <p:pic>
        <p:nvPicPr>
          <p:cNvPr id="5"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71775" y="404813"/>
            <a:ext cx="3167063" cy="13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Rectangle 7"/>
          <p:cNvSpPr>
            <a:spLocks noGrp="1" noChangeArrowheads="1"/>
          </p:cNvSpPr>
          <p:nvPr>
            <p:ph type="ctrTitle"/>
          </p:nvPr>
        </p:nvSpPr>
        <p:spPr>
          <a:xfrm>
            <a:off x="2843213" y="2781300"/>
            <a:ext cx="6048375" cy="666750"/>
          </a:xfrm>
        </p:spPr>
        <p:txBody>
          <a:bodyPr anchor="t"/>
          <a:lstStyle>
            <a:lvl1pPr>
              <a:defRPr>
                <a:solidFill>
                  <a:schemeClr val="tx1"/>
                </a:solidFill>
              </a:defRPr>
            </a:lvl1pPr>
          </a:lstStyle>
          <a:p>
            <a:r>
              <a:rPr lang="en-GB"/>
              <a:t>Click to edit Master title style</a:t>
            </a:r>
          </a:p>
        </p:txBody>
      </p:sp>
      <p:sp>
        <p:nvSpPr>
          <p:cNvPr id="24584" name="Rectangle 8"/>
          <p:cNvSpPr>
            <a:spLocks noGrp="1" noChangeArrowheads="1"/>
          </p:cNvSpPr>
          <p:nvPr>
            <p:ph type="subTitle" idx="1"/>
          </p:nvPr>
        </p:nvSpPr>
        <p:spPr>
          <a:xfrm>
            <a:off x="2843213" y="3573463"/>
            <a:ext cx="6018212" cy="496887"/>
          </a:xfrm>
        </p:spPr>
        <p:txBody>
          <a:bodyPr lIns="91435" tIns="45718"/>
          <a:lstStyle>
            <a:lvl1pPr marL="0" indent="0">
              <a:buFont typeface="Wingdings" pitchFamily="2" charset="2"/>
              <a:buNone/>
              <a:defRPr b="1"/>
            </a:lvl1pPr>
          </a:lstStyle>
          <a:p>
            <a:r>
              <a:rPr lang="en-GB"/>
              <a:t>Click to edit Master subtitle style</a:t>
            </a:r>
          </a:p>
        </p:txBody>
      </p:sp>
    </p:spTree>
    <p:extLst>
      <p:ext uri="{BB962C8B-B14F-4D97-AF65-F5344CB8AC3E}">
        <p14:creationId xmlns:p14="http://schemas.microsoft.com/office/powerpoint/2010/main" val="40725975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sldNum" sz="quarter" idx="10"/>
          </p:nvPr>
        </p:nvSpPr>
        <p:spPr/>
        <p:txBody>
          <a:bodyPr/>
          <a:lstStyle>
            <a:lvl1pPr>
              <a:defRPr/>
            </a:lvl1pPr>
          </a:lstStyle>
          <a:p>
            <a:pPr>
              <a:defRPr/>
            </a:pPr>
            <a:fld id="{E5528A1F-41BA-4A9C-8E29-404304D11BA7}" type="slidenum">
              <a:rPr lang="en-US"/>
              <a:pPr>
                <a:defRPr/>
              </a:pPr>
              <a:t>‹#›</a:t>
            </a:fld>
            <a:endParaRPr lang="en-US"/>
          </a:p>
        </p:txBody>
      </p:sp>
    </p:spTree>
    <p:extLst>
      <p:ext uri="{BB962C8B-B14F-4D97-AF65-F5344CB8AC3E}">
        <p14:creationId xmlns:p14="http://schemas.microsoft.com/office/powerpoint/2010/main" val="255199913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672013" y="260350"/>
            <a:ext cx="1555750" cy="56086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260350"/>
            <a:ext cx="4519613" cy="56086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sldNum" sz="quarter" idx="10"/>
          </p:nvPr>
        </p:nvSpPr>
        <p:spPr/>
        <p:txBody>
          <a:bodyPr/>
          <a:lstStyle>
            <a:lvl1pPr>
              <a:defRPr/>
            </a:lvl1pPr>
          </a:lstStyle>
          <a:p>
            <a:pPr>
              <a:defRPr/>
            </a:pPr>
            <a:fld id="{CB084F18-412B-487B-AD22-1733DAA48C0C}" type="slidenum">
              <a:rPr lang="en-US"/>
              <a:pPr>
                <a:defRPr/>
              </a:pPr>
              <a:t>‹#›</a:t>
            </a:fld>
            <a:endParaRPr lang="en-US"/>
          </a:p>
        </p:txBody>
      </p:sp>
    </p:spTree>
    <p:extLst>
      <p:ext uri="{BB962C8B-B14F-4D97-AF65-F5344CB8AC3E}">
        <p14:creationId xmlns:p14="http://schemas.microsoft.com/office/powerpoint/2010/main" val="375099112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sldNum" sz="quarter" idx="10"/>
          </p:nvPr>
        </p:nvSpPr>
        <p:spPr/>
        <p:txBody>
          <a:bodyPr/>
          <a:lstStyle>
            <a:lvl1pPr>
              <a:defRPr/>
            </a:lvl1pPr>
          </a:lstStyle>
          <a:p>
            <a:pPr>
              <a:defRPr/>
            </a:pPr>
            <a:fld id="{C03EF428-CDC8-4F7A-BAE8-5FA134E3D3D4}" type="slidenum">
              <a:rPr lang="en-US"/>
              <a:pPr>
                <a:defRPr/>
              </a:pPr>
              <a:t>‹#›</a:t>
            </a:fld>
            <a:endParaRPr lang="en-US"/>
          </a:p>
        </p:txBody>
      </p:sp>
    </p:spTree>
    <p:extLst>
      <p:ext uri="{BB962C8B-B14F-4D97-AF65-F5344CB8AC3E}">
        <p14:creationId xmlns:p14="http://schemas.microsoft.com/office/powerpoint/2010/main" val="266664210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sldNum" sz="quarter" idx="10"/>
          </p:nvPr>
        </p:nvSpPr>
        <p:spPr/>
        <p:txBody>
          <a:bodyPr/>
          <a:lstStyle>
            <a:lvl1pPr>
              <a:defRPr/>
            </a:lvl1pPr>
          </a:lstStyle>
          <a:p>
            <a:pPr>
              <a:defRPr/>
            </a:pPr>
            <a:fld id="{013CD3C6-2CAC-4403-B5FF-40B9D9121F48}" type="slidenum">
              <a:rPr lang="en-US"/>
              <a:pPr>
                <a:defRPr/>
              </a:pPr>
              <a:t>‹#›</a:t>
            </a:fld>
            <a:endParaRPr lang="en-US"/>
          </a:p>
        </p:txBody>
      </p:sp>
    </p:spTree>
    <p:extLst>
      <p:ext uri="{BB962C8B-B14F-4D97-AF65-F5344CB8AC3E}">
        <p14:creationId xmlns:p14="http://schemas.microsoft.com/office/powerpoint/2010/main" val="88626985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9388" y="1341438"/>
            <a:ext cx="1890712"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22500" y="1341438"/>
            <a:ext cx="1892300"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sldNum" sz="quarter" idx="10"/>
          </p:nvPr>
        </p:nvSpPr>
        <p:spPr/>
        <p:txBody>
          <a:bodyPr/>
          <a:lstStyle>
            <a:lvl1pPr>
              <a:defRPr/>
            </a:lvl1pPr>
          </a:lstStyle>
          <a:p>
            <a:pPr>
              <a:defRPr/>
            </a:pPr>
            <a:fld id="{7BCA37FA-B176-4A36-842B-7F29A4CB439F}" type="slidenum">
              <a:rPr lang="en-US"/>
              <a:pPr>
                <a:defRPr/>
              </a:pPr>
              <a:t>‹#›</a:t>
            </a:fld>
            <a:endParaRPr lang="en-US"/>
          </a:p>
        </p:txBody>
      </p:sp>
    </p:spTree>
    <p:extLst>
      <p:ext uri="{BB962C8B-B14F-4D97-AF65-F5344CB8AC3E}">
        <p14:creationId xmlns:p14="http://schemas.microsoft.com/office/powerpoint/2010/main" val="418302473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sldNum" sz="quarter" idx="10"/>
          </p:nvPr>
        </p:nvSpPr>
        <p:spPr/>
        <p:txBody>
          <a:bodyPr/>
          <a:lstStyle>
            <a:lvl1pPr>
              <a:defRPr/>
            </a:lvl1pPr>
          </a:lstStyle>
          <a:p>
            <a:pPr>
              <a:defRPr/>
            </a:pPr>
            <a:fld id="{4CD054D6-3BFE-4E84-8CBC-529CDF485D4C}" type="slidenum">
              <a:rPr lang="en-US"/>
              <a:pPr>
                <a:defRPr/>
              </a:pPr>
              <a:t>‹#›</a:t>
            </a:fld>
            <a:endParaRPr lang="en-US"/>
          </a:p>
        </p:txBody>
      </p:sp>
    </p:spTree>
    <p:extLst>
      <p:ext uri="{BB962C8B-B14F-4D97-AF65-F5344CB8AC3E}">
        <p14:creationId xmlns:p14="http://schemas.microsoft.com/office/powerpoint/2010/main" val="156252364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sldNum" sz="quarter" idx="10"/>
          </p:nvPr>
        </p:nvSpPr>
        <p:spPr/>
        <p:txBody>
          <a:bodyPr/>
          <a:lstStyle>
            <a:lvl1pPr>
              <a:defRPr/>
            </a:lvl1pPr>
          </a:lstStyle>
          <a:p>
            <a:pPr>
              <a:defRPr/>
            </a:pPr>
            <a:fld id="{CEE0C762-EBE4-43E4-AD09-F4E6B7E32DAA}" type="slidenum">
              <a:rPr lang="en-US"/>
              <a:pPr>
                <a:defRPr/>
              </a:pPr>
              <a:t>‹#›</a:t>
            </a:fld>
            <a:endParaRPr lang="en-US"/>
          </a:p>
        </p:txBody>
      </p:sp>
    </p:spTree>
    <p:extLst>
      <p:ext uri="{BB962C8B-B14F-4D97-AF65-F5344CB8AC3E}">
        <p14:creationId xmlns:p14="http://schemas.microsoft.com/office/powerpoint/2010/main" val="132632477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p:txBody>
          <a:bodyPr/>
          <a:lstStyle>
            <a:lvl1pPr>
              <a:defRPr/>
            </a:lvl1pPr>
          </a:lstStyle>
          <a:p>
            <a:pPr>
              <a:defRPr/>
            </a:pPr>
            <a:fld id="{4536DC36-AAC3-4E8D-82F7-623833A08C6D}" type="slidenum">
              <a:rPr lang="en-US"/>
              <a:pPr>
                <a:defRPr/>
              </a:pPr>
              <a:t>‹#›</a:t>
            </a:fld>
            <a:endParaRPr lang="en-US"/>
          </a:p>
        </p:txBody>
      </p:sp>
    </p:spTree>
    <p:extLst>
      <p:ext uri="{BB962C8B-B14F-4D97-AF65-F5344CB8AC3E}">
        <p14:creationId xmlns:p14="http://schemas.microsoft.com/office/powerpoint/2010/main" val="373795281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sldNum" sz="quarter" idx="10"/>
          </p:nvPr>
        </p:nvSpPr>
        <p:spPr/>
        <p:txBody>
          <a:bodyPr/>
          <a:lstStyle>
            <a:lvl1pPr>
              <a:defRPr/>
            </a:lvl1pPr>
          </a:lstStyle>
          <a:p>
            <a:pPr>
              <a:defRPr/>
            </a:pPr>
            <a:fld id="{E045B43F-09A1-4F47-AD39-C9DB7066117E}" type="slidenum">
              <a:rPr lang="en-US"/>
              <a:pPr>
                <a:defRPr/>
              </a:pPr>
              <a:t>‹#›</a:t>
            </a:fld>
            <a:endParaRPr lang="en-US"/>
          </a:p>
        </p:txBody>
      </p:sp>
    </p:spTree>
    <p:extLst>
      <p:ext uri="{BB962C8B-B14F-4D97-AF65-F5344CB8AC3E}">
        <p14:creationId xmlns:p14="http://schemas.microsoft.com/office/powerpoint/2010/main" val="61970004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sldNum" sz="quarter" idx="10"/>
          </p:nvPr>
        </p:nvSpPr>
        <p:spPr/>
        <p:txBody>
          <a:bodyPr/>
          <a:lstStyle>
            <a:lvl1pPr>
              <a:defRPr/>
            </a:lvl1pPr>
          </a:lstStyle>
          <a:p>
            <a:pPr>
              <a:defRPr/>
            </a:pPr>
            <a:fld id="{A239A640-26D9-469E-9313-9699C03FA8FD}" type="slidenum">
              <a:rPr lang="en-US"/>
              <a:pPr>
                <a:defRPr/>
              </a:pPr>
              <a:t>‹#›</a:t>
            </a:fld>
            <a:endParaRPr lang="en-US"/>
          </a:p>
        </p:txBody>
      </p:sp>
    </p:spTree>
    <p:extLst>
      <p:ext uri="{BB962C8B-B14F-4D97-AF65-F5344CB8AC3E}">
        <p14:creationId xmlns:p14="http://schemas.microsoft.com/office/powerpoint/2010/main" val="252730563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79388" y="1341438"/>
            <a:ext cx="3935412" cy="452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8000" tIns="288000" rIns="91435" bIns="4571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7" name="Rectangle 3"/>
          <p:cNvSpPr>
            <a:spLocks noGrp="1" noChangeArrowheads="1"/>
          </p:cNvSpPr>
          <p:nvPr>
            <p:ph type="title"/>
          </p:nvPr>
        </p:nvSpPr>
        <p:spPr bwMode="auto">
          <a:xfrm>
            <a:off x="0" y="260350"/>
            <a:ext cx="6227763"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91435" tIns="45718" rIns="91435" bIns="45718" numCol="1" anchor="ctr" anchorCtr="0" compatLnSpc="1">
            <a:prstTxWarp prst="textNoShape">
              <a:avLst/>
            </a:prstTxWarp>
          </a:bodyPr>
          <a:lstStyle/>
          <a:p>
            <a:pPr lvl="0"/>
            <a:r>
              <a:rPr lang="en-GB" altLang="en-US"/>
              <a:t>Click to edit Master title style</a:t>
            </a:r>
          </a:p>
        </p:txBody>
      </p:sp>
      <p:sp>
        <p:nvSpPr>
          <p:cNvPr id="1028" name="Rectangle 4"/>
          <p:cNvSpPr>
            <a:spLocks noChangeArrowheads="1"/>
          </p:cNvSpPr>
          <p:nvPr/>
        </p:nvSpPr>
        <p:spPr bwMode="auto">
          <a:xfrm>
            <a:off x="0" y="0"/>
            <a:ext cx="9144000" cy="6858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defRPr/>
            </a:pPr>
            <a:endParaRPr lang="en-US" altLang="en-US"/>
          </a:p>
        </p:txBody>
      </p:sp>
      <p:sp>
        <p:nvSpPr>
          <p:cNvPr id="1029" name="Text Box 6"/>
          <p:cNvSpPr txBox="1">
            <a:spLocks noChangeArrowheads="1"/>
          </p:cNvSpPr>
          <p:nvPr/>
        </p:nvSpPr>
        <p:spPr bwMode="auto">
          <a:xfrm>
            <a:off x="0" y="6613525"/>
            <a:ext cx="2249488" cy="244475"/>
          </a:xfrm>
          <a:prstGeom prst="rect">
            <a:avLst/>
          </a:prstGeom>
          <a:solidFill>
            <a:schemeClr val="bg1">
              <a:alpha val="50195"/>
            </a:schemeClr>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spcBef>
                <a:spcPct val="50000"/>
              </a:spcBef>
              <a:defRPr/>
            </a:pPr>
            <a:r>
              <a:rPr lang="en-GB" sz="1000" i="1">
                <a:solidFill>
                  <a:schemeClr val="tx1"/>
                </a:solidFill>
              </a:rPr>
              <a:t>www.ccsds.org</a:t>
            </a:r>
            <a:endParaRPr lang="en-GB" sz="1000" i="1">
              <a:solidFill>
                <a:schemeClr val="tx1"/>
              </a:solidFill>
              <a:latin typeface="Times New Roman" pitchFamily="18" charset="0"/>
            </a:endParaRPr>
          </a:p>
        </p:txBody>
      </p:sp>
      <p:pic>
        <p:nvPicPr>
          <p:cNvPr id="1030" name="Picture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451725" y="260350"/>
            <a:ext cx="14097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3" name="Rectangle 11"/>
          <p:cNvSpPr>
            <a:spLocks noGrp="1" noChangeArrowheads="1"/>
          </p:cNvSpPr>
          <p:nvPr>
            <p:ph type="sldNum" sz="quarter" idx="4"/>
          </p:nvPr>
        </p:nvSpPr>
        <p:spPr bwMode="auto">
          <a:xfrm>
            <a:off x="7010400" y="6597650"/>
            <a:ext cx="2133600" cy="4270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Times New Roman" pitchFamily="18" charset="0"/>
              </a:defRPr>
            </a:lvl1pPr>
          </a:lstStyle>
          <a:p>
            <a:pPr>
              <a:defRPr/>
            </a:pPr>
            <a:fld id="{2AB33348-EFC2-4780-A34E-D2A7EB749224}" type="slidenum">
              <a:rPr lang="en-US"/>
              <a:pPr>
                <a:defRPr/>
              </a:pPr>
              <a:t>‹#›</a:t>
            </a:fld>
            <a:endParaRPr lang="en-US"/>
          </a:p>
        </p:txBody>
      </p:sp>
      <p:sp>
        <p:nvSpPr>
          <p:cNvPr id="1032" name="Rectangle 13"/>
          <p:cNvSpPr>
            <a:spLocks noChangeArrowheads="1"/>
          </p:cNvSpPr>
          <p:nvPr userDrawn="1"/>
        </p:nvSpPr>
        <p:spPr bwMode="auto">
          <a:xfrm>
            <a:off x="0" y="981075"/>
            <a:ext cx="9144000" cy="74613"/>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4212" r:id="rId1"/>
    <p:sldLayoutId id="2147484213" r:id="rId2"/>
    <p:sldLayoutId id="2147484214" r:id="rId3"/>
    <p:sldLayoutId id="2147484215" r:id="rId4"/>
    <p:sldLayoutId id="2147484216" r:id="rId5"/>
    <p:sldLayoutId id="2147484217" r:id="rId6"/>
    <p:sldLayoutId id="2147484218" r:id="rId7"/>
    <p:sldLayoutId id="2147484219" r:id="rId8"/>
    <p:sldLayoutId id="2147484220" r:id="rId9"/>
    <p:sldLayoutId id="2147484221" r:id="rId10"/>
    <p:sldLayoutId id="2147484222" r:id="rId11"/>
  </p:sldLayoutIdLst>
  <p:transition/>
  <p:hf hdr="0" ftr="0" dt="0"/>
  <p:txStyles>
    <p:titleStyle>
      <a:lvl1pPr algn="l" rtl="0" eaLnBrk="0" fontAlgn="base" hangingPunct="0">
        <a:spcBef>
          <a:spcPct val="0"/>
        </a:spcBef>
        <a:spcAft>
          <a:spcPct val="0"/>
        </a:spcAft>
        <a:defRPr sz="3200" b="1">
          <a:solidFill>
            <a:srgbClr val="FF7D0A"/>
          </a:solidFill>
          <a:latin typeface="+mj-lt"/>
          <a:ea typeface="+mj-ea"/>
          <a:cs typeface="+mj-cs"/>
        </a:defRPr>
      </a:lvl1pPr>
      <a:lvl2pPr algn="l" rtl="0" eaLnBrk="0" fontAlgn="base" hangingPunct="0">
        <a:spcBef>
          <a:spcPct val="0"/>
        </a:spcBef>
        <a:spcAft>
          <a:spcPct val="0"/>
        </a:spcAft>
        <a:defRPr sz="3200" b="1">
          <a:solidFill>
            <a:srgbClr val="FF7D0A"/>
          </a:solidFill>
          <a:latin typeface="Arial" charset="0"/>
        </a:defRPr>
      </a:lvl2pPr>
      <a:lvl3pPr algn="l" rtl="0" eaLnBrk="0" fontAlgn="base" hangingPunct="0">
        <a:spcBef>
          <a:spcPct val="0"/>
        </a:spcBef>
        <a:spcAft>
          <a:spcPct val="0"/>
        </a:spcAft>
        <a:defRPr sz="3200" b="1">
          <a:solidFill>
            <a:srgbClr val="FF7D0A"/>
          </a:solidFill>
          <a:latin typeface="Arial" charset="0"/>
        </a:defRPr>
      </a:lvl3pPr>
      <a:lvl4pPr algn="l" rtl="0" eaLnBrk="0" fontAlgn="base" hangingPunct="0">
        <a:spcBef>
          <a:spcPct val="0"/>
        </a:spcBef>
        <a:spcAft>
          <a:spcPct val="0"/>
        </a:spcAft>
        <a:defRPr sz="3200" b="1">
          <a:solidFill>
            <a:srgbClr val="FF7D0A"/>
          </a:solidFill>
          <a:latin typeface="Arial" charset="0"/>
        </a:defRPr>
      </a:lvl4pPr>
      <a:lvl5pPr algn="l" rtl="0" eaLnBrk="0" fontAlgn="base" hangingPunct="0">
        <a:spcBef>
          <a:spcPct val="0"/>
        </a:spcBef>
        <a:spcAft>
          <a:spcPct val="0"/>
        </a:spcAft>
        <a:defRPr sz="3200" b="1">
          <a:solidFill>
            <a:srgbClr val="FF7D0A"/>
          </a:solidFill>
          <a:latin typeface="Arial" charset="0"/>
        </a:defRPr>
      </a:lvl5pPr>
      <a:lvl6pPr marL="457200" algn="l" rtl="0" eaLnBrk="0" fontAlgn="base" hangingPunct="0">
        <a:spcBef>
          <a:spcPct val="0"/>
        </a:spcBef>
        <a:spcAft>
          <a:spcPct val="0"/>
        </a:spcAft>
        <a:defRPr sz="3200" b="1">
          <a:solidFill>
            <a:srgbClr val="FF7D0A"/>
          </a:solidFill>
          <a:latin typeface="Arial" charset="0"/>
        </a:defRPr>
      </a:lvl6pPr>
      <a:lvl7pPr marL="914400" algn="l" rtl="0" eaLnBrk="0" fontAlgn="base" hangingPunct="0">
        <a:spcBef>
          <a:spcPct val="0"/>
        </a:spcBef>
        <a:spcAft>
          <a:spcPct val="0"/>
        </a:spcAft>
        <a:defRPr sz="3200" b="1">
          <a:solidFill>
            <a:srgbClr val="FF7D0A"/>
          </a:solidFill>
          <a:latin typeface="Arial" charset="0"/>
        </a:defRPr>
      </a:lvl7pPr>
      <a:lvl8pPr marL="1371600" algn="l" rtl="0" eaLnBrk="0" fontAlgn="base" hangingPunct="0">
        <a:spcBef>
          <a:spcPct val="0"/>
        </a:spcBef>
        <a:spcAft>
          <a:spcPct val="0"/>
        </a:spcAft>
        <a:defRPr sz="3200" b="1">
          <a:solidFill>
            <a:srgbClr val="FF7D0A"/>
          </a:solidFill>
          <a:latin typeface="Arial" charset="0"/>
        </a:defRPr>
      </a:lvl8pPr>
      <a:lvl9pPr marL="1828800" algn="l" rtl="0" eaLnBrk="0" fontAlgn="base" hangingPunct="0">
        <a:spcBef>
          <a:spcPct val="0"/>
        </a:spcBef>
        <a:spcAft>
          <a:spcPct val="0"/>
        </a:spcAft>
        <a:defRPr sz="3200" b="1">
          <a:solidFill>
            <a:srgbClr val="FF7D0A"/>
          </a:solidFill>
          <a:latin typeface="Arial" charset="0"/>
        </a:defRPr>
      </a:lvl9pPr>
    </p:titleStyle>
    <p:bodyStyle>
      <a:lvl1pPr marL="228600" indent="-228600" algn="l" rtl="0" eaLnBrk="0" fontAlgn="base" hangingPunct="0">
        <a:spcBef>
          <a:spcPct val="50000"/>
        </a:spcBef>
        <a:spcAft>
          <a:spcPct val="0"/>
        </a:spcAft>
        <a:buClr>
          <a:schemeClr val="tx1"/>
        </a:buClr>
        <a:buSzPct val="75000"/>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q"/>
        <a:defRPr sz="2000">
          <a:solidFill>
            <a:schemeClr val="tx1"/>
          </a:solidFill>
          <a:latin typeface="+mn-lt"/>
        </a:defRPr>
      </a:lvl2pPr>
      <a:lvl3pPr marL="1143000" indent="-228600" algn="l" rtl="0" eaLnBrk="0" fontAlgn="base" hangingPunct="0">
        <a:spcBef>
          <a:spcPct val="20000"/>
        </a:spcBef>
        <a:spcAft>
          <a:spcPct val="0"/>
        </a:spcAft>
        <a:buClr>
          <a:schemeClr val="tx1"/>
        </a:buClr>
        <a:buSzPct val="60000"/>
        <a:buChar char="•"/>
        <a:defRPr>
          <a:solidFill>
            <a:schemeClr val="tx1"/>
          </a:solidFill>
          <a:latin typeface="+mn-lt"/>
        </a:defRPr>
      </a:lvl3pPr>
      <a:lvl4pPr marL="1600200" indent="-228600" algn="l" rtl="0" eaLnBrk="0" fontAlgn="base" hangingPunct="0">
        <a:spcBef>
          <a:spcPct val="20000"/>
        </a:spcBef>
        <a:spcAft>
          <a:spcPct val="0"/>
        </a:spcAft>
        <a:buClr>
          <a:schemeClr val="tx1"/>
        </a:buClr>
        <a:buSzPct val="60000"/>
        <a:buChar char="o"/>
        <a:defRPr sz="1600">
          <a:solidFill>
            <a:schemeClr val="tx1"/>
          </a:solidFill>
          <a:latin typeface="+mn-lt"/>
        </a:defRPr>
      </a:lvl4pPr>
      <a:lvl5pPr marL="2057400" indent="-228600" algn="l" rtl="0" eaLnBrk="0" fontAlgn="base" hangingPunct="0">
        <a:spcBef>
          <a:spcPct val="20000"/>
        </a:spcBef>
        <a:spcAft>
          <a:spcPct val="0"/>
        </a:spcAft>
        <a:buClr>
          <a:schemeClr val="tx1"/>
        </a:buClr>
        <a:buSzPct val="65000"/>
        <a:buChar char="•"/>
        <a:defRPr sz="1400">
          <a:solidFill>
            <a:schemeClr val="tx1"/>
          </a:solidFill>
          <a:latin typeface="+mn-lt"/>
        </a:defRPr>
      </a:lvl5pPr>
      <a:lvl6pPr marL="2514600" indent="-228600" algn="l" rtl="0" eaLnBrk="0" fontAlgn="base" hangingPunct="0">
        <a:spcBef>
          <a:spcPct val="20000"/>
        </a:spcBef>
        <a:spcAft>
          <a:spcPct val="0"/>
        </a:spcAft>
        <a:buClr>
          <a:schemeClr val="tx1"/>
        </a:buClr>
        <a:buSzPct val="65000"/>
        <a:buChar char="•"/>
        <a:defRPr sz="1400">
          <a:solidFill>
            <a:schemeClr val="tx1"/>
          </a:solidFill>
          <a:latin typeface="+mn-lt"/>
        </a:defRPr>
      </a:lvl6pPr>
      <a:lvl7pPr marL="2971800" indent="-228600" algn="l" rtl="0" eaLnBrk="0" fontAlgn="base" hangingPunct="0">
        <a:spcBef>
          <a:spcPct val="20000"/>
        </a:spcBef>
        <a:spcAft>
          <a:spcPct val="0"/>
        </a:spcAft>
        <a:buClr>
          <a:schemeClr val="tx1"/>
        </a:buClr>
        <a:buSzPct val="65000"/>
        <a:buChar char="•"/>
        <a:defRPr sz="1400">
          <a:solidFill>
            <a:schemeClr val="tx1"/>
          </a:solidFill>
          <a:latin typeface="+mn-lt"/>
        </a:defRPr>
      </a:lvl7pPr>
      <a:lvl8pPr marL="3429000" indent="-228600" algn="l" rtl="0" eaLnBrk="0" fontAlgn="base" hangingPunct="0">
        <a:spcBef>
          <a:spcPct val="20000"/>
        </a:spcBef>
        <a:spcAft>
          <a:spcPct val="0"/>
        </a:spcAft>
        <a:buClr>
          <a:schemeClr val="tx1"/>
        </a:buClr>
        <a:buSzPct val="65000"/>
        <a:buChar char="•"/>
        <a:defRPr sz="1400">
          <a:solidFill>
            <a:schemeClr val="tx1"/>
          </a:solidFill>
          <a:latin typeface="+mn-lt"/>
        </a:defRPr>
      </a:lvl8pPr>
      <a:lvl9pPr marL="3886200" indent="-228600" algn="l" rtl="0" eaLnBrk="0" fontAlgn="base" hangingPunct="0">
        <a:spcBef>
          <a:spcPct val="20000"/>
        </a:spcBef>
        <a:spcAft>
          <a:spcPct val="0"/>
        </a:spcAft>
        <a:buClr>
          <a:schemeClr val="tx1"/>
        </a:buClr>
        <a:buSzPct val="6500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722313" y="2409825"/>
            <a:ext cx="7442200" cy="1972052"/>
          </a:xfrm>
          <a:ln w="28575">
            <a:solidFill>
              <a:schemeClr val="tx1"/>
            </a:solidFill>
            <a:miter lim="800000"/>
            <a:headEnd/>
            <a:tailEnd/>
          </a:ln>
        </p:spPr>
        <p:txBody>
          <a:bodyPr anchor="ctr"/>
          <a:lstStyle/>
          <a:p>
            <a:pPr algn="ctr">
              <a:defRPr/>
            </a:pPr>
            <a:r>
              <a:rPr lang="en-US" dirty="0"/>
              <a:t>CSTS Versioning</a:t>
            </a:r>
            <a:br>
              <a:rPr lang="en-US" dirty="0"/>
            </a:br>
            <a:r>
              <a:rPr lang="en-US" dirty="0"/>
              <a:t>(FF pseudo-RID JPL-PS-3)</a:t>
            </a:r>
            <a:endParaRPr lang="en-GB" dirty="0">
              <a:solidFill>
                <a:srgbClr val="FF0000"/>
              </a:solidFill>
            </a:endParaRPr>
          </a:p>
        </p:txBody>
      </p:sp>
      <p:sp>
        <p:nvSpPr>
          <p:cNvPr id="13315" name="Rectangle 2"/>
          <p:cNvSpPr>
            <a:spLocks noGrp="1" noChangeArrowheads="1"/>
          </p:cNvSpPr>
          <p:nvPr>
            <p:ph type="subTitle" idx="1"/>
          </p:nvPr>
        </p:nvSpPr>
        <p:spPr>
          <a:xfrm>
            <a:off x="722313" y="4535786"/>
            <a:ext cx="7594600" cy="1515697"/>
          </a:xfrm>
        </p:spPr>
        <p:txBody>
          <a:bodyPr/>
          <a:lstStyle/>
          <a:p>
            <a:pPr algn="ctr">
              <a:lnSpc>
                <a:spcPct val="80000"/>
              </a:lnSpc>
              <a:tabLst>
                <a:tab pos="3200400" algn="l"/>
              </a:tabLst>
            </a:pPr>
            <a:r>
              <a:rPr lang="en-US" altLang="en-US" sz="1400" dirty="0"/>
              <a:t>12 March 2020</a:t>
            </a:r>
          </a:p>
          <a:p>
            <a:pPr algn="ctr">
              <a:lnSpc>
                <a:spcPct val="80000"/>
              </a:lnSpc>
              <a:tabLst>
                <a:tab pos="3200400" algn="l"/>
              </a:tabLst>
            </a:pPr>
            <a:endParaRPr lang="en-US" altLang="en-US" sz="1400" dirty="0"/>
          </a:p>
          <a:p>
            <a:pPr algn="ctr">
              <a:lnSpc>
                <a:spcPct val="80000"/>
              </a:lnSpc>
              <a:tabLst>
                <a:tab pos="3200400" algn="l"/>
              </a:tabLst>
            </a:pPr>
            <a:r>
              <a:rPr lang="en-US" altLang="en-US" sz="1400" i="1" dirty="0"/>
              <a:t>John Pietras</a:t>
            </a:r>
          </a:p>
          <a:p>
            <a:pPr algn="ctr">
              <a:lnSpc>
                <a:spcPct val="80000"/>
              </a:lnSpc>
              <a:tabLst>
                <a:tab pos="3200400" algn="l"/>
              </a:tabLst>
            </a:pPr>
            <a:r>
              <a:rPr lang="en-US" altLang="en-US" sz="1400" i="1" dirty="0"/>
              <a:t>Global Science and Technology, Inc.</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60350"/>
            <a:ext cx="3625702" cy="611188"/>
          </a:xfrm>
        </p:spPr>
        <p:txBody>
          <a:bodyPr/>
          <a:lstStyle/>
          <a:p>
            <a:r>
              <a:rPr lang="en-US" sz="2400" dirty="0"/>
              <a:t>Background (1 of 2)</a:t>
            </a:r>
          </a:p>
        </p:txBody>
      </p:sp>
      <p:sp>
        <p:nvSpPr>
          <p:cNvPr id="3" name="Content Placeholder 2"/>
          <p:cNvSpPr>
            <a:spLocks noGrp="1"/>
          </p:cNvSpPr>
          <p:nvPr>
            <p:ph idx="1"/>
          </p:nvPr>
        </p:nvSpPr>
        <p:spPr>
          <a:xfrm>
            <a:off x="117836" y="1015101"/>
            <a:ext cx="8707188" cy="5796068"/>
          </a:xfrm>
        </p:spPr>
        <p:txBody>
          <a:bodyPr/>
          <a:lstStyle/>
          <a:p>
            <a:r>
              <a:rPr lang="en-US" sz="1600" dirty="0"/>
              <a:t>Each CSTS Specification references the procedures of one and only one version (issue) of the CSTS Specification Framework (SFW)</a:t>
            </a:r>
          </a:p>
          <a:p>
            <a:pPr lvl="1"/>
            <a:r>
              <a:rPr lang="en-US" sz="1400" dirty="0"/>
              <a:t>References section “boilerplate” has been changed in the FF-CSTS book</a:t>
            </a:r>
          </a:p>
          <a:p>
            <a:pPr lvl="2"/>
            <a:r>
              <a:rPr lang="en-US" sz="1200" dirty="0"/>
              <a:t>Normally, future versions of all referenced documents are candidates for being used by implementations of the FF service</a:t>
            </a:r>
          </a:p>
          <a:p>
            <a:pPr lvl="2"/>
            <a:r>
              <a:rPr lang="en-US" sz="1200" dirty="0"/>
              <a:t>The modification of the boilerplate excludes the future versions of the SFW from being used with “this” version of the FF specification: the SFW version cited by a given version of the CSTS specification is the </a:t>
            </a:r>
            <a:r>
              <a:rPr lang="en-US" sz="1200" b="1" dirty="0">
                <a:effectLst>
                  <a:outerShdw blurRad="38100" dist="38100" dir="2700000" algn="tl">
                    <a:srgbClr val="000000">
                      <a:alpha val="43137"/>
                    </a:srgbClr>
                  </a:outerShdw>
                </a:effectLst>
              </a:rPr>
              <a:t>only</a:t>
            </a:r>
            <a:r>
              <a:rPr lang="en-US" sz="1200" dirty="0"/>
              <a:t> version that can be used with that CSTS version.</a:t>
            </a:r>
          </a:p>
          <a:p>
            <a:pPr lvl="1"/>
            <a:r>
              <a:rPr lang="en-US" sz="1400" dirty="0"/>
              <a:t>All CSTS specifications will (eventually) carry this modification of the boilerplate and be constrained to use only the referenced SFW version.</a:t>
            </a:r>
          </a:p>
          <a:p>
            <a:r>
              <a:rPr lang="en-US" sz="1600" dirty="0"/>
              <a:t>While reviewing the post-Red Book draft of the FF-CSTS book to see how the use of the FF service in support of Delay Tolerant Networking (DTN) was addressed in response to pseudo-RID JPL PS-1, Peter Shames encountered, and subsequently objected to, excluding future versions of the SFW from possible use by future implementations of the B-1 version of the FF service</a:t>
            </a:r>
          </a:p>
          <a:p>
            <a:pPr lvl="1"/>
            <a:r>
              <a:rPr lang="en-US" sz="1400" dirty="0"/>
              <a:t>After several rounds of correspondence, Mr. Shames understands why this restriction is in place</a:t>
            </a:r>
          </a:p>
          <a:p>
            <a:pPr lvl="1"/>
            <a:r>
              <a:rPr lang="en-US" sz="1400" dirty="0"/>
              <a:t>However, Mr. Shames is rightfully concerned that when the SFW has multiple versions, any older “active” CSTS specification that references a previous version of the SFW essentially keeps that older version also active</a:t>
            </a:r>
          </a:p>
          <a:p>
            <a:pPr lvl="2"/>
            <a:r>
              <a:rPr lang="en-US" sz="1200" dirty="0"/>
              <a:t>This is a different paradigm from the current “one Blue (active), possibly multiple Silver versions” approach</a:t>
            </a:r>
          </a:p>
          <a:p>
            <a:endParaRPr lang="en-US" sz="1400" b="1"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2</a:t>
            </a:fld>
            <a:endParaRPr lang="en-US"/>
          </a:p>
        </p:txBody>
      </p:sp>
    </p:spTree>
    <p:extLst>
      <p:ext uri="{BB962C8B-B14F-4D97-AF65-F5344CB8AC3E}">
        <p14:creationId xmlns:p14="http://schemas.microsoft.com/office/powerpoint/2010/main" val="250835482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3</a:t>
            </a:fld>
            <a:endParaRPr lang="en-US"/>
          </a:p>
        </p:txBody>
      </p:sp>
      <p:sp>
        <p:nvSpPr>
          <p:cNvPr id="6" name="Content Placeholder 2"/>
          <p:cNvSpPr>
            <a:spLocks noGrp="1"/>
          </p:cNvSpPr>
          <p:nvPr>
            <p:ph idx="1"/>
          </p:nvPr>
        </p:nvSpPr>
        <p:spPr>
          <a:xfrm>
            <a:off x="87707" y="976388"/>
            <a:ext cx="8705819" cy="5834781"/>
          </a:xfrm>
        </p:spPr>
        <p:txBody>
          <a:bodyPr/>
          <a:lstStyle/>
          <a:p>
            <a:r>
              <a:rPr lang="en-US" sz="1800" dirty="0"/>
              <a:t>J. Pietras stated to Mr. Shames his belief that the CSTSWG would update each older CSTS specification as soon as reasonably possible to bring it into compliance with the current version of the SFW</a:t>
            </a:r>
          </a:p>
          <a:p>
            <a:pPr lvl="1"/>
            <a:r>
              <a:rPr lang="en-US" sz="1600" dirty="0"/>
              <a:t>At any given time, there might be at most a few versions of the SFW that are actively referenced by CSTS Blue Books</a:t>
            </a:r>
          </a:p>
          <a:p>
            <a:pPr lvl="1"/>
            <a:r>
              <a:rPr lang="en-US" sz="1600" dirty="0"/>
              <a:t>In the (hopefully near) future, updates to the SFW will decrease in frequency, and those updates that do occur will be focused on features (e.g., procedures) needed by new services but that do not affect existing services except superficially)</a:t>
            </a:r>
          </a:p>
          <a:p>
            <a:pPr lvl="2"/>
            <a:r>
              <a:rPr lang="en-US" sz="1400" dirty="0"/>
              <a:t>Required updates of existing CSTS Blue Books will become infrequent and involve a few changes to reference the latest SFW version</a:t>
            </a:r>
          </a:p>
          <a:p>
            <a:r>
              <a:rPr lang="en-US" sz="1800" dirty="0"/>
              <a:t>Mr. Shames agreed to drop his objection to the approach only if the CSS CSTS WG makes a commitment to:</a:t>
            </a:r>
          </a:p>
          <a:p>
            <a:pPr lvl="1"/>
            <a:r>
              <a:rPr lang="en-US" sz="1600" dirty="0"/>
              <a:t>“making sure that this situation is made blazingly clear”, and</a:t>
            </a:r>
          </a:p>
          <a:p>
            <a:pPr lvl="1"/>
            <a:r>
              <a:rPr lang="en-US" sz="1600" dirty="0"/>
              <a:t>“fixing this at the soonest possible opportunity”</a:t>
            </a:r>
          </a:p>
          <a:p>
            <a:r>
              <a:rPr lang="en-US" sz="1800" dirty="0"/>
              <a:t>This issue is being carried as Forward Frame CSTS pseudo-RID JPL-PS-3</a:t>
            </a:r>
          </a:p>
        </p:txBody>
      </p:sp>
      <p:sp>
        <p:nvSpPr>
          <p:cNvPr id="8" name="Title 1">
            <a:extLst>
              <a:ext uri="{FF2B5EF4-FFF2-40B4-BE49-F238E27FC236}">
                <a16:creationId xmlns:a16="http://schemas.microsoft.com/office/drawing/2014/main" id="{5E9D107F-3F93-4F9D-936E-683EA1FE3FDF}"/>
              </a:ext>
            </a:extLst>
          </p:cNvPr>
          <p:cNvSpPr>
            <a:spLocks noGrp="1"/>
          </p:cNvSpPr>
          <p:nvPr>
            <p:ph type="title"/>
          </p:nvPr>
        </p:nvSpPr>
        <p:spPr>
          <a:xfrm>
            <a:off x="1" y="260350"/>
            <a:ext cx="3232298" cy="611188"/>
          </a:xfrm>
        </p:spPr>
        <p:txBody>
          <a:bodyPr/>
          <a:lstStyle/>
          <a:p>
            <a:r>
              <a:rPr lang="en-US" sz="2400" dirty="0"/>
              <a:t>Background (2 of 2)</a:t>
            </a:r>
          </a:p>
        </p:txBody>
      </p:sp>
    </p:spTree>
    <p:extLst>
      <p:ext uri="{BB962C8B-B14F-4D97-AF65-F5344CB8AC3E}">
        <p14:creationId xmlns:p14="http://schemas.microsoft.com/office/powerpoint/2010/main" val="28209943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4</a:t>
            </a:fld>
            <a:endParaRPr lang="en-US"/>
          </a:p>
        </p:txBody>
      </p:sp>
      <p:sp>
        <p:nvSpPr>
          <p:cNvPr id="5" name="Rectangle 2"/>
          <p:cNvSpPr>
            <a:spLocks noGrp="1" noChangeArrowheads="1"/>
          </p:cNvSpPr>
          <p:nvPr>
            <p:ph type="title"/>
          </p:nvPr>
        </p:nvSpPr>
        <p:spPr>
          <a:xfrm>
            <a:off x="0" y="260350"/>
            <a:ext cx="7176978" cy="611188"/>
          </a:xfrm>
        </p:spPr>
        <p:txBody>
          <a:bodyPr/>
          <a:lstStyle/>
          <a:p>
            <a:r>
              <a:rPr lang="en-US" sz="2400" dirty="0"/>
              <a:t>“making sure that this situation is made blazingly clear”</a:t>
            </a:r>
          </a:p>
        </p:txBody>
      </p:sp>
      <p:sp>
        <p:nvSpPr>
          <p:cNvPr id="6" name="Content Placeholder 2"/>
          <p:cNvSpPr>
            <a:spLocks noGrp="1"/>
          </p:cNvSpPr>
          <p:nvPr>
            <p:ph idx="1"/>
          </p:nvPr>
        </p:nvSpPr>
        <p:spPr>
          <a:xfrm>
            <a:off x="0" y="956860"/>
            <a:ext cx="8705819" cy="5854309"/>
          </a:xfrm>
        </p:spPr>
        <p:txBody>
          <a:bodyPr/>
          <a:lstStyle/>
          <a:p>
            <a:r>
              <a:rPr lang="en-US" sz="2000" dirty="0"/>
              <a:t>Proposal - Add words to the Scope section along the lines of saying that the SFW procedures defined in the specific version of the SFW cited in the References is required, and furthermore state that if and when future versions of the SFW are published “this Recommended Standard” will be updated as necessary to comply with those updated SFW versions</a:t>
            </a:r>
          </a:p>
          <a:p>
            <a:pPr lvl="1"/>
            <a:r>
              <a:rPr lang="en-US" sz="1800" dirty="0"/>
              <a:t>Proposed by Pietras, acceptable to Shames</a:t>
            </a:r>
          </a:p>
          <a:p>
            <a:r>
              <a:rPr lang="en-US" sz="2000" dirty="0"/>
              <a:t>(Shames) also address it “where the dependency on the SFW is directly addressed in the body of the standard itself” </a:t>
            </a:r>
          </a:p>
          <a:p>
            <a:pPr lvl="1"/>
            <a:r>
              <a:rPr lang="en-US" sz="1800" dirty="0"/>
              <a:t>Proposal</a:t>
            </a:r>
          </a:p>
          <a:p>
            <a:pPr lvl="2"/>
            <a:r>
              <a:rPr lang="en-US" sz="1600" dirty="0"/>
              <a:t>In the requirements of section 3, replace statements along the lines of “The version number of the XYZ procedure shall be the same as the version number of the XYZ procedure from reference [1]”  with The version number of the XYZ procedure shall be ABC, indicating that the XYZ procedure specified  reference [1] must be used without substitution of any other version of the XYZ procedure.”</a:t>
            </a:r>
          </a:p>
          <a:p>
            <a:pPr lvl="2"/>
            <a:r>
              <a:rPr lang="en-US" sz="1600" dirty="0"/>
              <a:t>In the tables of section 3, replace the dashes (“-”) in the Version rows with the explicit version numbers from the referenced version of the SFW</a:t>
            </a:r>
          </a:p>
          <a:p>
            <a:pPr marL="514350" lvl="1" indent="0">
              <a:buNone/>
            </a:pPr>
            <a:endParaRPr lang="en-US" sz="1800" dirty="0"/>
          </a:p>
          <a:p>
            <a:pPr marL="514350" lvl="1" indent="0">
              <a:buNone/>
            </a:pPr>
            <a:endParaRPr lang="en-US" sz="1800" dirty="0"/>
          </a:p>
          <a:p>
            <a:pPr lvl="2"/>
            <a:endParaRPr lang="en-US" sz="1600" dirty="0"/>
          </a:p>
        </p:txBody>
      </p:sp>
    </p:spTree>
    <p:extLst>
      <p:ext uri="{BB962C8B-B14F-4D97-AF65-F5344CB8AC3E}">
        <p14:creationId xmlns:p14="http://schemas.microsoft.com/office/powerpoint/2010/main" val="193374015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350"/>
            <a:ext cx="7098384" cy="611188"/>
          </a:xfrm>
        </p:spPr>
        <p:txBody>
          <a:bodyPr/>
          <a:lstStyle/>
          <a:p>
            <a:pPr lvl="1"/>
            <a:r>
              <a:rPr lang="en-US" sz="2400" dirty="0"/>
              <a:t>“fixing this at the soonest possible opportunity” (1 of 2)</a:t>
            </a:r>
          </a:p>
        </p:txBody>
      </p:sp>
      <p:sp>
        <p:nvSpPr>
          <p:cNvPr id="3" name="Content Placeholder 2"/>
          <p:cNvSpPr>
            <a:spLocks noGrp="1"/>
          </p:cNvSpPr>
          <p:nvPr>
            <p:ph idx="1"/>
          </p:nvPr>
        </p:nvSpPr>
        <p:spPr>
          <a:xfrm>
            <a:off x="-198784" y="817240"/>
            <a:ext cx="9183296" cy="5834708"/>
          </a:xfrm>
        </p:spPr>
        <p:txBody>
          <a:bodyPr/>
          <a:lstStyle/>
          <a:p>
            <a:r>
              <a:rPr lang="en-US" sz="1800" dirty="0"/>
              <a:t>I have interpreted “fixing this” as updating the MD-CSTS and TD-CSTS as soon as possible to reference SFW-B-2 procedure versions and to use SFW-B-2 definitions and data types (This seems consistent with WG plans)</a:t>
            </a:r>
          </a:p>
          <a:p>
            <a:r>
              <a:rPr lang="en-US" sz="1800" dirty="0"/>
              <a:t>Alternatively, could we make SFW backward compatible?</a:t>
            </a:r>
          </a:p>
          <a:p>
            <a:pPr lvl="1"/>
            <a:r>
              <a:rPr lang="en-US" sz="1600" dirty="0"/>
              <a:t>I.e., instead of updating every CSTS specification to use the latest/current SFW version, make every SFW version support all of the features/versions of all previous SFWs</a:t>
            </a:r>
          </a:p>
          <a:p>
            <a:pPr lvl="2"/>
            <a:r>
              <a:rPr lang="en-US" sz="1400" dirty="0"/>
              <a:t>This would allow any version of a CSTS to be compatible with the latest version of the SFW</a:t>
            </a:r>
          </a:p>
          <a:p>
            <a:pPr lvl="1"/>
            <a:r>
              <a:rPr lang="en-US" sz="1600" dirty="0"/>
              <a:t>Example:</a:t>
            </a:r>
          </a:p>
          <a:p>
            <a:pPr lvl="2"/>
            <a:r>
              <a:rPr lang="en-US" sz="1400" dirty="0"/>
              <a:t>SFW-B-1 </a:t>
            </a:r>
            <a:r>
              <a:rPr lang="en-US" sz="1400" b="1" dirty="0">
                <a:latin typeface="Courier New" panose="02070309020205020404" pitchFamily="49" charset="0"/>
                <a:cs typeface="Courier New" panose="02070309020205020404" pitchFamily="49" charset="0"/>
              </a:rPr>
              <a:t>CCSDS-CSTS-COMMON-TYPES</a:t>
            </a:r>
            <a:r>
              <a:rPr lang="en-US" sz="1400" dirty="0"/>
              <a:t> ASN.1 module (no version) defines the </a:t>
            </a:r>
            <a:r>
              <a:rPr lang="en-US" sz="1400" b="1" dirty="0">
                <a:latin typeface="Courier New" panose="02070309020205020404" pitchFamily="49" charset="0"/>
                <a:cs typeface="Courier New" panose="02070309020205020404" pitchFamily="49" charset="0"/>
              </a:rPr>
              <a:t>Label</a:t>
            </a:r>
            <a:r>
              <a:rPr lang="en-US" sz="1400" dirty="0"/>
              <a:t> type as</a:t>
            </a:r>
            <a:br>
              <a:rPr lang="en-US" sz="1400" dirty="0"/>
            </a:br>
            <a:r>
              <a:rPr lang="en-US" sz="1400" b="1" dirty="0">
                <a:latin typeface="Courier New" panose="02070309020205020404" pitchFamily="49" charset="0"/>
                <a:cs typeface="Courier New" panose="02070309020205020404" pitchFamily="49" charset="0"/>
              </a:rPr>
              <a:t>Label		::=		SEQUENCE</a:t>
            </a:r>
            <a:br>
              <a:rPr lang="en-US" sz="1400" b="1" dirty="0">
                <a:latin typeface="Courier New" panose="02070309020205020404" pitchFamily="49" charset="0"/>
                <a:cs typeface="Courier New" panose="02070309020205020404" pitchFamily="49" charset="0"/>
              </a:rPr>
            </a:b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functionalResourceOrProcedureType</a:t>
            </a:r>
            <a:r>
              <a:rPr lang="en-US" sz="1400" b="1" dirty="0">
                <a:latin typeface="Courier New" panose="02070309020205020404" pitchFamily="49" charset="0"/>
                <a:cs typeface="Courier New" panose="02070309020205020404" pitchFamily="49" charset="0"/>
              </a:rPr>
              <a:t>	CHOICE</a:t>
            </a:r>
            <a:br>
              <a:rPr lang="en-US" sz="1400" b="1" dirty="0">
                <a:latin typeface="Courier New" panose="02070309020205020404" pitchFamily="49" charset="0"/>
                <a:cs typeface="Courier New" panose="02070309020205020404" pitchFamily="49" charset="0"/>
              </a:rPr>
            </a:br>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functionalResourceType</a:t>
            </a:r>
            <a:r>
              <a:rPr lang="en-US" sz="1400" b="1" dirty="0">
                <a:latin typeface="Courier New" panose="02070309020205020404" pitchFamily="49" charset="0"/>
                <a:cs typeface="Courier New" panose="02070309020205020404" pitchFamily="49" charset="0"/>
              </a:rPr>
              <a:t>	[1] </a:t>
            </a:r>
            <a:r>
              <a:rPr lang="en-US" sz="1400" b="1" dirty="0" err="1">
                <a:latin typeface="Courier New" panose="02070309020205020404" pitchFamily="49" charset="0"/>
                <a:cs typeface="Courier New" panose="02070309020205020404" pitchFamily="49" charset="0"/>
              </a:rPr>
              <a:t>FunctionalResourceType</a:t>
            </a:r>
            <a:br>
              <a:rPr lang="en-US" sz="1400" b="1" dirty="0">
                <a:latin typeface="Courier New" panose="02070309020205020404" pitchFamily="49" charset="0"/>
                <a:cs typeface="Courier New" panose="02070309020205020404" pitchFamily="49" charset="0"/>
              </a:rPr>
            </a:br>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procedureType</a:t>
            </a:r>
            <a:r>
              <a:rPr lang="en-US" sz="1400" b="1" dirty="0">
                <a:latin typeface="Courier New" panose="02070309020205020404" pitchFamily="49" charset="0"/>
                <a:cs typeface="Courier New" panose="02070309020205020404" pitchFamily="49" charset="0"/>
              </a:rPr>
              <a:t>	 	[2] </a:t>
            </a:r>
            <a:r>
              <a:rPr lang="en-US" sz="1400" b="1" dirty="0" err="1">
                <a:latin typeface="Courier New" panose="02070309020205020404" pitchFamily="49" charset="0"/>
                <a:cs typeface="Courier New" panose="02070309020205020404" pitchFamily="49" charset="0"/>
              </a:rPr>
              <a:t>ProcedureType</a:t>
            </a:r>
            <a:br>
              <a:rPr lang="en-US" sz="1400" b="1" dirty="0">
                <a:latin typeface="Courier New" panose="02070309020205020404" pitchFamily="49" charset="0"/>
                <a:cs typeface="Courier New" panose="02070309020205020404" pitchFamily="49" charset="0"/>
              </a:rPr>
            </a:br>
            <a:r>
              <a:rPr lang="en-US" sz="1400" b="1" dirty="0">
                <a:latin typeface="Courier New" panose="02070309020205020404" pitchFamily="49" charset="0"/>
                <a:cs typeface="Courier New" panose="02070309020205020404" pitchFamily="49" charset="0"/>
              </a:rPr>
              <a:t>	}</a:t>
            </a:r>
            <a:br>
              <a:rPr lang="en-US" sz="1400" b="1" dirty="0">
                <a:latin typeface="Courier New" panose="02070309020205020404" pitchFamily="49" charset="0"/>
                <a:cs typeface="Courier New" panose="02070309020205020404" pitchFamily="49" charset="0"/>
              </a:rPr>
            </a:b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paramOrEventId</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PublishedIdentifier</a:t>
            </a:r>
            <a:br>
              <a:rPr lang="en-US" sz="1400" b="1" dirty="0">
                <a:latin typeface="Courier New" panose="02070309020205020404" pitchFamily="49" charset="0"/>
                <a:cs typeface="Courier New" panose="02070309020205020404" pitchFamily="49" charset="0"/>
              </a:rPr>
            </a:br>
            <a:r>
              <a:rPr lang="en-US" sz="1400" b="1" dirty="0">
                <a:latin typeface="Courier New" panose="02070309020205020404" pitchFamily="49" charset="0"/>
                <a:cs typeface="Courier New" panose="02070309020205020404" pitchFamily="49" charset="0"/>
              </a:rPr>
              <a:t>}</a:t>
            </a:r>
          </a:p>
          <a:p>
            <a:pPr lvl="2"/>
            <a:r>
              <a:rPr lang="en-US" sz="1400" dirty="0"/>
              <a:t>SFW-B-2 </a:t>
            </a:r>
            <a:r>
              <a:rPr lang="en-US" sz="1400" b="1" dirty="0">
                <a:latin typeface="Courier New" panose="02070309020205020404" pitchFamily="49" charset="0"/>
                <a:cs typeface="Courier New" panose="02070309020205020404" pitchFamily="49" charset="0"/>
              </a:rPr>
              <a:t>CCSDS-CSTS-COMMON-TYPES</a:t>
            </a:r>
            <a:r>
              <a:rPr lang="en-US" sz="1400" dirty="0"/>
              <a:t> ASN.1 module (version 2) defines the </a:t>
            </a:r>
            <a:r>
              <a:rPr lang="en-US" sz="1400" b="1" dirty="0">
                <a:latin typeface="Courier New" panose="02070309020205020404" pitchFamily="49" charset="0"/>
                <a:cs typeface="Courier New" panose="02070309020205020404" pitchFamily="49" charset="0"/>
              </a:rPr>
              <a:t>Label</a:t>
            </a:r>
            <a:r>
              <a:rPr lang="en-US" sz="1400" dirty="0"/>
              <a:t> type as</a:t>
            </a:r>
            <a:br>
              <a:rPr lang="en-US" sz="1400" dirty="0"/>
            </a:br>
            <a:r>
              <a:rPr lang="en-US" sz="1400" b="1" dirty="0">
                <a:latin typeface="Courier New" panose="02070309020205020404" pitchFamily="49" charset="0"/>
                <a:cs typeface="Courier New" panose="02070309020205020404" pitchFamily="49" charset="0"/>
              </a:rPr>
              <a:t>Label		::=		 </a:t>
            </a:r>
            <a:r>
              <a:rPr lang="en-US" sz="1400" b="1" dirty="0" err="1">
                <a:latin typeface="Courier New" panose="02070309020205020404" pitchFamily="49" charset="0"/>
                <a:cs typeface="Courier New" panose="02070309020205020404" pitchFamily="49" charset="0"/>
              </a:rPr>
              <a:t>PublishedIdentifier</a:t>
            </a:r>
            <a:endParaRPr lang="en-US" sz="1400" b="1" dirty="0">
              <a:latin typeface="Courier New" panose="02070309020205020404" pitchFamily="49" charset="0"/>
              <a:cs typeface="Courier New" panose="02070309020205020404" pitchFamily="49" charset="0"/>
            </a:endParaRPr>
          </a:p>
          <a:p>
            <a:pPr lvl="2"/>
            <a:r>
              <a:rPr lang="en-US" sz="1400" dirty="0">
                <a:cs typeface="Courier New" panose="02070309020205020404" pitchFamily="49" charset="0"/>
              </a:rPr>
              <a:t>E.g., an implementation of MD-CSTS would have to specify whether it used the </a:t>
            </a:r>
            <a:r>
              <a:rPr lang="en-US" sz="1400" dirty="0" err="1">
                <a:cs typeface="Courier New" panose="02070309020205020404" pitchFamily="49" charset="0"/>
              </a:rPr>
              <a:t>unversioned</a:t>
            </a:r>
            <a:r>
              <a:rPr lang="en-US" sz="1400" dirty="0">
                <a:cs typeface="Courier New" panose="02070309020205020404" pitchFamily="49" charset="0"/>
              </a:rPr>
              <a:t> </a:t>
            </a:r>
            <a:r>
              <a:rPr lang="en-US" sz="1400" b="1" dirty="0">
                <a:latin typeface="Courier New" panose="02070309020205020404" pitchFamily="49" charset="0"/>
                <a:cs typeface="Courier New" panose="02070309020205020404" pitchFamily="49" charset="0"/>
              </a:rPr>
              <a:t>Label</a:t>
            </a:r>
            <a:r>
              <a:rPr lang="en-US" sz="1400" dirty="0">
                <a:cs typeface="Courier New" panose="02070309020205020404" pitchFamily="49" charset="0"/>
              </a:rPr>
              <a:t> definition, the version-2 </a:t>
            </a:r>
            <a:r>
              <a:rPr lang="en-US" sz="1400" b="1" dirty="0">
                <a:latin typeface="Courier New" panose="02070309020205020404" pitchFamily="49" charset="0"/>
                <a:cs typeface="Courier New" panose="02070309020205020404" pitchFamily="49" charset="0"/>
              </a:rPr>
              <a:t>Label</a:t>
            </a:r>
            <a:r>
              <a:rPr lang="en-US" sz="1400" dirty="0">
                <a:cs typeface="Courier New" panose="02070309020205020404" pitchFamily="49" charset="0"/>
              </a:rPr>
              <a:t> definition, or both</a:t>
            </a:r>
          </a:p>
          <a:p>
            <a:pPr lvl="2"/>
            <a:r>
              <a:rPr lang="en-US" sz="1400" dirty="0">
                <a:cs typeface="Courier New" panose="02070309020205020404" pitchFamily="49" charset="0"/>
              </a:rPr>
              <a:t>In general, each CSTS specification would have to identify which SFW module version it uses</a:t>
            </a:r>
          </a:p>
          <a:p>
            <a:pPr lvl="2"/>
            <a:r>
              <a:rPr lang="en-US" sz="1400" b="1" dirty="0">
                <a:solidFill>
                  <a:srgbClr val="FF0000"/>
                </a:solidFill>
                <a:cs typeface="Courier New" panose="02070309020205020404" pitchFamily="49" charset="0"/>
              </a:rPr>
              <a:t>This approach would require a considerable reworking of SFW-B-2 to include all features of SFW-B-1</a:t>
            </a:r>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5</a:t>
            </a:fld>
            <a:endParaRPr lang="en-US" dirty="0"/>
          </a:p>
        </p:txBody>
      </p:sp>
    </p:spTree>
    <p:extLst>
      <p:ext uri="{BB962C8B-B14F-4D97-AF65-F5344CB8AC3E}">
        <p14:creationId xmlns:p14="http://schemas.microsoft.com/office/powerpoint/2010/main" val="48930673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0347D5-BC40-412B-8D9A-9BAF726320DC}"/>
              </a:ext>
            </a:extLst>
          </p:cNvPr>
          <p:cNvSpPr>
            <a:spLocks noGrp="1"/>
          </p:cNvSpPr>
          <p:nvPr>
            <p:ph idx="1"/>
          </p:nvPr>
        </p:nvSpPr>
        <p:spPr>
          <a:xfrm>
            <a:off x="179387" y="1341438"/>
            <a:ext cx="8677533" cy="4527550"/>
          </a:xfrm>
        </p:spPr>
        <p:txBody>
          <a:bodyPr/>
          <a:lstStyle/>
          <a:p>
            <a:r>
              <a:rPr lang="en-US" dirty="0"/>
              <a:t>Are there any other ways to handle this?</a:t>
            </a:r>
          </a:p>
          <a:p>
            <a:r>
              <a:rPr lang="en-US" dirty="0"/>
              <a:t>If we adopt the approach by which every existing CSTS specification is updated ASAP to use the latest SFW version, how soon could the MD-CSTS and TD-CSTS be updated to use SFW-B-2?</a:t>
            </a:r>
          </a:p>
        </p:txBody>
      </p:sp>
      <p:sp>
        <p:nvSpPr>
          <p:cNvPr id="4" name="Slide Number Placeholder 3">
            <a:extLst>
              <a:ext uri="{FF2B5EF4-FFF2-40B4-BE49-F238E27FC236}">
                <a16:creationId xmlns:a16="http://schemas.microsoft.com/office/drawing/2014/main" id="{6CDE249C-2C69-4E2A-8B29-E69BCC9564E4}"/>
              </a:ext>
            </a:extLst>
          </p:cNvPr>
          <p:cNvSpPr>
            <a:spLocks noGrp="1"/>
          </p:cNvSpPr>
          <p:nvPr>
            <p:ph type="sldNum" sz="quarter" idx="10"/>
          </p:nvPr>
        </p:nvSpPr>
        <p:spPr/>
        <p:txBody>
          <a:bodyPr/>
          <a:lstStyle/>
          <a:p>
            <a:pPr>
              <a:defRPr/>
            </a:pPr>
            <a:fld id="{C03EF428-CDC8-4F7A-BAE8-5FA134E3D3D4}" type="slidenum">
              <a:rPr lang="en-US" smtClean="0"/>
              <a:pPr>
                <a:defRPr/>
              </a:pPr>
              <a:t>6</a:t>
            </a:fld>
            <a:endParaRPr lang="en-US"/>
          </a:p>
        </p:txBody>
      </p:sp>
      <p:sp>
        <p:nvSpPr>
          <p:cNvPr id="5" name="Title 1">
            <a:extLst>
              <a:ext uri="{FF2B5EF4-FFF2-40B4-BE49-F238E27FC236}">
                <a16:creationId xmlns:a16="http://schemas.microsoft.com/office/drawing/2014/main" id="{055FEC3B-4CF5-4732-822A-81D63ABB2318}"/>
              </a:ext>
            </a:extLst>
          </p:cNvPr>
          <p:cNvSpPr>
            <a:spLocks noGrp="1"/>
          </p:cNvSpPr>
          <p:nvPr>
            <p:ph type="title"/>
          </p:nvPr>
        </p:nvSpPr>
        <p:spPr>
          <a:xfrm>
            <a:off x="0" y="260350"/>
            <a:ext cx="7098384" cy="611188"/>
          </a:xfrm>
        </p:spPr>
        <p:txBody>
          <a:bodyPr/>
          <a:lstStyle/>
          <a:p>
            <a:pPr lvl="1"/>
            <a:r>
              <a:rPr lang="en-US" sz="2400" dirty="0"/>
              <a:t>“fixing this at the soonest possible opportunity” (2 of 2)</a:t>
            </a:r>
          </a:p>
        </p:txBody>
      </p:sp>
    </p:spTree>
    <p:extLst>
      <p:ext uri="{BB962C8B-B14F-4D97-AF65-F5344CB8AC3E}">
        <p14:creationId xmlns:p14="http://schemas.microsoft.com/office/powerpoint/2010/main" val="1366476615"/>
      </p:ext>
    </p:extLst>
  </p:cSld>
  <p:clrMapOvr>
    <a:masterClrMapping/>
  </p:clrMapOvr>
  <p:transition/>
</p:sld>
</file>

<file path=ppt/theme/theme1.xml><?xml version="1.0" encoding="utf-8"?>
<a:theme xmlns:a="http://schemas.openxmlformats.org/drawingml/2006/main" name="SLE-SM Service Specification Red 1 - Overview3">
  <a:themeElements>
    <a:clrScheme name="SLE-SM Service Specification Red 1 - Overview3 10">
      <a:dk1>
        <a:srgbClr val="000000"/>
      </a:dk1>
      <a:lt1>
        <a:srgbClr val="FFFFFF"/>
      </a:lt1>
      <a:dk2>
        <a:srgbClr val="FFFFFF"/>
      </a:dk2>
      <a:lt2>
        <a:srgbClr val="022B47"/>
      </a:lt2>
      <a:accent1>
        <a:srgbClr val="0091CA"/>
      </a:accent1>
      <a:accent2>
        <a:srgbClr val="002B47"/>
      </a:accent2>
      <a:accent3>
        <a:srgbClr val="FFFFFF"/>
      </a:accent3>
      <a:accent4>
        <a:srgbClr val="000000"/>
      </a:accent4>
      <a:accent5>
        <a:srgbClr val="AAC7E1"/>
      </a:accent5>
      <a:accent6>
        <a:srgbClr val="00263F"/>
      </a:accent6>
      <a:hlink>
        <a:srgbClr val="000000"/>
      </a:hlink>
      <a:folHlink>
        <a:srgbClr val="000000"/>
      </a:folHlink>
    </a:clrScheme>
    <a:fontScheme name="SLE-SM Service Specification Red 1 - Overview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899FF">
            <a:alpha val="50000"/>
          </a:srgbClr>
        </a:solidFill>
        <a:ln w="12700"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4899FF">
            <a:alpha val="50000"/>
          </a:srgbClr>
        </a:solidFill>
        <a:ln w="12700"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bg1"/>
            </a:solidFill>
            <a:effectLst/>
            <a:latin typeface="Arial" charset="0"/>
          </a:defRPr>
        </a:defPPr>
      </a:lstStyle>
    </a:lnDef>
  </a:objectDefaults>
  <a:extraClrSchemeLst>
    <a:extraClrScheme>
      <a:clrScheme name="SLE-SM Service Specification Red 1 - Overview3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LE-SM Service Specification Red 1 - Overview3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LE-SM Service Specification Red 1 - Overview3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LE-SM Service Specification Red 1 - Overview3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LE-SM Service Specification Red 1 - Overview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LE-SM Service Specification Red 1 - Overview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LE-SM Service Specification Red 1 - Overview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LE-SM Service Specification Red 1 - Overview3 8">
        <a:dk1>
          <a:srgbClr val="000000"/>
        </a:dk1>
        <a:lt1>
          <a:srgbClr val="FFFFFF"/>
        </a:lt1>
        <a:dk2>
          <a:srgbClr val="0091CA"/>
        </a:dk2>
        <a:lt2>
          <a:srgbClr val="022B47"/>
        </a:lt2>
        <a:accent1>
          <a:srgbClr val="0091CA"/>
        </a:accent1>
        <a:accent2>
          <a:srgbClr val="002B47"/>
        </a:accent2>
        <a:accent3>
          <a:srgbClr val="FFFFFF"/>
        </a:accent3>
        <a:accent4>
          <a:srgbClr val="000000"/>
        </a:accent4>
        <a:accent5>
          <a:srgbClr val="AAC7E1"/>
        </a:accent5>
        <a:accent6>
          <a:srgbClr val="00263F"/>
        </a:accent6>
        <a:hlink>
          <a:srgbClr val="BFEDFF"/>
        </a:hlink>
        <a:folHlink>
          <a:srgbClr val="B2B2B2"/>
        </a:folHlink>
      </a:clrScheme>
      <a:clrMap bg1="lt1" tx1="dk1" bg2="lt2" tx2="dk2" accent1="accent1" accent2="accent2" accent3="accent3" accent4="accent4" accent5="accent5" accent6="accent6" hlink="hlink" folHlink="folHlink"/>
    </a:extraClrScheme>
    <a:extraClrScheme>
      <a:clrScheme name="SLE-SM Service Specification Red 1 - Overview3 9">
        <a:dk1>
          <a:srgbClr val="000000"/>
        </a:dk1>
        <a:lt1>
          <a:srgbClr val="FFFFFF"/>
        </a:lt1>
        <a:dk2>
          <a:srgbClr val="FFFFFF"/>
        </a:dk2>
        <a:lt2>
          <a:srgbClr val="022B47"/>
        </a:lt2>
        <a:accent1>
          <a:srgbClr val="0091CA"/>
        </a:accent1>
        <a:accent2>
          <a:srgbClr val="002B47"/>
        </a:accent2>
        <a:accent3>
          <a:srgbClr val="FFFFFF"/>
        </a:accent3>
        <a:accent4>
          <a:srgbClr val="000000"/>
        </a:accent4>
        <a:accent5>
          <a:srgbClr val="AAC7E1"/>
        </a:accent5>
        <a:accent6>
          <a:srgbClr val="00263F"/>
        </a:accent6>
        <a:hlink>
          <a:srgbClr val="BFEDFF"/>
        </a:hlink>
        <a:folHlink>
          <a:srgbClr val="000000"/>
        </a:folHlink>
      </a:clrScheme>
      <a:clrMap bg1="lt1" tx1="dk1" bg2="lt2" tx2="dk2" accent1="accent1" accent2="accent2" accent3="accent3" accent4="accent4" accent5="accent5" accent6="accent6" hlink="hlink" folHlink="folHlink"/>
    </a:extraClrScheme>
    <a:extraClrScheme>
      <a:clrScheme name="SLE-SM Service Specification Red 1 - Overview3 10">
        <a:dk1>
          <a:srgbClr val="000000"/>
        </a:dk1>
        <a:lt1>
          <a:srgbClr val="FFFFFF"/>
        </a:lt1>
        <a:dk2>
          <a:srgbClr val="FFFFFF"/>
        </a:dk2>
        <a:lt2>
          <a:srgbClr val="022B47"/>
        </a:lt2>
        <a:accent1>
          <a:srgbClr val="0091CA"/>
        </a:accent1>
        <a:accent2>
          <a:srgbClr val="002B47"/>
        </a:accent2>
        <a:accent3>
          <a:srgbClr val="FFFFFF"/>
        </a:accent3>
        <a:accent4>
          <a:srgbClr val="000000"/>
        </a:accent4>
        <a:accent5>
          <a:srgbClr val="AAC7E1"/>
        </a:accent5>
        <a:accent6>
          <a:srgbClr val="00263F"/>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SLE-SM Service Specification Red 1 - Overview3</Template>
  <TotalTime>55598</TotalTime>
  <Words>878</Words>
  <Application>Microsoft Office PowerPoint</Application>
  <PresentationFormat>On-screen Show (4:3)</PresentationFormat>
  <Paragraphs>52</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Courier New</vt:lpstr>
      <vt:lpstr>Times New Roman</vt:lpstr>
      <vt:lpstr>Wingdings</vt:lpstr>
      <vt:lpstr>SLE-SM Service Specification Red 1 - Overview3</vt:lpstr>
      <vt:lpstr>CSTS Versioning (FF pseudo-RID JPL-PS-3)</vt:lpstr>
      <vt:lpstr>Background (1 of 2)</vt:lpstr>
      <vt:lpstr>Background (2 of 2)</vt:lpstr>
      <vt:lpstr>“making sure that this situation is made blazingly clear”</vt:lpstr>
      <vt:lpstr>“fixing this at the soonest possible opportunity” (1 of 2)</vt:lpstr>
      <vt:lpstr>“fixing this at the soonest possible opportunity” (2 of 2)</vt:lpstr>
    </vt:vector>
  </TitlesOfParts>
  <Company>VEGA Group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SLE SM Service Specification - Red 1  Overview</dc:title>
  <dc:creator>pquintela</dc:creator>
  <cp:keywords>SLE-SM</cp:keywords>
  <cp:lastModifiedBy>John Pietras</cp:lastModifiedBy>
  <cp:revision>1183</cp:revision>
  <cp:lastPrinted>2019-04-30T18:38:57Z</cp:lastPrinted>
  <dcterms:created xsi:type="dcterms:W3CDTF">2006-05-15T11:39:39Z</dcterms:created>
  <dcterms:modified xsi:type="dcterms:W3CDTF">2020-03-11T14:59:34Z</dcterms:modified>
</cp:coreProperties>
</file>