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427" r:id="rId6"/>
    <p:sldId id="501" r:id="rId7"/>
    <p:sldId id="500" r:id="rId8"/>
    <p:sldId id="502" r:id="rId9"/>
  </p:sldIdLst>
  <p:sldSz cx="9144000" cy="5143500" type="screen16x9"/>
  <p:notesSz cx="6858000" cy="9144000"/>
  <p:defaultTextStyle>
    <a:defPPr>
      <a:defRPr lang="en-US"/>
    </a:defPPr>
    <a:lvl1pPr marL="0" algn="l" defTabSz="4571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24" algn="l" defTabSz="4571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48" algn="l" defTabSz="4571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72" algn="l" defTabSz="4571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96" algn="l" defTabSz="4571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19" algn="l" defTabSz="4571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43" algn="l" defTabSz="4571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67" algn="l" defTabSz="4571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91" algn="l" defTabSz="4571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Front Page" id="{5C43CF08-770B-4253-901B-925DDB434EA5}">
          <p14:sldIdLst>
            <p14:sldId id="256"/>
          </p14:sldIdLst>
        </p14:section>
        <p14:section name="Content" id="{7ADA1913-0007-4BA4-B7E1-0D0A29E269D0}">
          <p14:sldIdLst>
            <p14:sldId id="427"/>
            <p14:sldId id="501"/>
            <p14:sldId id="500"/>
            <p14:sldId id="502"/>
          </p14:sldIdLst>
        </p14:section>
        <p14:section name="End" id="{98C66F67-8A6C-4288-A4AF-695D3A4B2859}">
          <p14:sldIdLst/>
        </p14:section>
      </p14:sectionLst>
    </p:ext>
    <p:ext uri="{EFAFB233-063F-42B5-8137-9DF3F51BA10A}">
      <p15:sldGuideLst xmlns:p15="http://schemas.microsoft.com/office/powerpoint/2012/main">
        <p15:guide id="18" pos="2934" userDrawn="1">
          <p15:clr>
            <a:srgbClr val="F26B43"/>
          </p15:clr>
        </p15:guide>
        <p15:guide id="19" orient="horz" pos="16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0024"/>
    <a:srgbClr val="DAE9FC"/>
    <a:srgbClr val="666666"/>
    <a:srgbClr val="860001"/>
    <a:srgbClr val="D10021"/>
    <a:srgbClr val="999999"/>
    <a:srgbClr val="66CC99"/>
    <a:srgbClr val="999966"/>
    <a:srgbClr val="FF9933"/>
    <a:srgbClr val="E4E3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82" autoAdjust="0"/>
    <p:restoredTop sz="99361" autoAdjust="0"/>
  </p:normalViewPr>
  <p:slideViewPr>
    <p:cSldViewPr snapToObjects="1" showGuides="1">
      <p:cViewPr varScale="1">
        <p:scale>
          <a:sx n="178" d="100"/>
          <a:sy n="178" d="100"/>
        </p:scale>
        <p:origin x="333" y="89"/>
      </p:cViewPr>
      <p:guideLst>
        <p:guide pos="2934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4" d="100"/>
        <a:sy n="2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22608A-59FF-4986-9FDB-8E9D26B493D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E269FFD5-1F14-40B5-85E5-308E173EE656}">
      <dgm:prSet phldrT="[Text]"/>
      <dgm:spPr/>
      <dgm:t>
        <a:bodyPr/>
        <a:lstStyle/>
        <a:p>
          <a:r>
            <a:rPr lang="de-DE" dirty="0"/>
            <a:t>TMService</a:t>
          </a:r>
        </a:p>
      </dgm:t>
    </dgm:pt>
    <dgm:pt modelId="{06D8553D-4E62-4C54-B840-57EED70A4D3F}" type="parTrans" cxnId="{16FA4FF3-17F3-4DA3-BB0E-D269ADBD092F}">
      <dgm:prSet/>
      <dgm:spPr/>
      <dgm:t>
        <a:bodyPr/>
        <a:lstStyle/>
        <a:p>
          <a:endParaRPr lang="de-DE"/>
        </a:p>
      </dgm:t>
    </dgm:pt>
    <dgm:pt modelId="{5C251787-A45A-4676-88B7-B6568DFD9459}" type="sibTrans" cxnId="{16FA4FF3-17F3-4DA3-BB0E-D269ADBD092F}">
      <dgm:prSet/>
      <dgm:spPr/>
      <dgm:t>
        <a:bodyPr/>
        <a:lstStyle/>
        <a:p>
          <a:endParaRPr lang="de-DE"/>
        </a:p>
      </dgm:t>
    </dgm:pt>
    <dgm:pt modelId="{7479547E-D0DF-4D97-81BE-BD4E768DF4E9}">
      <dgm:prSet phldrT="[Text]"/>
      <dgm:spPr/>
      <dgm:t>
        <a:bodyPr/>
        <a:lstStyle/>
        <a:p>
          <a:r>
            <a:rPr lang="de-DE" dirty="0"/>
            <a:t>TCService</a:t>
          </a:r>
        </a:p>
      </dgm:t>
    </dgm:pt>
    <dgm:pt modelId="{4AD9CA39-4991-4123-9977-AEB117FD5F87}" type="parTrans" cxnId="{21E0B0F5-6745-46D3-93EC-68279425B707}">
      <dgm:prSet/>
      <dgm:spPr/>
      <dgm:t>
        <a:bodyPr/>
        <a:lstStyle/>
        <a:p>
          <a:endParaRPr lang="de-DE"/>
        </a:p>
      </dgm:t>
    </dgm:pt>
    <dgm:pt modelId="{6EB0DA3D-1790-4908-AB5D-5F0A2B20E1CB}" type="sibTrans" cxnId="{21E0B0F5-6745-46D3-93EC-68279425B707}">
      <dgm:prSet/>
      <dgm:spPr/>
      <dgm:t>
        <a:bodyPr/>
        <a:lstStyle/>
        <a:p>
          <a:endParaRPr lang="de-DE"/>
        </a:p>
      </dgm:t>
    </dgm:pt>
    <dgm:pt modelId="{6A23EC64-6D6B-4382-8650-FCEBB2505608}">
      <dgm:prSet phldrT="[Text]"/>
      <dgm:spPr/>
      <dgm:t>
        <a:bodyPr/>
        <a:lstStyle/>
        <a:p>
          <a:r>
            <a:rPr lang="de-DE" dirty="0"/>
            <a:t>MonitoringService</a:t>
          </a:r>
        </a:p>
      </dgm:t>
    </dgm:pt>
    <dgm:pt modelId="{35E6A2FC-FFDF-420A-AC12-7BE036895169}" type="parTrans" cxnId="{9F87A277-523E-4B58-988C-B048E15164A1}">
      <dgm:prSet/>
      <dgm:spPr/>
      <dgm:t>
        <a:bodyPr/>
        <a:lstStyle/>
        <a:p>
          <a:endParaRPr lang="de-DE"/>
        </a:p>
      </dgm:t>
    </dgm:pt>
    <dgm:pt modelId="{ACAC2D2E-7D77-4E9D-A0F6-362DDA037B67}" type="sibTrans" cxnId="{9F87A277-523E-4B58-988C-B048E15164A1}">
      <dgm:prSet/>
      <dgm:spPr/>
      <dgm:t>
        <a:bodyPr/>
        <a:lstStyle/>
        <a:p>
          <a:endParaRPr lang="de-DE"/>
        </a:p>
      </dgm:t>
    </dgm:pt>
    <dgm:pt modelId="{83E2F68C-413E-4F50-A760-C974809CAC63}">
      <dgm:prSet phldrT="[Text]"/>
      <dgm:spPr/>
      <dgm:t>
        <a:bodyPr/>
        <a:lstStyle/>
        <a:p>
          <a:r>
            <a:rPr lang="de-DE" dirty="0"/>
            <a:t>Provides stream of TM/AOS/USLP Frames</a:t>
          </a:r>
        </a:p>
      </dgm:t>
    </dgm:pt>
    <dgm:pt modelId="{4D3A8E2F-207A-4184-A098-C1435754C9FF}" type="parTrans" cxnId="{558FBE3C-79F8-4215-B224-381E5EAD922B}">
      <dgm:prSet/>
      <dgm:spPr/>
      <dgm:t>
        <a:bodyPr/>
        <a:lstStyle/>
        <a:p>
          <a:endParaRPr lang="de-DE"/>
        </a:p>
      </dgm:t>
    </dgm:pt>
    <dgm:pt modelId="{FBAA135C-9332-4886-8587-39D8BAE463A9}" type="sibTrans" cxnId="{558FBE3C-79F8-4215-B224-381E5EAD922B}">
      <dgm:prSet/>
      <dgm:spPr/>
      <dgm:t>
        <a:bodyPr/>
        <a:lstStyle/>
        <a:p>
          <a:endParaRPr lang="de-DE"/>
        </a:p>
      </dgm:t>
    </dgm:pt>
    <dgm:pt modelId="{7364959E-AAB7-45F1-8BDE-93B3B788A10E}">
      <dgm:prSet phldrT="[Text]"/>
      <dgm:spPr/>
      <dgm:t>
        <a:bodyPr/>
        <a:lstStyle/>
        <a:p>
          <a:r>
            <a:rPr lang="de-DE" dirty="0"/>
            <a:t>Provides stream of:</a:t>
          </a:r>
        </a:p>
      </dgm:t>
    </dgm:pt>
    <dgm:pt modelId="{444D8C01-3565-41FD-AB14-0F9D4BA7BCB5}" type="parTrans" cxnId="{49A21EAB-26F7-487C-B87C-184E903E73AA}">
      <dgm:prSet/>
      <dgm:spPr/>
      <dgm:t>
        <a:bodyPr/>
        <a:lstStyle/>
        <a:p>
          <a:endParaRPr lang="de-DE"/>
        </a:p>
      </dgm:t>
    </dgm:pt>
    <dgm:pt modelId="{7FB2C09D-43B1-4500-ADDA-84E5E342A5B8}" type="sibTrans" cxnId="{49A21EAB-26F7-487C-B87C-184E903E73AA}">
      <dgm:prSet/>
      <dgm:spPr/>
      <dgm:t>
        <a:bodyPr/>
        <a:lstStyle/>
        <a:p>
          <a:endParaRPr lang="de-DE"/>
        </a:p>
      </dgm:t>
    </dgm:pt>
    <dgm:pt modelId="{00F7AB3C-85EE-4A78-83DC-8F0458AB1A4A}">
      <dgm:prSet phldrT="[Text]"/>
      <dgm:spPr/>
      <dgm:t>
        <a:bodyPr/>
        <a:lstStyle/>
        <a:p>
          <a:r>
            <a:rPr lang="de-DE" dirty="0"/>
            <a:t>From modem-&gt;user or MCS-&gt;user</a:t>
          </a:r>
        </a:p>
      </dgm:t>
    </dgm:pt>
    <dgm:pt modelId="{D48094C4-5B4A-4E53-93CB-112625C7A3FF}" type="parTrans" cxnId="{63639844-4354-4C1A-88C4-8DECFF5B3A1C}">
      <dgm:prSet/>
      <dgm:spPr/>
      <dgm:t>
        <a:bodyPr/>
        <a:lstStyle/>
        <a:p>
          <a:endParaRPr lang="de-DE"/>
        </a:p>
      </dgm:t>
    </dgm:pt>
    <dgm:pt modelId="{2F210151-CDB9-464C-BB77-471C73307447}" type="sibTrans" cxnId="{63639844-4354-4C1A-88C4-8DECFF5B3A1C}">
      <dgm:prSet/>
      <dgm:spPr/>
      <dgm:t>
        <a:bodyPr/>
        <a:lstStyle/>
        <a:p>
          <a:endParaRPr lang="de-DE"/>
        </a:p>
      </dgm:t>
    </dgm:pt>
    <dgm:pt modelId="{C3104703-1CC5-408F-873E-E002FC5F9E30}">
      <dgm:prSet phldrT="[Text]"/>
      <dgm:spPr/>
      <dgm:t>
        <a:bodyPr/>
        <a:lstStyle/>
        <a:p>
          <a:endParaRPr lang="de-DE" dirty="0"/>
        </a:p>
      </dgm:t>
    </dgm:pt>
    <dgm:pt modelId="{5DD1F2E5-3C7B-4C4B-B496-E173294950C1}" type="parTrans" cxnId="{29CC9EBA-9AD6-48F5-9B01-CBACDB54C529}">
      <dgm:prSet/>
      <dgm:spPr/>
      <dgm:t>
        <a:bodyPr/>
        <a:lstStyle/>
        <a:p>
          <a:endParaRPr lang="de-DE"/>
        </a:p>
      </dgm:t>
    </dgm:pt>
    <dgm:pt modelId="{78B5739C-EE93-4F31-A178-C212F4A11B36}" type="sibTrans" cxnId="{29CC9EBA-9AD6-48F5-9B01-CBACDB54C529}">
      <dgm:prSet/>
      <dgm:spPr/>
      <dgm:t>
        <a:bodyPr/>
        <a:lstStyle/>
        <a:p>
          <a:endParaRPr lang="de-DE"/>
        </a:p>
      </dgm:t>
    </dgm:pt>
    <dgm:pt modelId="{ACF5F16B-3FFA-4E88-B1AB-331198E2DAEB}">
      <dgm:prSet phldrT="[Text]"/>
      <dgm:spPr/>
      <dgm:t>
        <a:bodyPr/>
        <a:lstStyle/>
        <a:p>
          <a:r>
            <a:rPr lang="de-DE" dirty="0"/>
            <a:t>From user-&gt;MCS or MCS-&gt;modem</a:t>
          </a:r>
        </a:p>
      </dgm:t>
    </dgm:pt>
    <dgm:pt modelId="{D40A1EF3-DB97-484C-8EC7-47DEE1F55057}" type="parTrans" cxnId="{5B8DF724-238A-43B0-8FF0-A1BD4FF13B82}">
      <dgm:prSet/>
      <dgm:spPr/>
      <dgm:t>
        <a:bodyPr/>
        <a:lstStyle/>
        <a:p>
          <a:endParaRPr lang="de-DE"/>
        </a:p>
      </dgm:t>
    </dgm:pt>
    <dgm:pt modelId="{B537A67C-BB57-4906-9649-DB2D8717C844}" type="sibTrans" cxnId="{5B8DF724-238A-43B0-8FF0-A1BD4FF13B82}">
      <dgm:prSet/>
      <dgm:spPr/>
      <dgm:t>
        <a:bodyPr/>
        <a:lstStyle/>
        <a:p>
          <a:endParaRPr lang="de-DE"/>
        </a:p>
      </dgm:t>
    </dgm:pt>
    <dgm:pt modelId="{60682B1F-3C57-4201-B6DC-C4286A7FE359}">
      <dgm:prSet phldrT="[Text]"/>
      <dgm:spPr/>
      <dgm:t>
        <a:bodyPr/>
        <a:lstStyle/>
        <a:p>
          <a:r>
            <a:rPr lang="de-DE" dirty="0"/>
            <a:t>Provides stream of typed Key-Value data (floats, integers, strings)</a:t>
          </a:r>
        </a:p>
      </dgm:t>
    </dgm:pt>
    <dgm:pt modelId="{E0F2DA34-BBD6-43A1-8A4D-F9ADBA8CCB7B}" type="parTrans" cxnId="{32446726-CC56-4685-AD8C-F16081BD428C}">
      <dgm:prSet/>
      <dgm:spPr/>
      <dgm:t>
        <a:bodyPr/>
        <a:lstStyle/>
        <a:p>
          <a:endParaRPr lang="de-DE"/>
        </a:p>
      </dgm:t>
    </dgm:pt>
    <dgm:pt modelId="{A5FFE2E9-0D83-4E38-AE43-4ABDD69606C2}" type="sibTrans" cxnId="{32446726-CC56-4685-AD8C-F16081BD428C}">
      <dgm:prSet/>
      <dgm:spPr/>
      <dgm:t>
        <a:bodyPr/>
        <a:lstStyle/>
        <a:p>
          <a:endParaRPr lang="de-DE"/>
        </a:p>
      </dgm:t>
    </dgm:pt>
    <dgm:pt modelId="{FF12277A-65B7-4F80-ADD3-616CEF9A18CD}">
      <dgm:prSet phldrT="[Text]"/>
      <dgm:spPr/>
      <dgm:t>
        <a:bodyPr/>
        <a:lstStyle/>
        <a:p>
          <a:r>
            <a:rPr lang="de-DE" dirty="0"/>
            <a:t>Ground Station:</a:t>
          </a:r>
        </a:p>
      </dgm:t>
    </dgm:pt>
    <dgm:pt modelId="{D5E74C97-0E23-47FE-9B69-DE619D10C706}" type="parTrans" cxnId="{35271F5E-21D8-4CE4-A9C6-C50A3FA61EB8}">
      <dgm:prSet/>
      <dgm:spPr/>
      <dgm:t>
        <a:bodyPr/>
        <a:lstStyle/>
        <a:p>
          <a:endParaRPr lang="de-DE"/>
        </a:p>
      </dgm:t>
    </dgm:pt>
    <dgm:pt modelId="{5277C17D-FAAB-41E0-B0C4-636F668D5BF3}" type="sibTrans" cxnId="{35271F5E-21D8-4CE4-A9C6-C50A3FA61EB8}">
      <dgm:prSet/>
      <dgm:spPr/>
      <dgm:t>
        <a:bodyPr/>
        <a:lstStyle/>
        <a:p>
          <a:endParaRPr lang="de-DE"/>
        </a:p>
      </dgm:t>
    </dgm:pt>
    <dgm:pt modelId="{F5932E1B-FEB8-43AA-9AA0-E5FA5990EE33}">
      <dgm:prSet phldrT="[Text]"/>
      <dgm:spPr/>
      <dgm:t>
        <a:bodyPr/>
        <a:lstStyle/>
        <a:p>
          <a:r>
            <a:rPr lang="de-DE" dirty="0"/>
            <a:t>Used for radiometric or channel data</a:t>
          </a:r>
        </a:p>
      </dgm:t>
    </dgm:pt>
    <dgm:pt modelId="{6535F60B-FD08-4FC7-8F16-9B9A5ECC044E}" type="parTrans" cxnId="{EABA2857-9590-4090-B81B-5741C96F1AA3}">
      <dgm:prSet/>
      <dgm:spPr/>
      <dgm:t>
        <a:bodyPr/>
        <a:lstStyle/>
        <a:p>
          <a:endParaRPr lang="de-DE"/>
        </a:p>
      </dgm:t>
    </dgm:pt>
    <dgm:pt modelId="{1E29CB9B-BED9-40ED-9858-09BDF15C97EA}" type="sibTrans" cxnId="{EABA2857-9590-4090-B81B-5741C96F1AA3}">
      <dgm:prSet/>
      <dgm:spPr/>
      <dgm:t>
        <a:bodyPr/>
        <a:lstStyle/>
        <a:p>
          <a:endParaRPr lang="de-DE"/>
        </a:p>
      </dgm:t>
    </dgm:pt>
    <dgm:pt modelId="{88107348-BEAC-418A-BBE7-BAD8285A7D26}">
      <dgm:prSet phldrT="[Text]"/>
      <dgm:spPr/>
      <dgm:t>
        <a:bodyPr/>
        <a:lstStyle/>
        <a:p>
          <a:r>
            <a:rPr lang="de-DE" dirty="0"/>
            <a:t>MCS:</a:t>
          </a:r>
        </a:p>
      </dgm:t>
    </dgm:pt>
    <dgm:pt modelId="{893F35A8-6FE2-40A1-B6D1-8BC185F9D1BC}" type="parTrans" cxnId="{5A7F8BE1-CC4D-482F-9D48-621286BF70CC}">
      <dgm:prSet/>
      <dgm:spPr/>
      <dgm:t>
        <a:bodyPr/>
        <a:lstStyle/>
        <a:p>
          <a:endParaRPr lang="de-DE"/>
        </a:p>
      </dgm:t>
    </dgm:pt>
    <dgm:pt modelId="{78A3BE17-928E-4FC0-A64F-425121C6FE01}" type="sibTrans" cxnId="{5A7F8BE1-CC4D-482F-9D48-621286BF70CC}">
      <dgm:prSet/>
      <dgm:spPr/>
      <dgm:t>
        <a:bodyPr/>
        <a:lstStyle/>
        <a:p>
          <a:endParaRPr lang="de-DE"/>
        </a:p>
      </dgm:t>
    </dgm:pt>
    <dgm:pt modelId="{E09DFAAB-2073-4836-994F-6EFD4673A066}">
      <dgm:prSet phldrT="[Text]"/>
      <dgm:spPr/>
      <dgm:t>
        <a:bodyPr/>
        <a:lstStyle/>
        <a:p>
          <a:r>
            <a:rPr lang="de-DE" dirty="0"/>
            <a:t>Used for decomm‘ed data</a:t>
          </a:r>
        </a:p>
      </dgm:t>
    </dgm:pt>
    <dgm:pt modelId="{3B47829E-F972-4AD2-8E6F-12833618474A}" type="parTrans" cxnId="{798EA360-D968-44DF-A299-7399B4E412F1}">
      <dgm:prSet/>
      <dgm:spPr/>
      <dgm:t>
        <a:bodyPr/>
        <a:lstStyle/>
        <a:p>
          <a:endParaRPr lang="de-DE"/>
        </a:p>
      </dgm:t>
    </dgm:pt>
    <dgm:pt modelId="{25B0187C-941C-4EF3-8770-7D31ACB05135}" type="sibTrans" cxnId="{798EA360-D968-44DF-A299-7399B4E412F1}">
      <dgm:prSet/>
      <dgm:spPr/>
      <dgm:t>
        <a:bodyPr/>
        <a:lstStyle/>
        <a:p>
          <a:endParaRPr lang="de-DE"/>
        </a:p>
      </dgm:t>
    </dgm:pt>
    <dgm:pt modelId="{DBFE37EB-D481-4544-8498-3FBF8E86C7CE}">
      <dgm:prSet phldrT="[Text]"/>
      <dgm:spPr/>
      <dgm:t>
        <a:bodyPr/>
        <a:lstStyle/>
        <a:p>
          <a:r>
            <a:rPr lang="de-DE" dirty="0"/>
            <a:t>Supports filtering</a:t>
          </a:r>
        </a:p>
      </dgm:t>
    </dgm:pt>
    <dgm:pt modelId="{05D3B478-0231-4505-864E-FA76CEEC91D3}" type="parTrans" cxnId="{E8740FDB-F956-4021-BFE8-C59C295F8257}">
      <dgm:prSet/>
      <dgm:spPr/>
      <dgm:t>
        <a:bodyPr/>
        <a:lstStyle/>
        <a:p>
          <a:endParaRPr lang="de-DE"/>
        </a:p>
      </dgm:t>
    </dgm:pt>
    <dgm:pt modelId="{00CD09E2-E681-4CB4-9923-4A3DAC1EFEDC}" type="sibTrans" cxnId="{E8740FDB-F956-4021-BFE8-C59C295F8257}">
      <dgm:prSet/>
      <dgm:spPr/>
      <dgm:t>
        <a:bodyPr/>
        <a:lstStyle/>
        <a:p>
          <a:endParaRPr lang="de-DE"/>
        </a:p>
      </dgm:t>
    </dgm:pt>
    <dgm:pt modelId="{A74E7FAE-A3FD-4B67-B206-2BEC80D4DDF7}">
      <dgm:prSet phldrT="[Text]"/>
      <dgm:spPr/>
      <dgm:t>
        <a:bodyPr/>
        <a:lstStyle/>
        <a:p>
          <a:r>
            <a:rPr lang="de-DE" dirty="0"/>
            <a:t>CLTU‘s</a:t>
          </a:r>
        </a:p>
      </dgm:t>
    </dgm:pt>
    <dgm:pt modelId="{9913C657-6A47-4A72-A021-D460E4D9D3E4}" type="parTrans" cxnId="{C5391E86-88A5-4161-BB38-7D18E6960D8B}">
      <dgm:prSet/>
      <dgm:spPr/>
      <dgm:t>
        <a:bodyPr/>
        <a:lstStyle/>
        <a:p>
          <a:endParaRPr lang="de-DE"/>
        </a:p>
      </dgm:t>
    </dgm:pt>
    <dgm:pt modelId="{B71FED6F-CFA4-4422-BC34-542BDEEAAB89}" type="sibTrans" cxnId="{C5391E86-88A5-4161-BB38-7D18E6960D8B}">
      <dgm:prSet/>
      <dgm:spPr/>
      <dgm:t>
        <a:bodyPr/>
        <a:lstStyle/>
        <a:p>
          <a:endParaRPr lang="de-DE"/>
        </a:p>
      </dgm:t>
    </dgm:pt>
    <dgm:pt modelId="{32341566-5505-4D21-962D-3E282A77F9BE}">
      <dgm:prSet phldrT="[Text]"/>
      <dgm:spPr/>
      <dgm:t>
        <a:bodyPr/>
        <a:lstStyle/>
        <a:p>
          <a:r>
            <a:rPr lang="de-DE" dirty="0"/>
            <a:t>TC frames</a:t>
          </a:r>
        </a:p>
      </dgm:t>
    </dgm:pt>
    <dgm:pt modelId="{B4C44251-E5B4-4C59-B057-2EC1CB8CAEA1}" type="parTrans" cxnId="{57D8E0C9-D046-4551-8BC9-FDDDFB786036}">
      <dgm:prSet/>
      <dgm:spPr/>
      <dgm:t>
        <a:bodyPr/>
        <a:lstStyle/>
        <a:p>
          <a:endParaRPr lang="de-DE"/>
        </a:p>
      </dgm:t>
    </dgm:pt>
    <dgm:pt modelId="{EBFB987C-4FD5-49A7-BB45-A7A059D0C76D}" type="sibTrans" cxnId="{57D8E0C9-D046-4551-8BC9-FDDDFB786036}">
      <dgm:prSet/>
      <dgm:spPr/>
      <dgm:t>
        <a:bodyPr/>
        <a:lstStyle/>
        <a:p>
          <a:endParaRPr lang="de-DE"/>
        </a:p>
      </dgm:t>
    </dgm:pt>
    <dgm:pt modelId="{62D852C7-8C90-4450-A0A7-880082749575}">
      <dgm:prSet phldrT="[Text]"/>
      <dgm:spPr/>
      <dgm:t>
        <a:bodyPr/>
        <a:lstStyle/>
        <a:p>
          <a:r>
            <a:rPr lang="de-DE" dirty="0"/>
            <a:t>Payload data</a:t>
          </a:r>
        </a:p>
      </dgm:t>
    </dgm:pt>
    <dgm:pt modelId="{5C119FB8-DCD8-4621-9E32-C6733A84E550}" type="parTrans" cxnId="{54BF0FDF-3199-4A3C-82CB-4A3EE3E3F2C7}">
      <dgm:prSet/>
      <dgm:spPr/>
      <dgm:t>
        <a:bodyPr/>
        <a:lstStyle/>
        <a:p>
          <a:endParaRPr lang="de-DE"/>
        </a:p>
      </dgm:t>
    </dgm:pt>
    <dgm:pt modelId="{37967B7C-03BE-4AEE-AFF2-9B76083FC9D1}" type="sibTrans" cxnId="{54BF0FDF-3199-4A3C-82CB-4A3EE3E3F2C7}">
      <dgm:prSet/>
      <dgm:spPr/>
      <dgm:t>
        <a:bodyPr/>
        <a:lstStyle/>
        <a:p>
          <a:endParaRPr lang="de-DE"/>
        </a:p>
      </dgm:t>
    </dgm:pt>
    <dgm:pt modelId="{FA702D5C-E0A1-4E29-9391-43BB74056F38}" type="pres">
      <dgm:prSet presAssocID="{5522608A-59FF-4986-9FDB-8E9D26B493DE}" presName="linear" presStyleCnt="0">
        <dgm:presLayoutVars>
          <dgm:dir/>
          <dgm:animLvl val="lvl"/>
          <dgm:resizeHandles val="exact"/>
        </dgm:presLayoutVars>
      </dgm:prSet>
      <dgm:spPr/>
    </dgm:pt>
    <dgm:pt modelId="{1A53559A-CD33-4728-B51E-FF60E2EDD75A}" type="pres">
      <dgm:prSet presAssocID="{E269FFD5-1F14-40B5-85E5-308E173EE656}" presName="parentLin" presStyleCnt="0"/>
      <dgm:spPr/>
    </dgm:pt>
    <dgm:pt modelId="{BC14A9DA-F506-4E84-93A1-1A72146A2EA2}" type="pres">
      <dgm:prSet presAssocID="{E269FFD5-1F14-40B5-85E5-308E173EE656}" presName="parentLeftMargin" presStyleLbl="node1" presStyleIdx="0" presStyleCnt="3"/>
      <dgm:spPr/>
    </dgm:pt>
    <dgm:pt modelId="{16FDF7CC-9A33-4EF0-ADC7-ECB3723E3E7E}" type="pres">
      <dgm:prSet presAssocID="{E269FFD5-1F14-40B5-85E5-308E173EE65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B187E95-6FA2-4C80-B740-96A1EBD3906F}" type="pres">
      <dgm:prSet presAssocID="{E269FFD5-1F14-40B5-85E5-308E173EE656}" presName="negativeSpace" presStyleCnt="0"/>
      <dgm:spPr/>
    </dgm:pt>
    <dgm:pt modelId="{EE7C4E8D-C203-48CD-BFDD-0E9EFF45D0E0}" type="pres">
      <dgm:prSet presAssocID="{E269FFD5-1F14-40B5-85E5-308E173EE656}" presName="childText" presStyleLbl="conFgAcc1" presStyleIdx="0" presStyleCnt="3">
        <dgm:presLayoutVars>
          <dgm:bulletEnabled val="1"/>
        </dgm:presLayoutVars>
      </dgm:prSet>
      <dgm:spPr/>
    </dgm:pt>
    <dgm:pt modelId="{D242C389-2B25-45AE-A092-48164CD7013D}" type="pres">
      <dgm:prSet presAssocID="{5C251787-A45A-4676-88B7-B6568DFD9459}" presName="spaceBetweenRectangles" presStyleCnt="0"/>
      <dgm:spPr/>
    </dgm:pt>
    <dgm:pt modelId="{4D88599F-9571-46A7-AF65-92F54146F83A}" type="pres">
      <dgm:prSet presAssocID="{7479547E-D0DF-4D97-81BE-BD4E768DF4E9}" presName="parentLin" presStyleCnt="0"/>
      <dgm:spPr/>
    </dgm:pt>
    <dgm:pt modelId="{8B028992-1A36-4EC7-B68B-7A5B7D6315E8}" type="pres">
      <dgm:prSet presAssocID="{7479547E-D0DF-4D97-81BE-BD4E768DF4E9}" presName="parentLeftMargin" presStyleLbl="node1" presStyleIdx="0" presStyleCnt="3"/>
      <dgm:spPr/>
    </dgm:pt>
    <dgm:pt modelId="{88902714-5262-4D91-A5BD-2AFEC2032687}" type="pres">
      <dgm:prSet presAssocID="{7479547E-D0DF-4D97-81BE-BD4E768DF4E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B9B1713-D791-4FC6-B07F-F36E9824DB87}" type="pres">
      <dgm:prSet presAssocID="{7479547E-D0DF-4D97-81BE-BD4E768DF4E9}" presName="negativeSpace" presStyleCnt="0"/>
      <dgm:spPr/>
    </dgm:pt>
    <dgm:pt modelId="{E561BA70-7E30-4351-8CD7-33C736860786}" type="pres">
      <dgm:prSet presAssocID="{7479547E-D0DF-4D97-81BE-BD4E768DF4E9}" presName="childText" presStyleLbl="conFgAcc1" presStyleIdx="1" presStyleCnt="3">
        <dgm:presLayoutVars>
          <dgm:bulletEnabled val="1"/>
        </dgm:presLayoutVars>
      </dgm:prSet>
      <dgm:spPr/>
    </dgm:pt>
    <dgm:pt modelId="{E971F401-E5E9-4F8D-933E-4BFFDDA47217}" type="pres">
      <dgm:prSet presAssocID="{6EB0DA3D-1790-4908-AB5D-5F0A2B20E1CB}" presName="spaceBetweenRectangles" presStyleCnt="0"/>
      <dgm:spPr/>
    </dgm:pt>
    <dgm:pt modelId="{657F85E6-6FBB-41E0-B4F2-7327CC184950}" type="pres">
      <dgm:prSet presAssocID="{6A23EC64-6D6B-4382-8650-FCEBB2505608}" presName="parentLin" presStyleCnt="0"/>
      <dgm:spPr/>
    </dgm:pt>
    <dgm:pt modelId="{66DE475C-3DC2-40AA-B063-FCABFD4F345A}" type="pres">
      <dgm:prSet presAssocID="{6A23EC64-6D6B-4382-8650-FCEBB2505608}" presName="parentLeftMargin" presStyleLbl="node1" presStyleIdx="1" presStyleCnt="3"/>
      <dgm:spPr/>
    </dgm:pt>
    <dgm:pt modelId="{54EFFF00-7A72-4A13-9196-B4759EE04897}" type="pres">
      <dgm:prSet presAssocID="{6A23EC64-6D6B-4382-8650-FCEBB2505608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FE56F98E-A387-4E39-B6B9-7EA95469A0B4}" type="pres">
      <dgm:prSet presAssocID="{6A23EC64-6D6B-4382-8650-FCEBB2505608}" presName="negativeSpace" presStyleCnt="0"/>
      <dgm:spPr/>
    </dgm:pt>
    <dgm:pt modelId="{6BDF427B-1897-483F-A64E-36DD5AAA3562}" type="pres">
      <dgm:prSet presAssocID="{6A23EC64-6D6B-4382-8650-FCEBB250560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D29D111-C804-460C-98AF-80B62D1CEC55}" type="presOf" srcId="{FF12277A-65B7-4F80-ADD3-616CEF9A18CD}" destId="{6BDF427B-1897-483F-A64E-36DD5AAA3562}" srcOrd="0" destOrd="2" presId="urn:microsoft.com/office/officeart/2005/8/layout/list1"/>
    <dgm:cxn modelId="{702E231A-384F-4420-88C7-8A9CBA258053}" type="presOf" srcId="{DBFE37EB-D481-4544-8498-3FBF8E86C7CE}" destId="{6BDF427B-1897-483F-A64E-36DD5AAA3562}" srcOrd="0" destOrd="1" presId="urn:microsoft.com/office/officeart/2005/8/layout/list1"/>
    <dgm:cxn modelId="{5B8DF724-238A-43B0-8FF0-A1BD4FF13B82}" srcId="{7479547E-D0DF-4D97-81BE-BD4E768DF4E9}" destId="{ACF5F16B-3FFA-4E88-B1AB-331198E2DAEB}" srcOrd="1" destOrd="0" parTransId="{D40A1EF3-DB97-484C-8EC7-47DEE1F55057}" sibTransId="{B537A67C-BB57-4906-9649-DB2D8717C844}"/>
    <dgm:cxn modelId="{D2DAAB25-A663-4EC8-91DE-793D1636A2A9}" type="presOf" srcId="{32341566-5505-4D21-962D-3E282A77F9BE}" destId="{E561BA70-7E30-4351-8CD7-33C736860786}" srcOrd="0" destOrd="2" presId="urn:microsoft.com/office/officeart/2005/8/layout/list1"/>
    <dgm:cxn modelId="{32446726-CC56-4685-AD8C-F16081BD428C}" srcId="{6A23EC64-6D6B-4382-8650-FCEBB2505608}" destId="{60682B1F-3C57-4201-B6DC-C4286A7FE359}" srcOrd="0" destOrd="0" parTransId="{E0F2DA34-BBD6-43A1-8A4D-F9ADBA8CCB7B}" sibTransId="{A5FFE2E9-0D83-4E38-AE43-4ABDD69606C2}"/>
    <dgm:cxn modelId="{846EA131-4BEF-42A1-A0A8-D858FE160125}" type="presOf" srcId="{00F7AB3C-85EE-4A78-83DC-8F0458AB1A4A}" destId="{EE7C4E8D-C203-48CD-BFDD-0E9EFF45D0E0}" srcOrd="0" destOrd="1" presId="urn:microsoft.com/office/officeart/2005/8/layout/list1"/>
    <dgm:cxn modelId="{A6B58F39-BD4C-4779-8545-7897A81FFF50}" type="presOf" srcId="{F5932E1B-FEB8-43AA-9AA0-E5FA5990EE33}" destId="{6BDF427B-1897-483F-A64E-36DD5AAA3562}" srcOrd="0" destOrd="3" presId="urn:microsoft.com/office/officeart/2005/8/layout/list1"/>
    <dgm:cxn modelId="{558FBE3C-79F8-4215-B224-381E5EAD922B}" srcId="{E269FFD5-1F14-40B5-85E5-308E173EE656}" destId="{83E2F68C-413E-4F50-A760-C974809CAC63}" srcOrd="0" destOrd="0" parTransId="{4D3A8E2F-207A-4184-A098-C1435754C9FF}" sibTransId="{FBAA135C-9332-4886-8587-39D8BAE463A9}"/>
    <dgm:cxn modelId="{35271F5E-21D8-4CE4-A9C6-C50A3FA61EB8}" srcId="{6A23EC64-6D6B-4382-8650-FCEBB2505608}" destId="{FF12277A-65B7-4F80-ADD3-616CEF9A18CD}" srcOrd="2" destOrd="0" parTransId="{D5E74C97-0E23-47FE-9B69-DE619D10C706}" sibTransId="{5277C17D-FAAB-41E0-B0C4-636F668D5BF3}"/>
    <dgm:cxn modelId="{12A27160-2FB3-4FFD-8CFE-B37C1A5DCEC1}" type="presOf" srcId="{88107348-BEAC-418A-BBE7-BAD8285A7D26}" destId="{6BDF427B-1897-483F-A64E-36DD5AAA3562}" srcOrd="0" destOrd="4" presId="urn:microsoft.com/office/officeart/2005/8/layout/list1"/>
    <dgm:cxn modelId="{798EA360-D968-44DF-A299-7399B4E412F1}" srcId="{88107348-BEAC-418A-BBE7-BAD8285A7D26}" destId="{E09DFAAB-2073-4836-994F-6EFD4673A066}" srcOrd="0" destOrd="0" parTransId="{3B47829E-F972-4AD2-8E6F-12833618474A}" sibTransId="{25B0187C-941C-4EF3-8770-7D31ACB05135}"/>
    <dgm:cxn modelId="{63639844-4354-4C1A-88C4-8DECFF5B3A1C}" srcId="{E269FFD5-1F14-40B5-85E5-308E173EE656}" destId="{00F7AB3C-85EE-4A78-83DC-8F0458AB1A4A}" srcOrd="1" destOrd="0" parTransId="{D48094C4-5B4A-4E53-93CB-112625C7A3FF}" sibTransId="{2F210151-CDB9-464C-BB77-471C73307447}"/>
    <dgm:cxn modelId="{A1E68546-9447-4B8A-87E0-14582078E403}" type="presOf" srcId="{ACF5F16B-3FFA-4E88-B1AB-331198E2DAEB}" destId="{E561BA70-7E30-4351-8CD7-33C736860786}" srcOrd="0" destOrd="4" presId="urn:microsoft.com/office/officeart/2005/8/layout/list1"/>
    <dgm:cxn modelId="{55127B53-EF73-46B4-ACC6-6F273044E41D}" type="presOf" srcId="{A74E7FAE-A3FD-4B67-B206-2BEC80D4DDF7}" destId="{E561BA70-7E30-4351-8CD7-33C736860786}" srcOrd="0" destOrd="1" presId="urn:microsoft.com/office/officeart/2005/8/layout/list1"/>
    <dgm:cxn modelId="{EABA2857-9590-4090-B81B-5741C96F1AA3}" srcId="{FF12277A-65B7-4F80-ADD3-616CEF9A18CD}" destId="{F5932E1B-FEB8-43AA-9AA0-E5FA5990EE33}" srcOrd="0" destOrd="0" parTransId="{6535F60B-FD08-4FC7-8F16-9B9A5ECC044E}" sibTransId="{1E29CB9B-BED9-40ED-9858-09BDF15C97EA}"/>
    <dgm:cxn modelId="{9F87A277-523E-4B58-988C-B048E15164A1}" srcId="{5522608A-59FF-4986-9FDB-8E9D26B493DE}" destId="{6A23EC64-6D6B-4382-8650-FCEBB2505608}" srcOrd="2" destOrd="0" parTransId="{35E6A2FC-FFDF-420A-AC12-7BE036895169}" sibTransId="{ACAC2D2E-7D77-4E9D-A0F6-362DDA037B67}"/>
    <dgm:cxn modelId="{5BD7BC59-A9F8-4CD0-AC44-F1B5757B339B}" type="presOf" srcId="{E269FFD5-1F14-40B5-85E5-308E173EE656}" destId="{16FDF7CC-9A33-4EF0-ADC7-ECB3723E3E7E}" srcOrd="1" destOrd="0" presId="urn:microsoft.com/office/officeart/2005/8/layout/list1"/>
    <dgm:cxn modelId="{A3CFA47D-1A48-4878-BDA8-6785F02D424D}" type="presOf" srcId="{62D852C7-8C90-4450-A0A7-880082749575}" destId="{E561BA70-7E30-4351-8CD7-33C736860786}" srcOrd="0" destOrd="3" presId="urn:microsoft.com/office/officeart/2005/8/layout/list1"/>
    <dgm:cxn modelId="{9B73E87F-B729-44F7-B146-FFB9B9AB8EF6}" type="presOf" srcId="{6A23EC64-6D6B-4382-8650-FCEBB2505608}" destId="{54EFFF00-7A72-4A13-9196-B4759EE04897}" srcOrd="1" destOrd="0" presId="urn:microsoft.com/office/officeart/2005/8/layout/list1"/>
    <dgm:cxn modelId="{C5391E86-88A5-4161-BB38-7D18E6960D8B}" srcId="{7364959E-AAB7-45F1-8BDE-93B3B788A10E}" destId="{A74E7FAE-A3FD-4B67-B206-2BEC80D4DDF7}" srcOrd="0" destOrd="0" parTransId="{9913C657-6A47-4A72-A021-D460E4D9D3E4}" sibTransId="{B71FED6F-CFA4-4422-BC34-542BDEEAAB89}"/>
    <dgm:cxn modelId="{3707C188-364C-4B47-BBDE-F82760039ACF}" type="presOf" srcId="{C3104703-1CC5-408F-873E-E002FC5F9E30}" destId="{E561BA70-7E30-4351-8CD7-33C736860786}" srcOrd="0" destOrd="5" presId="urn:microsoft.com/office/officeart/2005/8/layout/list1"/>
    <dgm:cxn modelId="{7C94598D-36F0-493E-BE81-F44B2C2FF11B}" type="presOf" srcId="{83E2F68C-413E-4F50-A760-C974809CAC63}" destId="{EE7C4E8D-C203-48CD-BFDD-0E9EFF45D0E0}" srcOrd="0" destOrd="0" presId="urn:microsoft.com/office/officeart/2005/8/layout/list1"/>
    <dgm:cxn modelId="{37CA0B8F-9D92-4065-A72B-970560A633E4}" type="presOf" srcId="{7479547E-D0DF-4D97-81BE-BD4E768DF4E9}" destId="{88902714-5262-4D91-A5BD-2AFEC2032687}" srcOrd="1" destOrd="0" presId="urn:microsoft.com/office/officeart/2005/8/layout/list1"/>
    <dgm:cxn modelId="{1076FB97-A2FC-413E-B5B9-09860968E732}" type="presOf" srcId="{7364959E-AAB7-45F1-8BDE-93B3B788A10E}" destId="{E561BA70-7E30-4351-8CD7-33C736860786}" srcOrd="0" destOrd="0" presId="urn:microsoft.com/office/officeart/2005/8/layout/list1"/>
    <dgm:cxn modelId="{49A21EAB-26F7-487C-B87C-184E903E73AA}" srcId="{7479547E-D0DF-4D97-81BE-BD4E768DF4E9}" destId="{7364959E-AAB7-45F1-8BDE-93B3B788A10E}" srcOrd="0" destOrd="0" parTransId="{444D8C01-3565-41FD-AB14-0F9D4BA7BCB5}" sibTransId="{7FB2C09D-43B1-4500-ADDA-84E5E342A5B8}"/>
    <dgm:cxn modelId="{90C399B1-DEBD-4BEA-A21B-EDD3830DD0B2}" type="presOf" srcId="{E09DFAAB-2073-4836-994F-6EFD4673A066}" destId="{6BDF427B-1897-483F-A64E-36DD5AAA3562}" srcOrd="0" destOrd="5" presId="urn:microsoft.com/office/officeart/2005/8/layout/list1"/>
    <dgm:cxn modelId="{A80ACAB1-845C-4115-B03B-D4EF8AF67476}" type="presOf" srcId="{6A23EC64-6D6B-4382-8650-FCEBB2505608}" destId="{66DE475C-3DC2-40AA-B063-FCABFD4F345A}" srcOrd="0" destOrd="0" presId="urn:microsoft.com/office/officeart/2005/8/layout/list1"/>
    <dgm:cxn modelId="{29CC9EBA-9AD6-48F5-9B01-CBACDB54C529}" srcId="{7479547E-D0DF-4D97-81BE-BD4E768DF4E9}" destId="{C3104703-1CC5-408F-873E-E002FC5F9E30}" srcOrd="2" destOrd="0" parTransId="{5DD1F2E5-3C7B-4C4B-B496-E173294950C1}" sibTransId="{78B5739C-EE93-4F31-A178-C212F4A11B36}"/>
    <dgm:cxn modelId="{60F13FC2-B156-4CE4-8401-334019F936E2}" type="presOf" srcId="{7479547E-D0DF-4D97-81BE-BD4E768DF4E9}" destId="{8B028992-1A36-4EC7-B68B-7A5B7D6315E8}" srcOrd="0" destOrd="0" presId="urn:microsoft.com/office/officeart/2005/8/layout/list1"/>
    <dgm:cxn modelId="{718EFBC4-29E4-44A5-B443-EE764A2A2599}" type="presOf" srcId="{60682B1F-3C57-4201-B6DC-C4286A7FE359}" destId="{6BDF427B-1897-483F-A64E-36DD5AAA3562}" srcOrd="0" destOrd="0" presId="urn:microsoft.com/office/officeart/2005/8/layout/list1"/>
    <dgm:cxn modelId="{57D8E0C9-D046-4551-8BC9-FDDDFB786036}" srcId="{7364959E-AAB7-45F1-8BDE-93B3B788A10E}" destId="{32341566-5505-4D21-962D-3E282A77F9BE}" srcOrd="1" destOrd="0" parTransId="{B4C44251-E5B4-4C59-B057-2EC1CB8CAEA1}" sibTransId="{EBFB987C-4FD5-49A7-BB45-A7A059D0C76D}"/>
    <dgm:cxn modelId="{E8740FDB-F956-4021-BFE8-C59C295F8257}" srcId="{6A23EC64-6D6B-4382-8650-FCEBB2505608}" destId="{DBFE37EB-D481-4544-8498-3FBF8E86C7CE}" srcOrd="1" destOrd="0" parTransId="{05D3B478-0231-4505-864E-FA76CEEC91D3}" sibTransId="{00CD09E2-E681-4CB4-9923-4A3DAC1EFEDC}"/>
    <dgm:cxn modelId="{54BF0FDF-3199-4A3C-82CB-4A3EE3E3F2C7}" srcId="{7364959E-AAB7-45F1-8BDE-93B3B788A10E}" destId="{62D852C7-8C90-4450-A0A7-880082749575}" srcOrd="2" destOrd="0" parTransId="{5C119FB8-DCD8-4621-9E32-C6733A84E550}" sibTransId="{37967B7C-03BE-4AEE-AFF2-9B76083FC9D1}"/>
    <dgm:cxn modelId="{5A7F8BE1-CC4D-482F-9D48-621286BF70CC}" srcId="{6A23EC64-6D6B-4382-8650-FCEBB2505608}" destId="{88107348-BEAC-418A-BBE7-BAD8285A7D26}" srcOrd="3" destOrd="0" parTransId="{893F35A8-6FE2-40A1-B6D1-8BC185F9D1BC}" sibTransId="{78A3BE17-928E-4FC0-A64F-425121C6FE01}"/>
    <dgm:cxn modelId="{16FA4FF3-17F3-4DA3-BB0E-D269ADBD092F}" srcId="{5522608A-59FF-4986-9FDB-8E9D26B493DE}" destId="{E269FFD5-1F14-40B5-85E5-308E173EE656}" srcOrd="0" destOrd="0" parTransId="{06D8553D-4E62-4C54-B840-57EED70A4D3F}" sibTransId="{5C251787-A45A-4676-88B7-B6568DFD9459}"/>
    <dgm:cxn modelId="{21E0B0F5-6745-46D3-93EC-68279425B707}" srcId="{5522608A-59FF-4986-9FDB-8E9D26B493DE}" destId="{7479547E-D0DF-4D97-81BE-BD4E768DF4E9}" srcOrd="1" destOrd="0" parTransId="{4AD9CA39-4991-4123-9977-AEB117FD5F87}" sibTransId="{6EB0DA3D-1790-4908-AB5D-5F0A2B20E1CB}"/>
    <dgm:cxn modelId="{7577E2F7-D7EA-46C6-B3F3-908126E01A81}" type="presOf" srcId="{5522608A-59FF-4986-9FDB-8E9D26B493DE}" destId="{FA702D5C-E0A1-4E29-9391-43BB74056F38}" srcOrd="0" destOrd="0" presId="urn:microsoft.com/office/officeart/2005/8/layout/list1"/>
    <dgm:cxn modelId="{2C102EFB-1D57-4621-8CE5-B0E4E16B5ED5}" type="presOf" srcId="{E269FFD5-1F14-40B5-85E5-308E173EE656}" destId="{BC14A9DA-F506-4E84-93A1-1A72146A2EA2}" srcOrd="0" destOrd="0" presId="urn:microsoft.com/office/officeart/2005/8/layout/list1"/>
    <dgm:cxn modelId="{5BB9D710-E813-43A9-9F78-24D5152205BB}" type="presParOf" srcId="{FA702D5C-E0A1-4E29-9391-43BB74056F38}" destId="{1A53559A-CD33-4728-B51E-FF60E2EDD75A}" srcOrd="0" destOrd="0" presId="urn:microsoft.com/office/officeart/2005/8/layout/list1"/>
    <dgm:cxn modelId="{C85D9F5F-194D-41D4-8FCE-CC41E047C2E8}" type="presParOf" srcId="{1A53559A-CD33-4728-B51E-FF60E2EDD75A}" destId="{BC14A9DA-F506-4E84-93A1-1A72146A2EA2}" srcOrd="0" destOrd="0" presId="urn:microsoft.com/office/officeart/2005/8/layout/list1"/>
    <dgm:cxn modelId="{4068EFF4-D087-4919-B970-BCAF73970866}" type="presParOf" srcId="{1A53559A-CD33-4728-B51E-FF60E2EDD75A}" destId="{16FDF7CC-9A33-4EF0-ADC7-ECB3723E3E7E}" srcOrd="1" destOrd="0" presId="urn:microsoft.com/office/officeart/2005/8/layout/list1"/>
    <dgm:cxn modelId="{FA803AD2-7CBC-4A71-970D-B935B94C336F}" type="presParOf" srcId="{FA702D5C-E0A1-4E29-9391-43BB74056F38}" destId="{9B187E95-6FA2-4C80-B740-96A1EBD3906F}" srcOrd="1" destOrd="0" presId="urn:microsoft.com/office/officeart/2005/8/layout/list1"/>
    <dgm:cxn modelId="{70AC3E11-0208-4B87-BA1B-8C721AB075CB}" type="presParOf" srcId="{FA702D5C-E0A1-4E29-9391-43BB74056F38}" destId="{EE7C4E8D-C203-48CD-BFDD-0E9EFF45D0E0}" srcOrd="2" destOrd="0" presId="urn:microsoft.com/office/officeart/2005/8/layout/list1"/>
    <dgm:cxn modelId="{889CB15B-85A3-4604-85A3-85A3B3745E53}" type="presParOf" srcId="{FA702D5C-E0A1-4E29-9391-43BB74056F38}" destId="{D242C389-2B25-45AE-A092-48164CD7013D}" srcOrd="3" destOrd="0" presId="urn:microsoft.com/office/officeart/2005/8/layout/list1"/>
    <dgm:cxn modelId="{90E61767-3524-4944-A3EE-63D975C91138}" type="presParOf" srcId="{FA702D5C-E0A1-4E29-9391-43BB74056F38}" destId="{4D88599F-9571-46A7-AF65-92F54146F83A}" srcOrd="4" destOrd="0" presId="urn:microsoft.com/office/officeart/2005/8/layout/list1"/>
    <dgm:cxn modelId="{0A8F4707-EC54-4A9C-A7FD-FA7EA38CD836}" type="presParOf" srcId="{4D88599F-9571-46A7-AF65-92F54146F83A}" destId="{8B028992-1A36-4EC7-B68B-7A5B7D6315E8}" srcOrd="0" destOrd="0" presId="urn:microsoft.com/office/officeart/2005/8/layout/list1"/>
    <dgm:cxn modelId="{CBA29722-A072-4EE7-97BE-CA7D5CC1C572}" type="presParOf" srcId="{4D88599F-9571-46A7-AF65-92F54146F83A}" destId="{88902714-5262-4D91-A5BD-2AFEC2032687}" srcOrd="1" destOrd="0" presId="urn:microsoft.com/office/officeart/2005/8/layout/list1"/>
    <dgm:cxn modelId="{0C8CEA6E-77B4-459E-AFE5-057ABD9D431A}" type="presParOf" srcId="{FA702D5C-E0A1-4E29-9391-43BB74056F38}" destId="{DB9B1713-D791-4FC6-B07F-F36E9824DB87}" srcOrd="5" destOrd="0" presId="urn:microsoft.com/office/officeart/2005/8/layout/list1"/>
    <dgm:cxn modelId="{105E7AE3-2E8F-4C75-8050-FCC07C1884C5}" type="presParOf" srcId="{FA702D5C-E0A1-4E29-9391-43BB74056F38}" destId="{E561BA70-7E30-4351-8CD7-33C736860786}" srcOrd="6" destOrd="0" presId="urn:microsoft.com/office/officeart/2005/8/layout/list1"/>
    <dgm:cxn modelId="{8E8AF847-4869-4440-8B5D-6F921C7D8F72}" type="presParOf" srcId="{FA702D5C-E0A1-4E29-9391-43BB74056F38}" destId="{E971F401-E5E9-4F8D-933E-4BFFDDA47217}" srcOrd="7" destOrd="0" presId="urn:microsoft.com/office/officeart/2005/8/layout/list1"/>
    <dgm:cxn modelId="{A0E915F7-7652-4364-8212-7F623E3E350B}" type="presParOf" srcId="{FA702D5C-E0A1-4E29-9391-43BB74056F38}" destId="{657F85E6-6FBB-41E0-B4F2-7327CC184950}" srcOrd="8" destOrd="0" presId="urn:microsoft.com/office/officeart/2005/8/layout/list1"/>
    <dgm:cxn modelId="{2B2BEADE-AF2D-40B4-89AB-0A39017F27C5}" type="presParOf" srcId="{657F85E6-6FBB-41E0-B4F2-7327CC184950}" destId="{66DE475C-3DC2-40AA-B063-FCABFD4F345A}" srcOrd="0" destOrd="0" presId="urn:microsoft.com/office/officeart/2005/8/layout/list1"/>
    <dgm:cxn modelId="{641771ED-FA02-4C3B-8025-256712D752A7}" type="presParOf" srcId="{657F85E6-6FBB-41E0-B4F2-7327CC184950}" destId="{54EFFF00-7A72-4A13-9196-B4759EE04897}" srcOrd="1" destOrd="0" presId="urn:microsoft.com/office/officeart/2005/8/layout/list1"/>
    <dgm:cxn modelId="{50335246-0D93-49CF-847D-DA634D14AC2D}" type="presParOf" srcId="{FA702D5C-E0A1-4E29-9391-43BB74056F38}" destId="{FE56F98E-A387-4E39-B6B9-7EA95469A0B4}" srcOrd="9" destOrd="0" presId="urn:microsoft.com/office/officeart/2005/8/layout/list1"/>
    <dgm:cxn modelId="{FA3BF660-C856-4FEA-93DC-28B45CA1C60F}" type="presParOf" srcId="{FA702D5C-E0A1-4E29-9391-43BB74056F38}" destId="{6BDF427B-1897-483F-A64E-36DD5AAA356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7C4E8D-C203-48CD-BFDD-0E9EFF45D0E0}">
      <dsp:nvSpPr>
        <dsp:cNvPr id="0" name=""/>
        <dsp:cNvSpPr/>
      </dsp:nvSpPr>
      <dsp:spPr>
        <a:xfrm>
          <a:off x="0" y="184907"/>
          <a:ext cx="8064896" cy="64102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5926" tIns="229108" rIns="625926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100" kern="1200" dirty="0"/>
            <a:t>Provides stream of TM/AOS/USLP Frames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100" kern="1200" dirty="0"/>
            <a:t>From modem-&gt;user or MCS-&gt;user</a:t>
          </a:r>
        </a:p>
      </dsp:txBody>
      <dsp:txXfrm>
        <a:off x="0" y="184907"/>
        <a:ext cx="8064896" cy="641024"/>
      </dsp:txXfrm>
    </dsp:sp>
    <dsp:sp modelId="{16FDF7CC-9A33-4EF0-ADC7-ECB3723E3E7E}">
      <dsp:nvSpPr>
        <dsp:cNvPr id="0" name=""/>
        <dsp:cNvSpPr/>
      </dsp:nvSpPr>
      <dsp:spPr>
        <a:xfrm>
          <a:off x="403244" y="22547"/>
          <a:ext cx="5645427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TMService</a:t>
          </a:r>
        </a:p>
      </dsp:txBody>
      <dsp:txXfrm>
        <a:off x="419096" y="38399"/>
        <a:ext cx="5613723" cy="293016"/>
      </dsp:txXfrm>
    </dsp:sp>
    <dsp:sp modelId="{E561BA70-7E30-4351-8CD7-33C736860786}">
      <dsp:nvSpPr>
        <dsp:cNvPr id="0" name=""/>
        <dsp:cNvSpPr/>
      </dsp:nvSpPr>
      <dsp:spPr>
        <a:xfrm>
          <a:off x="0" y="1047692"/>
          <a:ext cx="8064896" cy="138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5926" tIns="229108" rIns="625926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100" kern="1200" dirty="0"/>
            <a:t>Provides stream of:</a:t>
          </a:r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100" kern="1200" dirty="0"/>
            <a:t>CLTU‘s</a:t>
          </a:r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100" kern="1200" dirty="0"/>
            <a:t>TC frames</a:t>
          </a:r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100" kern="1200" dirty="0"/>
            <a:t>Payload data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100" kern="1200" dirty="0"/>
            <a:t>From user-&gt;MCS or MCS-&gt;modem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de-DE" sz="1100" kern="1200" dirty="0"/>
        </a:p>
      </dsp:txBody>
      <dsp:txXfrm>
        <a:off x="0" y="1047692"/>
        <a:ext cx="8064896" cy="1386000"/>
      </dsp:txXfrm>
    </dsp:sp>
    <dsp:sp modelId="{88902714-5262-4D91-A5BD-2AFEC2032687}">
      <dsp:nvSpPr>
        <dsp:cNvPr id="0" name=""/>
        <dsp:cNvSpPr/>
      </dsp:nvSpPr>
      <dsp:spPr>
        <a:xfrm>
          <a:off x="403244" y="885332"/>
          <a:ext cx="5645427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TCService</a:t>
          </a:r>
        </a:p>
      </dsp:txBody>
      <dsp:txXfrm>
        <a:off x="419096" y="901184"/>
        <a:ext cx="5613723" cy="293016"/>
      </dsp:txXfrm>
    </dsp:sp>
    <dsp:sp modelId="{6BDF427B-1897-483F-A64E-36DD5AAA3562}">
      <dsp:nvSpPr>
        <dsp:cNvPr id="0" name=""/>
        <dsp:cNvSpPr/>
      </dsp:nvSpPr>
      <dsp:spPr>
        <a:xfrm>
          <a:off x="0" y="2655452"/>
          <a:ext cx="8064896" cy="138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5926" tIns="229108" rIns="625926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100" kern="1200" dirty="0"/>
            <a:t>Provides stream of typed Key-Value data (floats, integers, strings)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100" kern="1200" dirty="0"/>
            <a:t>Supports filtering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100" kern="1200" dirty="0"/>
            <a:t>Ground Station:</a:t>
          </a:r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100" kern="1200" dirty="0"/>
            <a:t>Used for radiometric or channel data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100" kern="1200" dirty="0"/>
            <a:t>MCS:</a:t>
          </a:r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100" kern="1200" dirty="0"/>
            <a:t>Used for decomm‘ed data</a:t>
          </a:r>
        </a:p>
      </dsp:txBody>
      <dsp:txXfrm>
        <a:off x="0" y="2655452"/>
        <a:ext cx="8064896" cy="1386000"/>
      </dsp:txXfrm>
    </dsp:sp>
    <dsp:sp modelId="{54EFFF00-7A72-4A13-9196-B4759EE04897}">
      <dsp:nvSpPr>
        <dsp:cNvPr id="0" name=""/>
        <dsp:cNvSpPr/>
      </dsp:nvSpPr>
      <dsp:spPr>
        <a:xfrm>
          <a:off x="403244" y="2493092"/>
          <a:ext cx="5645427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MonitoringService</a:t>
          </a:r>
        </a:p>
      </dsp:txBody>
      <dsp:txXfrm>
        <a:off x="419096" y="2508944"/>
        <a:ext cx="5613723" cy="2930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31EDE-17CF-D746-B83B-FEE41F000DF3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20672-5196-0B4F-93AE-044FFF107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9126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6A9F3C-04AF-8847-8AD8-CAC892C2E245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17CB07-0039-4545-92EA-48E12138E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2105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1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24" algn="l" defTabSz="4571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48" algn="l" defTabSz="4571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72" algn="l" defTabSz="4571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496" algn="l" defTabSz="4571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19" algn="l" defTabSz="4571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43" algn="l" defTabSz="4571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67" algn="l" defTabSz="4571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991" algn="l" defTabSz="4571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tructura compositi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EEA19CB6-731A-476B-B36F-CAB1B206B6F9}"/>
              </a:ext>
            </a:extLst>
          </p:cNvPr>
          <p:cNvSpPr/>
          <p:nvPr userDrawn="1"/>
        </p:nvSpPr>
        <p:spPr>
          <a:xfrm>
            <a:off x="289593" y="342900"/>
            <a:ext cx="8572226" cy="4457700"/>
          </a:xfrm>
          <a:prstGeom prst="rect">
            <a:avLst/>
          </a:prstGeom>
          <a:solidFill>
            <a:schemeClr val="bg1">
              <a:lumMod val="85000"/>
              <a:alpha val="3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75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8EE8B8B9-C1C5-413F-AD92-013147A16C9C}"/>
              </a:ext>
            </a:extLst>
          </p:cNvPr>
          <p:cNvSpPr/>
          <p:nvPr userDrawn="1"/>
        </p:nvSpPr>
        <p:spPr>
          <a:xfrm>
            <a:off x="1571625" y="345186"/>
            <a:ext cx="171450" cy="4457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75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41A9FDD3-9A5A-461E-ABE8-27A3287594A7}"/>
              </a:ext>
            </a:extLst>
          </p:cNvPr>
          <p:cNvSpPr/>
          <p:nvPr userDrawn="1"/>
        </p:nvSpPr>
        <p:spPr>
          <a:xfrm>
            <a:off x="3028950" y="345186"/>
            <a:ext cx="171450" cy="4457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75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F399442D-EDD2-4757-9F9A-24277186C825}"/>
              </a:ext>
            </a:extLst>
          </p:cNvPr>
          <p:cNvSpPr/>
          <p:nvPr userDrawn="1"/>
        </p:nvSpPr>
        <p:spPr>
          <a:xfrm>
            <a:off x="4486275" y="345186"/>
            <a:ext cx="171450" cy="4457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75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7269E28A-A74B-4AEB-B122-7E52A3EC8D11}"/>
              </a:ext>
            </a:extLst>
          </p:cNvPr>
          <p:cNvSpPr/>
          <p:nvPr userDrawn="1"/>
        </p:nvSpPr>
        <p:spPr>
          <a:xfrm>
            <a:off x="5943600" y="345186"/>
            <a:ext cx="171450" cy="4457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75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303A74D0-2BFE-47F9-A8E4-D73B03CFDCDF}"/>
              </a:ext>
            </a:extLst>
          </p:cNvPr>
          <p:cNvSpPr/>
          <p:nvPr userDrawn="1"/>
        </p:nvSpPr>
        <p:spPr>
          <a:xfrm>
            <a:off x="7400925" y="345186"/>
            <a:ext cx="171450" cy="4457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75"/>
          </a:p>
        </p:txBody>
      </p:sp>
      <p:pic>
        <p:nvPicPr>
          <p:cNvPr id="20" name="Logo en blanco" hidden="1">
            <a:extLst>
              <a:ext uri="{FF2B5EF4-FFF2-40B4-BE49-F238E27FC236}">
                <a16:creationId xmlns:a16="http://schemas.microsoft.com/office/drawing/2014/main" id="{7009450A-7CD3-4DFE-AFBD-1668C256A0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7694" y="4895323"/>
            <a:ext cx="399998" cy="165310"/>
          </a:xfrm>
          <a:prstGeom prst="rect">
            <a:avLst/>
          </a:prstGeom>
        </p:spPr>
      </p:pic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BB4CE2EE-685E-406D-8EE4-9CFD7A940C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6219" y="862433"/>
            <a:ext cx="4220900" cy="1452142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rgbClr val="666666"/>
                </a:solidFill>
              </a:defRPr>
            </a:lvl1pPr>
            <a:lvl2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2pPr>
            <a:lvl3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3pPr>
            <a:lvl4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4pPr>
            <a:lvl5pPr marL="13500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5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General </a:t>
            </a:r>
            <a:r>
              <a:rPr lang="es-ES" dirty="0" err="1"/>
              <a:t>style</a:t>
            </a:r>
            <a:r>
              <a:rPr lang="es-ES" dirty="0"/>
              <a:t> </a:t>
            </a:r>
            <a:r>
              <a:rPr lang="es-ES" dirty="0" err="1"/>
              <a:t>first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n-US" dirty="0"/>
          </a:p>
          <a:p>
            <a:pPr marL="0" marR="0" lvl="1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General </a:t>
            </a:r>
            <a:r>
              <a:rPr lang="es-ES" dirty="0" err="1"/>
              <a:t>style</a:t>
            </a:r>
            <a:r>
              <a:rPr lang="es-ES" dirty="0"/>
              <a:t> </a:t>
            </a:r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n-US" dirty="0"/>
          </a:p>
          <a:p>
            <a:pPr marL="0" marR="0" lvl="2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General </a:t>
            </a:r>
            <a:r>
              <a:rPr lang="es-ES" dirty="0" err="1"/>
              <a:t>style</a:t>
            </a:r>
            <a:r>
              <a:rPr lang="es-ES" dirty="0"/>
              <a:t> </a:t>
            </a:r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n-US" dirty="0"/>
          </a:p>
          <a:p>
            <a:pPr marL="0" marR="0" lvl="3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General </a:t>
            </a:r>
            <a:r>
              <a:rPr lang="es-ES" dirty="0" err="1"/>
              <a:t>style</a:t>
            </a:r>
            <a:r>
              <a:rPr lang="es-ES" dirty="0"/>
              <a:t> </a:t>
            </a:r>
            <a:r>
              <a:rPr lang="es-ES" dirty="0" err="1"/>
              <a:t>fourth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n-US" dirty="0"/>
          </a:p>
          <a:p>
            <a:pPr marL="135000" marR="0" lvl="4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General </a:t>
            </a:r>
            <a:r>
              <a:rPr lang="es-ES" dirty="0" err="1"/>
              <a:t>style</a:t>
            </a:r>
            <a:r>
              <a:rPr lang="es-ES" dirty="0"/>
              <a:t> </a:t>
            </a:r>
            <a:r>
              <a:rPr lang="es-ES" dirty="0" err="1"/>
              <a:t>fifth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2" name="Pie Copyright">
            <a:extLst>
              <a:ext uri="{FF2B5EF4-FFF2-40B4-BE49-F238E27FC236}">
                <a16:creationId xmlns:a16="http://schemas.microsoft.com/office/drawing/2014/main" id="{13D4EA38-0D31-4CC1-B091-C415320D71CE}"/>
              </a:ext>
            </a:extLst>
          </p:cNvPr>
          <p:cNvSpPr txBox="1"/>
          <p:nvPr userDrawn="1"/>
        </p:nvSpPr>
        <p:spPr>
          <a:xfrm>
            <a:off x="280040" y="4864461"/>
            <a:ext cx="2747367" cy="17621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>
              <a:defRPr sz="2000">
                <a:solidFill>
                  <a:srgbClr val="DF0024"/>
                </a:solidFill>
                <a:cs typeface="Verdana"/>
              </a:defRPr>
            </a:lvl1pPr>
          </a:lstStyle>
          <a:p>
            <a:pPr lvl="0"/>
            <a:r>
              <a:rPr lang="es-ES" sz="750" dirty="0"/>
              <a:t>© GMV </a:t>
            </a:r>
            <a:r>
              <a:rPr lang="es-ES" sz="750" dirty="0" err="1"/>
              <a:t>Property</a:t>
            </a:r>
            <a:r>
              <a:rPr lang="es-ES" sz="750" dirty="0"/>
              <a:t> </a:t>
            </a:r>
            <a:r>
              <a:rPr lang="mr-IN" sz="750" dirty="0"/>
              <a:t>–</a:t>
            </a:r>
            <a:r>
              <a:rPr lang="en-US" sz="750" dirty="0"/>
              <a:t>10/16/2019</a:t>
            </a:r>
            <a:r>
              <a:rPr lang="es-ES" sz="750" dirty="0"/>
              <a:t>- </a:t>
            </a:r>
            <a:r>
              <a:rPr lang="es-ES" sz="750" dirty="0" err="1"/>
              <a:t>All</a:t>
            </a:r>
            <a:r>
              <a:rPr lang="es-ES" sz="750" dirty="0"/>
              <a:t> </a:t>
            </a:r>
            <a:r>
              <a:rPr lang="es-ES" sz="750" dirty="0" err="1"/>
              <a:t>rights</a:t>
            </a:r>
            <a:r>
              <a:rPr lang="es-ES" sz="750" dirty="0"/>
              <a:t> </a:t>
            </a:r>
            <a:r>
              <a:rPr lang="es-ES" sz="750" dirty="0" err="1"/>
              <a:t>reserved</a:t>
            </a:r>
            <a:endParaRPr lang="en-US" sz="750" dirty="0"/>
          </a:p>
        </p:txBody>
      </p:sp>
      <p:sp>
        <p:nvSpPr>
          <p:cNvPr id="14" name="Marcador N Diapo">
            <a:extLst>
              <a:ext uri="{FF2B5EF4-FFF2-40B4-BE49-F238E27FC236}">
                <a16:creationId xmlns:a16="http://schemas.microsoft.com/office/drawing/2014/main" id="{169D6388-8AA7-4E3E-A841-A1686E6589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43137" y="4864461"/>
            <a:ext cx="2057727" cy="176213"/>
          </a:xfrm>
          <a:prstGeom prst="rect">
            <a:avLst/>
          </a:prstGeom>
        </p:spPr>
        <p:txBody>
          <a:bodyPr vert="horz" lIns="0" tIns="0" rIns="0" bIns="0" rtlCol="0" anchor="b" anchorCtr="1"/>
          <a:lstStyle>
            <a:lvl1pPr algn="ctr">
              <a:defRPr lang="en-US" sz="750" smtClean="0">
                <a:solidFill>
                  <a:srgbClr val="D10021"/>
                </a:solidFill>
                <a:cs typeface="Verdana"/>
              </a:defRPr>
            </a:lvl1pPr>
          </a:lstStyle>
          <a:p>
            <a:r>
              <a:rPr lang="en-US" dirty="0"/>
              <a:t>P</a:t>
            </a:r>
            <a:r>
              <a:rPr lang="es-ES" dirty="0" err="1"/>
              <a:t>age</a:t>
            </a:r>
            <a:r>
              <a:rPr lang="en-US" dirty="0"/>
              <a:t>. </a:t>
            </a:r>
            <a:fld id="{6EA1CDEB-99A0-4F13-B8D0-26CBF3AB4908}" type="slidenum">
              <a:rPr smtClean="0"/>
              <a:pPr/>
              <a:t>‹#›</a:t>
            </a:fld>
            <a:endParaRPr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FB120B2-282D-4EB9-81B6-CE4002604B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0061" y="325329"/>
            <a:ext cx="8578189" cy="274746"/>
          </a:xfrm>
        </p:spPr>
        <p:txBody>
          <a:bodyPr wrap="square">
            <a:noAutofit/>
          </a:bodyPr>
          <a:lstStyle>
            <a:lvl1pPr>
              <a:defRPr>
                <a:solidFill>
                  <a:srgbClr val="D10021"/>
                </a:solidFill>
              </a:defRPr>
            </a:lvl1pPr>
          </a:lstStyle>
          <a:p>
            <a:r>
              <a:rPr lang="es-ES" dirty="0" err="1"/>
              <a:t>Structure</a:t>
            </a:r>
            <a:r>
              <a:rPr lang="es-ES" dirty="0"/>
              <a:t> </a:t>
            </a:r>
            <a:r>
              <a:rPr lang="es-ES" dirty="0" err="1"/>
              <a:t>margins</a:t>
            </a:r>
            <a:r>
              <a:rPr lang="es-ES" dirty="0"/>
              <a:t>, interior </a:t>
            </a:r>
            <a:r>
              <a:rPr lang="es-ES" dirty="0" err="1"/>
              <a:t>guides</a:t>
            </a:r>
            <a:r>
              <a:rPr lang="es-ES" dirty="0"/>
              <a:t> and </a:t>
            </a:r>
            <a:r>
              <a:rPr lang="es-ES" dirty="0" err="1"/>
              <a:t>styles</a:t>
            </a:r>
            <a:endParaRPr lang="en-US" dirty="0"/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53560" y="4892004"/>
            <a:ext cx="408259" cy="164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042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sor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GMV_PPT_PORTADILLA_150.jpg">
            <a:extLst>
              <a:ext uri="{FF2B5EF4-FFF2-40B4-BE49-F238E27FC236}">
                <a16:creationId xmlns:a16="http://schemas.microsoft.com/office/drawing/2014/main" id="{5C3404E9-DA1A-4A69-BB1A-E1A9E61BD3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1"/>
            <a:ext cx="9148390" cy="514664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FB120B2-282D-4EB9-81B6-CE4002604B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0061" y="325329"/>
            <a:ext cx="8578189" cy="274746"/>
          </a:xfrm>
        </p:spPr>
        <p:txBody>
          <a:bodyPr wrap="square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s-ES" dirty="0" err="1"/>
              <a:t>Title</a:t>
            </a:r>
            <a:endParaRPr lang="en-US" dirty="0"/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BB4CE2EE-685E-406D-8EE4-9CFD7A940C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6219" y="1496904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5" name="Marcador de texto 8">
            <a:extLst>
              <a:ext uri="{FF2B5EF4-FFF2-40B4-BE49-F238E27FC236}">
                <a16:creationId xmlns:a16="http://schemas.microsoft.com/office/drawing/2014/main" id="{8DE6FB3D-0272-4232-91D5-D09664F9303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76219" y="1980828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6" name="Marcador de texto 8">
            <a:extLst>
              <a:ext uri="{FF2B5EF4-FFF2-40B4-BE49-F238E27FC236}">
                <a16:creationId xmlns:a16="http://schemas.microsoft.com/office/drawing/2014/main" id="{791C46A8-81D0-49E9-9E6D-25F192F13E7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6219" y="2464752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7" name="Marcador de texto 8">
            <a:extLst>
              <a:ext uri="{FF2B5EF4-FFF2-40B4-BE49-F238E27FC236}">
                <a16:creationId xmlns:a16="http://schemas.microsoft.com/office/drawing/2014/main" id="{BCB6F458-B388-4053-9BEF-783D69BC0F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6219" y="2948676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8" name="Marcador de texto 8">
            <a:extLst>
              <a:ext uri="{FF2B5EF4-FFF2-40B4-BE49-F238E27FC236}">
                <a16:creationId xmlns:a16="http://schemas.microsoft.com/office/drawing/2014/main" id="{3A270A2A-16DD-47C6-9888-7A1D01265BB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00400" y="1496904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9" name="Marcador de texto 8">
            <a:extLst>
              <a:ext uri="{FF2B5EF4-FFF2-40B4-BE49-F238E27FC236}">
                <a16:creationId xmlns:a16="http://schemas.microsoft.com/office/drawing/2014/main" id="{E600B920-0896-4B7D-8D93-B85974A5F25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00400" y="1980828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20" name="Marcador de texto 8">
            <a:extLst>
              <a:ext uri="{FF2B5EF4-FFF2-40B4-BE49-F238E27FC236}">
                <a16:creationId xmlns:a16="http://schemas.microsoft.com/office/drawing/2014/main" id="{98D8A34D-BB4B-44E4-8602-89E04E9E429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00400" y="2464752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21" name="Marcador de texto 8">
            <a:extLst>
              <a:ext uri="{FF2B5EF4-FFF2-40B4-BE49-F238E27FC236}">
                <a16:creationId xmlns:a16="http://schemas.microsoft.com/office/drawing/2014/main" id="{61D1E4C1-5108-43AD-97CD-D16BB566689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200400" y="2948676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22" name="Marcador de texto 8">
            <a:extLst>
              <a:ext uri="{FF2B5EF4-FFF2-40B4-BE49-F238E27FC236}">
                <a16:creationId xmlns:a16="http://schemas.microsoft.com/office/drawing/2014/main" id="{386F7A06-8FB3-41EC-8806-0C426924DAF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16789" y="1494612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23" name="Marcador de texto 8">
            <a:extLst>
              <a:ext uri="{FF2B5EF4-FFF2-40B4-BE49-F238E27FC236}">
                <a16:creationId xmlns:a16="http://schemas.microsoft.com/office/drawing/2014/main" id="{AF55111D-F418-48CB-8CAD-1AECEEA3E75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116789" y="1978536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24" name="Marcador de texto 8">
            <a:extLst>
              <a:ext uri="{FF2B5EF4-FFF2-40B4-BE49-F238E27FC236}">
                <a16:creationId xmlns:a16="http://schemas.microsoft.com/office/drawing/2014/main" id="{07360FB9-EB78-488E-B09B-40CBC715D6F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16789" y="2462460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25" name="Marcador de texto 8">
            <a:extLst>
              <a:ext uri="{FF2B5EF4-FFF2-40B4-BE49-F238E27FC236}">
                <a16:creationId xmlns:a16="http://schemas.microsoft.com/office/drawing/2014/main" id="{D596EF08-DA80-4108-AC64-B71B1E7226B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16789" y="2946384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27" name="Pie Copyright">
            <a:extLst>
              <a:ext uri="{FF2B5EF4-FFF2-40B4-BE49-F238E27FC236}">
                <a16:creationId xmlns:a16="http://schemas.microsoft.com/office/drawing/2014/main" id="{DE765899-75A9-4D33-9EBD-3B82FAB5ADC0}"/>
              </a:ext>
            </a:extLst>
          </p:cNvPr>
          <p:cNvSpPr txBox="1"/>
          <p:nvPr userDrawn="1"/>
        </p:nvSpPr>
        <p:spPr>
          <a:xfrm>
            <a:off x="280040" y="4864461"/>
            <a:ext cx="2747367" cy="17621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>
              <a:defRPr sz="2000">
                <a:solidFill>
                  <a:srgbClr val="DF0024"/>
                </a:solidFill>
                <a:cs typeface="Verdana"/>
              </a:defRPr>
            </a:lvl1pPr>
          </a:lstStyle>
          <a:p>
            <a:pPr lvl="0"/>
            <a:r>
              <a:rPr lang="es-ES" sz="750" dirty="0">
                <a:solidFill>
                  <a:schemeClr val="bg1"/>
                </a:solidFill>
              </a:rPr>
              <a:t>© GMV </a:t>
            </a:r>
            <a:r>
              <a:rPr lang="es-ES" sz="750" dirty="0" err="1">
                <a:solidFill>
                  <a:schemeClr val="bg1"/>
                </a:solidFill>
              </a:rPr>
              <a:t>Property</a:t>
            </a:r>
            <a:r>
              <a:rPr lang="es-ES" sz="750" dirty="0">
                <a:solidFill>
                  <a:schemeClr val="bg1"/>
                </a:solidFill>
              </a:rPr>
              <a:t> </a:t>
            </a:r>
            <a:r>
              <a:rPr lang="mr-IN" sz="750" dirty="0">
                <a:solidFill>
                  <a:schemeClr val="bg1"/>
                </a:solidFill>
              </a:rPr>
              <a:t>–</a:t>
            </a:r>
            <a:r>
              <a:rPr lang="es-ES" sz="750" dirty="0">
                <a:solidFill>
                  <a:schemeClr val="bg1"/>
                </a:solidFill>
              </a:rPr>
              <a:t> 10/16/2019 - </a:t>
            </a:r>
            <a:r>
              <a:rPr lang="es-ES" sz="750" dirty="0" err="1">
                <a:solidFill>
                  <a:schemeClr val="bg1"/>
                </a:solidFill>
              </a:rPr>
              <a:t>All</a:t>
            </a:r>
            <a:r>
              <a:rPr lang="es-ES" sz="750" dirty="0">
                <a:solidFill>
                  <a:schemeClr val="bg1"/>
                </a:solidFill>
              </a:rPr>
              <a:t> </a:t>
            </a:r>
            <a:r>
              <a:rPr lang="es-ES" sz="750" dirty="0" err="1">
                <a:solidFill>
                  <a:schemeClr val="bg1"/>
                </a:solidFill>
              </a:rPr>
              <a:t>rights</a:t>
            </a:r>
            <a:r>
              <a:rPr lang="es-ES" sz="750" dirty="0">
                <a:solidFill>
                  <a:schemeClr val="bg1"/>
                </a:solidFill>
              </a:rPr>
              <a:t> </a:t>
            </a:r>
            <a:r>
              <a:rPr lang="es-ES" sz="750" dirty="0" err="1">
                <a:solidFill>
                  <a:schemeClr val="bg1"/>
                </a:solidFill>
              </a:rPr>
              <a:t>reserved</a:t>
            </a:r>
            <a:endParaRPr lang="en-US" sz="750" dirty="0">
              <a:solidFill>
                <a:schemeClr val="bg1"/>
              </a:solidFill>
            </a:endParaRPr>
          </a:p>
        </p:txBody>
      </p:sp>
      <p:sp>
        <p:nvSpPr>
          <p:cNvPr id="28" name="Marcador N Diapo">
            <a:extLst>
              <a:ext uri="{FF2B5EF4-FFF2-40B4-BE49-F238E27FC236}">
                <a16:creationId xmlns:a16="http://schemas.microsoft.com/office/drawing/2014/main" id="{43C7E785-8261-4DFF-BC3D-54E1FD51F3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43137" y="4864461"/>
            <a:ext cx="2057727" cy="176213"/>
          </a:xfrm>
          <a:prstGeom prst="rect">
            <a:avLst/>
          </a:prstGeom>
        </p:spPr>
        <p:txBody>
          <a:bodyPr vert="horz" lIns="0" tIns="0" rIns="0" bIns="0" rtlCol="0" anchor="b" anchorCtr="1"/>
          <a:lstStyle>
            <a:lvl1pPr algn="ctr">
              <a:defRPr lang="en-US" sz="750" smtClean="0">
                <a:solidFill>
                  <a:schemeClr val="bg1"/>
                </a:solidFill>
                <a:cs typeface="Verdana"/>
              </a:defRPr>
            </a:lvl1pPr>
          </a:lstStyle>
          <a:p>
            <a:r>
              <a:rPr lang="en-US" dirty="0"/>
              <a:t>P</a:t>
            </a:r>
            <a:r>
              <a:rPr lang="es-ES" dirty="0" err="1"/>
              <a:t>age</a:t>
            </a:r>
            <a:r>
              <a:rPr lang="en-US" dirty="0"/>
              <a:t>. </a:t>
            </a:r>
            <a:fld id="{6EA1CDEB-99A0-4F13-B8D0-26CBF3AB4908}" type="slidenum">
              <a:rPr smtClean="0"/>
              <a:pPr/>
              <a:t>‹#›</a:t>
            </a:fld>
            <a:endParaRPr dirty="0"/>
          </a:p>
        </p:txBody>
      </p:sp>
      <p:pic>
        <p:nvPicPr>
          <p:cNvPr id="26" name="Imagen 2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61086" y="4895297"/>
            <a:ext cx="397164" cy="160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570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3" orient="horz" pos="1062" userDrawn="1">
          <p15:clr>
            <a:srgbClr val="C35EA4"/>
          </p15:clr>
        </p15:guide>
        <p15:guide id="4" orient="horz" pos="1368" userDrawn="1">
          <p15:clr>
            <a:srgbClr val="C35EA4"/>
          </p15:clr>
        </p15:guide>
        <p15:guide id="5" orient="horz" pos="1674" userDrawn="1">
          <p15:clr>
            <a:srgbClr val="C35EA4"/>
          </p15:clr>
        </p15:guide>
        <p15:guide id="6" orient="horz" pos="1980" userDrawn="1">
          <p15:clr>
            <a:srgbClr val="C35EA4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sor_2">
    <p:bg>
      <p:bgPr>
        <a:solidFill>
          <a:srgbClr val="86000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B120B2-282D-4EB9-81B6-CE4002604B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0061" y="325329"/>
            <a:ext cx="8578189" cy="274746"/>
          </a:xfrm>
        </p:spPr>
        <p:txBody>
          <a:bodyPr wrap="square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s-ES" dirty="0" err="1"/>
              <a:t>Title</a:t>
            </a:r>
            <a:endParaRPr lang="en-US" dirty="0"/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BB4CE2EE-685E-406D-8EE4-9CFD7A940C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6219" y="1496904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5" name="Marcador de texto 8">
            <a:extLst>
              <a:ext uri="{FF2B5EF4-FFF2-40B4-BE49-F238E27FC236}">
                <a16:creationId xmlns:a16="http://schemas.microsoft.com/office/drawing/2014/main" id="{8DE6FB3D-0272-4232-91D5-D09664F9303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76219" y="1980828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6" name="Marcador de texto 8">
            <a:extLst>
              <a:ext uri="{FF2B5EF4-FFF2-40B4-BE49-F238E27FC236}">
                <a16:creationId xmlns:a16="http://schemas.microsoft.com/office/drawing/2014/main" id="{791C46A8-81D0-49E9-9E6D-25F192F13E7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6219" y="2464752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7" name="Marcador de texto 8">
            <a:extLst>
              <a:ext uri="{FF2B5EF4-FFF2-40B4-BE49-F238E27FC236}">
                <a16:creationId xmlns:a16="http://schemas.microsoft.com/office/drawing/2014/main" id="{BCB6F458-B388-4053-9BEF-783D69BC0F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6219" y="2948676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8" name="Marcador de texto 8">
            <a:extLst>
              <a:ext uri="{FF2B5EF4-FFF2-40B4-BE49-F238E27FC236}">
                <a16:creationId xmlns:a16="http://schemas.microsoft.com/office/drawing/2014/main" id="{3A270A2A-16DD-47C6-9888-7A1D01265BB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00400" y="1496904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9" name="Marcador de texto 8">
            <a:extLst>
              <a:ext uri="{FF2B5EF4-FFF2-40B4-BE49-F238E27FC236}">
                <a16:creationId xmlns:a16="http://schemas.microsoft.com/office/drawing/2014/main" id="{E600B920-0896-4B7D-8D93-B85974A5F25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00400" y="1980828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20" name="Marcador de texto 8">
            <a:extLst>
              <a:ext uri="{FF2B5EF4-FFF2-40B4-BE49-F238E27FC236}">
                <a16:creationId xmlns:a16="http://schemas.microsoft.com/office/drawing/2014/main" id="{98D8A34D-BB4B-44E4-8602-89E04E9E429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00400" y="2464752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21" name="Marcador de texto 8">
            <a:extLst>
              <a:ext uri="{FF2B5EF4-FFF2-40B4-BE49-F238E27FC236}">
                <a16:creationId xmlns:a16="http://schemas.microsoft.com/office/drawing/2014/main" id="{61D1E4C1-5108-43AD-97CD-D16BB566689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200400" y="2948676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22" name="Marcador de texto 8">
            <a:extLst>
              <a:ext uri="{FF2B5EF4-FFF2-40B4-BE49-F238E27FC236}">
                <a16:creationId xmlns:a16="http://schemas.microsoft.com/office/drawing/2014/main" id="{386F7A06-8FB3-41EC-8806-0C426924DAF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16789" y="1494612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23" name="Marcador de texto 8">
            <a:extLst>
              <a:ext uri="{FF2B5EF4-FFF2-40B4-BE49-F238E27FC236}">
                <a16:creationId xmlns:a16="http://schemas.microsoft.com/office/drawing/2014/main" id="{AF55111D-F418-48CB-8CAD-1AECEEA3E75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116789" y="1978536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24" name="Marcador de texto 8">
            <a:extLst>
              <a:ext uri="{FF2B5EF4-FFF2-40B4-BE49-F238E27FC236}">
                <a16:creationId xmlns:a16="http://schemas.microsoft.com/office/drawing/2014/main" id="{07360FB9-EB78-488E-B09B-40CBC715D6F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16789" y="2462460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25" name="Marcador de texto 8">
            <a:extLst>
              <a:ext uri="{FF2B5EF4-FFF2-40B4-BE49-F238E27FC236}">
                <a16:creationId xmlns:a16="http://schemas.microsoft.com/office/drawing/2014/main" id="{D596EF08-DA80-4108-AC64-B71B1E7226B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16789" y="2946384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26" name="Pie Copyright">
            <a:extLst>
              <a:ext uri="{FF2B5EF4-FFF2-40B4-BE49-F238E27FC236}">
                <a16:creationId xmlns:a16="http://schemas.microsoft.com/office/drawing/2014/main" id="{F1158FFF-3FC7-4B14-AAD7-7345D17B2867}"/>
              </a:ext>
            </a:extLst>
          </p:cNvPr>
          <p:cNvSpPr txBox="1"/>
          <p:nvPr userDrawn="1"/>
        </p:nvSpPr>
        <p:spPr>
          <a:xfrm>
            <a:off x="280040" y="4864461"/>
            <a:ext cx="2747367" cy="17621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>
              <a:defRPr sz="2000">
                <a:solidFill>
                  <a:srgbClr val="DF0024"/>
                </a:solidFill>
                <a:cs typeface="Verdana"/>
              </a:defRPr>
            </a:lvl1pPr>
          </a:lstStyle>
          <a:p>
            <a:pPr lvl="0"/>
            <a:r>
              <a:rPr lang="es-ES" sz="750" dirty="0">
                <a:solidFill>
                  <a:schemeClr val="bg1"/>
                </a:solidFill>
              </a:rPr>
              <a:t>© GMV </a:t>
            </a:r>
            <a:r>
              <a:rPr lang="es-ES" sz="750" dirty="0" err="1">
                <a:solidFill>
                  <a:schemeClr val="bg1"/>
                </a:solidFill>
              </a:rPr>
              <a:t>Property</a:t>
            </a:r>
            <a:r>
              <a:rPr lang="es-ES" sz="750" dirty="0">
                <a:solidFill>
                  <a:schemeClr val="bg1"/>
                </a:solidFill>
              </a:rPr>
              <a:t> </a:t>
            </a:r>
            <a:r>
              <a:rPr lang="mr-IN" sz="750" dirty="0">
                <a:solidFill>
                  <a:schemeClr val="bg1"/>
                </a:solidFill>
              </a:rPr>
              <a:t>–</a:t>
            </a:r>
            <a:r>
              <a:rPr lang="es-ES" sz="750" dirty="0">
                <a:solidFill>
                  <a:schemeClr val="bg1"/>
                </a:solidFill>
              </a:rPr>
              <a:t> 10/16/2019 - </a:t>
            </a:r>
            <a:r>
              <a:rPr lang="es-ES" sz="750" dirty="0" err="1">
                <a:solidFill>
                  <a:schemeClr val="bg1"/>
                </a:solidFill>
              </a:rPr>
              <a:t>All</a:t>
            </a:r>
            <a:r>
              <a:rPr lang="es-ES" sz="750" dirty="0">
                <a:solidFill>
                  <a:schemeClr val="bg1"/>
                </a:solidFill>
              </a:rPr>
              <a:t> </a:t>
            </a:r>
            <a:r>
              <a:rPr lang="es-ES" sz="750" dirty="0" err="1">
                <a:solidFill>
                  <a:schemeClr val="bg1"/>
                </a:solidFill>
              </a:rPr>
              <a:t>rights</a:t>
            </a:r>
            <a:r>
              <a:rPr lang="es-ES" sz="750" dirty="0">
                <a:solidFill>
                  <a:schemeClr val="bg1"/>
                </a:solidFill>
              </a:rPr>
              <a:t> </a:t>
            </a:r>
            <a:r>
              <a:rPr lang="es-ES" sz="750" dirty="0" err="1">
                <a:solidFill>
                  <a:schemeClr val="bg1"/>
                </a:solidFill>
              </a:rPr>
              <a:t>reserved</a:t>
            </a:r>
            <a:endParaRPr lang="en-US" sz="750" dirty="0">
              <a:solidFill>
                <a:schemeClr val="bg1"/>
              </a:solidFill>
            </a:endParaRPr>
          </a:p>
        </p:txBody>
      </p:sp>
      <p:sp>
        <p:nvSpPr>
          <p:cNvPr id="27" name="Marcador N Diapo">
            <a:extLst>
              <a:ext uri="{FF2B5EF4-FFF2-40B4-BE49-F238E27FC236}">
                <a16:creationId xmlns:a16="http://schemas.microsoft.com/office/drawing/2014/main" id="{1E559AD0-7599-4F86-92B6-18FEEF8DAE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43137" y="4864461"/>
            <a:ext cx="2057727" cy="176213"/>
          </a:xfrm>
          <a:prstGeom prst="rect">
            <a:avLst/>
          </a:prstGeom>
        </p:spPr>
        <p:txBody>
          <a:bodyPr vert="horz" lIns="0" tIns="0" rIns="0" bIns="0" rtlCol="0" anchor="b" anchorCtr="1"/>
          <a:lstStyle>
            <a:lvl1pPr algn="ctr">
              <a:defRPr lang="en-US" sz="750" smtClean="0">
                <a:solidFill>
                  <a:schemeClr val="bg1"/>
                </a:solidFill>
                <a:cs typeface="Verdana"/>
              </a:defRPr>
            </a:lvl1pPr>
          </a:lstStyle>
          <a:p>
            <a:r>
              <a:rPr lang="es-ES" dirty="0"/>
              <a:t>Page. </a:t>
            </a:r>
            <a:fld id="{6EA1CDEB-99A0-4F13-B8D0-26CBF3AB4908}" type="slidenum">
              <a:rPr smtClean="0"/>
              <a:pPr/>
              <a:t>‹#›</a:t>
            </a:fld>
            <a:endParaRPr dirty="0"/>
          </a:p>
        </p:txBody>
      </p:sp>
      <p:pic>
        <p:nvPicPr>
          <p:cNvPr id="29" name="Imagen 2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61086" y="4895297"/>
            <a:ext cx="397164" cy="160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42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3" orient="horz" pos="1062" userDrawn="1">
          <p15:clr>
            <a:srgbClr val="C35EA4"/>
          </p15:clr>
        </p15:guide>
        <p15:guide id="4" orient="horz" pos="1368" userDrawn="1">
          <p15:clr>
            <a:srgbClr val="C35EA4"/>
          </p15:clr>
        </p15:guide>
        <p15:guide id="5" orient="horz" pos="1674" userDrawn="1">
          <p15:clr>
            <a:srgbClr val="C35EA4"/>
          </p15:clr>
        </p15:guide>
        <p15:guide id="6" orient="horz" pos="1980" userDrawn="1">
          <p15:clr>
            <a:srgbClr val="C35EA4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BB4CE2EE-685E-406D-8EE4-9CFD7A940C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9079" y="1184564"/>
            <a:ext cx="4220900" cy="257175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b="1">
                <a:solidFill>
                  <a:srgbClr val="860001"/>
                </a:solidFill>
              </a:defRPr>
            </a:lvl1pPr>
          </a:lstStyle>
          <a:p>
            <a:pPr lvl="0"/>
            <a:r>
              <a:rPr lang="es-ES"/>
              <a:t>Subtítulo de 1 línea</a:t>
            </a:r>
            <a:endParaRPr lang="en-US"/>
          </a:p>
        </p:txBody>
      </p:sp>
      <p:sp>
        <p:nvSpPr>
          <p:cNvPr id="8" name="Marcador de posición de imagen 7">
            <a:extLst>
              <a:ext uri="{FF2B5EF4-FFF2-40B4-BE49-F238E27FC236}">
                <a16:creationId xmlns:a16="http://schemas.microsoft.com/office/drawing/2014/main" id="{00E5776C-8F83-4FA0-9071-D2D490A20A6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657725" y="342900"/>
            <a:ext cx="4509000" cy="4457700"/>
          </a:xfrm>
        </p:spPr>
        <p:txBody>
          <a:bodyPr/>
          <a:lstStyle/>
          <a:p>
            <a:r>
              <a:rPr lang="en-US" dirty="0"/>
              <a:t>Click on the icon to add an image</a:t>
            </a:r>
          </a:p>
        </p:txBody>
      </p:sp>
      <p:sp>
        <p:nvSpPr>
          <p:cNvPr id="12" name="Pie Copyright">
            <a:extLst>
              <a:ext uri="{FF2B5EF4-FFF2-40B4-BE49-F238E27FC236}">
                <a16:creationId xmlns:a16="http://schemas.microsoft.com/office/drawing/2014/main" id="{D4228BAA-771D-4509-A911-7DA521647789}"/>
              </a:ext>
            </a:extLst>
          </p:cNvPr>
          <p:cNvSpPr txBox="1"/>
          <p:nvPr userDrawn="1"/>
        </p:nvSpPr>
        <p:spPr>
          <a:xfrm>
            <a:off x="280040" y="4864461"/>
            <a:ext cx="2747367" cy="17621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>
              <a:defRPr sz="2000">
                <a:solidFill>
                  <a:srgbClr val="DF0024"/>
                </a:solidFill>
                <a:cs typeface="Verdana"/>
              </a:defRPr>
            </a:lvl1pPr>
          </a:lstStyle>
          <a:p>
            <a:pPr lvl="0"/>
            <a:r>
              <a:rPr lang="es-ES" sz="750" dirty="0">
                <a:solidFill>
                  <a:srgbClr val="DF0024"/>
                </a:solidFill>
              </a:rPr>
              <a:t>© GMV </a:t>
            </a:r>
            <a:r>
              <a:rPr lang="es-ES" sz="750" dirty="0" err="1">
                <a:solidFill>
                  <a:srgbClr val="DF0024"/>
                </a:solidFill>
              </a:rPr>
              <a:t>Property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mr-IN" sz="750" dirty="0">
                <a:solidFill>
                  <a:srgbClr val="DF0024"/>
                </a:solidFill>
              </a:rPr>
              <a:t>–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en-US" sz="750" dirty="0">
                <a:solidFill>
                  <a:srgbClr val="DF0024"/>
                </a:solidFill>
              </a:rPr>
              <a:t>28</a:t>
            </a:r>
            <a:r>
              <a:rPr lang="en-US" sz="750" dirty="0"/>
              <a:t>/08/2024 </a:t>
            </a:r>
            <a:r>
              <a:rPr lang="es-ES" sz="750" dirty="0">
                <a:solidFill>
                  <a:srgbClr val="DF0024"/>
                </a:solidFill>
              </a:rPr>
              <a:t>- </a:t>
            </a:r>
            <a:r>
              <a:rPr lang="es-ES" sz="750" dirty="0" err="1">
                <a:solidFill>
                  <a:srgbClr val="DF0024"/>
                </a:solidFill>
              </a:rPr>
              <a:t>All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es-ES" sz="750" dirty="0" err="1">
                <a:solidFill>
                  <a:srgbClr val="DF0024"/>
                </a:solidFill>
              </a:rPr>
              <a:t>rights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es-ES" sz="750" dirty="0" err="1">
                <a:solidFill>
                  <a:srgbClr val="DF0024"/>
                </a:solidFill>
              </a:rPr>
              <a:t>reserved</a:t>
            </a:r>
            <a:endParaRPr lang="en-US" sz="750" dirty="0">
              <a:solidFill>
                <a:srgbClr val="DF0024"/>
              </a:solidFill>
            </a:endParaRPr>
          </a:p>
        </p:txBody>
      </p:sp>
      <p:sp>
        <p:nvSpPr>
          <p:cNvPr id="13" name="Marcador N Diapo">
            <a:extLst>
              <a:ext uri="{FF2B5EF4-FFF2-40B4-BE49-F238E27FC236}">
                <a16:creationId xmlns:a16="http://schemas.microsoft.com/office/drawing/2014/main" id="{FF5440A5-7C97-44F1-8571-25C5F72BD7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43137" y="4864461"/>
            <a:ext cx="2057727" cy="176213"/>
          </a:xfrm>
          <a:prstGeom prst="rect">
            <a:avLst/>
          </a:prstGeom>
        </p:spPr>
        <p:txBody>
          <a:bodyPr vert="horz" lIns="0" tIns="0" rIns="0" bIns="0" rtlCol="0" anchor="b" anchorCtr="1"/>
          <a:lstStyle>
            <a:lvl1pPr algn="ctr">
              <a:defRPr lang="en-US" sz="750" smtClean="0">
                <a:solidFill>
                  <a:srgbClr val="DF0024"/>
                </a:solidFill>
                <a:cs typeface="Verdana"/>
              </a:defRPr>
            </a:lvl1pPr>
          </a:lstStyle>
          <a:p>
            <a:r>
              <a:rPr lang="en-US" dirty="0"/>
              <a:t>P</a:t>
            </a:r>
            <a:r>
              <a:rPr lang="es-ES" dirty="0" err="1"/>
              <a:t>age</a:t>
            </a:r>
            <a:r>
              <a:rPr lang="en-US" dirty="0"/>
              <a:t>. </a:t>
            </a:r>
            <a:fld id="{6EA1CDEB-99A0-4F13-B8D0-26CBF3AB4908}" type="slidenum">
              <a:rPr smtClean="0"/>
              <a:pPr/>
              <a:t>‹#›</a:t>
            </a:fld>
            <a:endParaRPr dirty="0"/>
          </a:p>
        </p:txBody>
      </p:sp>
      <p:pic>
        <p:nvPicPr>
          <p:cNvPr id="14" name="Logo en blanco" hidden="1">
            <a:extLst>
              <a:ext uri="{FF2B5EF4-FFF2-40B4-BE49-F238E27FC236}">
                <a16:creationId xmlns:a16="http://schemas.microsoft.com/office/drawing/2014/main" id="{D6AA130D-8851-42DC-8E59-EABEAF6F78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7694" y="4895323"/>
            <a:ext cx="399998" cy="165310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A9283826-77CC-4BC6-94B8-880CE77B32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0800" y="329330"/>
            <a:ext cx="4239179" cy="670795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>
                <a:solidFill>
                  <a:srgbClr val="D10021"/>
                </a:solidFill>
              </a:defRPr>
            </a:lvl1pPr>
          </a:lstStyle>
          <a:p>
            <a:pPr lvl="0"/>
            <a:r>
              <a:rPr lang="es-ES" dirty="0"/>
              <a:t>2 line </a:t>
            </a:r>
            <a:r>
              <a:rPr lang="es-ES" dirty="0" err="1"/>
              <a:t>title</a:t>
            </a:r>
            <a:r>
              <a:rPr lang="es-ES" dirty="0"/>
              <a:t>.</a:t>
            </a:r>
            <a:br>
              <a:rPr lang="es-ES" dirty="0"/>
            </a:br>
            <a:r>
              <a:rPr lang="es-ES" dirty="0" err="1"/>
              <a:t>This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second</a:t>
            </a:r>
            <a:endParaRPr lang="en-US" dirty="0"/>
          </a:p>
        </p:txBody>
      </p:sp>
      <p:sp>
        <p:nvSpPr>
          <p:cNvPr id="16" name="Marcador de texto 2">
            <a:extLst>
              <a:ext uri="{FF2B5EF4-FFF2-40B4-BE49-F238E27FC236}">
                <a16:creationId xmlns:a16="http://schemas.microsoft.com/office/drawing/2014/main" id="{423D9EE5-D63B-4A65-B1DB-13ED1AFBCE7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76750" y="1686150"/>
            <a:ext cx="4220100" cy="3114450"/>
          </a:xfrm>
        </p:spPr>
        <p:txBody>
          <a:bodyPr/>
          <a:lstStyle>
            <a:lvl1pPr>
              <a:spcBef>
                <a:spcPts val="9"/>
              </a:spcBef>
              <a:defRPr sz="1350" b="1"/>
            </a:lvl1pPr>
            <a:lvl2pPr>
              <a:defRPr sz="1350" b="0">
                <a:solidFill>
                  <a:srgbClr val="666666"/>
                </a:solidFill>
              </a:defRPr>
            </a:lvl2pPr>
            <a:lvl3pPr marL="135000" indent="-135000">
              <a:buFont typeface="Arial" panose="020B0604020202020204" pitchFamily="34" charset="0"/>
              <a:buChar char="•"/>
              <a:defRPr/>
            </a:lvl3pPr>
            <a:lvl4pPr marL="135000" indent="-135000">
              <a:spcBef>
                <a:spcPts val="324"/>
              </a:spcBef>
              <a:buClr>
                <a:srgbClr val="666666"/>
              </a:buClr>
              <a:buFont typeface="Verdana" panose="020B0604030504040204" pitchFamily="34" charset="0"/>
              <a:buChar char="_"/>
              <a:defRPr b="0"/>
            </a:lvl4pPr>
            <a:lvl5pPr marL="135000" indent="-135000">
              <a:spcBef>
                <a:spcPts val="324"/>
              </a:spcBef>
              <a:buFont typeface="Verdana" panose="020B0604030504040204" pitchFamily="34" charset="0"/>
              <a:buChar char=" "/>
              <a:defRPr/>
            </a:lvl5pPr>
          </a:lstStyle>
          <a:p>
            <a:pPr lvl="0"/>
            <a:r>
              <a:rPr lang="es-ES"/>
              <a:t>Texto primer nivel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53560" y="4892004"/>
            <a:ext cx="408259" cy="164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50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864" userDrawn="1">
          <p15:clr>
            <a:srgbClr val="FBAE40"/>
          </p15:clr>
        </p15:guide>
        <p15:guide id="4" orient="horz" pos="117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_Various for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BB4CE2EE-685E-406D-8EE4-9CFD7A940C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9079" y="1184564"/>
            <a:ext cx="4220900" cy="257175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b="1">
                <a:solidFill>
                  <a:srgbClr val="860001"/>
                </a:solidFill>
              </a:defRPr>
            </a:lvl1pPr>
          </a:lstStyle>
          <a:p>
            <a:pPr lvl="0"/>
            <a:r>
              <a:rPr lang="es-ES"/>
              <a:t>Subtítulo de 1 línea</a:t>
            </a:r>
            <a:endParaRPr lang="en-US"/>
          </a:p>
        </p:txBody>
      </p:sp>
      <p:sp>
        <p:nvSpPr>
          <p:cNvPr id="12" name="Pie Copyright">
            <a:extLst>
              <a:ext uri="{FF2B5EF4-FFF2-40B4-BE49-F238E27FC236}">
                <a16:creationId xmlns:a16="http://schemas.microsoft.com/office/drawing/2014/main" id="{D4228BAA-771D-4509-A911-7DA521647789}"/>
              </a:ext>
            </a:extLst>
          </p:cNvPr>
          <p:cNvSpPr txBox="1"/>
          <p:nvPr userDrawn="1"/>
        </p:nvSpPr>
        <p:spPr>
          <a:xfrm>
            <a:off x="280040" y="4864461"/>
            <a:ext cx="2747367" cy="17621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>
              <a:defRPr sz="2000">
                <a:solidFill>
                  <a:srgbClr val="DF0024"/>
                </a:solidFill>
                <a:cs typeface="Verdana"/>
              </a:defRPr>
            </a:lvl1pPr>
          </a:lstStyle>
          <a:p>
            <a:pPr lvl="0"/>
            <a:r>
              <a:rPr lang="es-ES" sz="750" dirty="0">
                <a:solidFill>
                  <a:srgbClr val="DF0024"/>
                </a:solidFill>
              </a:rPr>
              <a:t>© GMV </a:t>
            </a:r>
            <a:r>
              <a:rPr lang="es-ES" sz="750" dirty="0" err="1">
                <a:solidFill>
                  <a:srgbClr val="DF0024"/>
                </a:solidFill>
              </a:rPr>
              <a:t>Property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mr-IN" sz="750" dirty="0">
                <a:solidFill>
                  <a:srgbClr val="DF0024"/>
                </a:solidFill>
              </a:rPr>
              <a:t>–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en-US" sz="750" dirty="0">
                <a:solidFill>
                  <a:srgbClr val="DF0024"/>
                </a:solidFill>
              </a:rPr>
              <a:t>28</a:t>
            </a:r>
            <a:r>
              <a:rPr lang="en-US" sz="750" dirty="0"/>
              <a:t>/08/2024 </a:t>
            </a:r>
            <a:r>
              <a:rPr lang="es-ES" sz="750" dirty="0">
                <a:solidFill>
                  <a:srgbClr val="DF0024"/>
                </a:solidFill>
              </a:rPr>
              <a:t>- </a:t>
            </a:r>
            <a:r>
              <a:rPr lang="es-ES" sz="750" dirty="0" err="1">
                <a:solidFill>
                  <a:srgbClr val="DF0024"/>
                </a:solidFill>
              </a:rPr>
              <a:t>All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es-ES" sz="750" dirty="0" err="1">
                <a:solidFill>
                  <a:srgbClr val="DF0024"/>
                </a:solidFill>
              </a:rPr>
              <a:t>rights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es-ES" sz="750" dirty="0" err="1">
                <a:solidFill>
                  <a:srgbClr val="DF0024"/>
                </a:solidFill>
              </a:rPr>
              <a:t>reserved</a:t>
            </a:r>
            <a:endParaRPr lang="en-US" sz="750" dirty="0">
              <a:solidFill>
                <a:srgbClr val="DF0024"/>
              </a:solidFill>
            </a:endParaRPr>
          </a:p>
        </p:txBody>
      </p:sp>
      <p:sp>
        <p:nvSpPr>
          <p:cNvPr id="13" name="Marcador N Diapo">
            <a:extLst>
              <a:ext uri="{FF2B5EF4-FFF2-40B4-BE49-F238E27FC236}">
                <a16:creationId xmlns:a16="http://schemas.microsoft.com/office/drawing/2014/main" id="{FF5440A5-7C97-44F1-8571-25C5F72BD7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43137" y="4864461"/>
            <a:ext cx="2057727" cy="176213"/>
          </a:xfrm>
          <a:prstGeom prst="rect">
            <a:avLst/>
          </a:prstGeom>
        </p:spPr>
        <p:txBody>
          <a:bodyPr vert="horz" lIns="0" tIns="0" rIns="0" bIns="0" rtlCol="0" anchor="b" anchorCtr="1"/>
          <a:lstStyle>
            <a:lvl1pPr algn="ctr">
              <a:defRPr lang="en-US" sz="750" smtClean="0">
                <a:solidFill>
                  <a:srgbClr val="DF0024"/>
                </a:solidFill>
                <a:cs typeface="Verdana"/>
              </a:defRPr>
            </a:lvl1pPr>
          </a:lstStyle>
          <a:p>
            <a:r>
              <a:rPr lang="en-US" dirty="0"/>
              <a:t>P</a:t>
            </a:r>
            <a:r>
              <a:rPr lang="es-ES" dirty="0" err="1"/>
              <a:t>age</a:t>
            </a:r>
            <a:r>
              <a:rPr lang="en-US" dirty="0"/>
              <a:t>. </a:t>
            </a:r>
            <a:fld id="{6EA1CDEB-99A0-4F13-B8D0-26CBF3AB4908}" type="slidenum">
              <a:rPr smtClean="0"/>
              <a:pPr/>
              <a:t>‹#›</a:t>
            </a:fld>
            <a:endParaRPr dirty="0"/>
          </a:p>
        </p:txBody>
      </p:sp>
      <p:pic>
        <p:nvPicPr>
          <p:cNvPr id="14" name="Logo en blanco" hidden="1">
            <a:extLst>
              <a:ext uri="{FF2B5EF4-FFF2-40B4-BE49-F238E27FC236}">
                <a16:creationId xmlns:a16="http://schemas.microsoft.com/office/drawing/2014/main" id="{D6AA130D-8851-42DC-8E59-EABEAF6F78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7694" y="4895323"/>
            <a:ext cx="399998" cy="165310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A9283826-77CC-4BC6-94B8-880CE77B32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0800" y="329330"/>
            <a:ext cx="4239179" cy="670795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>
                <a:solidFill>
                  <a:srgbClr val="D10021"/>
                </a:solidFill>
              </a:defRPr>
            </a:lvl1pPr>
          </a:lstStyle>
          <a:p>
            <a:pPr lvl="0"/>
            <a:r>
              <a:rPr lang="es-ES"/>
              <a:t>Título de 2 líneas.</a:t>
            </a:r>
            <a:br>
              <a:rPr lang="es-ES"/>
            </a:br>
            <a:r>
              <a:rPr lang="es-ES"/>
              <a:t>Esta es la segunda</a:t>
            </a:r>
            <a:endParaRPr lang="en-US"/>
          </a:p>
        </p:txBody>
      </p:sp>
      <p:sp>
        <p:nvSpPr>
          <p:cNvPr id="16" name="Marcador de texto 2">
            <a:extLst>
              <a:ext uri="{FF2B5EF4-FFF2-40B4-BE49-F238E27FC236}">
                <a16:creationId xmlns:a16="http://schemas.microsoft.com/office/drawing/2014/main" id="{423D9EE5-D63B-4A65-B1DB-13ED1AFBCE7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54166" y="657225"/>
            <a:ext cx="4220100" cy="784514"/>
          </a:xfrm>
        </p:spPr>
        <p:txBody>
          <a:bodyPr/>
          <a:lstStyle>
            <a:lvl1pPr>
              <a:spcBef>
                <a:spcPts val="9"/>
              </a:spcBef>
              <a:defRPr sz="1350" b="1"/>
            </a:lvl1pPr>
            <a:lvl2pPr>
              <a:defRPr sz="1350" b="0">
                <a:solidFill>
                  <a:srgbClr val="666666"/>
                </a:solidFill>
              </a:defRPr>
            </a:lvl2pPr>
            <a:lvl3pPr marL="135000" indent="-135000">
              <a:buFont typeface="Arial" panose="020B0604020202020204" pitchFamily="34" charset="0"/>
              <a:buChar char="•"/>
              <a:defRPr/>
            </a:lvl3pPr>
            <a:lvl4pPr marL="135000" indent="-135000">
              <a:spcBef>
                <a:spcPts val="324"/>
              </a:spcBef>
              <a:buClr>
                <a:srgbClr val="666666"/>
              </a:buClr>
              <a:buFont typeface="Verdana" panose="020B0604030504040204" pitchFamily="34" charset="0"/>
              <a:buChar char="_"/>
              <a:defRPr b="0"/>
            </a:lvl4pPr>
            <a:lvl5pPr marL="135000" indent="-135000">
              <a:spcBef>
                <a:spcPts val="324"/>
              </a:spcBef>
              <a:buFont typeface="Verdana" panose="020B0604030504040204" pitchFamily="34" charset="0"/>
              <a:buChar char=" "/>
              <a:defRPr/>
            </a:lvl5pPr>
          </a:lstStyle>
          <a:p>
            <a:pPr lvl="0"/>
            <a:r>
              <a:rPr lang="es-ES"/>
              <a:t>Texto primer nivel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A70E150-6A18-48FF-981C-99DF048CDE4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197646" y="1857375"/>
            <a:ext cx="2743200" cy="2743200"/>
          </a:xfrm>
        </p:spPr>
        <p:txBody>
          <a:bodyPr anchor="t" anchorCtr="1"/>
          <a:lstStyle>
            <a:lvl1pPr algn="ctr">
              <a:spcBef>
                <a:spcPts val="0"/>
              </a:spcBef>
              <a:defRPr>
                <a:solidFill>
                  <a:srgbClr val="DF0024"/>
                </a:solidFill>
                <a:latin typeface="+mj-lt"/>
              </a:defRPr>
            </a:lvl1pPr>
            <a:lvl2pPr algn="ctr">
              <a:spcBef>
                <a:spcPts val="675"/>
              </a:spcBef>
              <a:spcAft>
                <a:spcPts val="675"/>
              </a:spcAft>
              <a:defRPr sz="2400" b="0">
                <a:solidFill>
                  <a:srgbClr val="DF0024"/>
                </a:solidFill>
              </a:defRPr>
            </a:lvl2pPr>
            <a:lvl3pPr algn="ctr">
              <a:spcBef>
                <a:spcPts val="0"/>
              </a:spcBef>
              <a:defRPr>
                <a:solidFill>
                  <a:srgbClr val="DF0024"/>
                </a:solidFill>
              </a:defRPr>
            </a:lvl3pPr>
            <a:lvl4pPr>
              <a:defRPr>
                <a:solidFill>
                  <a:srgbClr val="DF0024"/>
                </a:solidFill>
              </a:defRPr>
            </a:lvl4pPr>
            <a:lvl5pPr>
              <a:defRPr>
                <a:solidFill>
                  <a:srgbClr val="DF0024"/>
                </a:solidFill>
              </a:defRPr>
            </a:lvl5pPr>
          </a:lstStyle>
          <a:p>
            <a:pPr lvl="0"/>
            <a:r>
              <a:rPr lang="es-ES"/>
              <a:t>Título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Varias líneas de texto</a:t>
            </a:r>
          </a:p>
        </p:txBody>
      </p:sp>
      <p:sp>
        <p:nvSpPr>
          <p:cNvPr id="18" name="Marcador de texto 3">
            <a:extLst>
              <a:ext uri="{FF2B5EF4-FFF2-40B4-BE49-F238E27FC236}">
                <a16:creationId xmlns:a16="http://schemas.microsoft.com/office/drawing/2014/main" id="{B50A1449-1716-4549-A1BA-4EA29662D38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80800" y="1857375"/>
            <a:ext cx="2743200" cy="2743200"/>
          </a:xfrm>
        </p:spPr>
        <p:txBody>
          <a:bodyPr anchor="t" anchorCtr="1"/>
          <a:lstStyle>
            <a:lvl1pPr algn="ctr">
              <a:spcBef>
                <a:spcPts val="0"/>
              </a:spcBef>
              <a:defRPr>
                <a:solidFill>
                  <a:srgbClr val="DF0024"/>
                </a:solidFill>
                <a:latin typeface="+mj-lt"/>
              </a:defRPr>
            </a:lvl1pPr>
            <a:lvl2pPr algn="ctr">
              <a:spcBef>
                <a:spcPts val="675"/>
              </a:spcBef>
              <a:spcAft>
                <a:spcPts val="675"/>
              </a:spcAft>
              <a:defRPr sz="2400" b="0">
                <a:solidFill>
                  <a:srgbClr val="DF0024"/>
                </a:solidFill>
              </a:defRPr>
            </a:lvl2pPr>
            <a:lvl3pPr algn="ctr">
              <a:spcBef>
                <a:spcPts val="0"/>
              </a:spcBef>
              <a:defRPr>
                <a:solidFill>
                  <a:srgbClr val="DF0024"/>
                </a:solidFill>
              </a:defRPr>
            </a:lvl3pPr>
            <a:lvl4pPr>
              <a:defRPr>
                <a:solidFill>
                  <a:srgbClr val="DF0024"/>
                </a:solidFill>
              </a:defRPr>
            </a:lvl4pPr>
            <a:lvl5pPr>
              <a:defRPr>
                <a:solidFill>
                  <a:srgbClr val="DF0024"/>
                </a:solidFill>
              </a:defRPr>
            </a:lvl5pPr>
          </a:lstStyle>
          <a:p>
            <a:pPr lvl="0"/>
            <a:r>
              <a:rPr lang="es-ES"/>
              <a:t>Título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Varias líneas de texto</a:t>
            </a:r>
          </a:p>
        </p:txBody>
      </p:sp>
      <p:sp>
        <p:nvSpPr>
          <p:cNvPr id="19" name="Marcador de texto 3">
            <a:extLst>
              <a:ext uri="{FF2B5EF4-FFF2-40B4-BE49-F238E27FC236}">
                <a16:creationId xmlns:a16="http://schemas.microsoft.com/office/drawing/2014/main" id="{C8B03CB1-8EBB-43B2-B189-1D065EE28DF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114492" y="1857375"/>
            <a:ext cx="2743200" cy="2743200"/>
          </a:xfrm>
        </p:spPr>
        <p:txBody>
          <a:bodyPr anchor="t" anchorCtr="1"/>
          <a:lstStyle>
            <a:lvl1pPr algn="ctr">
              <a:spcBef>
                <a:spcPts val="0"/>
              </a:spcBef>
              <a:defRPr>
                <a:solidFill>
                  <a:srgbClr val="DF0024"/>
                </a:solidFill>
                <a:latin typeface="+mj-lt"/>
              </a:defRPr>
            </a:lvl1pPr>
            <a:lvl2pPr algn="ctr">
              <a:spcBef>
                <a:spcPts val="675"/>
              </a:spcBef>
              <a:spcAft>
                <a:spcPts val="675"/>
              </a:spcAft>
              <a:defRPr sz="2400" b="0">
                <a:solidFill>
                  <a:srgbClr val="DF0024"/>
                </a:solidFill>
              </a:defRPr>
            </a:lvl2pPr>
            <a:lvl3pPr algn="ctr">
              <a:spcBef>
                <a:spcPts val="0"/>
              </a:spcBef>
              <a:defRPr>
                <a:solidFill>
                  <a:srgbClr val="DF0024"/>
                </a:solidFill>
              </a:defRPr>
            </a:lvl3pPr>
            <a:lvl4pPr>
              <a:defRPr>
                <a:solidFill>
                  <a:srgbClr val="DF0024"/>
                </a:solidFill>
              </a:defRPr>
            </a:lvl4pPr>
            <a:lvl5pPr>
              <a:defRPr>
                <a:solidFill>
                  <a:srgbClr val="DF0024"/>
                </a:solidFill>
              </a:defRPr>
            </a:lvl5pPr>
          </a:lstStyle>
          <a:p>
            <a:pPr lvl="0"/>
            <a:r>
              <a:rPr lang="es-ES"/>
              <a:t>Título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Varias líneas de texto</a:t>
            </a:r>
          </a:p>
        </p:txBody>
      </p:sp>
      <p:pic>
        <p:nvPicPr>
          <p:cNvPr id="17" name="Imagen 1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53560" y="4892004"/>
            <a:ext cx="408259" cy="164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562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Logo en blanco">
            <a:extLst>
              <a:ext uri="{FF2B5EF4-FFF2-40B4-BE49-F238E27FC236}">
                <a16:creationId xmlns:a16="http://schemas.microsoft.com/office/drawing/2014/main" id="{D6AA130D-8851-42DC-8E59-EABEAF6F78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7694" y="4895323"/>
            <a:ext cx="399998" cy="165310"/>
          </a:xfrm>
          <a:prstGeom prst="rect">
            <a:avLst/>
          </a:prstGeom>
        </p:spPr>
      </p:pic>
      <p:sp>
        <p:nvSpPr>
          <p:cNvPr id="13" name="Marcador N Diapo">
            <a:extLst>
              <a:ext uri="{FF2B5EF4-FFF2-40B4-BE49-F238E27FC236}">
                <a16:creationId xmlns:a16="http://schemas.microsoft.com/office/drawing/2014/main" id="{FF5440A5-7C97-44F1-8571-25C5F72BD7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43137" y="4864461"/>
            <a:ext cx="2057727" cy="176213"/>
          </a:xfrm>
          <a:prstGeom prst="rect">
            <a:avLst/>
          </a:prstGeom>
        </p:spPr>
        <p:txBody>
          <a:bodyPr vert="horz" lIns="0" tIns="0" rIns="0" bIns="0" rtlCol="0" anchor="b" anchorCtr="1"/>
          <a:lstStyle>
            <a:lvl1pPr algn="ctr">
              <a:defRPr lang="en-US" sz="750" smtClean="0">
                <a:solidFill>
                  <a:srgbClr val="DF0024"/>
                </a:solidFill>
                <a:cs typeface="Verdana"/>
              </a:defRPr>
            </a:lvl1pPr>
          </a:lstStyle>
          <a:p>
            <a:r>
              <a:rPr lang="en-US" dirty="0"/>
              <a:t>P</a:t>
            </a:r>
            <a:r>
              <a:rPr lang="es-ES" dirty="0" err="1"/>
              <a:t>age</a:t>
            </a:r>
            <a:r>
              <a:rPr lang="en-US" dirty="0"/>
              <a:t>. </a:t>
            </a:r>
            <a:fld id="{6EA1CDEB-99A0-4F13-B8D0-26CBF3AB4908}" type="slidenum">
              <a:rPr smtClean="0"/>
              <a:pPr/>
              <a:t>‹#›</a:t>
            </a:fld>
            <a:endParaRPr dirty="0"/>
          </a:p>
        </p:txBody>
      </p:sp>
      <p:sp>
        <p:nvSpPr>
          <p:cNvPr id="12" name="Pie Copyright">
            <a:extLst>
              <a:ext uri="{FF2B5EF4-FFF2-40B4-BE49-F238E27FC236}">
                <a16:creationId xmlns:a16="http://schemas.microsoft.com/office/drawing/2014/main" id="{D4228BAA-771D-4509-A911-7DA521647789}"/>
              </a:ext>
            </a:extLst>
          </p:cNvPr>
          <p:cNvSpPr txBox="1"/>
          <p:nvPr userDrawn="1"/>
        </p:nvSpPr>
        <p:spPr>
          <a:xfrm>
            <a:off x="280040" y="4864461"/>
            <a:ext cx="2747367" cy="17621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>
              <a:defRPr sz="2000">
                <a:solidFill>
                  <a:srgbClr val="DF0024"/>
                </a:solidFill>
                <a:cs typeface="Verdana"/>
              </a:defRPr>
            </a:lvl1pPr>
          </a:lstStyle>
          <a:p>
            <a:pPr lvl="0"/>
            <a:r>
              <a:rPr lang="es-ES" sz="750" dirty="0">
                <a:solidFill>
                  <a:srgbClr val="DF0024"/>
                </a:solidFill>
              </a:rPr>
              <a:t>© GMV </a:t>
            </a:r>
            <a:r>
              <a:rPr lang="es-ES" sz="750" dirty="0" err="1">
                <a:solidFill>
                  <a:srgbClr val="DF0024"/>
                </a:solidFill>
              </a:rPr>
              <a:t>Property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mr-IN" sz="750" dirty="0">
                <a:solidFill>
                  <a:srgbClr val="DF0024"/>
                </a:solidFill>
              </a:rPr>
              <a:t>–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en-US" sz="750" dirty="0">
                <a:solidFill>
                  <a:srgbClr val="DF0024"/>
                </a:solidFill>
              </a:rPr>
              <a:t>28</a:t>
            </a:r>
            <a:r>
              <a:rPr lang="en-US" sz="750" dirty="0"/>
              <a:t>/08/2024 </a:t>
            </a:r>
            <a:r>
              <a:rPr lang="es-ES" sz="750" dirty="0">
                <a:solidFill>
                  <a:srgbClr val="DF0024"/>
                </a:solidFill>
              </a:rPr>
              <a:t>- </a:t>
            </a:r>
            <a:r>
              <a:rPr lang="es-ES" sz="750" dirty="0" err="1">
                <a:solidFill>
                  <a:srgbClr val="DF0024"/>
                </a:solidFill>
              </a:rPr>
              <a:t>All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es-ES" sz="750" dirty="0" err="1">
                <a:solidFill>
                  <a:srgbClr val="DF0024"/>
                </a:solidFill>
              </a:rPr>
              <a:t>rights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es-ES" sz="750" dirty="0" err="1">
                <a:solidFill>
                  <a:srgbClr val="DF0024"/>
                </a:solidFill>
              </a:rPr>
              <a:t>reserved</a:t>
            </a:r>
            <a:endParaRPr lang="en-US" sz="750" dirty="0">
              <a:solidFill>
                <a:srgbClr val="DF0024"/>
              </a:solidFill>
            </a:endParaRPr>
          </a:p>
        </p:txBody>
      </p:sp>
      <p:sp>
        <p:nvSpPr>
          <p:cNvPr id="17" name="Marcador de posición de imagen 7">
            <a:extLst>
              <a:ext uri="{FF2B5EF4-FFF2-40B4-BE49-F238E27FC236}">
                <a16:creationId xmlns:a16="http://schemas.microsoft.com/office/drawing/2014/main" id="{41C827DB-E675-4239-9CC2-E571E22F8A4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657725" y="2431761"/>
            <a:ext cx="4509000" cy="2368839"/>
          </a:xfrm>
        </p:spPr>
        <p:txBody>
          <a:bodyPr/>
          <a:lstStyle/>
          <a:p>
            <a:r>
              <a:rPr lang="en-US" dirty="0"/>
              <a:t>Click on the icon to add an image</a:t>
            </a:r>
          </a:p>
        </p:txBody>
      </p:sp>
      <p:sp>
        <p:nvSpPr>
          <p:cNvPr id="11" name="Marcador de posición de imagen 7">
            <a:extLst>
              <a:ext uri="{FF2B5EF4-FFF2-40B4-BE49-F238E27FC236}">
                <a16:creationId xmlns:a16="http://schemas.microsoft.com/office/drawing/2014/main" id="{8345ECCB-9724-4C48-89CB-A7C678676A4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943725" y="342900"/>
            <a:ext cx="2223000" cy="2025000"/>
          </a:xfrm>
        </p:spPr>
        <p:txBody>
          <a:bodyPr/>
          <a:lstStyle/>
          <a:p>
            <a:r>
              <a:rPr lang="en-US" dirty="0"/>
              <a:t>Click on the icon to add an image</a:t>
            </a:r>
          </a:p>
        </p:txBody>
      </p:sp>
      <p:sp>
        <p:nvSpPr>
          <p:cNvPr id="10" name="Marcador de posición de imagen 7">
            <a:extLst>
              <a:ext uri="{FF2B5EF4-FFF2-40B4-BE49-F238E27FC236}">
                <a16:creationId xmlns:a16="http://schemas.microsoft.com/office/drawing/2014/main" id="{C565839F-AE9B-4CE8-9938-49B855399E3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657725" y="342900"/>
            <a:ext cx="2220750" cy="2025000"/>
          </a:xfrm>
        </p:spPr>
        <p:txBody>
          <a:bodyPr/>
          <a:lstStyle/>
          <a:p>
            <a:r>
              <a:rPr lang="en-US" dirty="0"/>
              <a:t>Click on the icon to add an image</a:t>
            </a:r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BB4CE2EE-685E-406D-8EE4-9CFD7A940C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9079" y="1184563"/>
            <a:ext cx="4220900" cy="272762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b="1">
                <a:solidFill>
                  <a:srgbClr val="860001"/>
                </a:solidFill>
              </a:defRPr>
            </a:lvl1pPr>
          </a:lstStyle>
          <a:p>
            <a:pPr lvl="0"/>
            <a:r>
              <a:rPr lang="es-ES"/>
              <a:t>Subtítulo de 1 línea</a:t>
            </a:r>
          </a:p>
        </p:txBody>
      </p:sp>
      <p:sp>
        <p:nvSpPr>
          <p:cNvPr id="18" name="Título 2">
            <a:extLst>
              <a:ext uri="{FF2B5EF4-FFF2-40B4-BE49-F238E27FC236}">
                <a16:creationId xmlns:a16="http://schemas.microsoft.com/office/drawing/2014/main" id="{9D3D7B02-BB10-425D-B21E-FE429F8E5E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0800" y="329330"/>
            <a:ext cx="4239179" cy="670795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>
                <a:solidFill>
                  <a:srgbClr val="D10021"/>
                </a:solidFill>
              </a:defRPr>
            </a:lvl1pPr>
          </a:lstStyle>
          <a:p>
            <a:pPr lvl="0"/>
            <a:r>
              <a:rPr lang="es-ES"/>
              <a:t>Título de 2 líneas.</a:t>
            </a:r>
            <a:br>
              <a:rPr lang="es-ES"/>
            </a:br>
            <a:r>
              <a:rPr lang="es-ES"/>
              <a:t>Esta es la segunda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484E4D-6340-4566-BF1E-F6DD3F338AC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76750" y="1686150"/>
            <a:ext cx="4220100" cy="3114450"/>
          </a:xfrm>
        </p:spPr>
        <p:txBody>
          <a:bodyPr/>
          <a:lstStyle>
            <a:lvl1pPr>
              <a:spcBef>
                <a:spcPts val="9"/>
              </a:spcBef>
              <a:defRPr sz="1350" b="1"/>
            </a:lvl1pPr>
            <a:lvl2pPr>
              <a:defRPr sz="1350" b="0">
                <a:solidFill>
                  <a:srgbClr val="666666"/>
                </a:solidFill>
              </a:defRPr>
            </a:lvl2pPr>
            <a:lvl3pPr marL="135000" indent="-135000">
              <a:buFont typeface="Arial" panose="020B0604020202020204" pitchFamily="34" charset="0"/>
              <a:buChar char="•"/>
              <a:defRPr/>
            </a:lvl3pPr>
            <a:lvl4pPr marL="135000" indent="-135000">
              <a:buClr>
                <a:srgbClr val="666666"/>
              </a:buClr>
              <a:buFont typeface="Verdana" panose="020B0604030504040204" pitchFamily="34" charset="0"/>
              <a:buChar char="_"/>
              <a:defRPr b="0"/>
            </a:lvl4pPr>
            <a:lvl5pPr marL="135000" indent="-135000">
              <a:buFont typeface="Verdana" panose="020B0604030504040204" pitchFamily="34" charset="0"/>
              <a:buChar char=" "/>
              <a:defRPr/>
            </a:lvl5pPr>
          </a:lstStyle>
          <a:p>
            <a:pPr lvl="0"/>
            <a:r>
              <a:rPr lang="es-ES"/>
              <a:t>Texto primer nivel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pic>
        <p:nvPicPr>
          <p:cNvPr id="16" name="Imagen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53560" y="4892004"/>
            <a:ext cx="408259" cy="164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327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864" userDrawn="1">
          <p15:clr>
            <a:srgbClr val="FBAE40"/>
          </p15:clr>
        </p15:guide>
        <p15:guide id="3" orient="horz" pos="1512" userDrawn="1">
          <p15:clr>
            <a:srgbClr val="FBAE40"/>
          </p15:clr>
        </p15:guide>
        <p15:guide id="4" orient="horz" pos="117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BB4CE2EE-685E-406D-8EE4-9CFD7A940C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9079" y="1184564"/>
            <a:ext cx="4220900" cy="257175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b="1">
                <a:solidFill>
                  <a:srgbClr val="860001"/>
                </a:solidFill>
              </a:defRPr>
            </a:lvl1pPr>
          </a:lstStyle>
          <a:p>
            <a:pPr lvl="0"/>
            <a:r>
              <a:rPr lang="es-ES" dirty="0"/>
              <a:t>Subtítulo de 1 línea</a:t>
            </a:r>
            <a:endParaRPr lang="en-US" dirty="0"/>
          </a:p>
        </p:txBody>
      </p:sp>
      <p:sp>
        <p:nvSpPr>
          <p:cNvPr id="12" name="Pie Copyright">
            <a:extLst>
              <a:ext uri="{FF2B5EF4-FFF2-40B4-BE49-F238E27FC236}">
                <a16:creationId xmlns:a16="http://schemas.microsoft.com/office/drawing/2014/main" id="{D4228BAA-771D-4509-A911-7DA521647789}"/>
              </a:ext>
            </a:extLst>
          </p:cNvPr>
          <p:cNvSpPr txBox="1"/>
          <p:nvPr userDrawn="1"/>
        </p:nvSpPr>
        <p:spPr>
          <a:xfrm>
            <a:off x="280040" y="4864461"/>
            <a:ext cx="2747367" cy="17621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>
              <a:defRPr sz="2000">
                <a:solidFill>
                  <a:srgbClr val="DF0024"/>
                </a:solidFill>
                <a:cs typeface="Verdana"/>
              </a:defRPr>
            </a:lvl1pPr>
          </a:lstStyle>
          <a:p>
            <a:pPr lvl="0"/>
            <a:r>
              <a:rPr lang="es-ES" sz="750" dirty="0">
                <a:solidFill>
                  <a:srgbClr val="DF0024"/>
                </a:solidFill>
              </a:rPr>
              <a:t>© GMV </a:t>
            </a:r>
            <a:r>
              <a:rPr lang="es-ES" sz="750" dirty="0" err="1">
                <a:solidFill>
                  <a:srgbClr val="DF0024"/>
                </a:solidFill>
              </a:rPr>
              <a:t>Property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mr-IN" sz="750" dirty="0">
                <a:solidFill>
                  <a:srgbClr val="DF0024"/>
                </a:solidFill>
              </a:rPr>
              <a:t>–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en-US" sz="750" dirty="0">
                <a:solidFill>
                  <a:srgbClr val="DF0024"/>
                </a:solidFill>
              </a:rPr>
              <a:t>28</a:t>
            </a:r>
            <a:r>
              <a:rPr lang="en-US" sz="750" dirty="0"/>
              <a:t>/08/2024 </a:t>
            </a:r>
            <a:r>
              <a:rPr lang="es-ES" sz="750" dirty="0">
                <a:solidFill>
                  <a:srgbClr val="DF0024"/>
                </a:solidFill>
              </a:rPr>
              <a:t>- </a:t>
            </a:r>
            <a:r>
              <a:rPr lang="es-ES" sz="750" dirty="0" err="1">
                <a:solidFill>
                  <a:srgbClr val="DF0024"/>
                </a:solidFill>
              </a:rPr>
              <a:t>All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es-ES" sz="750" dirty="0" err="1">
                <a:solidFill>
                  <a:srgbClr val="DF0024"/>
                </a:solidFill>
              </a:rPr>
              <a:t>rights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es-ES" sz="750" dirty="0" err="1">
                <a:solidFill>
                  <a:srgbClr val="DF0024"/>
                </a:solidFill>
              </a:rPr>
              <a:t>reserved</a:t>
            </a:r>
            <a:endParaRPr lang="en-US" sz="750" dirty="0">
              <a:solidFill>
                <a:srgbClr val="DF0024"/>
              </a:solidFill>
            </a:endParaRPr>
          </a:p>
        </p:txBody>
      </p:sp>
      <p:sp>
        <p:nvSpPr>
          <p:cNvPr id="13" name="Marcador N Diapo">
            <a:extLst>
              <a:ext uri="{FF2B5EF4-FFF2-40B4-BE49-F238E27FC236}">
                <a16:creationId xmlns:a16="http://schemas.microsoft.com/office/drawing/2014/main" id="{FF5440A5-7C97-44F1-8571-25C5F72BD7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43137" y="4864461"/>
            <a:ext cx="2057727" cy="176213"/>
          </a:xfrm>
          <a:prstGeom prst="rect">
            <a:avLst/>
          </a:prstGeom>
        </p:spPr>
        <p:txBody>
          <a:bodyPr vert="horz" lIns="0" tIns="0" rIns="0" bIns="0" rtlCol="0" anchor="b" anchorCtr="1"/>
          <a:lstStyle>
            <a:lvl1pPr algn="ctr">
              <a:defRPr lang="en-US" sz="750" smtClean="0">
                <a:solidFill>
                  <a:srgbClr val="DF0024"/>
                </a:solidFill>
                <a:cs typeface="Verdana"/>
              </a:defRPr>
            </a:lvl1pPr>
          </a:lstStyle>
          <a:p>
            <a:r>
              <a:rPr lang="en-US" dirty="0"/>
              <a:t>P</a:t>
            </a:r>
            <a:r>
              <a:rPr lang="es-ES" dirty="0" err="1"/>
              <a:t>age</a:t>
            </a:r>
            <a:r>
              <a:rPr lang="en-US" dirty="0"/>
              <a:t>. </a:t>
            </a:r>
            <a:fld id="{6EA1CDEB-99A0-4F13-B8D0-26CBF3AB4908}" type="slidenum">
              <a:rPr smtClean="0"/>
              <a:pPr/>
              <a:t>‹#›</a:t>
            </a:fld>
            <a:endParaRPr dirty="0"/>
          </a:p>
        </p:txBody>
      </p:sp>
      <p:pic>
        <p:nvPicPr>
          <p:cNvPr id="14" name="Logo en blanco" hidden="1">
            <a:extLst>
              <a:ext uri="{FF2B5EF4-FFF2-40B4-BE49-F238E27FC236}">
                <a16:creationId xmlns:a16="http://schemas.microsoft.com/office/drawing/2014/main" id="{D6AA130D-8851-42DC-8E59-EABEAF6F78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7694" y="4895323"/>
            <a:ext cx="399998" cy="165310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A9283826-77CC-4BC6-94B8-880CE77B32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0800" y="329330"/>
            <a:ext cx="4239179" cy="670795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>
                <a:solidFill>
                  <a:srgbClr val="D10021"/>
                </a:solidFill>
              </a:defRPr>
            </a:lvl1pPr>
          </a:lstStyle>
          <a:p>
            <a:pPr lvl="0"/>
            <a:r>
              <a:rPr lang="es-ES"/>
              <a:t>Título de 2 líneas.</a:t>
            </a:r>
            <a:br>
              <a:rPr lang="es-ES"/>
            </a:br>
            <a:r>
              <a:rPr lang="es-ES"/>
              <a:t>Esta es la segunda</a:t>
            </a:r>
            <a:endParaRPr lang="en-US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6575EC4-FC26-43D6-A07C-9D510290E2F4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657725" y="342900"/>
            <a:ext cx="4204094" cy="44577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 dirty="0" err="1"/>
              <a:t>First</a:t>
            </a:r>
            <a:r>
              <a:rPr lang="es-ES" dirty="0"/>
              <a:t> </a:t>
            </a:r>
            <a:r>
              <a:rPr lang="es-ES" dirty="0" err="1"/>
              <a:t>level</a:t>
            </a:r>
            <a:r>
              <a:rPr lang="es-ES" dirty="0"/>
              <a:t>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style</a:t>
            </a:r>
            <a:endParaRPr lang="es-ES" dirty="0"/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r>
              <a:rPr lang="es-ES" dirty="0"/>
              <a:t> </a:t>
            </a:r>
            <a:r>
              <a:rPr lang="es-ES" dirty="0" err="1"/>
              <a:t>style</a:t>
            </a:r>
            <a:endParaRPr lang="es-ES" dirty="0"/>
          </a:p>
          <a:p>
            <a:pPr lvl="2"/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level</a:t>
            </a:r>
            <a:r>
              <a:rPr lang="es-ES" dirty="0"/>
              <a:t> </a:t>
            </a:r>
            <a:r>
              <a:rPr lang="es-ES" dirty="0" err="1"/>
              <a:t>style</a:t>
            </a:r>
            <a:endParaRPr lang="es-ES" dirty="0"/>
          </a:p>
          <a:p>
            <a:pPr lvl="3"/>
            <a:r>
              <a:rPr lang="es-ES" dirty="0" err="1"/>
              <a:t>Fourth</a:t>
            </a:r>
            <a:r>
              <a:rPr lang="es-ES" dirty="0"/>
              <a:t> </a:t>
            </a:r>
            <a:r>
              <a:rPr lang="es-ES" dirty="0" err="1"/>
              <a:t>level</a:t>
            </a:r>
            <a:r>
              <a:rPr lang="es-ES" dirty="0"/>
              <a:t> </a:t>
            </a:r>
            <a:r>
              <a:rPr lang="es-ES" dirty="0" err="1"/>
              <a:t>style</a:t>
            </a:r>
            <a:endParaRPr lang="es-ES" dirty="0"/>
          </a:p>
          <a:p>
            <a:pPr lvl="4"/>
            <a:r>
              <a:rPr lang="es-ES" dirty="0" err="1"/>
              <a:t>Fifth</a:t>
            </a:r>
            <a:r>
              <a:rPr lang="es-ES" dirty="0"/>
              <a:t> </a:t>
            </a:r>
            <a:r>
              <a:rPr lang="es-ES" dirty="0" err="1"/>
              <a:t>level</a:t>
            </a:r>
            <a:r>
              <a:rPr lang="es-ES" dirty="0"/>
              <a:t> </a:t>
            </a:r>
            <a:r>
              <a:rPr lang="es-ES" dirty="0" err="1"/>
              <a:t>style</a:t>
            </a:r>
            <a:endParaRPr lang="en-US" dirty="0"/>
          </a:p>
        </p:txBody>
      </p:sp>
      <p:sp>
        <p:nvSpPr>
          <p:cNvPr id="16" name="Marcador de texto 2">
            <a:extLst>
              <a:ext uri="{FF2B5EF4-FFF2-40B4-BE49-F238E27FC236}">
                <a16:creationId xmlns:a16="http://schemas.microsoft.com/office/drawing/2014/main" id="{B7A2660F-83FC-4D87-A1CD-BB2169CD3C0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76750" y="1686150"/>
            <a:ext cx="4220100" cy="3114450"/>
          </a:xfrm>
        </p:spPr>
        <p:txBody>
          <a:bodyPr/>
          <a:lstStyle>
            <a:lvl1pPr>
              <a:spcBef>
                <a:spcPts val="9"/>
              </a:spcBef>
              <a:defRPr sz="1350" b="1"/>
            </a:lvl1pPr>
            <a:lvl2pPr>
              <a:defRPr sz="1350" b="0">
                <a:solidFill>
                  <a:srgbClr val="666666"/>
                </a:solidFill>
              </a:defRPr>
            </a:lvl2pPr>
            <a:lvl3pPr marL="135000" indent="-135000">
              <a:buFont typeface="Arial" panose="020B0604020202020204" pitchFamily="34" charset="0"/>
              <a:buChar char="•"/>
              <a:defRPr/>
            </a:lvl3pPr>
            <a:lvl4pPr marL="135000" indent="-135000">
              <a:buClr>
                <a:srgbClr val="666666"/>
              </a:buClr>
              <a:buFont typeface="Verdana" panose="020B0604030504040204" pitchFamily="34" charset="0"/>
              <a:buChar char="_"/>
              <a:defRPr b="0"/>
            </a:lvl4pPr>
            <a:lvl5pPr marL="135000" indent="-135000">
              <a:buFont typeface="Verdana" panose="020B0604030504040204" pitchFamily="34" charset="0"/>
              <a:buChar char=" "/>
              <a:defRPr/>
            </a:lvl5pPr>
          </a:lstStyle>
          <a:p>
            <a:pPr lvl="0"/>
            <a:r>
              <a:rPr lang="es-ES" dirty="0" err="1"/>
              <a:t>First</a:t>
            </a:r>
            <a:r>
              <a:rPr lang="es-ES" dirty="0"/>
              <a:t> </a:t>
            </a:r>
            <a:r>
              <a:rPr lang="es-ES" dirty="0" err="1"/>
              <a:t>level</a:t>
            </a:r>
            <a:r>
              <a:rPr lang="es-ES" dirty="0"/>
              <a:t> </a:t>
            </a:r>
            <a:r>
              <a:rPr lang="es-ES" dirty="0" err="1"/>
              <a:t>text</a:t>
            </a:r>
            <a:endParaRPr lang="es-ES" dirty="0"/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2"/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3"/>
            <a:r>
              <a:rPr lang="es-ES" dirty="0" err="1"/>
              <a:t>Fourth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4"/>
            <a:r>
              <a:rPr lang="es-ES" dirty="0" err="1"/>
              <a:t>Fifth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n-US" dirty="0"/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53560" y="4892004"/>
            <a:ext cx="408259" cy="164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941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864" userDrawn="1">
          <p15:clr>
            <a:srgbClr val="FBAE40"/>
          </p15:clr>
        </p15:guide>
        <p15:guide id="3" orient="horz" pos="1512" userDrawn="1">
          <p15:clr>
            <a:srgbClr val="FBAE40"/>
          </p15:clr>
        </p15:guide>
        <p15:guide id="4" orient="horz" pos="117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 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osición de imagen 7">
            <a:extLst>
              <a:ext uri="{FF2B5EF4-FFF2-40B4-BE49-F238E27FC236}">
                <a16:creationId xmlns:a16="http://schemas.microsoft.com/office/drawing/2014/main" id="{00E5776C-8F83-4FA0-9071-D2D490A20A6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-27000" y="-27000"/>
            <a:ext cx="9193500" cy="4827600"/>
          </a:xfrm>
        </p:spPr>
        <p:txBody>
          <a:bodyPr/>
          <a:lstStyle/>
          <a:p>
            <a:r>
              <a:rPr lang="en-US" dirty="0"/>
              <a:t>Click on the icon to add an image</a:t>
            </a:r>
          </a:p>
        </p:txBody>
      </p:sp>
      <p:sp>
        <p:nvSpPr>
          <p:cNvPr id="12" name="Marcador de texto 8">
            <a:extLst>
              <a:ext uri="{FF2B5EF4-FFF2-40B4-BE49-F238E27FC236}">
                <a16:creationId xmlns:a16="http://schemas.microsoft.com/office/drawing/2014/main" id="{8DFC2FCD-5081-4CCC-923E-FB79748D5F8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9079" y="1184564"/>
            <a:ext cx="4220900" cy="257175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b="1">
                <a:solidFill>
                  <a:srgbClr val="860001"/>
                </a:solidFill>
              </a:defRPr>
            </a:lvl1pPr>
          </a:lstStyle>
          <a:p>
            <a:pPr lvl="0"/>
            <a:r>
              <a:rPr lang="es-ES"/>
              <a:t>Subtítulo de 1 línea</a:t>
            </a:r>
            <a:endParaRPr lang="en-US"/>
          </a:p>
        </p:txBody>
      </p:sp>
      <p:sp>
        <p:nvSpPr>
          <p:cNvPr id="14" name="Pie Copyright">
            <a:extLst>
              <a:ext uri="{FF2B5EF4-FFF2-40B4-BE49-F238E27FC236}">
                <a16:creationId xmlns:a16="http://schemas.microsoft.com/office/drawing/2014/main" id="{7EC15E2E-AF4D-4487-B9E0-84845FDB9655}"/>
              </a:ext>
            </a:extLst>
          </p:cNvPr>
          <p:cNvSpPr txBox="1"/>
          <p:nvPr userDrawn="1"/>
        </p:nvSpPr>
        <p:spPr>
          <a:xfrm>
            <a:off x="280040" y="4864461"/>
            <a:ext cx="2747367" cy="17621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>
              <a:defRPr sz="2000">
                <a:solidFill>
                  <a:srgbClr val="DF0024"/>
                </a:solidFill>
                <a:cs typeface="Verdana"/>
              </a:defRPr>
            </a:lvl1pPr>
          </a:lstStyle>
          <a:p>
            <a:pPr lvl="0"/>
            <a:r>
              <a:rPr lang="es-ES" sz="750" dirty="0">
                <a:solidFill>
                  <a:srgbClr val="DF0024"/>
                </a:solidFill>
              </a:rPr>
              <a:t>© GMV </a:t>
            </a:r>
            <a:r>
              <a:rPr lang="es-ES" sz="750" dirty="0" err="1">
                <a:solidFill>
                  <a:srgbClr val="DF0024"/>
                </a:solidFill>
              </a:rPr>
              <a:t>Property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mr-IN" sz="750" dirty="0">
                <a:solidFill>
                  <a:srgbClr val="DF0024"/>
                </a:solidFill>
              </a:rPr>
              <a:t>–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en-US" sz="750" dirty="0">
                <a:solidFill>
                  <a:srgbClr val="DF0024"/>
                </a:solidFill>
              </a:rPr>
              <a:t>28</a:t>
            </a:r>
            <a:r>
              <a:rPr lang="en-US" sz="750" dirty="0"/>
              <a:t>/08/2024 </a:t>
            </a:r>
            <a:r>
              <a:rPr lang="es-ES" sz="750" dirty="0">
                <a:solidFill>
                  <a:srgbClr val="DF0024"/>
                </a:solidFill>
              </a:rPr>
              <a:t>- </a:t>
            </a:r>
            <a:r>
              <a:rPr lang="es-ES" sz="750" dirty="0" err="1">
                <a:solidFill>
                  <a:srgbClr val="DF0024"/>
                </a:solidFill>
              </a:rPr>
              <a:t>All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es-ES" sz="750" dirty="0" err="1">
                <a:solidFill>
                  <a:srgbClr val="DF0024"/>
                </a:solidFill>
              </a:rPr>
              <a:t>rights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es-ES" sz="750" dirty="0" err="1">
                <a:solidFill>
                  <a:srgbClr val="DF0024"/>
                </a:solidFill>
              </a:rPr>
              <a:t>reserved</a:t>
            </a:r>
            <a:endParaRPr lang="en-US" sz="750" dirty="0">
              <a:solidFill>
                <a:srgbClr val="DF0024"/>
              </a:solidFill>
            </a:endParaRPr>
          </a:p>
        </p:txBody>
      </p:sp>
      <p:sp>
        <p:nvSpPr>
          <p:cNvPr id="17" name="Marcador N Diapo">
            <a:extLst>
              <a:ext uri="{FF2B5EF4-FFF2-40B4-BE49-F238E27FC236}">
                <a16:creationId xmlns:a16="http://schemas.microsoft.com/office/drawing/2014/main" id="{34E90636-9367-4778-BC38-1F1F44D899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43137" y="4864461"/>
            <a:ext cx="2057727" cy="176213"/>
          </a:xfrm>
          <a:prstGeom prst="rect">
            <a:avLst/>
          </a:prstGeom>
        </p:spPr>
        <p:txBody>
          <a:bodyPr vert="horz" lIns="0" tIns="0" rIns="0" bIns="0" rtlCol="0" anchor="b" anchorCtr="1"/>
          <a:lstStyle>
            <a:lvl1pPr algn="ctr">
              <a:defRPr lang="en-US" sz="750" smtClean="0">
                <a:solidFill>
                  <a:srgbClr val="DF0024"/>
                </a:solidFill>
                <a:cs typeface="Verdana"/>
              </a:defRPr>
            </a:lvl1pPr>
          </a:lstStyle>
          <a:p>
            <a:r>
              <a:rPr lang="en-US" dirty="0"/>
              <a:t>P</a:t>
            </a:r>
            <a:r>
              <a:rPr lang="es-ES" dirty="0" err="1"/>
              <a:t>age</a:t>
            </a:r>
            <a:r>
              <a:rPr lang="en-US" dirty="0"/>
              <a:t>. </a:t>
            </a:r>
            <a:fld id="{6EA1CDEB-99A0-4F13-B8D0-26CBF3AB4908}" type="slidenum">
              <a:rPr smtClean="0"/>
              <a:pPr/>
              <a:t>‹#›</a:t>
            </a:fld>
            <a:endParaRPr dirty="0"/>
          </a:p>
        </p:txBody>
      </p:sp>
      <p:sp>
        <p:nvSpPr>
          <p:cNvPr id="10" name="Título 2">
            <a:extLst>
              <a:ext uri="{FF2B5EF4-FFF2-40B4-BE49-F238E27FC236}">
                <a16:creationId xmlns:a16="http://schemas.microsoft.com/office/drawing/2014/main" id="{EEAE0211-8FA1-43F3-8113-AD12214F36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0800" y="329330"/>
            <a:ext cx="4239179" cy="670795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>
                <a:solidFill>
                  <a:srgbClr val="D10021"/>
                </a:solidFill>
              </a:defRPr>
            </a:lvl1pPr>
          </a:lstStyle>
          <a:p>
            <a:pPr lvl="0"/>
            <a:r>
              <a:rPr lang="es-ES" dirty="0"/>
              <a:t>Título de 2 líneas.</a:t>
            </a:r>
            <a:br>
              <a:rPr lang="es-ES" dirty="0"/>
            </a:br>
            <a:r>
              <a:rPr lang="es-ES" dirty="0"/>
              <a:t>Esta es la segunda</a:t>
            </a:r>
            <a:endParaRPr lang="en-US" dirty="0"/>
          </a:p>
        </p:txBody>
      </p:sp>
      <p:sp>
        <p:nvSpPr>
          <p:cNvPr id="11" name="Marcador de texto 2">
            <a:extLst>
              <a:ext uri="{FF2B5EF4-FFF2-40B4-BE49-F238E27FC236}">
                <a16:creationId xmlns:a16="http://schemas.microsoft.com/office/drawing/2014/main" id="{3E97400C-E5C2-4B13-801C-9A76D01187D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76750" y="1686150"/>
            <a:ext cx="4220100" cy="3114450"/>
          </a:xfrm>
        </p:spPr>
        <p:txBody>
          <a:bodyPr/>
          <a:lstStyle>
            <a:lvl1pPr>
              <a:spcBef>
                <a:spcPts val="9"/>
              </a:spcBef>
              <a:defRPr sz="1350" b="1"/>
            </a:lvl1pPr>
            <a:lvl2pPr>
              <a:defRPr sz="1350" b="0">
                <a:solidFill>
                  <a:srgbClr val="666666"/>
                </a:solidFill>
              </a:defRPr>
            </a:lvl2pPr>
            <a:lvl3pPr marL="135000" indent="-135000">
              <a:buFont typeface="Arial" panose="020B0604020202020204" pitchFamily="34" charset="0"/>
              <a:buChar char="•"/>
              <a:defRPr/>
            </a:lvl3pPr>
            <a:lvl4pPr marL="135000" indent="-135000">
              <a:buClr>
                <a:srgbClr val="666666"/>
              </a:buClr>
              <a:buFont typeface="Verdana" panose="020B0604030504040204" pitchFamily="34" charset="0"/>
              <a:buChar char="_"/>
              <a:defRPr b="0"/>
            </a:lvl4pPr>
            <a:lvl5pPr marL="135000" indent="-135000">
              <a:buFont typeface="Verdana" panose="020B0604030504040204" pitchFamily="34" charset="0"/>
              <a:buChar char=" "/>
              <a:defRPr/>
            </a:lvl5pPr>
          </a:lstStyle>
          <a:p>
            <a:pPr lvl="0"/>
            <a:r>
              <a:rPr lang="es-ES" dirty="0" err="1"/>
              <a:t>First</a:t>
            </a:r>
            <a:r>
              <a:rPr lang="es-ES" dirty="0"/>
              <a:t> </a:t>
            </a:r>
            <a:r>
              <a:rPr lang="es-ES" dirty="0" err="1"/>
              <a:t>level</a:t>
            </a:r>
            <a:r>
              <a:rPr lang="es-ES" dirty="0"/>
              <a:t> </a:t>
            </a:r>
            <a:r>
              <a:rPr lang="es-ES" dirty="0" err="1"/>
              <a:t>text</a:t>
            </a:r>
            <a:endParaRPr lang="es-ES" dirty="0"/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2"/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3"/>
            <a:r>
              <a:rPr lang="es-ES" dirty="0" err="1"/>
              <a:t>Fourth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4"/>
            <a:r>
              <a:rPr lang="es-ES" dirty="0" err="1"/>
              <a:t>Fifth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n-US" dirty="0"/>
          </a:p>
        </p:txBody>
      </p:sp>
      <p:sp>
        <p:nvSpPr>
          <p:cNvPr id="15" name="Marcador de texto 2">
            <a:extLst>
              <a:ext uri="{FF2B5EF4-FFF2-40B4-BE49-F238E27FC236}">
                <a16:creationId xmlns:a16="http://schemas.microsoft.com/office/drawing/2014/main" id="{7EEA12BB-1EDC-450B-9F01-16A0E9DBFC1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57500" y="311850"/>
            <a:ext cx="4201200" cy="4488750"/>
          </a:xfrm>
        </p:spPr>
        <p:txBody>
          <a:bodyPr anchor="ctr" anchorCtr="1"/>
          <a:lstStyle>
            <a:lvl1pPr>
              <a:spcBef>
                <a:spcPts val="9"/>
              </a:spcBef>
              <a:defRPr sz="1350" b="1"/>
            </a:lvl1pPr>
            <a:lvl2pPr>
              <a:defRPr sz="1350" b="0">
                <a:solidFill>
                  <a:srgbClr val="666666"/>
                </a:solidFill>
              </a:defRPr>
            </a:lvl2pPr>
            <a:lvl3pPr marL="135000" indent="-135000">
              <a:buFont typeface="Arial" panose="020B0604020202020204" pitchFamily="34" charset="0"/>
              <a:buChar char="•"/>
              <a:defRPr/>
            </a:lvl3pPr>
            <a:lvl4pPr marL="135000" indent="-135000">
              <a:buClr>
                <a:srgbClr val="666666"/>
              </a:buClr>
              <a:buFont typeface="Verdana" panose="020B0604030504040204" pitchFamily="34" charset="0"/>
              <a:buChar char="_"/>
              <a:defRPr b="0"/>
            </a:lvl4pPr>
            <a:lvl5pPr marL="135000" indent="-135000">
              <a:buFont typeface="Verdana" panose="020B0604030504040204" pitchFamily="34" charset="0"/>
              <a:buChar char=" "/>
              <a:defRPr/>
            </a:lvl5pPr>
          </a:lstStyle>
          <a:p>
            <a:pPr lvl="0"/>
            <a:r>
              <a:rPr lang="es-ES" dirty="0" err="1"/>
              <a:t>First</a:t>
            </a:r>
            <a:r>
              <a:rPr lang="es-ES" dirty="0"/>
              <a:t> </a:t>
            </a:r>
            <a:r>
              <a:rPr lang="es-ES" dirty="0" err="1"/>
              <a:t>level</a:t>
            </a:r>
            <a:r>
              <a:rPr lang="es-ES" dirty="0"/>
              <a:t> </a:t>
            </a:r>
            <a:r>
              <a:rPr lang="es-ES" dirty="0" err="1"/>
              <a:t>text</a:t>
            </a:r>
            <a:endParaRPr lang="es-ES" dirty="0"/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2"/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3"/>
            <a:r>
              <a:rPr lang="es-ES" dirty="0" err="1"/>
              <a:t>Fourth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4"/>
            <a:r>
              <a:rPr lang="es-ES" dirty="0" err="1"/>
              <a:t>Fifth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n-US" dirty="0"/>
          </a:p>
        </p:txBody>
      </p:sp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3560" y="4892004"/>
            <a:ext cx="408259" cy="164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03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792" userDrawn="1">
          <p15:clr>
            <a:srgbClr val="FBAE40"/>
          </p15:clr>
        </p15:guide>
        <p15:guide id="3" orient="horz" pos="1512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osición de imagen 7">
            <a:extLst>
              <a:ext uri="{FF2B5EF4-FFF2-40B4-BE49-F238E27FC236}">
                <a16:creationId xmlns:a16="http://schemas.microsoft.com/office/drawing/2014/main" id="{00E5776C-8F83-4FA0-9071-D2D490A20A6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-27000" y="-27000"/>
            <a:ext cx="4513275" cy="4827600"/>
          </a:xfrm>
        </p:spPr>
        <p:txBody>
          <a:bodyPr/>
          <a:lstStyle/>
          <a:p>
            <a:r>
              <a:rPr lang="en-US" dirty="0"/>
              <a:t>Click on the icon to add an image</a:t>
            </a:r>
          </a:p>
        </p:txBody>
      </p:sp>
      <p:sp>
        <p:nvSpPr>
          <p:cNvPr id="14" name="Pie Copyright">
            <a:extLst>
              <a:ext uri="{FF2B5EF4-FFF2-40B4-BE49-F238E27FC236}">
                <a16:creationId xmlns:a16="http://schemas.microsoft.com/office/drawing/2014/main" id="{7EC15E2E-AF4D-4487-B9E0-84845FDB9655}"/>
              </a:ext>
            </a:extLst>
          </p:cNvPr>
          <p:cNvSpPr txBox="1"/>
          <p:nvPr userDrawn="1"/>
        </p:nvSpPr>
        <p:spPr>
          <a:xfrm>
            <a:off x="280040" y="4864461"/>
            <a:ext cx="2747367" cy="17621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>
              <a:defRPr sz="2000">
                <a:solidFill>
                  <a:srgbClr val="DF0024"/>
                </a:solidFill>
                <a:cs typeface="Verdana"/>
              </a:defRPr>
            </a:lvl1pPr>
          </a:lstStyle>
          <a:p>
            <a:pPr lvl="0"/>
            <a:r>
              <a:rPr lang="es-ES" sz="750" dirty="0">
                <a:solidFill>
                  <a:srgbClr val="DF0024"/>
                </a:solidFill>
              </a:rPr>
              <a:t>© GMV </a:t>
            </a:r>
            <a:r>
              <a:rPr lang="es-ES" sz="750" dirty="0" err="1">
                <a:solidFill>
                  <a:srgbClr val="DF0024"/>
                </a:solidFill>
              </a:rPr>
              <a:t>Property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mr-IN" sz="750" dirty="0">
                <a:solidFill>
                  <a:srgbClr val="DF0024"/>
                </a:solidFill>
              </a:rPr>
              <a:t>–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en-US" sz="750" dirty="0">
                <a:solidFill>
                  <a:srgbClr val="DF0024"/>
                </a:solidFill>
              </a:rPr>
              <a:t>28</a:t>
            </a:r>
            <a:r>
              <a:rPr lang="en-US" sz="750" dirty="0"/>
              <a:t>/08/2024 </a:t>
            </a:r>
            <a:r>
              <a:rPr lang="es-ES" sz="750" dirty="0">
                <a:solidFill>
                  <a:srgbClr val="DF0024"/>
                </a:solidFill>
              </a:rPr>
              <a:t>- </a:t>
            </a:r>
            <a:r>
              <a:rPr lang="es-ES" sz="750" dirty="0" err="1">
                <a:solidFill>
                  <a:srgbClr val="DF0024"/>
                </a:solidFill>
              </a:rPr>
              <a:t>All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es-ES" sz="750" dirty="0" err="1">
                <a:solidFill>
                  <a:srgbClr val="DF0024"/>
                </a:solidFill>
              </a:rPr>
              <a:t>rights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es-ES" sz="750" dirty="0" err="1">
                <a:solidFill>
                  <a:srgbClr val="DF0024"/>
                </a:solidFill>
              </a:rPr>
              <a:t>reserved</a:t>
            </a:r>
            <a:endParaRPr lang="en-US" sz="750" dirty="0">
              <a:solidFill>
                <a:srgbClr val="DF0024"/>
              </a:solidFill>
            </a:endParaRPr>
          </a:p>
        </p:txBody>
      </p:sp>
      <p:sp>
        <p:nvSpPr>
          <p:cNvPr id="17" name="Marcador N Diapo">
            <a:extLst>
              <a:ext uri="{FF2B5EF4-FFF2-40B4-BE49-F238E27FC236}">
                <a16:creationId xmlns:a16="http://schemas.microsoft.com/office/drawing/2014/main" id="{34E90636-9367-4778-BC38-1F1F44D899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43137" y="4864461"/>
            <a:ext cx="2057727" cy="176213"/>
          </a:xfrm>
          <a:prstGeom prst="rect">
            <a:avLst/>
          </a:prstGeom>
        </p:spPr>
        <p:txBody>
          <a:bodyPr vert="horz" lIns="0" tIns="0" rIns="0" bIns="0" rtlCol="0" anchor="b" anchorCtr="1"/>
          <a:lstStyle>
            <a:lvl1pPr algn="ctr">
              <a:defRPr lang="en-US" sz="750" smtClean="0">
                <a:solidFill>
                  <a:srgbClr val="DF0024"/>
                </a:solidFill>
                <a:cs typeface="Verdana"/>
              </a:defRPr>
            </a:lvl1pPr>
          </a:lstStyle>
          <a:p>
            <a:r>
              <a:rPr lang="es-ES" dirty="0"/>
              <a:t>Page. </a:t>
            </a:r>
            <a:fld id="{6EA1CDEB-99A0-4F13-B8D0-26CBF3AB4908}" type="slidenum">
              <a:rPr smtClean="0"/>
              <a:pPr/>
              <a:t>‹#›</a:t>
            </a:fld>
            <a:endParaRPr dirty="0"/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9880E09E-6CC2-477B-A43B-69D9083D374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57500" y="311850"/>
            <a:ext cx="4201200" cy="4488750"/>
          </a:xfrm>
        </p:spPr>
        <p:txBody>
          <a:bodyPr anchor="ctr" anchorCtr="1"/>
          <a:lstStyle>
            <a:lvl1pPr>
              <a:spcBef>
                <a:spcPts val="9"/>
              </a:spcBef>
              <a:defRPr sz="1350" b="1"/>
            </a:lvl1pPr>
            <a:lvl2pPr>
              <a:defRPr sz="1350" b="0">
                <a:solidFill>
                  <a:srgbClr val="666666"/>
                </a:solidFill>
              </a:defRPr>
            </a:lvl2pPr>
            <a:lvl3pPr marL="135000" indent="-135000">
              <a:buFont typeface="Arial" panose="020B0604020202020204" pitchFamily="34" charset="0"/>
              <a:buChar char="•"/>
              <a:defRPr/>
            </a:lvl3pPr>
            <a:lvl4pPr marL="135000" indent="-135000">
              <a:buClr>
                <a:srgbClr val="666666"/>
              </a:buClr>
              <a:buFont typeface="Verdana" panose="020B0604030504040204" pitchFamily="34" charset="0"/>
              <a:buChar char="_"/>
              <a:defRPr b="0"/>
            </a:lvl4pPr>
            <a:lvl5pPr marL="135000" indent="-135000">
              <a:buFont typeface="Verdana" panose="020B0604030504040204" pitchFamily="34" charset="0"/>
              <a:buChar char=" "/>
              <a:defRPr/>
            </a:lvl5pPr>
          </a:lstStyle>
          <a:p>
            <a:pPr lvl="0"/>
            <a:r>
              <a:rPr lang="es-ES" dirty="0" err="1"/>
              <a:t>First</a:t>
            </a:r>
            <a:r>
              <a:rPr lang="es-ES" dirty="0"/>
              <a:t> </a:t>
            </a:r>
            <a:r>
              <a:rPr lang="es-ES" dirty="0" err="1"/>
              <a:t>level</a:t>
            </a:r>
            <a:r>
              <a:rPr lang="es-ES" dirty="0"/>
              <a:t> </a:t>
            </a:r>
            <a:r>
              <a:rPr lang="es-ES" dirty="0" err="1"/>
              <a:t>text</a:t>
            </a:r>
            <a:endParaRPr lang="es-ES" dirty="0"/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2"/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3"/>
            <a:r>
              <a:rPr lang="es-ES" dirty="0" err="1"/>
              <a:t>Fourth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4"/>
            <a:r>
              <a:rPr lang="es-ES" dirty="0" err="1"/>
              <a:t>Fifth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n-US" dirty="0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3560" y="4892004"/>
            <a:ext cx="408259" cy="164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211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792" userDrawn="1">
          <p15:clr>
            <a:srgbClr val="FBAE40"/>
          </p15:clr>
        </p15:guide>
        <p15:guide id="3" orient="horz" pos="1512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ítulo 1">
            <a:extLst>
              <a:ext uri="{FF2B5EF4-FFF2-40B4-BE49-F238E27FC236}">
                <a16:creationId xmlns:a16="http://schemas.microsoft.com/office/drawing/2014/main" id="{4DE9C6DE-11CD-458A-A5A2-137E5F464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53" y="329330"/>
            <a:ext cx="8594297" cy="2993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B7A2660F-83FC-4D87-A1CD-BB2169CD3C0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85750" y="1067025"/>
            <a:ext cx="8572500" cy="3114450"/>
          </a:xfrm>
        </p:spPr>
        <p:txBody>
          <a:bodyPr/>
          <a:lstStyle>
            <a:lvl1pPr>
              <a:spcBef>
                <a:spcPts val="9"/>
              </a:spcBef>
              <a:defRPr sz="1350" b="1"/>
            </a:lvl1pPr>
            <a:lvl2pPr>
              <a:defRPr sz="1350" b="0">
                <a:solidFill>
                  <a:srgbClr val="666666"/>
                </a:solidFill>
              </a:defRPr>
            </a:lvl2pPr>
            <a:lvl3pPr marL="135000" indent="-135000">
              <a:buFont typeface="Arial" panose="020B0604020202020204" pitchFamily="34" charset="0"/>
              <a:buChar char="•"/>
              <a:defRPr/>
            </a:lvl3pPr>
            <a:lvl4pPr marL="135000" indent="-135000">
              <a:buClr>
                <a:srgbClr val="666666"/>
              </a:buClr>
              <a:buFont typeface="Verdana" panose="020B0604030504040204" pitchFamily="34" charset="0"/>
              <a:buChar char="_"/>
              <a:defRPr b="0"/>
            </a:lvl4pPr>
            <a:lvl5pPr marL="135000" indent="-135000">
              <a:buFont typeface="Verdana" panose="020B0604030504040204" pitchFamily="34" charset="0"/>
              <a:buChar char=" "/>
              <a:defRPr/>
            </a:lvl5pPr>
          </a:lstStyle>
          <a:p>
            <a:pPr lvl="0"/>
            <a:r>
              <a:rPr lang="es-ES" dirty="0" err="1"/>
              <a:t>First</a:t>
            </a:r>
            <a:r>
              <a:rPr lang="es-ES" dirty="0"/>
              <a:t> </a:t>
            </a:r>
            <a:r>
              <a:rPr lang="es-ES" dirty="0" err="1"/>
              <a:t>level</a:t>
            </a:r>
            <a:r>
              <a:rPr lang="es-ES" dirty="0"/>
              <a:t> </a:t>
            </a:r>
            <a:r>
              <a:rPr lang="es-ES" dirty="0" err="1"/>
              <a:t>text</a:t>
            </a:r>
            <a:endParaRPr lang="es-ES" dirty="0"/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2"/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3"/>
            <a:r>
              <a:rPr lang="es-ES" dirty="0" err="1"/>
              <a:t>Fourth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4"/>
            <a:r>
              <a:rPr lang="es-ES" dirty="0" err="1"/>
              <a:t>Fifth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3560" y="4892004"/>
            <a:ext cx="408259" cy="164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939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3">
            <a:extLst>
              <a:ext uri="{FF2B5EF4-FFF2-40B4-BE49-F238E27FC236}">
                <a16:creationId xmlns:a16="http://schemas.microsoft.com/office/drawing/2014/main" id="{0E16E6FC-CA69-4661-BACB-AC8D5D8D32B0}"/>
              </a:ext>
            </a:extLst>
          </p:cNvPr>
          <p:cNvSpPr/>
          <p:nvPr userDrawn="1"/>
        </p:nvSpPr>
        <p:spPr>
          <a:xfrm>
            <a:off x="-27000" y="-27000"/>
            <a:ext cx="9180000" cy="4827600"/>
          </a:xfrm>
          <a:prstGeom prst="rect">
            <a:avLst/>
          </a:prstGeom>
          <a:solidFill>
            <a:srgbClr val="E5E5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9"/>
          </a:p>
        </p:txBody>
      </p:sp>
      <p:pic>
        <p:nvPicPr>
          <p:cNvPr id="13" name="Logo en blanco" hidden="1">
            <a:extLst>
              <a:ext uri="{FF2B5EF4-FFF2-40B4-BE49-F238E27FC236}">
                <a16:creationId xmlns:a16="http://schemas.microsoft.com/office/drawing/2014/main" id="{909D472F-C667-4E7F-B7DD-1C7467E57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7694" y="4895323"/>
            <a:ext cx="399998" cy="165310"/>
          </a:xfrm>
          <a:prstGeom prst="rect">
            <a:avLst/>
          </a:prstGeom>
        </p:spPr>
      </p:pic>
      <p:sp>
        <p:nvSpPr>
          <p:cNvPr id="15" name="Marcador N Diapo">
            <a:extLst>
              <a:ext uri="{FF2B5EF4-FFF2-40B4-BE49-F238E27FC236}">
                <a16:creationId xmlns:a16="http://schemas.microsoft.com/office/drawing/2014/main" id="{1D0FF5BA-EBED-4AF0-8DC2-9C1605CD09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43137" y="4864461"/>
            <a:ext cx="2057727" cy="176213"/>
          </a:xfrm>
          <a:prstGeom prst="rect">
            <a:avLst/>
          </a:prstGeom>
        </p:spPr>
        <p:txBody>
          <a:bodyPr vert="horz" lIns="0" tIns="0" rIns="0" bIns="0" rtlCol="0" anchor="b" anchorCtr="1"/>
          <a:lstStyle>
            <a:lvl1pPr algn="ctr">
              <a:defRPr lang="en-US" sz="750" smtClean="0">
                <a:solidFill>
                  <a:srgbClr val="DF0024"/>
                </a:solidFill>
                <a:cs typeface="Verdana"/>
              </a:defRPr>
            </a:lvl1pPr>
          </a:lstStyle>
          <a:p>
            <a:r>
              <a:rPr lang="es-ES" dirty="0"/>
              <a:t>Page. </a:t>
            </a:r>
            <a:fld id="{6EA1CDEB-99A0-4F13-B8D0-26CBF3AB4908}" type="slidenum">
              <a:rPr smtClean="0"/>
              <a:pPr/>
              <a:t>‹#›</a:t>
            </a:fld>
            <a:endParaRPr dirty="0"/>
          </a:p>
        </p:txBody>
      </p:sp>
      <p:sp>
        <p:nvSpPr>
          <p:cNvPr id="16" name="Pie Copyright">
            <a:extLst>
              <a:ext uri="{FF2B5EF4-FFF2-40B4-BE49-F238E27FC236}">
                <a16:creationId xmlns:a16="http://schemas.microsoft.com/office/drawing/2014/main" id="{5E2178DE-7A7F-438F-AE61-CA7EA355E0DA}"/>
              </a:ext>
            </a:extLst>
          </p:cNvPr>
          <p:cNvSpPr txBox="1"/>
          <p:nvPr userDrawn="1"/>
        </p:nvSpPr>
        <p:spPr>
          <a:xfrm>
            <a:off x="280040" y="4864461"/>
            <a:ext cx="2747367" cy="17621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>
              <a:defRPr sz="2000">
                <a:solidFill>
                  <a:srgbClr val="DF0024"/>
                </a:solidFill>
                <a:cs typeface="Verdana"/>
              </a:defRPr>
            </a:lvl1pPr>
          </a:lstStyle>
          <a:p>
            <a:pPr lvl="0"/>
            <a:r>
              <a:rPr lang="es-ES" sz="750" dirty="0">
                <a:solidFill>
                  <a:srgbClr val="DF0024"/>
                </a:solidFill>
              </a:rPr>
              <a:t>© GMV </a:t>
            </a:r>
            <a:r>
              <a:rPr lang="es-ES" sz="750" dirty="0" err="1">
                <a:solidFill>
                  <a:srgbClr val="DF0024"/>
                </a:solidFill>
              </a:rPr>
              <a:t>Property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mr-IN" sz="750" dirty="0">
                <a:solidFill>
                  <a:srgbClr val="DF0024"/>
                </a:solidFill>
              </a:rPr>
              <a:t>–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en-US" sz="750" dirty="0"/>
              <a:t>10/16/2019</a:t>
            </a:r>
            <a:r>
              <a:rPr lang="es-ES" sz="750" dirty="0">
                <a:solidFill>
                  <a:srgbClr val="DF0024"/>
                </a:solidFill>
              </a:rPr>
              <a:t> - </a:t>
            </a:r>
            <a:r>
              <a:rPr lang="es-ES" sz="750" dirty="0" err="1">
                <a:solidFill>
                  <a:srgbClr val="DF0024"/>
                </a:solidFill>
              </a:rPr>
              <a:t>All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es-ES" sz="750" dirty="0" err="1">
                <a:solidFill>
                  <a:srgbClr val="DF0024"/>
                </a:solidFill>
              </a:rPr>
              <a:t>rights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es-ES" sz="750" dirty="0" err="1">
                <a:solidFill>
                  <a:srgbClr val="DF0024"/>
                </a:solidFill>
              </a:rPr>
              <a:t>reserved</a:t>
            </a:r>
            <a:endParaRPr lang="en-US" sz="750" dirty="0">
              <a:solidFill>
                <a:srgbClr val="DF0024"/>
              </a:solidFill>
            </a:endParaRPr>
          </a:p>
        </p:txBody>
      </p:sp>
      <p:sp>
        <p:nvSpPr>
          <p:cNvPr id="2" name="Título 1" hidden="1">
            <a:extLst>
              <a:ext uri="{FF2B5EF4-FFF2-40B4-BE49-F238E27FC236}">
                <a16:creationId xmlns:a16="http://schemas.microsoft.com/office/drawing/2014/main" id="{8FB120B2-282D-4EB9-81B6-CE4002604B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0061" y="325329"/>
            <a:ext cx="4220900" cy="274746"/>
          </a:xfrm>
        </p:spPr>
        <p:txBody>
          <a:bodyPr wrap="square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s-ES"/>
              <a:t>Título una sola línea</a:t>
            </a:r>
            <a:endParaRPr lang="en-US"/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BB4CE2EE-685E-406D-8EE4-9CFD7A940C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6218" y="257175"/>
            <a:ext cx="4224743" cy="3314700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700" b="0">
                <a:solidFill>
                  <a:srgbClr val="DF0024"/>
                </a:solidFill>
                <a:latin typeface="+mn-lt"/>
              </a:defRPr>
            </a:lvl1pPr>
          </a:lstStyle>
          <a:p>
            <a:pPr lvl="0"/>
            <a:r>
              <a:rPr lang="es-ES" dirty="0"/>
              <a:t>Free </a:t>
            </a:r>
            <a:r>
              <a:rPr lang="es-ES" dirty="0" err="1"/>
              <a:t>text</a:t>
            </a:r>
            <a:endParaRPr lang="es-ES" dirty="0"/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53560" y="4892004"/>
            <a:ext cx="408259" cy="164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758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pos="72" userDrawn="1">
          <p15:clr>
            <a:srgbClr val="FBAE40"/>
          </p15:clr>
        </p15:guide>
        <p15:guide id="4" orient="horz" pos="3024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1 li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6605D3D2-0021-4285-9C89-642A8398AB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2572085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FB120B2-282D-4EB9-81B6-CE4002604B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0061" y="325329"/>
            <a:ext cx="4220900" cy="274746"/>
          </a:xfrm>
        </p:spPr>
        <p:txBody>
          <a:bodyPr wrap="square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Single line </a:t>
            </a:r>
            <a:r>
              <a:rPr lang="es-ES" dirty="0" err="1"/>
              <a:t>title</a:t>
            </a:r>
            <a:endParaRPr lang="en-US" dirty="0"/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BB4CE2EE-685E-406D-8EE4-9CFD7A940C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6219" y="862433"/>
            <a:ext cx="4220900" cy="158243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Subtitle or text up to 6 lines</a:t>
            </a:r>
          </a:p>
          <a:p>
            <a:pPr lvl="0"/>
            <a:r>
              <a:rPr lang="en-US" dirty="0"/>
              <a:t>Subtitle or text up to 6 lines</a:t>
            </a:r>
          </a:p>
          <a:p>
            <a:pPr lvl="0"/>
            <a:r>
              <a:rPr lang="en-US" dirty="0"/>
              <a:t>Subtitle or text up to 6 lines</a:t>
            </a:r>
          </a:p>
          <a:p>
            <a:pPr lvl="0"/>
            <a:r>
              <a:rPr lang="en-US" dirty="0"/>
              <a:t>Subtitle or text up to 6 lines</a:t>
            </a:r>
          </a:p>
          <a:p>
            <a:pPr lvl="0"/>
            <a:r>
              <a:rPr lang="en-US" dirty="0"/>
              <a:t>Subtitle or text up to 6 lines</a:t>
            </a:r>
          </a:p>
          <a:p>
            <a:pPr lvl="0"/>
            <a:r>
              <a:rPr lang="en-US" dirty="0"/>
              <a:t>Subtitle or text up to 6 lines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7A91F57F-5548-400C-B272-7279020F9DA9}"/>
              </a:ext>
            </a:extLst>
          </p:cNvPr>
          <p:cNvGrpSpPr/>
          <p:nvPr userDrawn="1"/>
        </p:nvGrpSpPr>
        <p:grpSpPr>
          <a:xfrm>
            <a:off x="280040" y="4300537"/>
            <a:ext cx="8603405" cy="525826"/>
            <a:chOff x="746774" y="12165400"/>
            <a:chExt cx="22942414" cy="1402202"/>
          </a:xfrm>
        </p:grpSpPr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44539CCF-2C0E-4B2C-9A57-CD5C55CDAFB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20287768" y="12165400"/>
              <a:ext cx="3401420" cy="1402202"/>
            </a:xfrm>
            <a:prstGeom prst="rect">
              <a:avLst/>
            </a:prstGeom>
          </p:spPr>
        </p:pic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13D4EA38-0D31-4CC1-B091-C415320D71CE}"/>
                </a:ext>
              </a:extLst>
            </p:cNvPr>
            <p:cNvSpPr txBox="1"/>
            <p:nvPr userDrawn="1"/>
          </p:nvSpPr>
          <p:spPr>
            <a:xfrm>
              <a:off x="746774" y="13042352"/>
              <a:ext cx="7326312" cy="469902"/>
            </a:xfrm>
            <a:prstGeom prst="rect">
              <a:avLst/>
            </a:prstGeom>
          </p:spPr>
          <p:txBody>
            <a:bodyPr vert="horz" lIns="0" tIns="0" rIns="0" bIns="0" rtlCol="0" anchor="b" anchorCtr="0"/>
            <a:lstStyle>
              <a:defPPr>
                <a:defRPr lang="en-US"/>
              </a:defPPr>
              <a:lvl1pPr>
                <a:defRPr sz="2000">
                  <a:solidFill>
                    <a:srgbClr val="DF0024"/>
                  </a:solidFill>
                  <a:cs typeface="Verdana"/>
                </a:defRPr>
              </a:lvl1pPr>
            </a:lstStyle>
            <a:p>
              <a:pPr lvl="0"/>
              <a:r>
                <a:rPr lang="es-ES" sz="750" dirty="0"/>
                <a:t>© GMV </a:t>
              </a:r>
              <a:r>
                <a:rPr lang="es-ES" sz="750" dirty="0" err="1"/>
                <a:t>Property</a:t>
              </a:r>
              <a:r>
                <a:rPr lang="es-ES" sz="750" dirty="0"/>
                <a:t> </a:t>
              </a:r>
              <a:r>
                <a:rPr lang="mr-IN" sz="750" dirty="0"/>
                <a:t>–</a:t>
              </a:r>
              <a:r>
                <a:rPr lang="es-ES" sz="750" dirty="0"/>
                <a:t> </a:t>
              </a:r>
              <a:r>
                <a:rPr lang="en-US" sz="750" dirty="0"/>
                <a:t>28/08/2024</a:t>
              </a:r>
              <a:r>
                <a:rPr lang="es-ES" sz="750" dirty="0"/>
                <a:t> - </a:t>
              </a:r>
              <a:r>
                <a:rPr lang="es-ES" sz="750" dirty="0" err="1"/>
                <a:t>All</a:t>
              </a:r>
              <a:r>
                <a:rPr lang="es-ES" sz="750" dirty="0"/>
                <a:t> </a:t>
              </a:r>
              <a:r>
                <a:rPr lang="es-ES" sz="750" dirty="0" err="1"/>
                <a:t>rights</a:t>
              </a:r>
              <a:r>
                <a:rPr lang="es-ES" sz="750" dirty="0"/>
                <a:t> </a:t>
              </a:r>
              <a:r>
                <a:rPr lang="es-ES" sz="750" dirty="0" err="1"/>
                <a:t>reserved</a:t>
              </a:r>
              <a:endParaRPr lang="en-US" sz="750" dirty="0"/>
            </a:p>
          </p:txBody>
        </p:sp>
      </p:grpSp>
    </p:spTree>
    <p:extLst>
      <p:ext uri="{BB962C8B-B14F-4D97-AF65-F5344CB8AC3E}">
        <p14:creationId xmlns:p14="http://schemas.microsoft.com/office/powerpoint/2010/main" val="18184392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pos="72" userDrawn="1">
          <p15:clr>
            <a:srgbClr val="FBAE40"/>
          </p15:clr>
        </p15:guide>
        <p15:guide id="3" orient="horz" pos="1512" userDrawn="1">
          <p15:clr>
            <a:srgbClr val="FBAE40"/>
          </p15:clr>
        </p15:guide>
        <p15:guide id="4" orient="horz" pos="3024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DFC1ACEF-2427-4EED-9162-812072852DF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3550" cy="71433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FB120B2-282D-4EB9-81B6-CE4002604B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0061" y="325329"/>
            <a:ext cx="4220900" cy="274746"/>
          </a:xfrm>
        </p:spPr>
        <p:txBody>
          <a:bodyPr wrap="square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gmv.com</a:t>
            </a:r>
            <a:endParaRPr lang="en-US" dirty="0"/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BB4CE2EE-685E-406D-8EE4-9CFD7A940C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6219" y="2004687"/>
            <a:ext cx="8582031" cy="639071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600" b="1">
                <a:solidFill>
                  <a:srgbClr val="DF0024"/>
                </a:solidFill>
                <a:latin typeface="+mj-lt"/>
              </a:defRPr>
            </a:lvl1pPr>
          </a:lstStyle>
          <a:p>
            <a:pPr lvl="0"/>
            <a:r>
              <a:rPr lang="es-ES" dirty="0" err="1"/>
              <a:t>Subtitle</a:t>
            </a:r>
            <a:endParaRPr lang="en-US" dirty="0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7A91F57F-5548-400C-B272-7279020F9DA9}"/>
              </a:ext>
            </a:extLst>
          </p:cNvPr>
          <p:cNvGrpSpPr/>
          <p:nvPr userDrawn="1"/>
        </p:nvGrpSpPr>
        <p:grpSpPr>
          <a:xfrm>
            <a:off x="280040" y="4300537"/>
            <a:ext cx="8603405" cy="525826"/>
            <a:chOff x="746774" y="12165400"/>
            <a:chExt cx="22942414" cy="1402202"/>
          </a:xfrm>
        </p:grpSpPr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44539CCF-2C0E-4B2C-9A57-CD5C55CDAFB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20287768" y="12165400"/>
              <a:ext cx="3401420" cy="1402202"/>
            </a:xfrm>
            <a:prstGeom prst="rect">
              <a:avLst/>
            </a:prstGeom>
          </p:spPr>
        </p:pic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13D4EA38-0D31-4CC1-B091-C415320D71CE}"/>
                </a:ext>
              </a:extLst>
            </p:cNvPr>
            <p:cNvSpPr txBox="1"/>
            <p:nvPr userDrawn="1"/>
          </p:nvSpPr>
          <p:spPr>
            <a:xfrm>
              <a:off x="746774" y="13042352"/>
              <a:ext cx="7326312" cy="469902"/>
            </a:xfrm>
            <a:prstGeom prst="rect">
              <a:avLst/>
            </a:prstGeom>
          </p:spPr>
          <p:txBody>
            <a:bodyPr vert="horz" lIns="0" tIns="0" rIns="0" bIns="0" rtlCol="0" anchor="b" anchorCtr="0"/>
            <a:lstStyle>
              <a:defPPr>
                <a:defRPr lang="en-US"/>
              </a:defPPr>
              <a:lvl1pPr>
                <a:defRPr sz="2000">
                  <a:solidFill>
                    <a:srgbClr val="DF0024"/>
                  </a:solidFill>
                  <a:cs typeface="Verdana"/>
                </a:defRPr>
              </a:lvl1pPr>
            </a:lstStyle>
            <a:p>
              <a:pPr lvl="0"/>
              <a:r>
                <a:rPr lang="es-ES" sz="750" dirty="0">
                  <a:solidFill>
                    <a:srgbClr val="DF0024"/>
                  </a:solidFill>
                </a:rPr>
                <a:t>© GMV </a:t>
              </a:r>
              <a:r>
                <a:rPr lang="es-ES" sz="750" dirty="0" err="1">
                  <a:solidFill>
                    <a:srgbClr val="DF0024"/>
                  </a:solidFill>
                </a:rPr>
                <a:t>Property</a:t>
              </a:r>
              <a:r>
                <a:rPr lang="es-ES" sz="750" dirty="0">
                  <a:solidFill>
                    <a:srgbClr val="DF0024"/>
                  </a:solidFill>
                </a:rPr>
                <a:t> </a:t>
              </a:r>
              <a:r>
                <a:rPr lang="mr-IN" sz="750" dirty="0">
                  <a:solidFill>
                    <a:srgbClr val="DF0024"/>
                  </a:solidFill>
                </a:rPr>
                <a:t>–</a:t>
              </a:r>
              <a:r>
                <a:rPr lang="es-ES" sz="750" dirty="0">
                  <a:solidFill>
                    <a:srgbClr val="DF0024"/>
                  </a:solidFill>
                </a:rPr>
                <a:t> </a:t>
              </a:r>
              <a:r>
                <a:rPr lang="en-US" sz="750" dirty="0">
                  <a:solidFill>
                    <a:srgbClr val="DF0024"/>
                  </a:solidFill>
                </a:rPr>
                <a:t>28</a:t>
              </a:r>
              <a:r>
                <a:rPr lang="en-US" sz="750" dirty="0"/>
                <a:t>/08/2024 </a:t>
              </a:r>
              <a:r>
                <a:rPr lang="es-ES" sz="750" dirty="0">
                  <a:solidFill>
                    <a:srgbClr val="DF0024"/>
                  </a:solidFill>
                </a:rPr>
                <a:t>- </a:t>
              </a:r>
              <a:r>
                <a:rPr lang="es-ES" sz="750" dirty="0" err="1">
                  <a:solidFill>
                    <a:srgbClr val="DF0024"/>
                  </a:solidFill>
                </a:rPr>
                <a:t>All</a:t>
              </a:r>
              <a:r>
                <a:rPr lang="es-ES" sz="750" dirty="0">
                  <a:solidFill>
                    <a:srgbClr val="DF0024"/>
                  </a:solidFill>
                </a:rPr>
                <a:t> </a:t>
              </a:r>
              <a:r>
                <a:rPr lang="es-ES" sz="750" dirty="0" err="1">
                  <a:solidFill>
                    <a:srgbClr val="DF0024"/>
                  </a:solidFill>
                </a:rPr>
                <a:t>rights</a:t>
              </a:r>
              <a:r>
                <a:rPr lang="es-ES" sz="750" dirty="0">
                  <a:solidFill>
                    <a:srgbClr val="DF0024"/>
                  </a:solidFill>
                </a:rPr>
                <a:t> </a:t>
              </a:r>
              <a:r>
                <a:rPr lang="es-ES" sz="750" dirty="0" err="1">
                  <a:solidFill>
                    <a:srgbClr val="DF0024"/>
                  </a:solidFill>
                </a:rPr>
                <a:t>reserved</a:t>
              </a:r>
              <a:endParaRPr lang="en-US" sz="750" dirty="0">
                <a:solidFill>
                  <a:srgbClr val="DF0024"/>
                </a:solidFill>
              </a:endParaRPr>
            </a:p>
          </p:txBody>
        </p:sp>
      </p:grpSp>
      <p:sp>
        <p:nvSpPr>
          <p:cNvPr id="5" name="Marcador de texto 4"/>
          <p:cNvSpPr>
            <a:spLocks noGrp="1"/>
          </p:cNvSpPr>
          <p:nvPr>
            <p:ph type="body" sz="quarter" idx="11" hasCustomPrompt="1"/>
          </p:nvPr>
        </p:nvSpPr>
        <p:spPr>
          <a:xfrm>
            <a:off x="285750" y="2716213"/>
            <a:ext cx="2741613" cy="431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ES" dirty="0" err="1"/>
              <a:t>Name</a:t>
            </a:r>
            <a:endParaRPr lang="es-ES" dirty="0"/>
          </a:p>
          <a:p>
            <a:pPr lvl="0"/>
            <a:r>
              <a:rPr lang="es-ES" dirty="0"/>
              <a:t>email</a:t>
            </a:r>
          </a:p>
        </p:txBody>
      </p:sp>
    </p:spTree>
    <p:extLst>
      <p:ext uri="{BB962C8B-B14F-4D97-AF65-F5344CB8AC3E}">
        <p14:creationId xmlns:p14="http://schemas.microsoft.com/office/powerpoint/2010/main" val="2352135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_1 li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6605D3D2-0021-4285-9C89-642A8398AB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2572085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FB120B2-282D-4EB9-81B6-CE4002604B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0061" y="325329"/>
            <a:ext cx="4220900" cy="274746"/>
          </a:xfrm>
        </p:spPr>
        <p:txBody>
          <a:bodyPr wrap="square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Single line </a:t>
            </a:r>
            <a:r>
              <a:rPr lang="es-ES" dirty="0" err="1"/>
              <a:t>title</a:t>
            </a:r>
            <a:endParaRPr lang="en-US" dirty="0"/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BB4CE2EE-685E-406D-8EE4-9CFD7A940C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6219" y="862433"/>
            <a:ext cx="4220900" cy="158243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Subtitle or text up to 6 lines</a:t>
            </a:r>
          </a:p>
          <a:p>
            <a:pPr lvl="0"/>
            <a:r>
              <a:rPr lang="en-US" dirty="0"/>
              <a:t>Subtitle or text up to 6 lines</a:t>
            </a:r>
          </a:p>
          <a:p>
            <a:pPr lvl="0"/>
            <a:r>
              <a:rPr lang="en-US" dirty="0"/>
              <a:t>Subtitle or text up to 6 lines</a:t>
            </a:r>
          </a:p>
          <a:p>
            <a:pPr lvl="0"/>
            <a:r>
              <a:rPr lang="en-US" dirty="0"/>
              <a:t>Subtitle or text up to 6 lines</a:t>
            </a:r>
          </a:p>
          <a:p>
            <a:pPr lvl="0"/>
            <a:r>
              <a:rPr lang="en-US" dirty="0"/>
              <a:t>Subtitle or text up to 6 lines</a:t>
            </a:r>
          </a:p>
          <a:p>
            <a:pPr lvl="0"/>
            <a:r>
              <a:rPr lang="en-US" dirty="0"/>
              <a:t>Subtitle or text up to 6 lines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7A91F57F-5548-400C-B272-7279020F9DA9}"/>
              </a:ext>
            </a:extLst>
          </p:cNvPr>
          <p:cNvGrpSpPr/>
          <p:nvPr userDrawn="1"/>
        </p:nvGrpSpPr>
        <p:grpSpPr>
          <a:xfrm>
            <a:off x="280040" y="4300537"/>
            <a:ext cx="8603405" cy="525826"/>
            <a:chOff x="746774" y="12165400"/>
            <a:chExt cx="22942414" cy="1402202"/>
          </a:xfrm>
        </p:grpSpPr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44539CCF-2C0E-4B2C-9A57-CD5C55CDAFB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20287768" y="12165400"/>
              <a:ext cx="3401420" cy="1402202"/>
            </a:xfrm>
            <a:prstGeom prst="rect">
              <a:avLst/>
            </a:prstGeom>
          </p:spPr>
        </p:pic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13D4EA38-0D31-4CC1-B091-C415320D71CE}"/>
                </a:ext>
              </a:extLst>
            </p:cNvPr>
            <p:cNvSpPr txBox="1"/>
            <p:nvPr userDrawn="1"/>
          </p:nvSpPr>
          <p:spPr>
            <a:xfrm>
              <a:off x="746774" y="13042352"/>
              <a:ext cx="7326312" cy="469902"/>
            </a:xfrm>
            <a:prstGeom prst="rect">
              <a:avLst/>
            </a:prstGeom>
          </p:spPr>
          <p:txBody>
            <a:bodyPr vert="horz" lIns="0" tIns="0" rIns="0" bIns="0" rtlCol="0" anchor="b" anchorCtr="0"/>
            <a:lstStyle>
              <a:defPPr>
                <a:defRPr lang="en-US"/>
              </a:defPPr>
              <a:lvl1pPr>
                <a:defRPr sz="2000">
                  <a:solidFill>
                    <a:srgbClr val="DF0024"/>
                  </a:solidFill>
                  <a:cs typeface="Verdana"/>
                </a:defRPr>
              </a:lvl1pPr>
            </a:lstStyle>
            <a:p>
              <a:pPr lvl="0"/>
              <a:r>
                <a:rPr lang="es-ES" sz="750" dirty="0"/>
                <a:t>© GMV </a:t>
              </a:r>
              <a:r>
                <a:rPr lang="es-ES" sz="750" dirty="0" err="1"/>
                <a:t>Property</a:t>
              </a:r>
              <a:r>
                <a:rPr lang="es-ES" sz="750" dirty="0"/>
                <a:t> </a:t>
              </a:r>
              <a:r>
                <a:rPr lang="mr-IN" sz="750" dirty="0"/>
                <a:t>–</a:t>
              </a:r>
              <a:r>
                <a:rPr lang="es-ES" sz="750" dirty="0"/>
                <a:t> </a:t>
              </a:r>
              <a:r>
                <a:rPr lang="en-US" sz="750" dirty="0"/>
                <a:t>10/16/2019</a:t>
              </a:r>
              <a:r>
                <a:rPr lang="es-ES" sz="750" dirty="0"/>
                <a:t> - </a:t>
              </a:r>
              <a:r>
                <a:rPr lang="es-ES" sz="750" dirty="0" err="1"/>
                <a:t>All</a:t>
              </a:r>
              <a:r>
                <a:rPr lang="es-ES" sz="750" dirty="0"/>
                <a:t> </a:t>
              </a:r>
              <a:r>
                <a:rPr lang="es-ES" sz="750" dirty="0" err="1"/>
                <a:t>rights</a:t>
              </a:r>
              <a:r>
                <a:rPr lang="es-ES" sz="750" dirty="0"/>
                <a:t> </a:t>
              </a:r>
              <a:r>
                <a:rPr lang="es-ES" sz="750" dirty="0" err="1"/>
                <a:t>reserved</a:t>
              </a:r>
              <a:endParaRPr lang="en-US" sz="750" dirty="0"/>
            </a:p>
          </p:txBody>
        </p:sp>
      </p:grpSp>
    </p:spTree>
    <p:extLst>
      <p:ext uri="{BB962C8B-B14F-4D97-AF65-F5344CB8AC3E}">
        <p14:creationId xmlns:p14="http://schemas.microsoft.com/office/powerpoint/2010/main" val="4095132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72">
          <p15:clr>
            <a:srgbClr val="FBAE40"/>
          </p15:clr>
        </p15:guide>
        <p15:guide id="2" orient="horz" pos="1512">
          <p15:clr>
            <a:srgbClr val="FBAE40"/>
          </p15:clr>
        </p15:guide>
        <p15:guide id="3" orient="horz" pos="3024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_2 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6605D3D2-0021-4285-9C89-642A8398AB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2572085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FB120B2-282D-4EB9-81B6-CE4002604B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0061" y="325329"/>
            <a:ext cx="4220900" cy="646221"/>
          </a:xfrm>
        </p:spPr>
        <p:txBody>
          <a:bodyPr wrap="square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2 lines This is the second.</a:t>
            </a:r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BB4CE2EE-685E-406D-8EE4-9CFD7A940C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6219" y="1176758"/>
            <a:ext cx="4220900" cy="1223542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Subtitle or text up to 4 lines</a:t>
            </a:r>
          </a:p>
          <a:p>
            <a:pPr lvl="0"/>
            <a:r>
              <a:rPr lang="en-US" dirty="0"/>
              <a:t>Subtitle or text up to 4 lines</a:t>
            </a:r>
          </a:p>
          <a:p>
            <a:pPr lvl="0"/>
            <a:r>
              <a:rPr lang="en-US" dirty="0"/>
              <a:t>Subtitle or text up to 4 lines</a:t>
            </a:r>
          </a:p>
          <a:p>
            <a:pPr lvl="0"/>
            <a:r>
              <a:rPr lang="en-US" dirty="0"/>
              <a:t>Subtitle or text up to 4 lines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777B5201-FAC3-4E10-88A5-A901FA6D1389}"/>
              </a:ext>
            </a:extLst>
          </p:cNvPr>
          <p:cNvGrpSpPr/>
          <p:nvPr userDrawn="1"/>
        </p:nvGrpSpPr>
        <p:grpSpPr>
          <a:xfrm>
            <a:off x="280040" y="4300537"/>
            <a:ext cx="8603405" cy="525826"/>
            <a:chOff x="746774" y="12165400"/>
            <a:chExt cx="22942414" cy="1402202"/>
          </a:xfrm>
        </p:grpSpPr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696315FA-E776-471B-A864-D6CB8EB2081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20287768" y="12165400"/>
              <a:ext cx="3401420" cy="1402202"/>
            </a:xfrm>
            <a:prstGeom prst="rect">
              <a:avLst/>
            </a:prstGeom>
          </p:spPr>
        </p:pic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0B1E8BC8-8A0F-4317-BB2D-E31784D4301E}"/>
                </a:ext>
              </a:extLst>
            </p:cNvPr>
            <p:cNvSpPr txBox="1"/>
            <p:nvPr userDrawn="1"/>
          </p:nvSpPr>
          <p:spPr>
            <a:xfrm>
              <a:off x="746774" y="13042352"/>
              <a:ext cx="7326312" cy="469902"/>
            </a:xfrm>
            <a:prstGeom prst="rect">
              <a:avLst/>
            </a:prstGeom>
          </p:spPr>
          <p:txBody>
            <a:bodyPr vert="horz" lIns="0" tIns="0" rIns="0" bIns="0" rtlCol="0" anchor="b" anchorCtr="0"/>
            <a:lstStyle>
              <a:defPPr>
                <a:defRPr lang="en-US"/>
              </a:defPPr>
              <a:lvl1pPr>
                <a:defRPr sz="2000">
                  <a:solidFill>
                    <a:srgbClr val="DF0024"/>
                  </a:solidFill>
                  <a:cs typeface="Verdana"/>
                </a:defRPr>
              </a:lvl1pPr>
            </a:lstStyle>
            <a:p>
              <a:pPr lvl="0"/>
              <a:r>
                <a:rPr lang="es-ES" sz="750" dirty="0"/>
                <a:t>© GMV </a:t>
              </a:r>
              <a:r>
                <a:rPr lang="es-ES" sz="750" dirty="0" err="1"/>
                <a:t>Property</a:t>
              </a:r>
              <a:r>
                <a:rPr lang="es-ES" sz="750" dirty="0"/>
                <a:t> </a:t>
              </a:r>
              <a:r>
                <a:rPr lang="mr-IN" sz="750" dirty="0"/>
                <a:t>–</a:t>
              </a:r>
              <a:r>
                <a:rPr lang="es-ES" sz="750" dirty="0"/>
                <a:t> </a:t>
              </a:r>
              <a:r>
                <a:rPr lang="en-US" sz="750" dirty="0"/>
                <a:t>10/16/2019</a:t>
              </a:r>
              <a:r>
                <a:rPr lang="es-ES" sz="750" dirty="0"/>
                <a:t> - </a:t>
              </a:r>
              <a:r>
                <a:rPr lang="es-ES" sz="750" dirty="0" err="1"/>
                <a:t>All</a:t>
              </a:r>
              <a:r>
                <a:rPr lang="es-ES" sz="750" dirty="0"/>
                <a:t> </a:t>
              </a:r>
              <a:r>
                <a:rPr lang="es-ES" sz="750" dirty="0" err="1"/>
                <a:t>rights</a:t>
              </a:r>
              <a:r>
                <a:rPr lang="es-ES" sz="750" dirty="0"/>
                <a:t> </a:t>
              </a:r>
              <a:r>
                <a:rPr lang="es-ES" sz="750" dirty="0" err="1"/>
                <a:t>reserved</a:t>
              </a:r>
              <a:endParaRPr lang="en-US" sz="750" dirty="0"/>
            </a:p>
          </p:txBody>
        </p:sp>
      </p:grpSp>
    </p:spTree>
    <p:extLst>
      <p:ext uri="{BB962C8B-B14F-4D97-AF65-F5344CB8AC3E}">
        <p14:creationId xmlns:p14="http://schemas.microsoft.com/office/powerpoint/2010/main" val="12148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512">
          <p15:clr>
            <a:srgbClr val="FBAE40"/>
          </p15:clr>
        </p15:guide>
        <p15:guide id="2" orient="horz" pos="558">
          <p15:clr>
            <a:srgbClr val="FBAE40"/>
          </p15:clr>
        </p15:guide>
        <p15:guide id="3" orient="horz" pos="864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_2 lines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6605D3D2-0021-4285-9C89-642A8398AB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2572085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FB120B2-282D-4EB9-81B6-CE4002604B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0061" y="325329"/>
            <a:ext cx="4220900" cy="646221"/>
          </a:xfrm>
        </p:spPr>
        <p:txBody>
          <a:bodyPr wrap="square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2 lines This is the second.</a:t>
            </a:r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BB4CE2EE-685E-406D-8EE4-9CFD7A940C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6219" y="1176758"/>
            <a:ext cx="4220900" cy="1223542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Subtitle or text up to 4 lines</a:t>
            </a:r>
          </a:p>
          <a:p>
            <a:pPr lvl="0"/>
            <a:r>
              <a:rPr lang="en-US" dirty="0"/>
              <a:t>Subtitle or text up to 4 lines</a:t>
            </a:r>
          </a:p>
          <a:p>
            <a:pPr lvl="0"/>
            <a:r>
              <a:rPr lang="en-US" dirty="0"/>
              <a:t>Subtitle or text up to 4 lines</a:t>
            </a:r>
          </a:p>
          <a:p>
            <a:pPr lvl="0"/>
            <a:r>
              <a:rPr lang="en-US" dirty="0"/>
              <a:t>Subtitle or text up to 4 lines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0" name="Marcador de posición de imagen 3">
            <a:extLst>
              <a:ext uri="{FF2B5EF4-FFF2-40B4-BE49-F238E27FC236}">
                <a16:creationId xmlns:a16="http://schemas.microsoft.com/office/drawing/2014/main" id="{C8A4F127-C675-44B7-B4EA-2EDC5DBD2A8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800600" y="342900"/>
            <a:ext cx="4356753" cy="2229185"/>
          </a:xfrm>
        </p:spPr>
        <p:txBody>
          <a:bodyPr/>
          <a:lstStyle/>
          <a:p>
            <a:r>
              <a:rPr lang="en-US" dirty="0"/>
              <a:t>Click on the icon to add an image</a:t>
            </a:r>
          </a:p>
        </p:txBody>
      </p:sp>
      <p:grpSp>
        <p:nvGrpSpPr>
          <p:cNvPr id="11" name="Grupo 10">
            <a:extLst>
              <a:ext uri="{FF2B5EF4-FFF2-40B4-BE49-F238E27FC236}">
                <a16:creationId xmlns:a16="http://schemas.microsoft.com/office/drawing/2014/main" id="{65DDE416-8428-4597-AE85-0BA2E5C2AC2E}"/>
              </a:ext>
            </a:extLst>
          </p:cNvPr>
          <p:cNvGrpSpPr/>
          <p:nvPr userDrawn="1"/>
        </p:nvGrpSpPr>
        <p:grpSpPr>
          <a:xfrm>
            <a:off x="280040" y="4300537"/>
            <a:ext cx="8603405" cy="525826"/>
            <a:chOff x="746774" y="12165400"/>
            <a:chExt cx="22942414" cy="1402202"/>
          </a:xfrm>
        </p:grpSpPr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690843DD-FE64-449C-AF86-90F27623CB1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20287768" y="12165400"/>
              <a:ext cx="3401420" cy="1402202"/>
            </a:xfrm>
            <a:prstGeom prst="rect">
              <a:avLst/>
            </a:prstGeom>
          </p:spPr>
        </p:pic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E74462A5-F0A7-470B-BC3A-2E9572FA6304}"/>
                </a:ext>
              </a:extLst>
            </p:cNvPr>
            <p:cNvSpPr txBox="1"/>
            <p:nvPr userDrawn="1"/>
          </p:nvSpPr>
          <p:spPr>
            <a:xfrm>
              <a:off x="746774" y="13042352"/>
              <a:ext cx="7326312" cy="469902"/>
            </a:xfrm>
            <a:prstGeom prst="rect">
              <a:avLst/>
            </a:prstGeom>
          </p:spPr>
          <p:txBody>
            <a:bodyPr vert="horz" lIns="0" tIns="0" rIns="0" bIns="0" rtlCol="0" anchor="b" anchorCtr="0"/>
            <a:lstStyle>
              <a:defPPr>
                <a:defRPr lang="en-US"/>
              </a:defPPr>
              <a:lvl1pPr>
                <a:defRPr sz="2000">
                  <a:solidFill>
                    <a:srgbClr val="DF0024"/>
                  </a:solidFill>
                  <a:cs typeface="Verdana"/>
                </a:defRPr>
              </a:lvl1pPr>
            </a:lstStyle>
            <a:p>
              <a:pPr lvl="0"/>
              <a:r>
                <a:rPr lang="es-ES" sz="750" dirty="0"/>
                <a:t>© GMV </a:t>
              </a:r>
              <a:r>
                <a:rPr lang="es-ES" sz="750" dirty="0" err="1"/>
                <a:t>Property</a:t>
              </a:r>
              <a:r>
                <a:rPr lang="es-ES" sz="750" dirty="0"/>
                <a:t> </a:t>
              </a:r>
              <a:r>
                <a:rPr lang="mr-IN" sz="750" dirty="0"/>
                <a:t>–</a:t>
              </a:r>
              <a:r>
                <a:rPr lang="es-ES" sz="750" dirty="0"/>
                <a:t> </a:t>
              </a:r>
              <a:r>
                <a:rPr lang="en-US" sz="750" dirty="0"/>
                <a:t>10/16/2019</a:t>
              </a:r>
              <a:r>
                <a:rPr lang="es-ES" sz="750" dirty="0"/>
                <a:t> - </a:t>
              </a:r>
              <a:r>
                <a:rPr lang="es-ES" sz="750" dirty="0" err="1"/>
                <a:t>All</a:t>
              </a:r>
              <a:r>
                <a:rPr lang="es-ES" sz="750" dirty="0"/>
                <a:t> </a:t>
              </a:r>
              <a:r>
                <a:rPr lang="es-ES" sz="750" dirty="0" err="1"/>
                <a:t>rights</a:t>
              </a:r>
              <a:r>
                <a:rPr lang="es-ES" sz="750" dirty="0"/>
                <a:t> </a:t>
              </a:r>
              <a:r>
                <a:rPr lang="es-ES" sz="750" dirty="0" err="1"/>
                <a:t>reserved</a:t>
              </a:r>
              <a:endParaRPr lang="en-US" sz="750" dirty="0"/>
            </a:p>
          </p:txBody>
        </p:sp>
      </p:grpSp>
    </p:spTree>
    <p:extLst>
      <p:ext uri="{BB962C8B-B14F-4D97-AF65-F5344CB8AC3E}">
        <p14:creationId xmlns:p14="http://schemas.microsoft.com/office/powerpoint/2010/main" val="788176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512">
          <p15:clr>
            <a:srgbClr val="FBAE40"/>
          </p15:clr>
        </p15:guide>
        <p15:guide id="2" orient="horz" pos="558">
          <p15:clr>
            <a:srgbClr val="FBAE40"/>
          </p15:clr>
        </p15:guide>
        <p15:guide id="3" orient="horz" pos="864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_3 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2AAFE610-1806-4F41-9644-3EA838F17BE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2"/>
            <a:ext cx="9143709" cy="4000893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FB120B2-282D-4EB9-81B6-CE4002604B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0061" y="325328"/>
            <a:ext cx="3643867" cy="1001054"/>
          </a:xfrm>
        </p:spPr>
        <p:txBody>
          <a:bodyPr wrap="square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3 lines This is the second This is the third</a:t>
            </a:r>
            <a:r>
              <a:rPr lang="es-ES" dirty="0"/>
              <a:t>.</a:t>
            </a:r>
            <a:endParaRPr lang="en-US" dirty="0"/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BB4CE2EE-685E-406D-8EE4-9CFD7A940C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6219" y="1498227"/>
            <a:ext cx="4220900" cy="2330823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Subtitle or text up to 8 lines</a:t>
            </a:r>
          </a:p>
          <a:p>
            <a:pPr lvl="0"/>
            <a:r>
              <a:rPr lang="en-US" dirty="0"/>
              <a:t>Subtitle or text up to 8 lines</a:t>
            </a:r>
          </a:p>
          <a:p>
            <a:pPr lvl="0"/>
            <a:r>
              <a:rPr lang="en-US" dirty="0"/>
              <a:t>Subtitle or text up to 8 lines</a:t>
            </a:r>
          </a:p>
          <a:p>
            <a:pPr lvl="0"/>
            <a:r>
              <a:rPr lang="en-US" dirty="0"/>
              <a:t>Subtitle or text up to 8 lines</a:t>
            </a:r>
          </a:p>
          <a:p>
            <a:pPr lvl="0"/>
            <a:r>
              <a:rPr lang="en-US" dirty="0"/>
              <a:t>Subtitle or text up to 8 lines</a:t>
            </a:r>
          </a:p>
          <a:p>
            <a:pPr lvl="0"/>
            <a:r>
              <a:rPr lang="en-US" dirty="0"/>
              <a:t>Subtitle or text up to 8 lines</a:t>
            </a:r>
          </a:p>
          <a:p>
            <a:pPr lvl="0"/>
            <a:r>
              <a:rPr lang="en-US" dirty="0"/>
              <a:t>Subtitle or text up to 8 lines</a:t>
            </a:r>
          </a:p>
          <a:p>
            <a:pPr lvl="0"/>
            <a:r>
              <a:rPr lang="en-US" dirty="0"/>
              <a:t>Subtitle or text up to 8 lines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grpSp>
        <p:nvGrpSpPr>
          <p:cNvPr id="12" name="Grupo 11">
            <a:extLst>
              <a:ext uri="{FF2B5EF4-FFF2-40B4-BE49-F238E27FC236}">
                <a16:creationId xmlns:a16="http://schemas.microsoft.com/office/drawing/2014/main" id="{A8441F01-EFB0-402A-817A-937329663857}"/>
              </a:ext>
            </a:extLst>
          </p:cNvPr>
          <p:cNvGrpSpPr/>
          <p:nvPr userDrawn="1"/>
        </p:nvGrpSpPr>
        <p:grpSpPr>
          <a:xfrm>
            <a:off x="280040" y="4300537"/>
            <a:ext cx="8603405" cy="525826"/>
            <a:chOff x="746774" y="12165400"/>
            <a:chExt cx="22942414" cy="1402202"/>
          </a:xfrm>
        </p:grpSpPr>
        <p:pic>
          <p:nvPicPr>
            <p:cNvPr id="13" name="Imagen 12">
              <a:extLst>
                <a:ext uri="{FF2B5EF4-FFF2-40B4-BE49-F238E27FC236}">
                  <a16:creationId xmlns:a16="http://schemas.microsoft.com/office/drawing/2014/main" id="{1ADF3A08-2B78-4E23-AEB0-13407B88FFE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20287768" y="12165400"/>
              <a:ext cx="3401420" cy="1402202"/>
            </a:xfrm>
            <a:prstGeom prst="rect">
              <a:avLst/>
            </a:prstGeom>
          </p:spPr>
        </p:pic>
        <p:sp>
          <p:nvSpPr>
            <p:cNvPr id="14" name="CuadroTexto 13">
              <a:extLst>
                <a:ext uri="{FF2B5EF4-FFF2-40B4-BE49-F238E27FC236}">
                  <a16:creationId xmlns:a16="http://schemas.microsoft.com/office/drawing/2014/main" id="{94078B15-DFB6-4DFB-95D9-326840C3AC14}"/>
                </a:ext>
              </a:extLst>
            </p:cNvPr>
            <p:cNvSpPr txBox="1"/>
            <p:nvPr userDrawn="1"/>
          </p:nvSpPr>
          <p:spPr>
            <a:xfrm>
              <a:off x="746774" y="13042352"/>
              <a:ext cx="7326312" cy="469902"/>
            </a:xfrm>
            <a:prstGeom prst="rect">
              <a:avLst/>
            </a:prstGeom>
          </p:spPr>
          <p:txBody>
            <a:bodyPr vert="horz" lIns="0" tIns="0" rIns="0" bIns="0" rtlCol="0" anchor="b" anchorCtr="0"/>
            <a:lstStyle>
              <a:defPPr>
                <a:defRPr lang="en-US"/>
              </a:defPPr>
              <a:lvl1pPr>
                <a:defRPr sz="2000">
                  <a:solidFill>
                    <a:srgbClr val="DF0024"/>
                  </a:solidFill>
                  <a:cs typeface="Verdana"/>
                </a:defRPr>
              </a:lvl1pPr>
            </a:lstStyle>
            <a:p>
              <a:pPr lvl="0"/>
              <a:r>
                <a:rPr lang="es-ES" sz="750"/>
                <a:t>© GMV Property </a:t>
              </a:r>
              <a:r>
                <a:rPr lang="mr-IN" sz="750"/>
                <a:t>–</a:t>
              </a:r>
              <a:r>
                <a:rPr lang="es-ES" sz="750"/>
                <a:t> 23/9/19 - All rights reserved</a:t>
              </a:r>
              <a:endParaRPr lang="en-US" sz="750"/>
            </a:p>
          </p:txBody>
        </p:sp>
      </p:grpSp>
    </p:spTree>
    <p:extLst>
      <p:ext uri="{BB962C8B-B14F-4D97-AF65-F5344CB8AC3E}">
        <p14:creationId xmlns:p14="http://schemas.microsoft.com/office/powerpoint/2010/main" val="3102150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412">
          <p15:clr>
            <a:srgbClr val="FBAE40"/>
          </p15:clr>
        </p15:guide>
        <p15:guide id="2" orient="horz" pos="756">
          <p15:clr>
            <a:srgbClr val="FBAE40"/>
          </p15:clr>
        </p15:guide>
        <p15:guide id="3" orient="horz" pos="1062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_4 lines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2AAFE610-1806-4F41-9644-3EA838F17BE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2"/>
            <a:ext cx="9143709" cy="4000893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FB120B2-282D-4EB9-81B6-CE4002604B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0061" y="325329"/>
            <a:ext cx="3832888" cy="1303052"/>
          </a:xfrm>
        </p:spPr>
        <p:txBody>
          <a:bodyPr wrap="square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4 lines This is the second This is the third This is the fourth</a:t>
            </a:r>
            <a:r>
              <a:rPr lang="es-ES" dirty="0"/>
              <a:t>.</a:t>
            </a:r>
            <a:endParaRPr lang="en-US" dirty="0"/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BB4CE2EE-685E-406D-8EE4-9CFD7A940C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6219" y="1785938"/>
            <a:ext cx="4220900" cy="2057400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Subtitle or text up to 7 lines</a:t>
            </a:r>
          </a:p>
          <a:p>
            <a:pPr lvl="0"/>
            <a:r>
              <a:rPr lang="en-US" dirty="0"/>
              <a:t>Subtitle or text up to 7 lines</a:t>
            </a:r>
          </a:p>
          <a:p>
            <a:pPr lvl="0"/>
            <a:r>
              <a:rPr lang="en-US" dirty="0"/>
              <a:t>Subtitle or text up to 7 lines</a:t>
            </a:r>
          </a:p>
          <a:p>
            <a:pPr lvl="0"/>
            <a:r>
              <a:rPr lang="en-US" dirty="0"/>
              <a:t>Subtitle or text up to 7 lines</a:t>
            </a:r>
          </a:p>
          <a:p>
            <a:pPr lvl="0"/>
            <a:r>
              <a:rPr lang="en-US" dirty="0"/>
              <a:t>Subtitle or text up to 7 lines</a:t>
            </a:r>
          </a:p>
          <a:p>
            <a:pPr lvl="0"/>
            <a:r>
              <a:rPr lang="en-US" dirty="0"/>
              <a:t>Subtitle or text up to 7 lines</a:t>
            </a:r>
          </a:p>
          <a:p>
            <a:pPr lvl="0"/>
            <a:r>
              <a:rPr lang="en-US" dirty="0"/>
              <a:t>Subtitle or text up to 7 lines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1" name="Marcador de posición de imagen 3">
            <a:extLst>
              <a:ext uri="{FF2B5EF4-FFF2-40B4-BE49-F238E27FC236}">
                <a16:creationId xmlns:a16="http://schemas.microsoft.com/office/drawing/2014/main" id="{4E46D439-6AEE-47FA-9815-6CEE3FF487F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800600" y="342900"/>
            <a:ext cx="4356753" cy="3657995"/>
          </a:xfrm>
        </p:spPr>
        <p:txBody>
          <a:bodyPr/>
          <a:lstStyle/>
          <a:p>
            <a:r>
              <a:rPr lang="en-US" dirty="0"/>
              <a:t>Click on the icon to add an image</a:t>
            </a:r>
          </a:p>
        </p:txBody>
      </p:sp>
      <p:grpSp>
        <p:nvGrpSpPr>
          <p:cNvPr id="12" name="Grupo 11">
            <a:extLst>
              <a:ext uri="{FF2B5EF4-FFF2-40B4-BE49-F238E27FC236}">
                <a16:creationId xmlns:a16="http://schemas.microsoft.com/office/drawing/2014/main" id="{3135E8F4-5228-4397-8B5B-C97E19BD51FA}"/>
              </a:ext>
            </a:extLst>
          </p:cNvPr>
          <p:cNvGrpSpPr/>
          <p:nvPr userDrawn="1"/>
        </p:nvGrpSpPr>
        <p:grpSpPr>
          <a:xfrm>
            <a:off x="280040" y="4300537"/>
            <a:ext cx="8603405" cy="525826"/>
            <a:chOff x="746774" y="12165400"/>
            <a:chExt cx="22942414" cy="1402202"/>
          </a:xfrm>
        </p:grpSpPr>
        <p:pic>
          <p:nvPicPr>
            <p:cNvPr id="13" name="Imagen 12">
              <a:extLst>
                <a:ext uri="{FF2B5EF4-FFF2-40B4-BE49-F238E27FC236}">
                  <a16:creationId xmlns:a16="http://schemas.microsoft.com/office/drawing/2014/main" id="{A444AAB5-4E91-4F14-BEDB-1D2B781C0AE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20287768" y="12165400"/>
              <a:ext cx="3401420" cy="1402202"/>
            </a:xfrm>
            <a:prstGeom prst="rect">
              <a:avLst/>
            </a:prstGeom>
          </p:spPr>
        </p:pic>
        <p:sp>
          <p:nvSpPr>
            <p:cNvPr id="14" name="CuadroTexto 13">
              <a:extLst>
                <a:ext uri="{FF2B5EF4-FFF2-40B4-BE49-F238E27FC236}">
                  <a16:creationId xmlns:a16="http://schemas.microsoft.com/office/drawing/2014/main" id="{7CAEAB61-AD58-48E8-BA75-246BB9C6CF03}"/>
                </a:ext>
              </a:extLst>
            </p:cNvPr>
            <p:cNvSpPr txBox="1"/>
            <p:nvPr userDrawn="1"/>
          </p:nvSpPr>
          <p:spPr>
            <a:xfrm>
              <a:off x="746774" y="13042352"/>
              <a:ext cx="7326312" cy="469902"/>
            </a:xfrm>
            <a:prstGeom prst="rect">
              <a:avLst/>
            </a:prstGeom>
          </p:spPr>
          <p:txBody>
            <a:bodyPr vert="horz" lIns="0" tIns="0" rIns="0" bIns="0" rtlCol="0" anchor="b" anchorCtr="0"/>
            <a:lstStyle>
              <a:defPPr>
                <a:defRPr lang="en-US"/>
              </a:defPPr>
              <a:lvl1pPr>
                <a:defRPr sz="2000">
                  <a:solidFill>
                    <a:srgbClr val="DF0024"/>
                  </a:solidFill>
                  <a:cs typeface="Verdana"/>
                </a:defRPr>
              </a:lvl1pPr>
            </a:lstStyle>
            <a:p>
              <a:pPr lvl="0"/>
              <a:r>
                <a:rPr lang="es-ES" sz="750" dirty="0"/>
                <a:t>© GMV </a:t>
              </a:r>
              <a:r>
                <a:rPr lang="es-ES" sz="750" dirty="0" err="1"/>
                <a:t>Property</a:t>
              </a:r>
              <a:r>
                <a:rPr lang="es-ES" sz="750" dirty="0"/>
                <a:t> </a:t>
              </a:r>
              <a:r>
                <a:rPr lang="mr-IN" sz="750" dirty="0"/>
                <a:t>–</a:t>
              </a:r>
              <a:r>
                <a:rPr lang="es-ES" sz="750" dirty="0"/>
                <a:t> </a:t>
              </a:r>
              <a:r>
                <a:rPr lang="en-US" sz="750" dirty="0"/>
                <a:t>10/16/2019</a:t>
              </a:r>
              <a:r>
                <a:rPr lang="es-ES" sz="750" dirty="0"/>
                <a:t> - </a:t>
              </a:r>
              <a:r>
                <a:rPr lang="es-ES" sz="750" dirty="0" err="1"/>
                <a:t>All</a:t>
              </a:r>
              <a:r>
                <a:rPr lang="es-ES" sz="750" dirty="0"/>
                <a:t> </a:t>
              </a:r>
              <a:r>
                <a:rPr lang="es-ES" sz="750" dirty="0" err="1"/>
                <a:t>rights</a:t>
              </a:r>
              <a:r>
                <a:rPr lang="es-ES" sz="750" dirty="0"/>
                <a:t> </a:t>
              </a:r>
              <a:r>
                <a:rPr lang="es-ES" sz="750" dirty="0" err="1"/>
                <a:t>reserved</a:t>
              </a:r>
              <a:endParaRPr lang="en-US" sz="750" dirty="0"/>
            </a:p>
          </p:txBody>
        </p:sp>
      </p:grpSp>
    </p:spTree>
    <p:extLst>
      <p:ext uri="{BB962C8B-B14F-4D97-AF65-F5344CB8AC3E}">
        <p14:creationId xmlns:p14="http://schemas.microsoft.com/office/powerpoint/2010/main" val="3818619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412">
          <p15:clr>
            <a:srgbClr val="FBAE40"/>
          </p15:clr>
        </p15:guide>
        <p15:guide id="2" orient="horz" pos="936">
          <p15:clr>
            <a:srgbClr val="FBAE40"/>
          </p15:clr>
        </p15:guide>
        <p15:guide id="3" orient="horz" pos="1242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visor_2">
    <p:bg>
      <p:bgPr>
        <a:solidFill>
          <a:srgbClr val="86000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B120B2-282D-4EB9-81B6-CE4002604B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0061" y="325329"/>
            <a:ext cx="8578189" cy="274746"/>
          </a:xfrm>
        </p:spPr>
        <p:txBody>
          <a:bodyPr wrap="square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s-ES" dirty="0" err="1"/>
              <a:t>Title</a:t>
            </a:r>
            <a:endParaRPr lang="en-US" dirty="0"/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BB4CE2EE-685E-406D-8EE4-9CFD7A940C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6219" y="1496904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5" name="Marcador de texto 8">
            <a:extLst>
              <a:ext uri="{FF2B5EF4-FFF2-40B4-BE49-F238E27FC236}">
                <a16:creationId xmlns:a16="http://schemas.microsoft.com/office/drawing/2014/main" id="{8DE6FB3D-0272-4232-91D5-D09664F9303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76219" y="1980828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6" name="Marcador de texto 8">
            <a:extLst>
              <a:ext uri="{FF2B5EF4-FFF2-40B4-BE49-F238E27FC236}">
                <a16:creationId xmlns:a16="http://schemas.microsoft.com/office/drawing/2014/main" id="{791C46A8-81D0-49E9-9E6D-25F192F13E7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6219" y="2464752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7" name="Marcador de texto 8">
            <a:extLst>
              <a:ext uri="{FF2B5EF4-FFF2-40B4-BE49-F238E27FC236}">
                <a16:creationId xmlns:a16="http://schemas.microsoft.com/office/drawing/2014/main" id="{BCB6F458-B388-4053-9BEF-783D69BC0F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6219" y="2948676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8" name="Marcador de texto 8">
            <a:extLst>
              <a:ext uri="{FF2B5EF4-FFF2-40B4-BE49-F238E27FC236}">
                <a16:creationId xmlns:a16="http://schemas.microsoft.com/office/drawing/2014/main" id="{3A270A2A-16DD-47C6-9888-7A1D01265BB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00400" y="1496904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9" name="Marcador de texto 8">
            <a:extLst>
              <a:ext uri="{FF2B5EF4-FFF2-40B4-BE49-F238E27FC236}">
                <a16:creationId xmlns:a16="http://schemas.microsoft.com/office/drawing/2014/main" id="{E600B920-0896-4B7D-8D93-B85974A5F25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00400" y="1980828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20" name="Marcador de texto 8">
            <a:extLst>
              <a:ext uri="{FF2B5EF4-FFF2-40B4-BE49-F238E27FC236}">
                <a16:creationId xmlns:a16="http://schemas.microsoft.com/office/drawing/2014/main" id="{98D8A34D-BB4B-44E4-8602-89E04E9E429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00400" y="2464752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21" name="Marcador de texto 8">
            <a:extLst>
              <a:ext uri="{FF2B5EF4-FFF2-40B4-BE49-F238E27FC236}">
                <a16:creationId xmlns:a16="http://schemas.microsoft.com/office/drawing/2014/main" id="{61D1E4C1-5108-43AD-97CD-D16BB566689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200400" y="2948676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22" name="Marcador de texto 8">
            <a:extLst>
              <a:ext uri="{FF2B5EF4-FFF2-40B4-BE49-F238E27FC236}">
                <a16:creationId xmlns:a16="http://schemas.microsoft.com/office/drawing/2014/main" id="{386F7A06-8FB3-41EC-8806-0C426924DAF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16789" y="1494612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23" name="Marcador de texto 8">
            <a:extLst>
              <a:ext uri="{FF2B5EF4-FFF2-40B4-BE49-F238E27FC236}">
                <a16:creationId xmlns:a16="http://schemas.microsoft.com/office/drawing/2014/main" id="{AF55111D-F418-48CB-8CAD-1AECEEA3E75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116789" y="1978536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24" name="Marcador de texto 8">
            <a:extLst>
              <a:ext uri="{FF2B5EF4-FFF2-40B4-BE49-F238E27FC236}">
                <a16:creationId xmlns:a16="http://schemas.microsoft.com/office/drawing/2014/main" id="{07360FB9-EB78-488E-B09B-40CBC715D6F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16789" y="2462460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25" name="Marcador de texto 8">
            <a:extLst>
              <a:ext uri="{FF2B5EF4-FFF2-40B4-BE49-F238E27FC236}">
                <a16:creationId xmlns:a16="http://schemas.microsoft.com/office/drawing/2014/main" id="{D596EF08-DA80-4108-AC64-B71B1E7226B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16789" y="2946384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26" name="Pie Copyright">
            <a:extLst>
              <a:ext uri="{FF2B5EF4-FFF2-40B4-BE49-F238E27FC236}">
                <a16:creationId xmlns:a16="http://schemas.microsoft.com/office/drawing/2014/main" id="{F1158FFF-3FC7-4B14-AAD7-7345D17B2867}"/>
              </a:ext>
            </a:extLst>
          </p:cNvPr>
          <p:cNvSpPr txBox="1"/>
          <p:nvPr userDrawn="1"/>
        </p:nvSpPr>
        <p:spPr>
          <a:xfrm>
            <a:off x="280040" y="4864461"/>
            <a:ext cx="2747367" cy="17621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>
              <a:defRPr sz="2000">
                <a:solidFill>
                  <a:srgbClr val="DF0024"/>
                </a:solidFill>
                <a:cs typeface="Verdana"/>
              </a:defRPr>
            </a:lvl1pPr>
          </a:lstStyle>
          <a:p>
            <a:pPr lvl="0"/>
            <a:r>
              <a:rPr lang="es-ES" sz="750" dirty="0">
                <a:solidFill>
                  <a:schemeClr val="bg1"/>
                </a:solidFill>
              </a:rPr>
              <a:t>© GMV </a:t>
            </a:r>
            <a:r>
              <a:rPr lang="es-ES" sz="750" dirty="0" err="1">
                <a:solidFill>
                  <a:schemeClr val="bg1"/>
                </a:solidFill>
              </a:rPr>
              <a:t>Property</a:t>
            </a:r>
            <a:r>
              <a:rPr lang="es-ES" sz="750" dirty="0">
                <a:solidFill>
                  <a:schemeClr val="bg1"/>
                </a:solidFill>
              </a:rPr>
              <a:t> </a:t>
            </a:r>
            <a:r>
              <a:rPr lang="mr-IN" sz="750" dirty="0">
                <a:solidFill>
                  <a:schemeClr val="bg1"/>
                </a:solidFill>
              </a:rPr>
              <a:t>–</a:t>
            </a:r>
            <a:r>
              <a:rPr lang="es-ES" sz="750" dirty="0">
                <a:solidFill>
                  <a:schemeClr val="bg1"/>
                </a:solidFill>
              </a:rPr>
              <a:t> 10/16/2019 - </a:t>
            </a:r>
            <a:r>
              <a:rPr lang="es-ES" sz="750" dirty="0" err="1">
                <a:solidFill>
                  <a:schemeClr val="bg1"/>
                </a:solidFill>
              </a:rPr>
              <a:t>All</a:t>
            </a:r>
            <a:r>
              <a:rPr lang="es-ES" sz="750" dirty="0">
                <a:solidFill>
                  <a:schemeClr val="bg1"/>
                </a:solidFill>
              </a:rPr>
              <a:t> </a:t>
            </a:r>
            <a:r>
              <a:rPr lang="es-ES" sz="750" dirty="0" err="1">
                <a:solidFill>
                  <a:schemeClr val="bg1"/>
                </a:solidFill>
              </a:rPr>
              <a:t>rights</a:t>
            </a:r>
            <a:r>
              <a:rPr lang="es-ES" sz="750" dirty="0">
                <a:solidFill>
                  <a:schemeClr val="bg1"/>
                </a:solidFill>
              </a:rPr>
              <a:t> </a:t>
            </a:r>
            <a:r>
              <a:rPr lang="es-ES" sz="750" dirty="0" err="1">
                <a:solidFill>
                  <a:schemeClr val="bg1"/>
                </a:solidFill>
              </a:rPr>
              <a:t>reserved</a:t>
            </a:r>
            <a:endParaRPr lang="en-US" sz="750" dirty="0">
              <a:solidFill>
                <a:schemeClr val="bg1"/>
              </a:solidFill>
            </a:endParaRPr>
          </a:p>
        </p:txBody>
      </p:sp>
      <p:sp>
        <p:nvSpPr>
          <p:cNvPr id="27" name="Marcador N Diapo">
            <a:extLst>
              <a:ext uri="{FF2B5EF4-FFF2-40B4-BE49-F238E27FC236}">
                <a16:creationId xmlns:a16="http://schemas.microsoft.com/office/drawing/2014/main" id="{1E559AD0-7599-4F86-92B6-18FEEF8DAE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43137" y="4864461"/>
            <a:ext cx="2057727" cy="176213"/>
          </a:xfrm>
          <a:prstGeom prst="rect">
            <a:avLst/>
          </a:prstGeom>
        </p:spPr>
        <p:txBody>
          <a:bodyPr vert="horz" lIns="0" tIns="0" rIns="0" bIns="0" rtlCol="0" anchor="b" anchorCtr="1"/>
          <a:lstStyle>
            <a:lvl1pPr algn="ctr">
              <a:defRPr lang="en-US" sz="750" smtClean="0">
                <a:solidFill>
                  <a:schemeClr val="bg1"/>
                </a:solidFill>
                <a:cs typeface="Verdana"/>
              </a:defRPr>
            </a:lvl1pPr>
          </a:lstStyle>
          <a:p>
            <a:r>
              <a:rPr lang="es-ES" dirty="0"/>
              <a:t>Page. </a:t>
            </a:r>
            <a:fld id="{6EA1CDEB-99A0-4F13-B8D0-26CBF3AB4908}" type="slidenum">
              <a:rPr smtClean="0"/>
              <a:pPr/>
              <a:t>‹#›</a:t>
            </a:fld>
            <a:endParaRPr dirty="0"/>
          </a:p>
        </p:txBody>
      </p:sp>
      <p:pic>
        <p:nvPicPr>
          <p:cNvPr id="29" name="Imagen 2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61086" y="4895297"/>
            <a:ext cx="397164" cy="160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184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062">
          <p15:clr>
            <a:srgbClr val="C35EA4"/>
          </p15:clr>
        </p15:guide>
        <p15:guide id="2" orient="horz" pos="1368">
          <p15:clr>
            <a:srgbClr val="C35EA4"/>
          </p15:clr>
        </p15:guide>
        <p15:guide id="3" orient="horz" pos="1674">
          <p15:clr>
            <a:srgbClr val="C35EA4"/>
          </p15:clr>
        </p15:guide>
        <p15:guide id="4" orient="horz" pos="1980">
          <p15:clr>
            <a:srgbClr val="C35EA4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visor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GMV_PPT_PORTADILLA_150.jpg">
            <a:extLst>
              <a:ext uri="{FF2B5EF4-FFF2-40B4-BE49-F238E27FC236}">
                <a16:creationId xmlns:a16="http://schemas.microsoft.com/office/drawing/2014/main" id="{5C3404E9-DA1A-4A69-BB1A-E1A9E61BD3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1"/>
            <a:ext cx="9148390" cy="514664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FB120B2-282D-4EB9-81B6-CE4002604B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0061" y="325329"/>
            <a:ext cx="8578189" cy="274746"/>
          </a:xfrm>
        </p:spPr>
        <p:txBody>
          <a:bodyPr wrap="square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s-ES" dirty="0" err="1"/>
              <a:t>Title</a:t>
            </a:r>
            <a:endParaRPr lang="en-US" dirty="0"/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BB4CE2EE-685E-406D-8EE4-9CFD7A940C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6219" y="1496904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5" name="Marcador de texto 8">
            <a:extLst>
              <a:ext uri="{FF2B5EF4-FFF2-40B4-BE49-F238E27FC236}">
                <a16:creationId xmlns:a16="http://schemas.microsoft.com/office/drawing/2014/main" id="{8DE6FB3D-0272-4232-91D5-D09664F9303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76219" y="1980828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6" name="Marcador de texto 8">
            <a:extLst>
              <a:ext uri="{FF2B5EF4-FFF2-40B4-BE49-F238E27FC236}">
                <a16:creationId xmlns:a16="http://schemas.microsoft.com/office/drawing/2014/main" id="{791C46A8-81D0-49E9-9E6D-25F192F13E7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6219" y="2464752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7" name="Marcador de texto 8">
            <a:extLst>
              <a:ext uri="{FF2B5EF4-FFF2-40B4-BE49-F238E27FC236}">
                <a16:creationId xmlns:a16="http://schemas.microsoft.com/office/drawing/2014/main" id="{BCB6F458-B388-4053-9BEF-783D69BC0F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6219" y="2948676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8" name="Marcador de texto 8">
            <a:extLst>
              <a:ext uri="{FF2B5EF4-FFF2-40B4-BE49-F238E27FC236}">
                <a16:creationId xmlns:a16="http://schemas.microsoft.com/office/drawing/2014/main" id="{3A270A2A-16DD-47C6-9888-7A1D01265BB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00400" y="1496904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9" name="Marcador de texto 8">
            <a:extLst>
              <a:ext uri="{FF2B5EF4-FFF2-40B4-BE49-F238E27FC236}">
                <a16:creationId xmlns:a16="http://schemas.microsoft.com/office/drawing/2014/main" id="{E600B920-0896-4B7D-8D93-B85974A5F25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00400" y="1980828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20" name="Marcador de texto 8">
            <a:extLst>
              <a:ext uri="{FF2B5EF4-FFF2-40B4-BE49-F238E27FC236}">
                <a16:creationId xmlns:a16="http://schemas.microsoft.com/office/drawing/2014/main" id="{98D8A34D-BB4B-44E4-8602-89E04E9E429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00400" y="2464752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21" name="Marcador de texto 8">
            <a:extLst>
              <a:ext uri="{FF2B5EF4-FFF2-40B4-BE49-F238E27FC236}">
                <a16:creationId xmlns:a16="http://schemas.microsoft.com/office/drawing/2014/main" id="{61D1E4C1-5108-43AD-97CD-D16BB566689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200400" y="2948676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22" name="Marcador de texto 8">
            <a:extLst>
              <a:ext uri="{FF2B5EF4-FFF2-40B4-BE49-F238E27FC236}">
                <a16:creationId xmlns:a16="http://schemas.microsoft.com/office/drawing/2014/main" id="{386F7A06-8FB3-41EC-8806-0C426924DAF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16789" y="1494612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23" name="Marcador de texto 8">
            <a:extLst>
              <a:ext uri="{FF2B5EF4-FFF2-40B4-BE49-F238E27FC236}">
                <a16:creationId xmlns:a16="http://schemas.microsoft.com/office/drawing/2014/main" id="{AF55111D-F418-48CB-8CAD-1AECEEA3E75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116789" y="1978536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24" name="Marcador de texto 8">
            <a:extLst>
              <a:ext uri="{FF2B5EF4-FFF2-40B4-BE49-F238E27FC236}">
                <a16:creationId xmlns:a16="http://schemas.microsoft.com/office/drawing/2014/main" id="{07360FB9-EB78-488E-B09B-40CBC715D6F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16789" y="2462460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25" name="Marcador de texto 8">
            <a:extLst>
              <a:ext uri="{FF2B5EF4-FFF2-40B4-BE49-F238E27FC236}">
                <a16:creationId xmlns:a16="http://schemas.microsoft.com/office/drawing/2014/main" id="{D596EF08-DA80-4108-AC64-B71B1E7226B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16789" y="2946384"/>
            <a:ext cx="2752731" cy="27474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Text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27" name="Pie Copyright">
            <a:extLst>
              <a:ext uri="{FF2B5EF4-FFF2-40B4-BE49-F238E27FC236}">
                <a16:creationId xmlns:a16="http://schemas.microsoft.com/office/drawing/2014/main" id="{DE765899-75A9-4D33-9EBD-3B82FAB5ADC0}"/>
              </a:ext>
            </a:extLst>
          </p:cNvPr>
          <p:cNvSpPr txBox="1"/>
          <p:nvPr userDrawn="1"/>
        </p:nvSpPr>
        <p:spPr>
          <a:xfrm>
            <a:off x="280040" y="4864461"/>
            <a:ext cx="2747367" cy="17621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>
              <a:defRPr sz="2000">
                <a:solidFill>
                  <a:srgbClr val="DF0024"/>
                </a:solidFill>
                <a:cs typeface="Verdana"/>
              </a:defRPr>
            </a:lvl1pPr>
          </a:lstStyle>
          <a:p>
            <a:pPr lvl="0"/>
            <a:r>
              <a:rPr lang="es-ES" sz="750" dirty="0">
                <a:solidFill>
                  <a:schemeClr val="bg1"/>
                </a:solidFill>
              </a:rPr>
              <a:t>© GMV </a:t>
            </a:r>
            <a:r>
              <a:rPr lang="es-ES" sz="750" dirty="0" err="1">
                <a:solidFill>
                  <a:schemeClr val="bg1"/>
                </a:solidFill>
              </a:rPr>
              <a:t>Property</a:t>
            </a:r>
            <a:r>
              <a:rPr lang="es-ES" sz="750" dirty="0">
                <a:solidFill>
                  <a:schemeClr val="bg1"/>
                </a:solidFill>
              </a:rPr>
              <a:t> </a:t>
            </a:r>
            <a:r>
              <a:rPr lang="mr-IN" sz="750" dirty="0">
                <a:solidFill>
                  <a:schemeClr val="bg1"/>
                </a:solidFill>
              </a:rPr>
              <a:t>–</a:t>
            </a:r>
            <a:r>
              <a:rPr lang="es-ES" sz="750" dirty="0">
                <a:solidFill>
                  <a:schemeClr val="bg1"/>
                </a:solidFill>
              </a:rPr>
              <a:t> 10/16/2019 - </a:t>
            </a:r>
            <a:r>
              <a:rPr lang="es-ES" sz="750" dirty="0" err="1">
                <a:solidFill>
                  <a:schemeClr val="bg1"/>
                </a:solidFill>
              </a:rPr>
              <a:t>All</a:t>
            </a:r>
            <a:r>
              <a:rPr lang="es-ES" sz="750" dirty="0">
                <a:solidFill>
                  <a:schemeClr val="bg1"/>
                </a:solidFill>
              </a:rPr>
              <a:t> </a:t>
            </a:r>
            <a:r>
              <a:rPr lang="es-ES" sz="750" dirty="0" err="1">
                <a:solidFill>
                  <a:schemeClr val="bg1"/>
                </a:solidFill>
              </a:rPr>
              <a:t>rights</a:t>
            </a:r>
            <a:r>
              <a:rPr lang="es-ES" sz="750" dirty="0">
                <a:solidFill>
                  <a:schemeClr val="bg1"/>
                </a:solidFill>
              </a:rPr>
              <a:t> </a:t>
            </a:r>
            <a:r>
              <a:rPr lang="es-ES" sz="750" dirty="0" err="1">
                <a:solidFill>
                  <a:schemeClr val="bg1"/>
                </a:solidFill>
              </a:rPr>
              <a:t>reserved</a:t>
            </a:r>
            <a:endParaRPr lang="en-US" sz="750" dirty="0">
              <a:solidFill>
                <a:schemeClr val="bg1"/>
              </a:solidFill>
            </a:endParaRPr>
          </a:p>
        </p:txBody>
      </p:sp>
      <p:sp>
        <p:nvSpPr>
          <p:cNvPr id="28" name="Marcador N Diapo">
            <a:extLst>
              <a:ext uri="{FF2B5EF4-FFF2-40B4-BE49-F238E27FC236}">
                <a16:creationId xmlns:a16="http://schemas.microsoft.com/office/drawing/2014/main" id="{43C7E785-8261-4DFF-BC3D-54E1FD51F3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43137" y="4864461"/>
            <a:ext cx="2057727" cy="176213"/>
          </a:xfrm>
          <a:prstGeom prst="rect">
            <a:avLst/>
          </a:prstGeom>
        </p:spPr>
        <p:txBody>
          <a:bodyPr vert="horz" lIns="0" tIns="0" rIns="0" bIns="0" rtlCol="0" anchor="b" anchorCtr="1"/>
          <a:lstStyle>
            <a:lvl1pPr algn="ctr">
              <a:defRPr lang="en-US" sz="750" smtClean="0">
                <a:solidFill>
                  <a:schemeClr val="bg1"/>
                </a:solidFill>
                <a:cs typeface="Verdana"/>
              </a:defRPr>
            </a:lvl1pPr>
          </a:lstStyle>
          <a:p>
            <a:r>
              <a:rPr lang="en-US" dirty="0"/>
              <a:t>P</a:t>
            </a:r>
            <a:r>
              <a:rPr lang="es-ES" dirty="0" err="1"/>
              <a:t>age</a:t>
            </a:r>
            <a:r>
              <a:rPr lang="en-US" dirty="0"/>
              <a:t>. </a:t>
            </a:r>
            <a:fld id="{6EA1CDEB-99A0-4F13-B8D0-26CBF3AB4908}" type="slidenum">
              <a:rPr smtClean="0"/>
              <a:pPr/>
              <a:t>‹#›</a:t>
            </a:fld>
            <a:endParaRPr dirty="0"/>
          </a:p>
        </p:txBody>
      </p:sp>
      <p:pic>
        <p:nvPicPr>
          <p:cNvPr id="26" name="Imagen 2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61086" y="4895297"/>
            <a:ext cx="397164" cy="160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759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062">
          <p15:clr>
            <a:srgbClr val="C35EA4"/>
          </p15:clr>
        </p15:guide>
        <p15:guide id="2" orient="horz" pos="1368">
          <p15:clr>
            <a:srgbClr val="C35EA4"/>
          </p15:clr>
        </p15:guide>
        <p15:guide id="3" orient="horz" pos="1674">
          <p15:clr>
            <a:srgbClr val="C35EA4"/>
          </p15:clr>
        </p15:guide>
        <p15:guide id="4" orient="horz" pos="1980">
          <p15:clr>
            <a:srgbClr val="C35EA4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exts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BB4CE2EE-685E-406D-8EE4-9CFD7A940C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9079" y="1184564"/>
            <a:ext cx="4220900" cy="257175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b="1">
                <a:solidFill>
                  <a:srgbClr val="860001"/>
                </a:solidFill>
              </a:defRPr>
            </a:lvl1pPr>
          </a:lstStyle>
          <a:p>
            <a:pPr lvl="0"/>
            <a:r>
              <a:rPr lang="es-ES"/>
              <a:t>Subtítulo de 1 línea</a:t>
            </a:r>
            <a:endParaRPr lang="en-US"/>
          </a:p>
        </p:txBody>
      </p:sp>
      <p:sp>
        <p:nvSpPr>
          <p:cNvPr id="8" name="Marcador de posición de imagen 7">
            <a:extLst>
              <a:ext uri="{FF2B5EF4-FFF2-40B4-BE49-F238E27FC236}">
                <a16:creationId xmlns:a16="http://schemas.microsoft.com/office/drawing/2014/main" id="{00E5776C-8F83-4FA0-9071-D2D490A20A6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657725" y="342900"/>
            <a:ext cx="4509000" cy="4457700"/>
          </a:xfrm>
        </p:spPr>
        <p:txBody>
          <a:bodyPr/>
          <a:lstStyle/>
          <a:p>
            <a:r>
              <a:rPr lang="en-US" dirty="0"/>
              <a:t>Click on the icon to add an image</a:t>
            </a:r>
          </a:p>
        </p:txBody>
      </p:sp>
      <p:sp>
        <p:nvSpPr>
          <p:cNvPr id="12" name="Pie Copyright">
            <a:extLst>
              <a:ext uri="{FF2B5EF4-FFF2-40B4-BE49-F238E27FC236}">
                <a16:creationId xmlns:a16="http://schemas.microsoft.com/office/drawing/2014/main" id="{D4228BAA-771D-4509-A911-7DA521647789}"/>
              </a:ext>
            </a:extLst>
          </p:cNvPr>
          <p:cNvSpPr txBox="1"/>
          <p:nvPr userDrawn="1"/>
        </p:nvSpPr>
        <p:spPr>
          <a:xfrm>
            <a:off x="280040" y="4864461"/>
            <a:ext cx="2747367" cy="17621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>
              <a:defRPr sz="2000">
                <a:solidFill>
                  <a:srgbClr val="DF0024"/>
                </a:solidFill>
                <a:cs typeface="Verdana"/>
              </a:defRPr>
            </a:lvl1pPr>
          </a:lstStyle>
          <a:p>
            <a:pPr lvl="0"/>
            <a:r>
              <a:rPr lang="es-ES" sz="750" dirty="0">
                <a:solidFill>
                  <a:srgbClr val="DF0024"/>
                </a:solidFill>
              </a:rPr>
              <a:t>© GMV </a:t>
            </a:r>
            <a:r>
              <a:rPr lang="es-ES" sz="750" dirty="0" err="1">
                <a:solidFill>
                  <a:srgbClr val="DF0024"/>
                </a:solidFill>
              </a:rPr>
              <a:t>Property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mr-IN" sz="750" dirty="0">
                <a:solidFill>
                  <a:srgbClr val="DF0024"/>
                </a:solidFill>
              </a:rPr>
              <a:t>–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en-US" sz="750" dirty="0"/>
              <a:t>10/16/2019</a:t>
            </a:r>
            <a:r>
              <a:rPr lang="es-ES" sz="750" dirty="0">
                <a:solidFill>
                  <a:srgbClr val="DF0024"/>
                </a:solidFill>
              </a:rPr>
              <a:t> - </a:t>
            </a:r>
            <a:r>
              <a:rPr lang="es-ES" sz="750" dirty="0" err="1">
                <a:solidFill>
                  <a:srgbClr val="DF0024"/>
                </a:solidFill>
              </a:rPr>
              <a:t>All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es-ES" sz="750" dirty="0" err="1">
                <a:solidFill>
                  <a:srgbClr val="DF0024"/>
                </a:solidFill>
              </a:rPr>
              <a:t>rights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es-ES" sz="750" dirty="0" err="1">
                <a:solidFill>
                  <a:srgbClr val="DF0024"/>
                </a:solidFill>
              </a:rPr>
              <a:t>reserved</a:t>
            </a:r>
            <a:endParaRPr lang="en-US" sz="750" dirty="0">
              <a:solidFill>
                <a:srgbClr val="DF0024"/>
              </a:solidFill>
            </a:endParaRPr>
          </a:p>
        </p:txBody>
      </p:sp>
      <p:sp>
        <p:nvSpPr>
          <p:cNvPr id="13" name="Marcador N Diapo">
            <a:extLst>
              <a:ext uri="{FF2B5EF4-FFF2-40B4-BE49-F238E27FC236}">
                <a16:creationId xmlns:a16="http://schemas.microsoft.com/office/drawing/2014/main" id="{FF5440A5-7C97-44F1-8571-25C5F72BD7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43137" y="4864461"/>
            <a:ext cx="2057727" cy="176213"/>
          </a:xfrm>
          <a:prstGeom prst="rect">
            <a:avLst/>
          </a:prstGeom>
        </p:spPr>
        <p:txBody>
          <a:bodyPr vert="horz" lIns="0" tIns="0" rIns="0" bIns="0" rtlCol="0" anchor="b" anchorCtr="1"/>
          <a:lstStyle>
            <a:lvl1pPr algn="ctr">
              <a:defRPr lang="en-US" sz="750" smtClean="0">
                <a:solidFill>
                  <a:srgbClr val="DF0024"/>
                </a:solidFill>
                <a:cs typeface="Verdana"/>
              </a:defRPr>
            </a:lvl1pPr>
          </a:lstStyle>
          <a:p>
            <a:r>
              <a:rPr lang="en-US" dirty="0"/>
              <a:t>P</a:t>
            </a:r>
            <a:r>
              <a:rPr lang="es-ES" dirty="0" err="1"/>
              <a:t>age</a:t>
            </a:r>
            <a:r>
              <a:rPr lang="en-US" dirty="0"/>
              <a:t>. </a:t>
            </a:r>
            <a:fld id="{6EA1CDEB-99A0-4F13-B8D0-26CBF3AB4908}" type="slidenum">
              <a:rPr smtClean="0"/>
              <a:pPr/>
              <a:t>‹#›</a:t>
            </a:fld>
            <a:endParaRPr dirty="0"/>
          </a:p>
        </p:txBody>
      </p:sp>
      <p:pic>
        <p:nvPicPr>
          <p:cNvPr id="14" name="Logo en blanco" hidden="1">
            <a:extLst>
              <a:ext uri="{FF2B5EF4-FFF2-40B4-BE49-F238E27FC236}">
                <a16:creationId xmlns:a16="http://schemas.microsoft.com/office/drawing/2014/main" id="{D6AA130D-8851-42DC-8E59-EABEAF6F78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7694" y="4895323"/>
            <a:ext cx="399998" cy="165310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A9283826-77CC-4BC6-94B8-880CE77B32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0800" y="329330"/>
            <a:ext cx="4239179" cy="670795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>
                <a:solidFill>
                  <a:srgbClr val="D10021"/>
                </a:solidFill>
              </a:defRPr>
            </a:lvl1pPr>
          </a:lstStyle>
          <a:p>
            <a:pPr lvl="0"/>
            <a:r>
              <a:rPr lang="es-ES" dirty="0"/>
              <a:t>2 line </a:t>
            </a:r>
            <a:r>
              <a:rPr lang="es-ES" dirty="0" err="1"/>
              <a:t>title</a:t>
            </a:r>
            <a:r>
              <a:rPr lang="es-ES" dirty="0"/>
              <a:t>.</a:t>
            </a:r>
            <a:br>
              <a:rPr lang="es-ES" dirty="0"/>
            </a:br>
            <a:r>
              <a:rPr lang="es-ES" dirty="0" err="1"/>
              <a:t>This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second</a:t>
            </a:r>
            <a:endParaRPr lang="en-US" dirty="0"/>
          </a:p>
        </p:txBody>
      </p:sp>
      <p:sp>
        <p:nvSpPr>
          <p:cNvPr id="16" name="Marcador de texto 2">
            <a:extLst>
              <a:ext uri="{FF2B5EF4-FFF2-40B4-BE49-F238E27FC236}">
                <a16:creationId xmlns:a16="http://schemas.microsoft.com/office/drawing/2014/main" id="{423D9EE5-D63B-4A65-B1DB-13ED1AFBCE7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76750" y="1686150"/>
            <a:ext cx="4220100" cy="3114450"/>
          </a:xfrm>
        </p:spPr>
        <p:txBody>
          <a:bodyPr/>
          <a:lstStyle>
            <a:lvl1pPr>
              <a:spcBef>
                <a:spcPts val="9"/>
              </a:spcBef>
              <a:defRPr sz="1350" b="1"/>
            </a:lvl1pPr>
            <a:lvl2pPr>
              <a:defRPr sz="1350" b="0">
                <a:solidFill>
                  <a:srgbClr val="666666"/>
                </a:solidFill>
              </a:defRPr>
            </a:lvl2pPr>
            <a:lvl3pPr marL="135000" indent="-135000">
              <a:buFont typeface="Arial" panose="020B0604020202020204" pitchFamily="34" charset="0"/>
              <a:buChar char="•"/>
              <a:defRPr/>
            </a:lvl3pPr>
            <a:lvl4pPr marL="135000" indent="-135000">
              <a:spcBef>
                <a:spcPts val="324"/>
              </a:spcBef>
              <a:buClr>
                <a:srgbClr val="666666"/>
              </a:buClr>
              <a:buFont typeface="Verdana" panose="020B0604030504040204" pitchFamily="34" charset="0"/>
              <a:buChar char="_"/>
              <a:defRPr b="0"/>
            </a:lvl4pPr>
            <a:lvl5pPr marL="135000" indent="-135000">
              <a:spcBef>
                <a:spcPts val="324"/>
              </a:spcBef>
              <a:buFont typeface="Verdana" panose="020B0604030504040204" pitchFamily="34" charset="0"/>
              <a:buChar char=" "/>
              <a:defRPr/>
            </a:lvl5pPr>
          </a:lstStyle>
          <a:p>
            <a:pPr lvl="0"/>
            <a:r>
              <a:rPr lang="es-ES"/>
              <a:t>Texto primer nivel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53560" y="4892004"/>
            <a:ext cx="408259" cy="164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485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864">
          <p15:clr>
            <a:srgbClr val="FBAE40"/>
          </p15:clr>
        </p15:guide>
        <p15:guide id="2" orient="horz" pos="117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ext + 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Logo en blanco">
            <a:extLst>
              <a:ext uri="{FF2B5EF4-FFF2-40B4-BE49-F238E27FC236}">
                <a16:creationId xmlns:a16="http://schemas.microsoft.com/office/drawing/2014/main" id="{D6AA130D-8851-42DC-8E59-EABEAF6F78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7694" y="4895323"/>
            <a:ext cx="399998" cy="165310"/>
          </a:xfrm>
          <a:prstGeom prst="rect">
            <a:avLst/>
          </a:prstGeom>
        </p:spPr>
      </p:pic>
      <p:sp>
        <p:nvSpPr>
          <p:cNvPr id="13" name="Marcador N Diapo">
            <a:extLst>
              <a:ext uri="{FF2B5EF4-FFF2-40B4-BE49-F238E27FC236}">
                <a16:creationId xmlns:a16="http://schemas.microsoft.com/office/drawing/2014/main" id="{FF5440A5-7C97-44F1-8571-25C5F72BD7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43137" y="4864461"/>
            <a:ext cx="2057727" cy="176213"/>
          </a:xfrm>
          <a:prstGeom prst="rect">
            <a:avLst/>
          </a:prstGeom>
        </p:spPr>
        <p:txBody>
          <a:bodyPr vert="horz" lIns="0" tIns="0" rIns="0" bIns="0" rtlCol="0" anchor="b" anchorCtr="1"/>
          <a:lstStyle>
            <a:lvl1pPr algn="ctr">
              <a:defRPr lang="en-US" sz="750" smtClean="0">
                <a:solidFill>
                  <a:srgbClr val="DF0024"/>
                </a:solidFill>
                <a:cs typeface="Verdana"/>
              </a:defRPr>
            </a:lvl1pPr>
          </a:lstStyle>
          <a:p>
            <a:r>
              <a:rPr lang="en-US" dirty="0"/>
              <a:t>P</a:t>
            </a:r>
            <a:r>
              <a:rPr lang="es-ES" dirty="0" err="1"/>
              <a:t>age</a:t>
            </a:r>
            <a:r>
              <a:rPr lang="en-US" dirty="0"/>
              <a:t>. </a:t>
            </a:r>
            <a:fld id="{6EA1CDEB-99A0-4F13-B8D0-26CBF3AB4908}" type="slidenum">
              <a:rPr smtClean="0"/>
              <a:pPr/>
              <a:t>‹#›</a:t>
            </a:fld>
            <a:endParaRPr dirty="0"/>
          </a:p>
        </p:txBody>
      </p:sp>
      <p:sp>
        <p:nvSpPr>
          <p:cNvPr id="12" name="Pie Copyright">
            <a:extLst>
              <a:ext uri="{FF2B5EF4-FFF2-40B4-BE49-F238E27FC236}">
                <a16:creationId xmlns:a16="http://schemas.microsoft.com/office/drawing/2014/main" id="{D4228BAA-771D-4509-A911-7DA521647789}"/>
              </a:ext>
            </a:extLst>
          </p:cNvPr>
          <p:cNvSpPr txBox="1"/>
          <p:nvPr userDrawn="1"/>
        </p:nvSpPr>
        <p:spPr>
          <a:xfrm>
            <a:off x="280040" y="4864461"/>
            <a:ext cx="2747367" cy="17621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>
              <a:defRPr sz="2000">
                <a:solidFill>
                  <a:srgbClr val="DF0024"/>
                </a:solidFill>
                <a:cs typeface="Verdana"/>
              </a:defRPr>
            </a:lvl1pPr>
          </a:lstStyle>
          <a:p>
            <a:pPr lvl="0"/>
            <a:r>
              <a:rPr lang="es-ES" sz="750" dirty="0">
                <a:solidFill>
                  <a:srgbClr val="DF0024"/>
                </a:solidFill>
              </a:rPr>
              <a:t>© GMV </a:t>
            </a:r>
            <a:r>
              <a:rPr lang="es-ES" sz="750" dirty="0" err="1">
                <a:solidFill>
                  <a:srgbClr val="DF0024"/>
                </a:solidFill>
              </a:rPr>
              <a:t>Property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mr-IN" sz="750" dirty="0">
                <a:solidFill>
                  <a:srgbClr val="DF0024"/>
                </a:solidFill>
              </a:rPr>
              <a:t>–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en-US" sz="750" dirty="0"/>
              <a:t>10/16/2019</a:t>
            </a:r>
            <a:r>
              <a:rPr lang="es-ES" sz="750" dirty="0">
                <a:solidFill>
                  <a:srgbClr val="DF0024"/>
                </a:solidFill>
              </a:rPr>
              <a:t> - </a:t>
            </a:r>
            <a:r>
              <a:rPr lang="es-ES" sz="750" dirty="0" err="1">
                <a:solidFill>
                  <a:srgbClr val="DF0024"/>
                </a:solidFill>
              </a:rPr>
              <a:t>All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es-ES" sz="750" dirty="0" err="1">
                <a:solidFill>
                  <a:srgbClr val="DF0024"/>
                </a:solidFill>
              </a:rPr>
              <a:t>rights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es-ES" sz="750" dirty="0" err="1">
                <a:solidFill>
                  <a:srgbClr val="DF0024"/>
                </a:solidFill>
              </a:rPr>
              <a:t>reserved</a:t>
            </a:r>
            <a:endParaRPr lang="en-US" sz="750" dirty="0">
              <a:solidFill>
                <a:srgbClr val="DF0024"/>
              </a:solidFill>
            </a:endParaRPr>
          </a:p>
        </p:txBody>
      </p:sp>
      <p:sp>
        <p:nvSpPr>
          <p:cNvPr id="17" name="Marcador de posición de imagen 7">
            <a:extLst>
              <a:ext uri="{FF2B5EF4-FFF2-40B4-BE49-F238E27FC236}">
                <a16:creationId xmlns:a16="http://schemas.microsoft.com/office/drawing/2014/main" id="{41C827DB-E675-4239-9CC2-E571E22F8A4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657725" y="2431761"/>
            <a:ext cx="4509000" cy="2368839"/>
          </a:xfrm>
        </p:spPr>
        <p:txBody>
          <a:bodyPr/>
          <a:lstStyle/>
          <a:p>
            <a:r>
              <a:rPr lang="en-US" dirty="0"/>
              <a:t>Click on the icon to add an image</a:t>
            </a:r>
          </a:p>
        </p:txBody>
      </p:sp>
      <p:sp>
        <p:nvSpPr>
          <p:cNvPr id="11" name="Marcador de posición de imagen 7">
            <a:extLst>
              <a:ext uri="{FF2B5EF4-FFF2-40B4-BE49-F238E27FC236}">
                <a16:creationId xmlns:a16="http://schemas.microsoft.com/office/drawing/2014/main" id="{8345ECCB-9724-4C48-89CB-A7C678676A4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943725" y="342900"/>
            <a:ext cx="2223000" cy="2025000"/>
          </a:xfrm>
        </p:spPr>
        <p:txBody>
          <a:bodyPr/>
          <a:lstStyle/>
          <a:p>
            <a:r>
              <a:rPr lang="en-US" dirty="0"/>
              <a:t>Click on the icon to add an image</a:t>
            </a:r>
          </a:p>
        </p:txBody>
      </p:sp>
      <p:sp>
        <p:nvSpPr>
          <p:cNvPr id="10" name="Marcador de posición de imagen 7">
            <a:extLst>
              <a:ext uri="{FF2B5EF4-FFF2-40B4-BE49-F238E27FC236}">
                <a16:creationId xmlns:a16="http://schemas.microsoft.com/office/drawing/2014/main" id="{C565839F-AE9B-4CE8-9938-49B855399E3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657725" y="342900"/>
            <a:ext cx="2220750" cy="2025000"/>
          </a:xfrm>
        </p:spPr>
        <p:txBody>
          <a:bodyPr/>
          <a:lstStyle/>
          <a:p>
            <a:r>
              <a:rPr lang="en-US" dirty="0"/>
              <a:t>Click on the icon to add an image</a:t>
            </a:r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BB4CE2EE-685E-406D-8EE4-9CFD7A940C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9079" y="1184563"/>
            <a:ext cx="4220900" cy="272762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b="1">
                <a:solidFill>
                  <a:srgbClr val="860001"/>
                </a:solidFill>
              </a:defRPr>
            </a:lvl1pPr>
          </a:lstStyle>
          <a:p>
            <a:pPr lvl="0"/>
            <a:r>
              <a:rPr lang="es-ES"/>
              <a:t>Subtítulo de 1 línea</a:t>
            </a:r>
          </a:p>
        </p:txBody>
      </p:sp>
      <p:sp>
        <p:nvSpPr>
          <p:cNvPr id="18" name="Título 2">
            <a:extLst>
              <a:ext uri="{FF2B5EF4-FFF2-40B4-BE49-F238E27FC236}">
                <a16:creationId xmlns:a16="http://schemas.microsoft.com/office/drawing/2014/main" id="{9D3D7B02-BB10-425D-B21E-FE429F8E5E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0800" y="329330"/>
            <a:ext cx="4239179" cy="670795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>
                <a:solidFill>
                  <a:srgbClr val="D10021"/>
                </a:solidFill>
              </a:defRPr>
            </a:lvl1pPr>
          </a:lstStyle>
          <a:p>
            <a:pPr lvl="0"/>
            <a:r>
              <a:rPr lang="es-ES"/>
              <a:t>Título de 2 líneas.</a:t>
            </a:r>
            <a:br>
              <a:rPr lang="es-ES"/>
            </a:br>
            <a:r>
              <a:rPr lang="es-ES"/>
              <a:t>Esta es la segunda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484E4D-6340-4566-BF1E-F6DD3F338AC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76750" y="1686150"/>
            <a:ext cx="4220100" cy="3114450"/>
          </a:xfrm>
        </p:spPr>
        <p:txBody>
          <a:bodyPr/>
          <a:lstStyle>
            <a:lvl1pPr>
              <a:spcBef>
                <a:spcPts val="9"/>
              </a:spcBef>
              <a:defRPr sz="1350" b="1"/>
            </a:lvl1pPr>
            <a:lvl2pPr>
              <a:defRPr sz="1350" b="0">
                <a:solidFill>
                  <a:srgbClr val="666666"/>
                </a:solidFill>
              </a:defRPr>
            </a:lvl2pPr>
            <a:lvl3pPr marL="135000" indent="-135000">
              <a:buFont typeface="Arial" panose="020B0604020202020204" pitchFamily="34" charset="0"/>
              <a:buChar char="•"/>
              <a:defRPr/>
            </a:lvl3pPr>
            <a:lvl4pPr marL="135000" indent="-135000">
              <a:buClr>
                <a:srgbClr val="666666"/>
              </a:buClr>
              <a:buFont typeface="Verdana" panose="020B0604030504040204" pitchFamily="34" charset="0"/>
              <a:buChar char="_"/>
              <a:defRPr b="0"/>
            </a:lvl4pPr>
            <a:lvl5pPr marL="135000" indent="-135000">
              <a:buFont typeface="Verdana" panose="020B0604030504040204" pitchFamily="34" charset="0"/>
              <a:buChar char=" "/>
              <a:defRPr/>
            </a:lvl5pPr>
          </a:lstStyle>
          <a:p>
            <a:pPr lvl="0"/>
            <a:r>
              <a:rPr lang="es-ES"/>
              <a:t>Texto primer nivel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pic>
        <p:nvPicPr>
          <p:cNvPr id="16" name="Imagen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53560" y="4892004"/>
            <a:ext cx="408259" cy="164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258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864">
          <p15:clr>
            <a:srgbClr val="FBAE40"/>
          </p15:clr>
        </p15:guide>
        <p15:guide id="2" orient="horz" pos="1512">
          <p15:clr>
            <a:srgbClr val="FBAE40"/>
          </p15:clr>
        </p15:guide>
        <p15:guide id="3" orient="horz" pos="117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1 lin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6605D3D2-0021-4285-9C89-642A8398AB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2572085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FB120B2-282D-4EB9-81B6-CE4002604B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0061" y="325329"/>
            <a:ext cx="4220900" cy="274746"/>
          </a:xfrm>
        </p:spPr>
        <p:txBody>
          <a:bodyPr wrap="square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Single line </a:t>
            </a:r>
            <a:r>
              <a:rPr lang="es-ES" dirty="0" err="1"/>
              <a:t>title</a:t>
            </a:r>
            <a:r>
              <a:rPr lang="es-ES" dirty="0"/>
              <a:t>.</a:t>
            </a:r>
            <a:endParaRPr lang="en-US" dirty="0"/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BB4CE2EE-685E-406D-8EE4-9CFD7A940C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6219" y="862433"/>
            <a:ext cx="4220900" cy="1582436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Subtitle or text up to 6 lines</a:t>
            </a:r>
          </a:p>
          <a:p>
            <a:pPr lvl="0"/>
            <a:r>
              <a:rPr lang="en-US" dirty="0"/>
              <a:t>Subtitle or text up to 6 lines</a:t>
            </a:r>
          </a:p>
          <a:p>
            <a:pPr lvl="0"/>
            <a:r>
              <a:rPr lang="en-US" dirty="0"/>
              <a:t>Subtitle or text up to 6 lines</a:t>
            </a:r>
          </a:p>
          <a:p>
            <a:pPr lvl="0"/>
            <a:r>
              <a:rPr lang="en-US" dirty="0"/>
              <a:t>Subtitle or text up to 6 lines</a:t>
            </a:r>
          </a:p>
          <a:p>
            <a:pPr lvl="0"/>
            <a:r>
              <a:rPr lang="en-US" dirty="0"/>
              <a:t>Subtitle or text up to 6 lines</a:t>
            </a:r>
          </a:p>
          <a:p>
            <a:pPr lvl="0"/>
            <a:r>
              <a:rPr lang="en-US" dirty="0"/>
              <a:t>Subtitle or text up to 6 lines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0" name="Marcador de posición de imagen 3">
            <a:extLst>
              <a:ext uri="{FF2B5EF4-FFF2-40B4-BE49-F238E27FC236}">
                <a16:creationId xmlns:a16="http://schemas.microsoft.com/office/drawing/2014/main" id="{09DE56AF-58EE-4A1B-9D23-619B6708687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800600" y="342900"/>
            <a:ext cx="4356753" cy="2229185"/>
          </a:xfrm>
        </p:spPr>
        <p:txBody>
          <a:bodyPr/>
          <a:lstStyle/>
          <a:p>
            <a:r>
              <a:rPr lang="en-US" dirty="0"/>
              <a:t>Click on the icon to add an image</a:t>
            </a:r>
          </a:p>
        </p:txBody>
      </p:sp>
      <p:grpSp>
        <p:nvGrpSpPr>
          <p:cNvPr id="11" name="Grupo 10">
            <a:extLst>
              <a:ext uri="{FF2B5EF4-FFF2-40B4-BE49-F238E27FC236}">
                <a16:creationId xmlns:a16="http://schemas.microsoft.com/office/drawing/2014/main" id="{308AA8D9-0B98-4462-A3D9-0A064E01DEED}"/>
              </a:ext>
            </a:extLst>
          </p:cNvPr>
          <p:cNvGrpSpPr/>
          <p:nvPr userDrawn="1"/>
        </p:nvGrpSpPr>
        <p:grpSpPr>
          <a:xfrm>
            <a:off x="280040" y="4300537"/>
            <a:ext cx="8603405" cy="525826"/>
            <a:chOff x="746774" y="12165400"/>
            <a:chExt cx="22942414" cy="1402202"/>
          </a:xfrm>
        </p:grpSpPr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4E68D85F-ED2F-43F5-BD65-614EA9DC253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20287768" y="12165400"/>
              <a:ext cx="3401420" cy="1402202"/>
            </a:xfrm>
            <a:prstGeom prst="rect">
              <a:avLst/>
            </a:prstGeom>
          </p:spPr>
        </p:pic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754267BB-B1B1-4BF1-90EA-0278CCC5F2CD}"/>
                </a:ext>
              </a:extLst>
            </p:cNvPr>
            <p:cNvSpPr txBox="1"/>
            <p:nvPr userDrawn="1"/>
          </p:nvSpPr>
          <p:spPr>
            <a:xfrm>
              <a:off x="746774" y="13042352"/>
              <a:ext cx="7326312" cy="469902"/>
            </a:xfrm>
            <a:prstGeom prst="rect">
              <a:avLst/>
            </a:prstGeom>
          </p:spPr>
          <p:txBody>
            <a:bodyPr vert="horz" lIns="0" tIns="0" rIns="0" bIns="0" rtlCol="0" anchor="b" anchorCtr="0"/>
            <a:lstStyle>
              <a:defPPr>
                <a:defRPr lang="en-US"/>
              </a:defPPr>
              <a:lvl1pPr>
                <a:defRPr sz="2000">
                  <a:solidFill>
                    <a:srgbClr val="DF0024"/>
                  </a:solidFill>
                  <a:cs typeface="Verdana"/>
                </a:defRPr>
              </a:lvl1pPr>
            </a:lstStyle>
            <a:p>
              <a:pPr lvl="0"/>
              <a:r>
                <a:rPr lang="es-ES" sz="750" dirty="0"/>
                <a:t>© GMV </a:t>
              </a:r>
              <a:r>
                <a:rPr lang="es-ES" sz="750" dirty="0" err="1"/>
                <a:t>Property</a:t>
              </a:r>
              <a:r>
                <a:rPr lang="es-ES" sz="750" dirty="0"/>
                <a:t> </a:t>
              </a:r>
              <a:r>
                <a:rPr lang="mr-IN" sz="750" dirty="0"/>
                <a:t>–</a:t>
              </a:r>
              <a:r>
                <a:rPr lang="es-ES" sz="750" dirty="0"/>
                <a:t> </a:t>
              </a:r>
              <a:r>
                <a:rPr lang="en-US" sz="750" dirty="0"/>
                <a:t>10/16/2019</a:t>
              </a:r>
              <a:r>
                <a:rPr lang="es-ES" sz="750" dirty="0"/>
                <a:t> - </a:t>
              </a:r>
              <a:r>
                <a:rPr lang="es-ES" sz="750" dirty="0" err="1"/>
                <a:t>All</a:t>
              </a:r>
              <a:r>
                <a:rPr lang="es-ES" sz="750" dirty="0"/>
                <a:t> </a:t>
              </a:r>
              <a:r>
                <a:rPr lang="es-ES" sz="750" dirty="0" err="1"/>
                <a:t>rights</a:t>
              </a:r>
              <a:r>
                <a:rPr lang="es-ES" sz="750" dirty="0"/>
                <a:t> </a:t>
              </a:r>
              <a:r>
                <a:rPr lang="es-ES" sz="750" dirty="0" err="1"/>
                <a:t>reserved</a:t>
              </a:r>
              <a:endParaRPr lang="en-US" sz="750" dirty="0"/>
            </a:p>
          </p:txBody>
        </p:sp>
      </p:grpSp>
    </p:spTree>
    <p:extLst>
      <p:ext uri="{BB962C8B-B14F-4D97-AF65-F5344CB8AC3E}">
        <p14:creationId xmlns:p14="http://schemas.microsoft.com/office/powerpoint/2010/main" val="246363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3" orient="horz" pos="1512" userDrawn="1">
          <p15:clr>
            <a:srgbClr val="FBAE40"/>
          </p15:clr>
        </p15:guide>
        <p15:guide id="4" orient="horz" pos="144" userDrawn="1">
          <p15:clr>
            <a:srgbClr val="9FCC3B"/>
          </p15:clr>
        </p15:guide>
        <p15:guide id="6" orient="horz" pos="1620" userDrawn="1">
          <p15:clr>
            <a:srgbClr val="9FCC3B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exts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BB4CE2EE-685E-406D-8EE4-9CFD7A940C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9079" y="1184564"/>
            <a:ext cx="4220900" cy="257175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b="1">
                <a:solidFill>
                  <a:srgbClr val="860001"/>
                </a:solidFill>
              </a:defRPr>
            </a:lvl1pPr>
          </a:lstStyle>
          <a:p>
            <a:pPr lvl="0"/>
            <a:r>
              <a:rPr lang="es-ES" dirty="0"/>
              <a:t>Subtítulo de 1 línea</a:t>
            </a:r>
            <a:endParaRPr lang="en-US" dirty="0"/>
          </a:p>
        </p:txBody>
      </p:sp>
      <p:sp>
        <p:nvSpPr>
          <p:cNvPr id="12" name="Pie Copyright">
            <a:extLst>
              <a:ext uri="{FF2B5EF4-FFF2-40B4-BE49-F238E27FC236}">
                <a16:creationId xmlns:a16="http://schemas.microsoft.com/office/drawing/2014/main" id="{D4228BAA-771D-4509-A911-7DA521647789}"/>
              </a:ext>
            </a:extLst>
          </p:cNvPr>
          <p:cNvSpPr txBox="1"/>
          <p:nvPr userDrawn="1"/>
        </p:nvSpPr>
        <p:spPr>
          <a:xfrm>
            <a:off x="280040" y="4864461"/>
            <a:ext cx="2747367" cy="17621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>
              <a:defRPr sz="2000">
                <a:solidFill>
                  <a:srgbClr val="DF0024"/>
                </a:solidFill>
                <a:cs typeface="Verdana"/>
              </a:defRPr>
            </a:lvl1pPr>
          </a:lstStyle>
          <a:p>
            <a:pPr lvl="0"/>
            <a:r>
              <a:rPr lang="es-ES" sz="750" dirty="0">
                <a:solidFill>
                  <a:srgbClr val="DF0024"/>
                </a:solidFill>
              </a:rPr>
              <a:t>© GMV </a:t>
            </a:r>
            <a:r>
              <a:rPr lang="es-ES" sz="750" dirty="0" err="1">
                <a:solidFill>
                  <a:srgbClr val="DF0024"/>
                </a:solidFill>
              </a:rPr>
              <a:t>Property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mr-IN" sz="750" dirty="0">
                <a:solidFill>
                  <a:srgbClr val="DF0024"/>
                </a:solidFill>
              </a:rPr>
              <a:t>–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en-US" sz="750" dirty="0"/>
              <a:t>10/16/2019</a:t>
            </a:r>
            <a:r>
              <a:rPr lang="es-ES" sz="750" dirty="0">
                <a:solidFill>
                  <a:srgbClr val="DF0024"/>
                </a:solidFill>
              </a:rPr>
              <a:t> - </a:t>
            </a:r>
            <a:r>
              <a:rPr lang="es-ES" sz="750" dirty="0" err="1">
                <a:solidFill>
                  <a:srgbClr val="DF0024"/>
                </a:solidFill>
              </a:rPr>
              <a:t>All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es-ES" sz="750" dirty="0" err="1">
                <a:solidFill>
                  <a:srgbClr val="DF0024"/>
                </a:solidFill>
              </a:rPr>
              <a:t>rights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es-ES" sz="750" dirty="0" err="1">
                <a:solidFill>
                  <a:srgbClr val="DF0024"/>
                </a:solidFill>
              </a:rPr>
              <a:t>reserved</a:t>
            </a:r>
            <a:endParaRPr lang="en-US" sz="750" dirty="0">
              <a:solidFill>
                <a:srgbClr val="DF0024"/>
              </a:solidFill>
            </a:endParaRPr>
          </a:p>
        </p:txBody>
      </p:sp>
      <p:sp>
        <p:nvSpPr>
          <p:cNvPr id="13" name="Marcador N Diapo">
            <a:extLst>
              <a:ext uri="{FF2B5EF4-FFF2-40B4-BE49-F238E27FC236}">
                <a16:creationId xmlns:a16="http://schemas.microsoft.com/office/drawing/2014/main" id="{FF5440A5-7C97-44F1-8571-25C5F72BD7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43137" y="4864461"/>
            <a:ext cx="2057727" cy="176213"/>
          </a:xfrm>
          <a:prstGeom prst="rect">
            <a:avLst/>
          </a:prstGeom>
        </p:spPr>
        <p:txBody>
          <a:bodyPr vert="horz" lIns="0" tIns="0" rIns="0" bIns="0" rtlCol="0" anchor="b" anchorCtr="1"/>
          <a:lstStyle>
            <a:lvl1pPr algn="ctr">
              <a:defRPr lang="en-US" sz="750" smtClean="0">
                <a:solidFill>
                  <a:srgbClr val="DF0024"/>
                </a:solidFill>
                <a:cs typeface="Verdana"/>
              </a:defRPr>
            </a:lvl1pPr>
          </a:lstStyle>
          <a:p>
            <a:r>
              <a:rPr lang="en-US" dirty="0"/>
              <a:t>P</a:t>
            </a:r>
            <a:r>
              <a:rPr lang="es-ES" dirty="0" err="1"/>
              <a:t>age</a:t>
            </a:r>
            <a:r>
              <a:rPr lang="en-US" dirty="0"/>
              <a:t>. </a:t>
            </a:r>
            <a:fld id="{6EA1CDEB-99A0-4F13-B8D0-26CBF3AB4908}" type="slidenum">
              <a:rPr smtClean="0"/>
              <a:pPr/>
              <a:t>‹#›</a:t>
            </a:fld>
            <a:endParaRPr dirty="0"/>
          </a:p>
        </p:txBody>
      </p:sp>
      <p:pic>
        <p:nvPicPr>
          <p:cNvPr id="14" name="Logo en blanco" hidden="1">
            <a:extLst>
              <a:ext uri="{FF2B5EF4-FFF2-40B4-BE49-F238E27FC236}">
                <a16:creationId xmlns:a16="http://schemas.microsoft.com/office/drawing/2014/main" id="{D6AA130D-8851-42DC-8E59-EABEAF6F78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7694" y="4895323"/>
            <a:ext cx="399998" cy="165310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A9283826-77CC-4BC6-94B8-880CE77B32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0800" y="329330"/>
            <a:ext cx="4239179" cy="670795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>
                <a:solidFill>
                  <a:srgbClr val="D10021"/>
                </a:solidFill>
              </a:defRPr>
            </a:lvl1pPr>
          </a:lstStyle>
          <a:p>
            <a:pPr lvl="0"/>
            <a:r>
              <a:rPr lang="es-ES"/>
              <a:t>Título de 2 líneas.</a:t>
            </a:r>
            <a:br>
              <a:rPr lang="es-ES"/>
            </a:br>
            <a:r>
              <a:rPr lang="es-ES"/>
              <a:t>Esta es la segunda</a:t>
            </a:r>
            <a:endParaRPr lang="en-US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6575EC4-FC26-43D6-A07C-9D510290E2F4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657725" y="342900"/>
            <a:ext cx="4204094" cy="44577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 dirty="0" err="1"/>
              <a:t>First</a:t>
            </a:r>
            <a:r>
              <a:rPr lang="es-ES" dirty="0"/>
              <a:t> </a:t>
            </a:r>
            <a:r>
              <a:rPr lang="es-ES" dirty="0" err="1"/>
              <a:t>level</a:t>
            </a:r>
            <a:r>
              <a:rPr lang="es-ES" dirty="0"/>
              <a:t>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style</a:t>
            </a:r>
            <a:endParaRPr lang="es-ES" dirty="0"/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r>
              <a:rPr lang="es-ES" dirty="0"/>
              <a:t> </a:t>
            </a:r>
            <a:r>
              <a:rPr lang="es-ES" dirty="0" err="1"/>
              <a:t>style</a:t>
            </a:r>
            <a:endParaRPr lang="es-ES" dirty="0"/>
          </a:p>
          <a:p>
            <a:pPr lvl="2"/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level</a:t>
            </a:r>
            <a:r>
              <a:rPr lang="es-ES" dirty="0"/>
              <a:t> </a:t>
            </a:r>
            <a:r>
              <a:rPr lang="es-ES" dirty="0" err="1"/>
              <a:t>style</a:t>
            </a:r>
            <a:endParaRPr lang="es-ES" dirty="0"/>
          </a:p>
          <a:p>
            <a:pPr lvl="3"/>
            <a:r>
              <a:rPr lang="es-ES" dirty="0" err="1"/>
              <a:t>Fourth</a:t>
            </a:r>
            <a:r>
              <a:rPr lang="es-ES" dirty="0"/>
              <a:t> </a:t>
            </a:r>
            <a:r>
              <a:rPr lang="es-ES" dirty="0" err="1"/>
              <a:t>level</a:t>
            </a:r>
            <a:r>
              <a:rPr lang="es-ES" dirty="0"/>
              <a:t> </a:t>
            </a:r>
            <a:r>
              <a:rPr lang="es-ES" dirty="0" err="1"/>
              <a:t>style</a:t>
            </a:r>
            <a:endParaRPr lang="es-ES" dirty="0"/>
          </a:p>
          <a:p>
            <a:pPr lvl="4"/>
            <a:r>
              <a:rPr lang="es-ES" dirty="0" err="1"/>
              <a:t>Fifth</a:t>
            </a:r>
            <a:r>
              <a:rPr lang="es-ES" dirty="0"/>
              <a:t> </a:t>
            </a:r>
            <a:r>
              <a:rPr lang="es-ES" dirty="0" err="1"/>
              <a:t>level</a:t>
            </a:r>
            <a:r>
              <a:rPr lang="es-ES" dirty="0"/>
              <a:t> </a:t>
            </a:r>
            <a:r>
              <a:rPr lang="es-ES" dirty="0" err="1"/>
              <a:t>style</a:t>
            </a:r>
            <a:endParaRPr lang="en-US" dirty="0"/>
          </a:p>
        </p:txBody>
      </p:sp>
      <p:sp>
        <p:nvSpPr>
          <p:cNvPr id="16" name="Marcador de texto 2">
            <a:extLst>
              <a:ext uri="{FF2B5EF4-FFF2-40B4-BE49-F238E27FC236}">
                <a16:creationId xmlns:a16="http://schemas.microsoft.com/office/drawing/2014/main" id="{B7A2660F-83FC-4D87-A1CD-BB2169CD3C0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76750" y="1686150"/>
            <a:ext cx="4220100" cy="3114450"/>
          </a:xfrm>
        </p:spPr>
        <p:txBody>
          <a:bodyPr/>
          <a:lstStyle>
            <a:lvl1pPr>
              <a:spcBef>
                <a:spcPts val="9"/>
              </a:spcBef>
              <a:defRPr sz="1350" b="1"/>
            </a:lvl1pPr>
            <a:lvl2pPr>
              <a:defRPr sz="1350" b="0">
                <a:solidFill>
                  <a:srgbClr val="666666"/>
                </a:solidFill>
              </a:defRPr>
            </a:lvl2pPr>
            <a:lvl3pPr marL="135000" indent="-135000">
              <a:buFont typeface="Arial" panose="020B0604020202020204" pitchFamily="34" charset="0"/>
              <a:buChar char="•"/>
              <a:defRPr/>
            </a:lvl3pPr>
            <a:lvl4pPr marL="135000" indent="-135000">
              <a:buClr>
                <a:srgbClr val="666666"/>
              </a:buClr>
              <a:buFont typeface="Verdana" panose="020B0604030504040204" pitchFamily="34" charset="0"/>
              <a:buChar char="_"/>
              <a:defRPr b="0"/>
            </a:lvl4pPr>
            <a:lvl5pPr marL="135000" indent="-135000">
              <a:buFont typeface="Verdana" panose="020B0604030504040204" pitchFamily="34" charset="0"/>
              <a:buChar char=" "/>
              <a:defRPr/>
            </a:lvl5pPr>
          </a:lstStyle>
          <a:p>
            <a:pPr lvl="0"/>
            <a:r>
              <a:rPr lang="es-ES" dirty="0" err="1"/>
              <a:t>First</a:t>
            </a:r>
            <a:r>
              <a:rPr lang="es-ES" dirty="0"/>
              <a:t> </a:t>
            </a:r>
            <a:r>
              <a:rPr lang="es-ES" dirty="0" err="1"/>
              <a:t>level</a:t>
            </a:r>
            <a:r>
              <a:rPr lang="es-ES" dirty="0"/>
              <a:t> </a:t>
            </a:r>
            <a:r>
              <a:rPr lang="es-ES" dirty="0" err="1"/>
              <a:t>text</a:t>
            </a:r>
            <a:endParaRPr lang="es-ES" dirty="0"/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2"/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3"/>
            <a:r>
              <a:rPr lang="es-ES" dirty="0" err="1"/>
              <a:t>Fourth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4"/>
            <a:r>
              <a:rPr lang="es-ES" dirty="0" err="1"/>
              <a:t>Fifth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n-US" dirty="0"/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53560" y="4892004"/>
            <a:ext cx="408259" cy="164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073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864">
          <p15:clr>
            <a:srgbClr val="FBAE40"/>
          </p15:clr>
        </p15:guide>
        <p15:guide id="2" orient="horz" pos="1512">
          <p15:clr>
            <a:srgbClr val="FBAE40"/>
          </p15:clr>
        </p15:guide>
        <p15:guide id="3" orient="horz" pos="117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ext on 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osición de imagen 7">
            <a:extLst>
              <a:ext uri="{FF2B5EF4-FFF2-40B4-BE49-F238E27FC236}">
                <a16:creationId xmlns:a16="http://schemas.microsoft.com/office/drawing/2014/main" id="{00E5776C-8F83-4FA0-9071-D2D490A20A6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-27000" y="-27000"/>
            <a:ext cx="9193500" cy="4827600"/>
          </a:xfrm>
        </p:spPr>
        <p:txBody>
          <a:bodyPr/>
          <a:lstStyle/>
          <a:p>
            <a:r>
              <a:rPr lang="en-US" dirty="0"/>
              <a:t>Click on the icon to add an image</a:t>
            </a:r>
          </a:p>
        </p:txBody>
      </p:sp>
      <p:sp>
        <p:nvSpPr>
          <p:cNvPr id="12" name="Marcador de texto 8">
            <a:extLst>
              <a:ext uri="{FF2B5EF4-FFF2-40B4-BE49-F238E27FC236}">
                <a16:creationId xmlns:a16="http://schemas.microsoft.com/office/drawing/2014/main" id="{8DFC2FCD-5081-4CCC-923E-FB79748D5F8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9079" y="1184564"/>
            <a:ext cx="4220900" cy="257175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b="1">
                <a:solidFill>
                  <a:srgbClr val="860001"/>
                </a:solidFill>
              </a:defRPr>
            </a:lvl1pPr>
          </a:lstStyle>
          <a:p>
            <a:pPr lvl="0"/>
            <a:r>
              <a:rPr lang="es-ES"/>
              <a:t>Subtítulo de 1 línea</a:t>
            </a:r>
            <a:endParaRPr lang="en-US"/>
          </a:p>
        </p:txBody>
      </p:sp>
      <p:sp>
        <p:nvSpPr>
          <p:cNvPr id="14" name="Pie Copyright">
            <a:extLst>
              <a:ext uri="{FF2B5EF4-FFF2-40B4-BE49-F238E27FC236}">
                <a16:creationId xmlns:a16="http://schemas.microsoft.com/office/drawing/2014/main" id="{7EC15E2E-AF4D-4487-B9E0-84845FDB9655}"/>
              </a:ext>
            </a:extLst>
          </p:cNvPr>
          <p:cNvSpPr txBox="1"/>
          <p:nvPr userDrawn="1"/>
        </p:nvSpPr>
        <p:spPr>
          <a:xfrm>
            <a:off x="280040" y="4864461"/>
            <a:ext cx="2747367" cy="17621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>
              <a:defRPr sz="2000">
                <a:solidFill>
                  <a:srgbClr val="DF0024"/>
                </a:solidFill>
                <a:cs typeface="Verdana"/>
              </a:defRPr>
            </a:lvl1pPr>
          </a:lstStyle>
          <a:p>
            <a:pPr lvl="0"/>
            <a:r>
              <a:rPr lang="es-ES" sz="750" dirty="0">
                <a:solidFill>
                  <a:srgbClr val="DF0024"/>
                </a:solidFill>
              </a:rPr>
              <a:t>© GMV </a:t>
            </a:r>
            <a:r>
              <a:rPr lang="es-ES" sz="750" dirty="0" err="1">
                <a:solidFill>
                  <a:srgbClr val="DF0024"/>
                </a:solidFill>
              </a:rPr>
              <a:t>Property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mr-IN" sz="750" dirty="0">
                <a:solidFill>
                  <a:srgbClr val="DF0024"/>
                </a:solidFill>
              </a:rPr>
              <a:t>–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en-US" sz="750" dirty="0"/>
              <a:t>10/16/2019</a:t>
            </a:r>
            <a:r>
              <a:rPr lang="es-ES" sz="750" dirty="0">
                <a:solidFill>
                  <a:srgbClr val="DF0024"/>
                </a:solidFill>
              </a:rPr>
              <a:t> - </a:t>
            </a:r>
            <a:r>
              <a:rPr lang="es-ES" sz="750" dirty="0" err="1">
                <a:solidFill>
                  <a:srgbClr val="DF0024"/>
                </a:solidFill>
              </a:rPr>
              <a:t>All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es-ES" sz="750" dirty="0" err="1">
                <a:solidFill>
                  <a:srgbClr val="DF0024"/>
                </a:solidFill>
              </a:rPr>
              <a:t>rights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es-ES" sz="750" dirty="0" err="1">
                <a:solidFill>
                  <a:srgbClr val="DF0024"/>
                </a:solidFill>
              </a:rPr>
              <a:t>reserved</a:t>
            </a:r>
            <a:endParaRPr lang="en-US" sz="750" dirty="0">
              <a:solidFill>
                <a:srgbClr val="DF0024"/>
              </a:solidFill>
            </a:endParaRPr>
          </a:p>
        </p:txBody>
      </p:sp>
      <p:sp>
        <p:nvSpPr>
          <p:cNvPr id="17" name="Marcador N Diapo">
            <a:extLst>
              <a:ext uri="{FF2B5EF4-FFF2-40B4-BE49-F238E27FC236}">
                <a16:creationId xmlns:a16="http://schemas.microsoft.com/office/drawing/2014/main" id="{34E90636-9367-4778-BC38-1F1F44D899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43137" y="4864461"/>
            <a:ext cx="2057727" cy="176213"/>
          </a:xfrm>
          <a:prstGeom prst="rect">
            <a:avLst/>
          </a:prstGeom>
        </p:spPr>
        <p:txBody>
          <a:bodyPr vert="horz" lIns="0" tIns="0" rIns="0" bIns="0" rtlCol="0" anchor="b" anchorCtr="1"/>
          <a:lstStyle>
            <a:lvl1pPr algn="ctr">
              <a:defRPr lang="en-US" sz="750" smtClean="0">
                <a:solidFill>
                  <a:srgbClr val="DF0024"/>
                </a:solidFill>
                <a:cs typeface="Verdana"/>
              </a:defRPr>
            </a:lvl1pPr>
          </a:lstStyle>
          <a:p>
            <a:r>
              <a:rPr lang="en-US" dirty="0"/>
              <a:t>P</a:t>
            </a:r>
            <a:r>
              <a:rPr lang="es-ES" dirty="0" err="1"/>
              <a:t>age</a:t>
            </a:r>
            <a:r>
              <a:rPr lang="en-US" dirty="0"/>
              <a:t>. </a:t>
            </a:r>
            <a:fld id="{6EA1CDEB-99A0-4F13-B8D0-26CBF3AB4908}" type="slidenum">
              <a:rPr smtClean="0"/>
              <a:pPr/>
              <a:t>‹#›</a:t>
            </a:fld>
            <a:endParaRPr dirty="0"/>
          </a:p>
        </p:txBody>
      </p:sp>
      <p:sp>
        <p:nvSpPr>
          <p:cNvPr id="10" name="Título 2">
            <a:extLst>
              <a:ext uri="{FF2B5EF4-FFF2-40B4-BE49-F238E27FC236}">
                <a16:creationId xmlns:a16="http://schemas.microsoft.com/office/drawing/2014/main" id="{EEAE0211-8FA1-43F3-8113-AD12214F36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0800" y="329330"/>
            <a:ext cx="4239179" cy="670795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>
                <a:solidFill>
                  <a:srgbClr val="D10021"/>
                </a:solidFill>
              </a:defRPr>
            </a:lvl1pPr>
          </a:lstStyle>
          <a:p>
            <a:pPr lvl="0"/>
            <a:r>
              <a:rPr lang="es-ES" dirty="0"/>
              <a:t>Título de 2 líneas.</a:t>
            </a:r>
            <a:br>
              <a:rPr lang="es-ES" dirty="0"/>
            </a:br>
            <a:r>
              <a:rPr lang="es-ES" dirty="0"/>
              <a:t>Esta es la segunda</a:t>
            </a:r>
            <a:endParaRPr lang="en-US" dirty="0"/>
          </a:p>
        </p:txBody>
      </p:sp>
      <p:sp>
        <p:nvSpPr>
          <p:cNvPr id="11" name="Marcador de texto 2">
            <a:extLst>
              <a:ext uri="{FF2B5EF4-FFF2-40B4-BE49-F238E27FC236}">
                <a16:creationId xmlns:a16="http://schemas.microsoft.com/office/drawing/2014/main" id="{3E97400C-E5C2-4B13-801C-9A76D01187D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76750" y="1686150"/>
            <a:ext cx="4220100" cy="3114450"/>
          </a:xfrm>
        </p:spPr>
        <p:txBody>
          <a:bodyPr/>
          <a:lstStyle>
            <a:lvl1pPr>
              <a:spcBef>
                <a:spcPts val="9"/>
              </a:spcBef>
              <a:defRPr sz="1350" b="1"/>
            </a:lvl1pPr>
            <a:lvl2pPr>
              <a:defRPr sz="1350" b="0">
                <a:solidFill>
                  <a:srgbClr val="666666"/>
                </a:solidFill>
              </a:defRPr>
            </a:lvl2pPr>
            <a:lvl3pPr marL="135000" indent="-135000">
              <a:buFont typeface="Arial" panose="020B0604020202020204" pitchFamily="34" charset="0"/>
              <a:buChar char="•"/>
              <a:defRPr/>
            </a:lvl3pPr>
            <a:lvl4pPr marL="135000" indent="-135000">
              <a:buClr>
                <a:srgbClr val="666666"/>
              </a:buClr>
              <a:buFont typeface="Verdana" panose="020B0604030504040204" pitchFamily="34" charset="0"/>
              <a:buChar char="_"/>
              <a:defRPr b="0"/>
            </a:lvl4pPr>
            <a:lvl5pPr marL="135000" indent="-135000">
              <a:buFont typeface="Verdana" panose="020B0604030504040204" pitchFamily="34" charset="0"/>
              <a:buChar char=" "/>
              <a:defRPr/>
            </a:lvl5pPr>
          </a:lstStyle>
          <a:p>
            <a:pPr lvl="0"/>
            <a:r>
              <a:rPr lang="es-ES" dirty="0" err="1"/>
              <a:t>First</a:t>
            </a:r>
            <a:r>
              <a:rPr lang="es-ES" dirty="0"/>
              <a:t> </a:t>
            </a:r>
            <a:r>
              <a:rPr lang="es-ES" dirty="0" err="1"/>
              <a:t>level</a:t>
            </a:r>
            <a:r>
              <a:rPr lang="es-ES" dirty="0"/>
              <a:t> </a:t>
            </a:r>
            <a:r>
              <a:rPr lang="es-ES" dirty="0" err="1"/>
              <a:t>text</a:t>
            </a:r>
            <a:endParaRPr lang="es-ES" dirty="0"/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2"/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3"/>
            <a:r>
              <a:rPr lang="es-ES" dirty="0" err="1"/>
              <a:t>Fourth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4"/>
            <a:r>
              <a:rPr lang="es-ES" dirty="0" err="1"/>
              <a:t>Fifth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n-US" dirty="0"/>
          </a:p>
        </p:txBody>
      </p:sp>
      <p:sp>
        <p:nvSpPr>
          <p:cNvPr id="15" name="Marcador de texto 2">
            <a:extLst>
              <a:ext uri="{FF2B5EF4-FFF2-40B4-BE49-F238E27FC236}">
                <a16:creationId xmlns:a16="http://schemas.microsoft.com/office/drawing/2014/main" id="{7EEA12BB-1EDC-450B-9F01-16A0E9DBFC1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57500" y="311850"/>
            <a:ext cx="4201200" cy="4488750"/>
          </a:xfrm>
        </p:spPr>
        <p:txBody>
          <a:bodyPr anchor="ctr" anchorCtr="1"/>
          <a:lstStyle>
            <a:lvl1pPr>
              <a:spcBef>
                <a:spcPts val="9"/>
              </a:spcBef>
              <a:defRPr sz="1350" b="1"/>
            </a:lvl1pPr>
            <a:lvl2pPr>
              <a:defRPr sz="1350" b="0">
                <a:solidFill>
                  <a:srgbClr val="666666"/>
                </a:solidFill>
              </a:defRPr>
            </a:lvl2pPr>
            <a:lvl3pPr marL="135000" indent="-135000">
              <a:buFont typeface="Arial" panose="020B0604020202020204" pitchFamily="34" charset="0"/>
              <a:buChar char="•"/>
              <a:defRPr/>
            </a:lvl3pPr>
            <a:lvl4pPr marL="135000" indent="-135000">
              <a:buClr>
                <a:srgbClr val="666666"/>
              </a:buClr>
              <a:buFont typeface="Verdana" panose="020B0604030504040204" pitchFamily="34" charset="0"/>
              <a:buChar char="_"/>
              <a:defRPr b="0"/>
            </a:lvl4pPr>
            <a:lvl5pPr marL="135000" indent="-135000">
              <a:buFont typeface="Verdana" panose="020B0604030504040204" pitchFamily="34" charset="0"/>
              <a:buChar char=" "/>
              <a:defRPr/>
            </a:lvl5pPr>
          </a:lstStyle>
          <a:p>
            <a:pPr lvl="0"/>
            <a:r>
              <a:rPr lang="es-ES" dirty="0" err="1"/>
              <a:t>First</a:t>
            </a:r>
            <a:r>
              <a:rPr lang="es-ES" dirty="0"/>
              <a:t> </a:t>
            </a:r>
            <a:r>
              <a:rPr lang="es-ES" dirty="0" err="1"/>
              <a:t>level</a:t>
            </a:r>
            <a:r>
              <a:rPr lang="es-ES" dirty="0"/>
              <a:t> </a:t>
            </a:r>
            <a:r>
              <a:rPr lang="es-ES" dirty="0" err="1"/>
              <a:t>text</a:t>
            </a:r>
            <a:endParaRPr lang="es-ES" dirty="0"/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2"/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3"/>
            <a:r>
              <a:rPr lang="es-ES" dirty="0" err="1"/>
              <a:t>Fourth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4"/>
            <a:r>
              <a:rPr lang="es-ES" dirty="0" err="1"/>
              <a:t>Fifth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n-US" dirty="0"/>
          </a:p>
        </p:txBody>
      </p:sp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3560" y="4892004"/>
            <a:ext cx="408259" cy="164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774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792">
          <p15:clr>
            <a:srgbClr val="FBAE40"/>
          </p15:clr>
        </p15:guide>
        <p15:guide id="2" orient="horz" pos="1512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mag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osición de imagen 7">
            <a:extLst>
              <a:ext uri="{FF2B5EF4-FFF2-40B4-BE49-F238E27FC236}">
                <a16:creationId xmlns:a16="http://schemas.microsoft.com/office/drawing/2014/main" id="{00E5776C-8F83-4FA0-9071-D2D490A20A6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-27000" y="-27000"/>
            <a:ext cx="4513275" cy="4827600"/>
          </a:xfrm>
        </p:spPr>
        <p:txBody>
          <a:bodyPr/>
          <a:lstStyle/>
          <a:p>
            <a:r>
              <a:rPr lang="en-US" dirty="0"/>
              <a:t>Click on the icon to add an image</a:t>
            </a:r>
          </a:p>
        </p:txBody>
      </p:sp>
      <p:sp>
        <p:nvSpPr>
          <p:cNvPr id="14" name="Pie Copyright">
            <a:extLst>
              <a:ext uri="{FF2B5EF4-FFF2-40B4-BE49-F238E27FC236}">
                <a16:creationId xmlns:a16="http://schemas.microsoft.com/office/drawing/2014/main" id="{7EC15E2E-AF4D-4487-B9E0-84845FDB9655}"/>
              </a:ext>
            </a:extLst>
          </p:cNvPr>
          <p:cNvSpPr txBox="1"/>
          <p:nvPr userDrawn="1"/>
        </p:nvSpPr>
        <p:spPr>
          <a:xfrm>
            <a:off x="280040" y="4864461"/>
            <a:ext cx="2747367" cy="17621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>
              <a:defRPr sz="2000">
                <a:solidFill>
                  <a:srgbClr val="DF0024"/>
                </a:solidFill>
                <a:cs typeface="Verdana"/>
              </a:defRPr>
            </a:lvl1pPr>
          </a:lstStyle>
          <a:p>
            <a:pPr lvl="0"/>
            <a:r>
              <a:rPr lang="es-ES" sz="750" dirty="0">
                <a:solidFill>
                  <a:srgbClr val="DF0024"/>
                </a:solidFill>
              </a:rPr>
              <a:t>© GMV </a:t>
            </a:r>
            <a:r>
              <a:rPr lang="es-ES" sz="750" dirty="0" err="1">
                <a:solidFill>
                  <a:srgbClr val="DF0024"/>
                </a:solidFill>
              </a:rPr>
              <a:t>Property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mr-IN" sz="750" dirty="0">
                <a:solidFill>
                  <a:srgbClr val="DF0024"/>
                </a:solidFill>
              </a:rPr>
              <a:t>–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en-US" sz="750" dirty="0"/>
              <a:t>10/16/2019</a:t>
            </a:r>
            <a:r>
              <a:rPr lang="es-ES" sz="750" dirty="0">
                <a:solidFill>
                  <a:srgbClr val="DF0024"/>
                </a:solidFill>
              </a:rPr>
              <a:t> - </a:t>
            </a:r>
            <a:r>
              <a:rPr lang="es-ES" sz="750" dirty="0" err="1">
                <a:solidFill>
                  <a:srgbClr val="DF0024"/>
                </a:solidFill>
              </a:rPr>
              <a:t>All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es-ES" sz="750" dirty="0" err="1">
                <a:solidFill>
                  <a:srgbClr val="DF0024"/>
                </a:solidFill>
              </a:rPr>
              <a:t>rights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es-ES" sz="750" dirty="0" err="1">
                <a:solidFill>
                  <a:srgbClr val="DF0024"/>
                </a:solidFill>
              </a:rPr>
              <a:t>reserved</a:t>
            </a:r>
            <a:endParaRPr lang="en-US" sz="750" dirty="0">
              <a:solidFill>
                <a:srgbClr val="DF0024"/>
              </a:solidFill>
            </a:endParaRPr>
          </a:p>
        </p:txBody>
      </p:sp>
      <p:sp>
        <p:nvSpPr>
          <p:cNvPr id="17" name="Marcador N Diapo">
            <a:extLst>
              <a:ext uri="{FF2B5EF4-FFF2-40B4-BE49-F238E27FC236}">
                <a16:creationId xmlns:a16="http://schemas.microsoft.com/office/drawing/2014/main" id="{34E90636-9367-4778-BC38-1F1F44D899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43137" y="4864461"/>
            <a:ext cx="2057727" cy="176213"/>
          </a:xfrm>
          <a:prstGeom prst="rect">
            <a:avLst/>
          </a:prstGeom>
        </p:spPr>
        <p:txBody>
          <a:bodyPr vert="horz" lIns="0" tIns="0" rIns="0" bIns="0" rtlCol="0" anchor="b" anchorCtr="1"/>
          <a:lstStyle>
            <a:lvl1pPr algn="ctr">
              <a:defRPr lang="en-US" sz="750" smtClean="0">
                <a:solidFill>
                  <a:srgbClr val="DF0024"/>
                </a:solidFill>
                <a:cs typeface="Verdana"/>
              </a:defRPr>
            </a:lvl1pPr>
          </a:lstStyle>
          <a:p>
            <a:r>
              <a:rPr lang="es-ES" dirty="0"/>
              <a:t>Page. </a:t>
            </a:r>
            <a:fld id="{6EA1CDEB-99A0-4F13-B8D0-26CBF3AB4908}" type="slidenum">
              <a:rPr smtClean="0"/>
              <a:pPr/>
              <a:t>‹#›</a:t>
            </a:fld>
            <a:endParaRPr dirty="0"/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9880E09E-6CC2-477B-A43B-69D9083D374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57500" y="311850"/>
            <a:ext cx="4201200" cy="4488750"/>
          </a:xfrm>
        </p:spPr>
        <p:txBody>
          <a:bodyPr anchor="ctr" anchorCtr="1"/>
          <a:lstStyle>
            <a:lvl1pPr>
              <a:spcBef>
                <a:spcPts val="9"/>
              </a:spcBef>
              <a:defRPr sz="1350" b="1"/>
            </a:lvl1pPr>
            <a:lvl2pPr>
              <a:defRPr sz="1350" b="0">
                <a:solidFill>
                  <a:srgbClr val="666666"/>
                </a:solidFill>
              </a:defRPr>
            </a:lvl2pPr>
            <a:lvl3pPr marL="135000" indent="-135000">
              <a:buFont typeface="Arial" panose="020B0604020202020204" pitchFamily="34" charset="0"/>
              <a:buChar char="•"/>
              <a:defRPr/>
            </a:lvl3pPr>
            <a:lvl4pPr marL="135000" indent="-135000">
              <a:buClr>
                <a:srgbClr val="666666"/>
              </a:buClr>
              <a:buFont typeface="Verdana" panose="020B0604030504040204" pitchFamily="34" charset="0"/>
              <a:buChar char="_"/>
              <a:defRPr b="0"/>
            </a:lvl4pPr>
            <a:lvl5pPr marL="135000" indent="-135000">
              <a:buFont typeface="Verdana" panose="020B0604030504040204" pitchFamily="34" charset="0"/>
              <a:buChar char=" "/>
              <a:defRPr/>
            </a:lvl5pPr>
          </a:lstStyle>
          <a:p>
            <a:pPr lvl="0"/>
            <a:r>
              <a:rPr lang="es-ES" dirty="0" err="1"/>
              <a:t>First</a:t>
            </a:r>
            <a:r>
              <a:rPr lang="es-ES" dirty="0"/>
              <a:t> </a:t>
            </a:r>
            <a:r>
              <a:rPr lang="es-ES" dirty="0" err="1"/>
              <a:t>level</a:t>
            </a:r>
            <a:r>
              <a:rPr lang="es-ES" dirty="0"/>
              <a:t> </a:t>
            </a:r>
            <a:r>
              <a:rPr lang="es-ES" dirty="0" err="1"/>
              <a:t>text</a:t>
            </a:r>
            <a:endParaRPr lang="es-ES" dirty="0"/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2"/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3"/>
            <a:r>
              <a:rPr lang="es-ES" dirty="0" err="1"/>
              <a:t>Fourth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4"/>
            <a:r>
              <a:rPr lang="es-ES" dirty="0" err="1"/>
              <a:t>Fifth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n-US" dirty="0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3560" y="4892004"/>
            <a:ext cx="408259" cy="164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900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792">
          <p15:clr>
            <a:srgbClr val="FBAE40"/>
          </p15:clr>
        </p15:guide>
        <p15:guide id="2" orient="horz" pos="1512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exts_Various for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BB4CE2EE-685E-406D-8EE4-9CFD7A940C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9079" y="1184564"/>
            <a:ext cx="4220900" cy="257175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b="1">
                <a:solidFill>
                  <a:srgbClr val="860001"/>
                </a:solidFill>
              </a:defRPr>
            </a:lvl1pPr>
          </a:lstStyle>
          <a:p>
            <a:pPr lvl="0"/>
            <a:r>
              <a:rPr lang="es-ES"/>
              <a:t>Subtítulo de 1 línea</a:t>
            </a:r>
            <a:endParaRPr lang="en-US"/>
          </a:p>
        </p:txBody>
      </p:sp>
      <p:sp>
        <p:nvSpPr>
          <p:cNvPr id="12" name="Pie Copyright">
            <a:extLst>
              <a:ext uri="{FF2B5EF4-FFF2-40B4-BE49-F238E27FC236}">
                <a16:creationId xmlns:a16="http://schemas.microsoft.com/office/drawing/2014/main" id="{D4228BAA-771D-4509-A911-7DA521647789}"/>
              </a:ext>
            </a:extLst>
          </p:cNvPr>
          <p:cNvSpPr txBox="1"/>
          <p:nvPr userDrawn="1"/>
        </p:nvSpPr>
        <p:spPr>
          <a:xfrm>
            <a:off x="280040" y="4864461"/>
            <a:ext cx="2747367" cy="17621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>
              <a:defRPr sz="2000">
                <a:solidFill>
                  <a:srgbClr val="DF0024"/>
                </a:solidFill>
                <a:cs typeface="Verdana"/>
              </a:defRPr>
            </a:lvl1pPr>
          </a:lstStyle>
          <a:p>
            <a:pPr lvl="0"/>
            <a:r>
              <a:rPr lang="es-ES" sz="750" dirty="0">
                <a:solidFill>
                  <a:srgbClr val="DF0024"/>
                </a:solidFill>
              </a:rPr>
              <a:t>© GMV </a:t>
            </a:r>
            <a:r>
              <a:rPr lang="es-ES" sz="750" dirty="0" err="1">
                <a:solidFill>
                  <a:srgbClr val="DF0024"/>
                </a:solidFill>
              </a:rPr>
              <a:t>Property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mr-IN" sz="750" dirty="0">
                <a:solidFill>
                  <a:srgbClr val="DF0024"/>
                </a:solidFill>
              </a:rPr>
              <a:t>–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en-US" sz="750" dirty="0"/>
              <a:t>10/16/2019</a:t>
            </a:r>
            <a:r>
              <a:rPr lang="es-ES" sz="750" dirty="0">
                <a:solidFill>
                  <a:srgbClr val="DF0024"/>
                </a:solidFill>
              </a:rPr>
              <a:t> - </a:t>
            </a:r>
            <a:r>
              <a:rPr lang="es-ES" sz="750" dirty="0" err="1">
                <a:solidFill>
                  <a:srgbClr val="DF0024"/>
                </a:solidFill>
              </a:rPr>
              <a:t>All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es-ES" sz="750" dirty="0" err="1">
                <a:solidFill>
                  <a:srgbClr val="DF0024"/>
                </a:solidFill>
              </a:rPr>
              <a:t>rights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es-ES" sz="750" dirty="0" err="1">
                <a:solidFill>
                  <a:srgbClr val="DF0024"/>
                </a:solidFill>
              </a:rPr>
              <a:t>reserved</a:t>
            </a:r>
            <a:endParaRPr lang="en-US" sz="750" dirty="0">
              <a:solidFill>
                <a:srgbClr val="DF0024"/>
              </a:solidFill>
            </a:endParaRPr>
          </a:p>
        </p:txBody>
      </p:sp>
      <p:sp>
        <p:nvSpPr>
          <p:cNvPr id="13" name="Marcador N Diapo">
            <a:extLst>
              <a:ext uri="{FF2B5EF4-FFF2-40B4-BE49-F238E27FC236}">
                <a16:creationId xmlns:a16="http://schemas.microsoft.com/office/drawing/2014/main" id="{FF5440A5-7C97-44F1-8571-25C5F72BD7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43137" y="4864461"/>
            <a:ext cx="2057727" cy="176213"/>
          </a:xfrm>
          <a:prstGeom prst="rect">
            <a:avLst/>
          </a:prstGeom>
        </p:spPr>
        <p:txBody>
          <a:bodyPr vert="horz" lIns="0" tIns="0" rIns="0" bIns="0" rtlCol="0" anchor="b" anchorCtr="1"/>
          <a:lstStyle>
            <a:lvl1pPr algn="ctr">
              <a:defRPr lang="en-US" sz="750" smtClean="0">
                <a:solidFill>
                  <a:srgbClr val="DF0024"/>
                </a:solidFill>
                <a:cs typeface="Verdana"/>
              </a:defRPr>
            </a:lvl1pPr>
          </a:lstStyle>
          <a:p>
            <a:r>
              <a:rPr lang="en-US" dirty="0"/>
              <a:t>P</a:t>
            </a:r>
            <a:r>
              <a:rPr lang="es-ES" dirty="0" err="1"/>
              <a:t>age</a:t>
            </a:r>
            <a:r>
              <a:rPr lang="en-US" dirty="0"/>
              <a:t>. </a:t>
            </a:r>
            <a:fld id="{6EA1CDEB-99A0-4F13-B8D0-26CBF3AB4908}" type="slidenum">
              <a:rPr smtClean="0"/>
              <a:pPr/>
              <a:t>‹#›</a:t>
            </a:fld>
            <a:endParaRPr dirty="0"/>
          </a:p>
        </p:txBody>
      </p:sp>
      <p:pic>
        <p:nvPicPr>
          <p:cNvPr id="14" name="Logo en blanco" hidden="1">
            <a:extLst>
              <a:ext uri="{FF2B5EF4-FFF2-40B4-BE49-F238E27FC236}">
                <a16:creationId xmlns:a16="http://schemas.microsoft.com/office/drawing/2014/main" id="{D6AA130D-8851-42DC-8E59-EABEAF6F78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7694" y="4895323"/>
            <a:ext cx="399998" cy="165310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A9283826-77CC-4BC6-94B8-880CE77B32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0800" y="329330"/>
            <a:ext cx="4239179" cy="670795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>
                <a:solidFill>
                  <a:srgbClr val="D10021"/>
                </a:solidFill>
              </a:defRPr>
            </a:lvl1pPr>
          </a:lstStyle>
          <a:p>
            <a:pPr lvl="0"/>
            <a:r>
              <a:rPr lang="es-ES"/>
              <a:t>Título de 2 líneas.</a:t>
            </a:r>
            <a:br>
              <a:rPr lang="es-ES"/>
            </a:br>
            <a:r>
              <a:rPr lang="es-ES"/>
              <a:t>Esta es la segunda</a:t>
            </a:r>
            <a:endParaRPr lang="en-US"/>
          </a:p>
        </p:txBody>
      </p:sp>
      <p:sp>
        <p:nvSpPr>
          <p:cNvPr id="16" name="Marcador de texto 2">
            <a:extLst>
              <a:ext uri="{FF2B5EF4-FFF2-40B4-BE49-F238E27FC236}">
                <a16:creationId xmlns:a16="http://schemas.microsoft.com/office/drawing/2014/main" id="{423D9EE5-D63B-4A65-B1DB-13ED1AFBCE7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54166" y="657225"/>
            <a:ext cx="4220100" cy="784514"/>
          </a:xfrm>
        </p:spPr>
        <p:txBody>
          <a:bodyPr/>
          <a:lstStyle>
            <a:lvl1pPr>
              <a:spcBef>
                <a:spcPts val="9"/>
              </a:spcBef>
              <a:defRPr sz="1350" b="1"/>
            </a:lvl1pPr>
            <a:lvl2pPr>
              <a:defRPr sz="1350" b="0">
                <a:solidFill>
                  <a:srgbClr val="666666"/>
                </a:solidFill>
              </a:defRPr>
            </a:lvl2pPr>
            <a:lvl3pPr marL="135000" indent="-135000">
              <a:buFont typeface="Arial" panose="020B0604020202020204" pitchFamily="34" charset="0"/>
              <a:buChar char="•"/>
              <a:defRPr/>
            </a:lvl3pPr>
            <a:lvl4pPr marL="135000" indent="-135000">
              <a:spcBef>
                <a:spcPts val="324"/>
              </a:spcBef>
              <a:buClr>
                <a:srgbClr val="666666"/>
              </a:buClr>
              <a:buFont typeface="Verdana" panose="020B0604030504040204" pitchFamily="34" charset="0"/>
              <a:buChar char="_"/>
              <a:defRPr b="0"/>
            </a:lvl4pPr>
            <a:lvl5pPr marL="135000" indent="-135000">
              <a:spcBef>
                <a:spcPts val="324"/>
              </a:spcBef>
              <a:buFont typeface="Verdana" panose="020B0604030504040204" pitchFamily="34" charset="0"/>
              <a:buChar char=" "/>
              <a:defRPr/>
            </a:lvl5pPr>
          </a:lstStyle>
          <a:p>
            <a:pPr lvl="0"/>
            <a:r>
              <a:rPr lang="es-ES"/>
              <a:t>Texto primer nivel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A70E150-6A18-48FF-981C-99DF048CDE4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197646" y="1857375"/>
            <a:ext cx="2743200" cy="2743200"/>
          </a:xfrm>
        </p:spPr>
        <p:txBody>
          <a:bodyPr anchor="t" anchorCtr="1"/>
          <a:lstStyle>
            <a:lvl1pPr algn="ctr">
              <a:spcBef>
                <a:spcPts val="0"/>
              </a:spcBef>
              <a:defRPr>
                <a:solidFill>
                  <a:srgbClr val="DF0024"/>
                </a:solidFill>
                <a:latin typeface="+mj-lt"/>
              </a:defRPr>
            </a:lvl1pPr>
            <a:lvl2pPr algn="ctr">
              <a:spcBef>
                <a:spcPts val="675"/>
              </a:spcBef>
              <a:spcAft>
                <a:spcPts val="675"/>
              </a:spcAft>
              <a:defRPr sz="2400" b="0">
                <a:solidFill>
                  <a:srgbClr val="DF0024"/>
                </a:solidFill>
              </a:defRPr>
            </a:lvl2pPr>
            <a:lvl3pPr algn="ctr">
              <a:spcBef>
                <a:spcPts val="0"/>
              </a:spcBef>
              <a:defRPr>
                <a:solidFill>
                  <a:srgbClr val="DF0024"/>
                </a:solidFill>
              </a:defRPr>
            </a:lvl3pPr>
            <a:lvl4pPr>
              <a:defRPr>
                <a:solidFill>
                  <a:srgbClr val="DF0024"/>
                </a:solidFill>
              </a:defRPr>
            </a:lvl4pPr>
            <a:lvl5pPr>
              <a:defRPr>
                <a:solidFill>
                  <a:srgbClr val="DF0024"/>
                </a:solidFill>
              </a:defRPr>
            </a:lvl5pPr>
          </a:lstStyle>
          <a:p>
            <a:pPr lvl="0"/>
            <a:r>
              <a:rPr lang="es-ES"/>
              <a:t>Título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Varias líneas de texto</a:t>
            </a:r>
          </a:p>
        </p:txBody>
      </p:sp>
      <p:sp>
        <p:nvSpPr>
          <p:cNvPr id="18" name="Marcador de texto 3">
            <a:extLst>
              <a:ext uri="{FF2B5EF4-FFF2-40B4-BE49-F238E27FC236}">
                <a16:creationId xmlns:a16="http://schemas.microsoft.com/office/drawing/2014/main" id="{B50A1449-1716-4549-A1BA-4EA29662D38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80800" y="1857375"/>
            <a:ext cx="2743200" cy="2743200"/>
          </a:xfrm>
        </p:spPr>
        <p:txBody>
          <a:bodyPr anchor="t" anchorCtr="1"/>
          <a:lstStyle>
            <a:lvl1pPr algn="ctr">
              <a:spcBef>
                <a:spcPts val="0"/>
              </a:spcBef>
              <a:defRPr>
                <a:solidFill>
                  <a:srgbClr val="DF0024"/>
                </a:solidFill>
                <a:latin typeface="+mj-lt"/>
              </a:defRPr>
            </a:lvl1pPr>
            <a:lvl2pPr algn="ctr">
              <a:spcBef>
                <a:spcPts val="675"/>
              </a:spcBef>
              <a:spcAft>
                <a:spcPts val="675"/>
              </a:spcAft>
              <a:defRPr sz="2400" b="0">
                <a:solidFill>
                  <a:srgbClr val="DF0024"/>
                </a:solidFill>
              </a:defRPr>
            </a:lvl2pPr>
            <a:lvl3pPr algn="ctr">
              <a:spcBef>
                <a:spcPts val="0"/>
              </a:spcBef>
              <a:defRPr>
                <a:solidFill>
                  <a:srgbClr val="DF0024"/>
                </a:solidFill>
              </a:defRPr>
            </a:lvl3pPr>
            <a:lvl4pPr>
              <a:defRPr>
                <a:solidFill>
                  <a:srgbClr val="DF0024"/>
                </a:solidFill>
              </a:defRPr>
            </a:lvl4pPr>
            <a:lvl5pPr>
              <a:defRPr>
                <a:solidFill>
                  <a:srgbClr val="DF0024"/>
                </a:solidFill>
              </a:defRPr>
            </a:lvl5pPr>
          </a:lstStyle>
          <a:p>
            <a:pPr lvl="0"/>
            <a:r>
              <a:rPr lang="es-ES"/>
              <a:t>Título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Varias líneas de texto</a:t>
            </a:r>
          </a:p>
        </p:txBody>
      </p:sp>
      <p:sp>
        <p:nvSpPr>
          <p:cNvPr id="19" name="Marcador de texto 3">
            <a:extLst>
              <a:ext uri="{FF2B5EF4-FFF2-40B4-BE49-F238E27FC236}">
                <a16:creationId xmlns:a16="http://schemas.microsoft.com/office/drawing/2014/main" id="{C8B03CB1-8EBB-43B2-B189-1D065EE28DF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114492" y="1857375"/>
            <a:ext cx="2743200" cy="2743200"/>
          </a:xfrm>
        </p:spPr>
        <p:txBody>
          <a:bodyPr anchor="t" anchorCtr="1"/>
          <a:lstStyle>
            <a:lvl1pPr algn="ctr">
              <a:spcBef>
                <a:spcPts val="0"/>
              </a:spcBef>
              <a:defRPr>
                <a:solidFill>
                  <a:srgbClr val="DF0024"/>
                </a:solidFill>
                <a:latin typeface="+mj-lt"/>
              </a:defRPr>
            </a:lvl1pPr>
            <a:lvl2pPr algn="ctr">
              <a:spcBef>
                <a:spcPts val="675"/>
              </a:spcBef>
              <a:spcAft>
                <a:spcPts val="675"/>
              </a:spcAft>
              <a:defRPr sz="2400" b="0">
                <a:solidFill>
                  <a:srgbClr val="DF0024"/>
                </a:solidFill>
              </a:defRPr>
            </a:lvl2pPr>
            <a:lvl3pPr algn="ctr">
              <a:spcBef>
                <a:spcPts val="0"/>
              </a:spcBef>
              <a:defRPr>
                <a:solidFill>
                  <a:srgbClr val="DF0024"/>
                </a:solidFill>
              </a:defRPr>
            </a:lvl3pPr>
            <a:lvl4pPr>
              <a:defRPr>
                <a:solidFill>
                  <a:srgbClr val="DF0024"/>
                </a:solidFill>
              </a:defRPr>
            </a:lvl4pPr>
            <a:lvl5pPr>
              <a:defRPr>
                <a:solidFill>
                  <a:srgbClr val="DF0024"/>
                </a:solidFill>
              </a:defRPr>
            </a:lvl5pPr>
          </a:lstStyle>
          <a:p>
            <a:pPr lvl="0"/>
            <a:r>
              <a:rPr lang="es-ES"/>
              <a:t>Título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Varias líneas de texto</a:t>
            </a:r>
          </a:p>
        </p:txBody>
      </p:sp>
      <p:pic>
        <p:nvPicPr>
          <p:cNvPr id="17" name="Imagen 1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53560" y="4892004"/>
            <a:ext cx="408259" cy="164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562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3">
            <a:extLst>
              <a:ext uri="{FF2B5EF4-FFF2-40B4-BE49-F238E27FC236}">
                <a16:creationId xmlns:a16="http://schemas.microsoft.com/office/drawing/2014/main" id="{0E16E6FC-CA69-4661-BACB-AC8D5D8D32B0}"/>
              </a:ext>
            </a:extLst>
          </p:cNvPr>
          <p:cNvSpPr/>
          <p:nvPr userDrawn="1"/>
        </p:nvSpPr>
        <p:spPr>
          <a:xfrm>
            <a:off x="-27000" y="-27000"/>
            <a:ext cx="9180000" cy="4827600"/>
          </a:xfrm>
          <a:prstGeom prst="rect">
            <a:avLst/>
          </a:prstGeom>
          <a:solidFill>
            <a:srgbClr val="E5E5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9"/>
          </a:p>
        </p:txBody>
      </p:sp>
      <p:pic>
        <p:nvPicPr>
          <p:cNvPr id="13" name="Logo en blanco" hidden="1">
            <a:extLst>
              <a:ext uri="{FF2B5EF4-FFF2-40B4-BE49-F238E27FC236}">
                <a16:creationId xmlns:a16="http://schemas.microsoft.com/office/drawing/2014/main" id="{909D472F-C667-4E7F-B7DD-1C7467E57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7694" y="4895323"/>
            <a:ext cx="399998" cy="165310"/>
          </a:xfrm>
          <a:prstGeom prst="rect">
            <a:avLst/>
          </a:prstGeom>
        </p:spPr>
      </p:pic>
      <p:sp>
        <p:nvSpPr>
          <p:cNvPr id="15" name="Marcador N Diapo">
            <a:extLst>
              <a:ext uri="{FF2B5EF4-FFF2-40B4-BE49-F238E27FC236}">
                <a16:creationId xmlns:a16="http://schemas.microsoft.com/office/drawing/2014/main" id="{1D0FF5BA-EBED-4AF0-8DC2-9C1605CD09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43137" y="4864461"/>
            <a:ext cx="2057727" cy="176213"/>
          </a:xfrm>
          <a:prstGeom prst="rect">
            <a:avLst/>
          </a:prstGeom>
        </p:spPr>
        <p:txBody>
          <a:bodyPr vert="horz" lIns="0" tIns="0" rIns="0" bIns="0" rtlCol="0" anchor="b" anchorCtr="1"/>
          <a:lstStyle>
            <a:lvl1pPr algn="ctr">
              <a:defRPr lang="en-US" sz="750" smtClean="0">
                <a:solidFill>
                  <a:srgbClr val="DF0024"/>
                </a:solidFill>
                <a:cs typeface="Verdana"/>
              </a:defRPr>
            </a:lvl1pPr>
          </a:lstStyle>
          <a:p>
            <a:r>
              <a:rPr lang="es-ES" dirty="0"/>
              <a:t>Page. </a:t>
            </a:r>
            <a:fld id="{6EA1CDEB-99A0-4F13-B8D0-26CBF3AB4908}" type="slidenum">
              <a:rPr smtClean="0"/>
              <a:pPr/>
              <a:t>‹#›</a:t>
            </a:fld>
            <a:endParaRPr dirty="0"/>
          </a:p>
        </p:txBody>
      </p:sp>
      <p:sp>
        <p:nvSpPr>
          <p:cNvPr id="16" name="Pie Copyright">
            <a:extLst>
              <a:ext uri="{FF2B5EF4-FFF2-40B4-BE49-F238E27FC236}">
                <a16:creationId xmlns:a16="http://schemas.microsoft.com/office/drawing/2014/main" id="{5E2178DE-7A7F-438F-AE61-CA7EA355E0DA}"/>
              </a:ext>
            </a:extLst>
          </p:cNvPr>
          <p:cNvSpPr txBox="1"/>
          <p:nvPr userDrawn="1"/>
        </p:nvSpPr>
        <p:spPr>
          <a:xfrm>
            <a:off x="280040" y="4864461"/>
            <a:ext cx="2747367" cy="17621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>
              <a:defRPr sz="2000">
                <a:solidFill>
                  <a:srgbClr val="DF0024"/>
                </a:solidFill>
                <a:cs typeface="Verdana"/>
              </a:defRPr>
            </a:lvl1pPr>
          </a:lstStyle>
          <a:p>
            <a:pPr lvl="0"/>
            <a:r>
              <a:rPr lang="es-ES" sz="750" dirty="0">
                <a:solidFill>
                  <a:srgbClr val="DF0024"/>
                </a:solidFill>
              </a:rPr>
              <a:t>© GMV </a:t>
            </a:r>
            <a:r>
              <a:rPr lang="es-ES" sz="750" dirty="0" err="1">
                <a:solidFill>
                  <a:srgbClr val="DF0024"/>
                </a:solidFill>
              </a:rPr>
              <a:t>Property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mr-IN" sz="750" dirty="0">
                <a:solidFill>
                  <a:srgbClr val="DF0024"/>
                </a:solidFill>
              </a:rPr>
              <a:t>–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en-US" sz="750" dirty="0"/>
              <a:t>10/16/2019</a:t>
            </a:r>
            <a:r>
              <a:rPr lang="es-ES" sz="750" dirty="0">
                <a:solidFill>
                  <a:srgbClr val="DF0024"/>
                </a:solidFill>
              </a:rPr>
              <a:t> - </a:t>
            </a:r>
            <a:r>
              <a:rPr lang="es-ES" sz="750" dirty="0" err="1">
                <a:solidFill>
                  <a:srgbClr val="DF0024"/>
                </a:solidFill>
              </a:rPr>
              <a:t>All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es-ES" sz="750" dirty="0" err="1">
                <a:solidFill>
                  <a:srgbClr val="DF0024"/>
                </a:solidFill>
              </a:rPr>
              <a:t>rights</a:t>
            </a:r>
            <a:r>
              <a:rPr lang="es-ES" sz="750" dirty="0">
                <a:solidFill>
                  <a:srgbClr val="DF0024"/>
                </a:solidFill>
              </a:rPr>
              <a:t> </a:t>
            </a:r>
            <a:r>
              <a:rPr lang="es-ES" sz="750" dirty="0" err="1">
                <a:solidFill>
                  <a:srgbClr val="DF0024"/>
                </a:solidFill>
              </a:rPr>
              <a:t>reserved</a:t>
            </a:r>
            <a:endParaRPr lang="en-US" sz="750" dirty="0">
              <a:solidFill>
                <a:srgbClr val="DF0024"/>
              </a:solidFill>
            </a:endParaRPr>
          </a:p>
        </p:txBody>
      </p:sp>
      <p:sp>
        <p:nvSpPr>
          <p:cNvPr id="2" name="Título 1" hidden="1">
            <a:extLst>
              <a:ext uri="{FF2B5EF4-FFF2-40B4-BE49-F238E27FC236}">
                <a16:creationId xmlns:a16="http://schemas.microsoft.com/office/drawing/2014/main" id="{8FB120B2-282D-4EB9-81B6-CE4002604B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0061" y="325329"/>
            <a:ext cx="4220900" cy="274746"/>
          </a:xfrm>
        </p:spPr>
        <p:txBody>
          <a:bodyPr wrap="square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s-ES"/>
              <a:t>Título una sola línea</a:t>
            </a:r>
            <a:endParaRPr lang="en-US"/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BB4CE2EE-685E-406D-8EE4-9CFD7A940C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6218" y="257175"/>
            <a:ext cx="4224743" cy="3314700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700" b="0">
                <a:solidFill>
                  <a:srgbClr val="DF0024"/>
                </a:solidFill>
                <a:latin typeface="+mn-lt"/>
              </a:defRPr>
            </a:lvl1pPr>
          </a:lstStyle>
          <a:p>
            <a:pPr lvl="0"/>
            <a:r>
              <a:rPr lang="es-ES" dirty="0"/>
              <a:t>Free </a:t>
            </a:r>
            <a:r>
              <a:rPr lang="es-ES" dirty="0" err="1"/>
              <a:t>text</a:t>
            </a:r>
            <a:endParaRPr lang="es-ES" dirty="0"/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53560" y="4892004"/>
            <a:ext cx="408259" cy="164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132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72">
          <p15:clr>
            <a:srgbClr val="FBAE40"/>
          </p15:clr>
        </p15:guide>
        <p15:guide id="2" orient="horz" pos="3024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DFC1ACEF-2427-4EED-9162-812072852DF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3550" cy="71433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FB120B2-282D-4EB9-81B6-CE4002604B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0061" y="325329"/>
            <a:ext cx="4220900" cy="274746"/>
          </a:xfrm>
        </p:spPr>
        <p:txBody>
          <a:bodyPr wrap="square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gmv.com</a:t>
            </a:r>
            <a:endParaRPr lang="en-US" dirty="0"/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BB4CE2EE-685E-406D-8EE4-9CFD7A940C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6219" y="2004687"/>
            <a:ext cx="8582031" cy="639071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600" b="1">
                <a:solidFill>
                  <a:srgbClr val="DF0024"/>
                </a:solidFill>
                <a:latin typeface="+mj-lt"/>
              </a:defRPr>
            </a:lvl1pPr>
          </a:lstStyle>
          <a:p>
            <a:pPr lvl="0"/>
            <a:r>
              <a:rPr lang="es-ES" dirty="0" err="1"/>
              <a:t>Subtitle</a:t>
            </a:r>
            <a:endParaRPr lang="en-US" dirty="0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7A91F57F-5548-400C-B272-7279020F9DA9}"/>
              </a:ext>
            </a:extLst>
          </p:cNvPr>
          <p:cNvGrpSpPr/>
          <p:nvPr userDrawn="1"/>
        </p:nvGrpSpPr>
        <p:grpSpPr>
          <a:xfrm>
            <a:off x="280040" y="4300537"/>
            <a:ext cx="8603405" cy="525826"/>
            <a:chOff x="746774" y="12165400"/>
            <a:chExt cx="22942414" cy="1402202"/>
          </a:xfrm>
        </p:grpSpPr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44539CCF-2C0E-4B2C-9A57-CD5C55CDAFB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20287768" y="12165400"/>
              <a:ext cx="3401420" cy="1402202"/>
            </a:xfrm>
            <a:prstGeom prst="rect">
              <a:avLst/>
            </a:prstGeom>
          </p:spPr>
        </p:pic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13D4EA38-0D31-4CC1-B091-C415320D71CE}"/>
                </a:ext>
              </a:extLst>
            </p:cNvPr>
            <p:cNvSpPr txBox="1"/>
            <p:nvPr userDrawn="1"/>
          </p:nvSpPr>
          <p:spPr>
            <a:xfrm>
              <a:off x="746774" y="13042352"/>
              <a:ext cx="7326312" cy="469902"/>
            </a:xfrm>
            <a:prstGeom prst="rect">
              <a:avLst/>
            </a:prstGeom>
          </p:spPr>
          <p:txBody>
            <a:bodyPr vert="horz" lIns="0" tIns="0" rIns="0" bIns="0" rtlCol="0" anchor="b" anchorCtr="0"/>
            <a:lstStyle>
              <a:defPPr>
                <a:defRPr lang="en-US"/>
              </a:defPPr>
              <a:lvl1pPr>
                <a:defRPr sz="2000">
                  <a:solidFill>
                    <a:srgbClr val="DF0024"/>
                  </a:solidFill>
                  <a:cs typeface="Verdana"/>
                </a:defRPr>
              </a:lvl1pPr>
            </a:lstStyle>
            <a:p>
              <a:pPr lvl="0"/>
              <a:r>
                <a:rPr lang="es-ES" sz="750" dirty="0"/>
                <a:t>© GMV </a:t>
              </a:r>
              <a:r>
                <a:rPr lang="es-ES" sz="750" dirty="0" err="1"/>
                <a:t>Property</a:t>
              </a:r>
              <a:r>
                <a:rPr lang="es-ES" sz="750" dirty="0"/>
                <a:t> </a:t>
              </a:r>
              <a:r>
                <a:rPr lang="mr-IN" sz="750" dirty="0"/>
                <a:t>–</a:t>
              </a:r>
              <a:r>
                <a:rPr lang="es-ES" sz="750" dirty="0"/>
                <a:t> </a:t>
              </a:r>
              <a:r>
                <a:rPr lang="en-US" sz="750" dirty="0"/>
                <a:t>10/16/2019 </a:t>
              </a:r>
              <a:r>
                <a:rPr lang="es-ES" sz="750" dirty="0"/>
                <a:t>- </a:t>
              </a:r>
              <a:r>
                <a:rPr lang="es-ES" sz="750" dirty="0" err="1"/>
                <a:t>All</a:t>
              </a:r>
              <a:r>
                <a:rPr lang="es-ES" sz="750" dirty="0"/>
                <a:t> </a:t>
              </a:r>
              <a:r>
                <a:rPr lang="es-ES" sz="750" dirty="0" err="1"/>
                <a:t>rights</a:t>
              </a:r>
              <a:r>
                <a:rPr lang="es-ES" sz="750" dirty="0"/>
                <a:t> </a:t>
              </a:r>
              <a:r>
                <a:rPr lang="es-ES" sz="750" dirty="0" err="1"/>
                <a:t>reserved</a:t>
              </a:r>
              <a:endParaRPr lang="en-US" sz="750" dirty="0"/>
            </a:p>
          </p:txBody>
        </p:sp>
      </p:grpSp>
      <p:sp>
        <p:nvSpPr>
          <p:cNvPr id="5" name="Marcador de texto 4"/>
          <p:cNvSpPr>
            <a:spLocks noGrp="1"/>
          </p:cNvSpPr>
          <p:nvPr>
            <p:ph type="body" sz="quarter" idx="11" hasCustomPrompt="1"/>
          </p:nvPr>
        </p:nvSpPr>
        <p:spPr>
          <a:xfrm>
            <a:off x="285750" y="2716213"/>
            <a:ext cx="2741613" cy="431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ES" dirty="0" err="1"/>
              <a:t>Name</a:t>
            </a:r>
            <a:endParaRPr lang="es-ES" dirty="0"/>
          </a:p>
          <a:p>
            <a:pPr lvl="0"/>
            <a:r>
              <a:rPr lang="es-ES" dirty="0"/>
              <a:t>email</a:t>
            </a:r>
          </a:p>
        </p:txBody>
      </p:sp>
    </p:spTree>
    <p:extLst>
      <p:ext uri="{BB962C8B-B14F-4D97-AF65-F5344CB8AC3E}">
        <p14:creationId xmlns:p14="http://schemas.microsoft.com/office/powerpoint/2010/main" val="3449374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Estructura compositi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EEA19CB6-731A-476B-B36F-CAB1B206B6F9}"/>
              </a:ext>
            </a:extLst>
          </p:cNvPr>
          <p:cNvSpPr/>
          <p:nvPr userDrawn="1"/>
        </p:nvSpPr>
        <p:spPr>
          <a:xfrm>
            <a:off x="289593" y="342900"/>
            <a:ext cx="8572226" cy="4457700"/>
          </a:xfrm>
          <a:prstGeom prst="rect">
            <a:avLst/>
          </a:prstGeom>
          <a:solidFill>
            <a:schemeClr val="bg1">
              <a:lumMod val="85000"/>
              <a:alpha val="3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75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8EE8B8B9-C1C5-413F-AD92-013147A16C9C}"/>
              </a:ext>
            </a:extLst>
          </p:cNvPr>
          <p:cNvSpPr/>
          <p:nvPr userDrawn="1"/>
        </p:nvSpPr>
        <p:spPr>
          <a:xfrm>
            <a:off x="1571625" y="345186"/>
            <a:ext cx="171450" cy="4457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75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41A9FDD3-9A5A-461E-ABE8-27A3287594A7}"/>
              </a:ext>
            </a:extLst>
          </p:cNvPr>
          <p:cNvSpPr/>
          <p:nvPr userDrawn="1"/>
        </p:nvSpPr>
        <p:spPr>
          <a:xfrm>
            <a:off x="3028950" y="345186"/>
            <a:ext cx="171450" cy="4457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75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F399442D-EDD2-4757-9F9A-24277186C825}"/>
              </a:ext>
            </a:extLst>
          </p:cNvPr>
          <p:cNvSpPr/>
          <p:nvPr userDrawn="1"/>
        </p:nvSpPr>
        <p:spPr>
          <a:xfrm>
            <a:off x="4486275" y="345186"/>
            <a:ext cx="171450" cy="4457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75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7269E28A-A74B-4AEB-B122-7E52A3EC8D11}"/>
              </a:ext>
            </a:extLst>
          </p:cNvPr>
          <p:cNvSpPr/>
          <p:nvPr userDrawn="1"/>
        </p:nvSpPr>
        <p:spPr>
          <a:xfrm>
            <a:off x="5943600" y="345186"/>
            <a:ext cx="171450" cy="4457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75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303A74D0-2BFE-47F9-A8E4-D73B03CFDCDF}"/>
              </a:ext>
            </a:extLst>
          </p:cNvPr>
          <p:cNvSpPr/>
          <p:nvPr userDrawn="1"/>
        </p:nvSpPr>
        <p:spPr>
          <a:xfrm>
            <a:off x="7400925" y="345186"/>
            <a:ext cx="171450" cy="4457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75"/>
          </a:p>
        </p:txBody>
      </p:sp>
      <p:pic>
        <p:nvPicPr>
          <p:cNvPr id="20" name="Logo en blanco" hidden="1">
            <a:extLst>
              <a:ext uri="{FF2B5EF4-FFF2-40B4-BE49-F238E27FC236}">
                <a16:creationId xmlns:a16="http://schemas.microsoft.com/office/drawing/2014/main" id="{7009450A-7CD3-4DFE-AFBD-1668C256A0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7694" y="4895323"/>
            <a:ext cx="399998" cy="165310"/>
          </a:xfrm>
          <a:prstGeom prst="rect">
            <a:avLst/>
          </a:prstGeom>
        </p:spPr>
      </p:pic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BB4CE2EE-685E-406D-8EE4-9CFD7A940C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6219" y="862433"/>
            <a:ext cx="4220900" cy="1452142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rgbClr val="666666"/>
                </a:solidFill>
              </a:defRPr>
            </a:lvl1pPr>
            <a:lvl2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2pPr>
            <a:lvl3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3pPr>
            <a:lvl4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4pPr>
            <a:lvl5pPr marL="13500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5pPr>
          </a:lstStyle>
          <a:p>
            <a:pPr marL="0" marR="0" lvl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General </a:t>
            </a:r>
            <a:r>
              <a:rPr lang="es-ES" dirty="0" err="1"/>
              <a:t>style</a:t>
            </a:r>
            <a:r>
              <a:rPr lang="es-ES" dirty="0"/>
              <a:t> </a:t>
            </a:r>
            <a:r>
              <a:rPr lang="es-ES" dirty="0" err="1"/>
              <a:t>first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n-US" dirty="0"/>
          </a:p>
          <a:p>
            <a:pPr marL="0" marR="0" lvl="1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General </a:t>
            </a:r>
            <a:r>
              <a:rPr lang="es-ES" dirty="0" err="1"/>
              <a:t>style</a:t>
            </a:r>
            <a:r>
              <a:rPr lang="es-ES" dirty="0"/>
              <a:t> </a:t>
            </a:r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n-US" dirty="0"/>
          </a:p>
          <a:p>
            <a:pPr marL="0" marR="0" lvl="2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General </a:t>
            </a:r>
            <a:r>
              <a:rPr lang="es-ES" dirty="0" err="1"/>
              <a:t>style</a:t>
            </a:r>
            <a:r>
              <a:rPr lang="es-ES" dirty="0"/>
              <a:t> </a:t>
            </a:r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n-US" dirty="0"/>
          </a:p>
          <a:p>
            <a:pPr marL="0" marR="0" lvl="3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General </a:t>
            </a:r>
            <a:r>
              <a:rPr lang="es-ES" dirty="0" err="1"/>
              <a:t>style</a:t>
            </a:r>
            <a:r>
              <a:rPr lang="es-ES" dirty="0"/>
              <a:t> </a:t>
            </a:r>
            <a:r>
              <a:rPr lang="es-ES" dirty="0" err="1"/>
              <a:t>fourth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n-US" dirty="0"/>
          </a:p>
          <a:p>
            <a:pPr marL="135000" marR="0" lvl="4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dirty="0"/>
              <a:t>General </a:t>
            </a:r>
            <a:r>
              <a:rPr lang="es-ES" dirty="0" err="1"/>
              <a:t>style</a:t>
            </a:r>
            <a:r>
              <a:rPr lang="es-ES" dirty="0"/>
              <a:t> </a:t>
            </a:r>
            <a:r>
              <a:rPr lang="es-ES" dirty="0" err="1"/>
              <a:t>fifth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2" name="Pie Copyright">
            <a:extLst>
              <a:ext uri="{FF2B5EF4-FFF2-40B4-BE49-F238E27FC236}">
                <a16:creationId xmlns:a16="http://schemas.microsoft.com/office/drawing/2014/main" id="{13D4EA38-0D31-4CC1-B091-C415320D71CE}"/>
              </a:ext>
            </a:extLst>
          </p:cNvPr>
          <p:cNvSpPr txBox="1"/>
          <p:nvPr userDrawn="1"/>
        </p:nvSpPr>
        <p:spPr>
          <a:xfrm>
            <a:off x="280040" y="4864461"/>
            <a:ext cx="2747367" cy="17621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>
              <a:defRPr sz="2000">
                <a:solidFill>
                  <a:srgbClr val="DF0024"/>
                </a:solidFill>
                <a:cs typeface="Verdana"/>
              </a:defRPr>
            </a:lvl1pPr>
          </a:lstStyle>
          <a:p>
            <a:pPr lvl="0"/>
            <a:r>
              <a:rPr lang="es-ES" sz="750" dirty="0"/>
              <a:t>© GMV </a:t>
            </a:r>
            <a:r>
              <a:rPr lang="es-ES" sz="750" dirty="0" err="1"/>
              <a:t>Property</a:t>
            </a:r>
            <a:r>
              <a:rPr lang="es-ES" sz="750" dirty="0"/>
              <a:t> </a:t>
            </a:r>
            <a:r>
              <a:rPr lang="mr-IN" sz="750" dirty="0"/>
              <a:t>–</a:t>
            </a:r>
            <a:r>
              <a:rPr lang="en-US" sz="750" dirty="0"/>
              <a:t>10/16/2019</a:t>
            </a:r>
            <a:r>
              <a:rPr lang="es-ES" sz="750" dirty="0"/>
              <a:t>- </a:t>
            </a:r>
            <a:r>
              <a:rPr lang="es-ES" sz="750" dirty="0" err="1"/>
              <a:t>All</a:t>
            </a:r>
            <a:r>
              <a:rPr lang="es-ES" sz="750" dirty="0"/>
              <a:t> </a:t>
            </a:r>
            <a:r>
              <a:rPr lang="es-ES" sz="750" dirty="0" err="1"/>
              <a:t>rights</a:t>
            </a:r>
            <a:r>
              <a:rPr lang="es-ES" sz="750" dirty="0"/>
              <a:t> </a:t>
            </a:r>
            <a:r>
              <a:rPr lang="es-ES" sz="750" dirty="0" err="1"/>
              <a:t>reserved</a:t>
            </a:r>
            <a:endParaRPr lang="en-US" sz="750" dirty="0"/>
          </a:p>
        </p:txBody>
      </p:sp>
      <p:sp>
        <p:nvSpPr>
          <p:cNvPr id="14" name="Marcador N Diapo">
            <a:extLst>
              <a:ext uri="{FF2B5EF4-FFF2-40B4-BE49-F238E27FC236}">
                <a16:creationId xmlns:a16="http://schemas.microsoft.com/office/drawing/2014/main" id="{169D6388-8AA7-4E3E-A841-A1686E6589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43137" y="4864461"/>
            <a:ext cx="2057727" cy="176213"/>
          </a:xfrm>
          <a:prstGeom prst="rect">
            <a:avLst/>
          </a:prstGeom>
        </p:spPr>
        <p:txBody>
          <a:bodyPr vert="horz" lIns="0" tIns="0" rIns="0" bIns="0" rtlCol="0" anchor="b" anchorCtr="1"/>
          <a:lstStyle>
            <a:lvl1pPr algn="ctr">
              <a:defRPr lang="en-US" sz="750" smtClean="0">
                <a:solidFill>
                  <a:srgbClr val="D10021"/>
                </a:solidFill>
                <a:cs typeface="Verdana"/>
              </a:defRPr>
            </a:lvl1pPr>
          </a:lstStyle>
          <a:p>
            <a:r>
              <a:rPr lang="en-US" dirty="0"/>
              <a:t>P</a:t>
            </a:r>
            <a:r>
              <a:rPr lang="es-ES" dirty="0" err="1"/>
              <a:t>age</a:t>
            </a:r>
            <a:r>
              <a:rPr lang="en-US" dirty="0"/>
              <a:t>. </a:t>
            </a:r>
            <a:fld id="{6EA1CDEB-99A0-4F13-B8D0-26CBF3AB4908}" type="slidenum">
              <a:rPr smtClean="0"/>
              <a:pPr/>
              <a:t>‹#›</a:t>
            </a:fld>
            <a:endParaRPr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FB120B2-282D-4EB9-81B6-CE4002604B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0061" y="325329"/>
            <a:ext cx="8578189" cy="274746"/>
          </a:xfrm>
        </p:spPr>
        <p:txBody>
          <a:bodyPr wrap="square">
            <a:noAutofit/>
          </a:bodyPr>
          <a:lstStyle>
            <a:lvl1pPr>
              <a:defRPr>
                <a:solidFill>
                  <a:srgbClr val="D10021"/>
                </a:solidFill>
              </a:defRPr>
            </a:lvl1pPr>
          </a:lstStyle>
          <a:p>
            <a:r>
              <a:rPr lang="es-ES" dirty="0" err="1"/>
              <a:t>Structure</a:t>
            </a:r>
            <a:r>
              <a:rPr lang="es-ES" dirty="0"/>
              <a:t> </a:t>
            </a:r>
            <a:r>
              <a:rPr lang="es-ES" dirty="0" err="1"/>
              <a:t>margins</a:t>
            </a:r>
            <a:r>
              <a:rPr lang="es-ES" dirty="0"/>
              <a:t>, interior </a:t>
            </a:r>
            <a:r>
              <a:rPr lang="es-ES" dirty="0" err="1"/>
              <a:t>guides</a:t>
            </a:r>
            <a:r>
              <a:rPr lang="es-ES" dirty="0"/>
              <a:t> and </a:t>
            </a:r>
            <a:r>
              <a:rPr lang="es-ES" dirty="0" err="1"/>
              <a:t>styles</a:t>
            </a:r>
            <a:endParaRPr lang="en-US" dirty="0"/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53560" y="4892004"/>
            <a:ext cx="408259" cy="164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697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Logo en rojo">
            <a:extLst>
              <a:ext uri="{FF2B5EF4-FFF2-40B4-BE49-F238E27FC236}">
                <a16:creationId xmlns:a16="http://schemas.microsoft.com/office/drawing/2014/main" id="{AECC1F6D-535B-4F75-A7B7-178DDF12BBA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3564" y="4921003"/>
            <a:ext cx="408259" cy="165351"/>
          </a:xfrm>
          <a:prstGeom prst="rect">
            <a:avLst/>
          </a:prstGeom>
        </p:spPr>
      </p:pic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484E4D-6340-4566-BF1E-F6DD3F338AC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76753" y="1123952"/>
            <a:ext cx="8524350" cy="3504974"/>
          </a:xfrm>
        </p:spPr>
        <p:txBody>
          <a:bodyPr/>
          <a:lstStyle>
            <a:lvl1pPr>
              <a:spcBef>
                <a:spcPts val="382"/>
              </a:spcBef>
              <a:defRPr sz="1148" b="1">
                <a:solidFill>
                  <a:srgbClr val="646464"/>
                </a:solidFill>
              </a:defRPr>
            </a:lvl1pPr>
            <a:lvl2pPr>
              <a:spcBef>
                <a:spcPts val="382"/>
              </a:spcBef>
              <a:defRPr sz="1148" b="0">
                <a:solidFill>
                  <a:srgbClr val="646464"/>
                </a:solidFill>
              </a:defRPr>
            </a:lvl2pPr>
            <a:lvl3pPr marL="172184" indent="-172184" defTabSz="172184">
              <a:spcBef>
                <a:spcPts val="382"/>
              </a:spcBef>
              <a:buClr>
                <a:schemeClr val="bg1">
                  <a:lumMod val="50000"/>
                </a:schemeClr>
              </a:buClr>
              <a:buSzPct val="85000"/>
              <a:buFont typeface="Wingdings" panose="05000000000000000000" pitchFamily="2" charset="2"/>
              <a:buChar char=""/>
              <a:tabLst>
                <a:tab pos="0" algn="l"/>
              </a:tabLst>
              <a:defRPr sz="1148">
                <a:solidFill>
                  <a:srgbClr val="646464"/>
                </a:solidFill>
              </a:defRPr>
            </a:lvl3pPr>
            <a:lvl4pPr marL="286973" indent="-114789" defTabSz="286973">
              <a:spcBef>
                <a:spcPts val="382"/>
              </a:spcBef>
              <a:buClr>
                <a:srgbClr val="666666"/>
              </a:buClr>
              <a:buFont typeface="Verdana" panose="020B0604030504040204" pitchFamily="34" charset="0"/>
              <a:buChar char="-"/>
              <a:tabLst>
                <a:tab pos="172184" algn="l"/>
              </a:tabLst>
              <a:defRPr sz="1148" b="0">
                <a:solidFill>
                  <a:srgbClr val="646464"/>
                </a:solidFill>
              </a:defRPr>
            </a:lvl4pPr>
            <a:lvl5pPr marL="516551" marR="0" indent="-172184" algn="l" defTabSz="344367" rtl="0" eaLnBrk="1" fontAlgn="auto" latinLnBrk="0" hangingPunct="1">
              <a:lnSpc>
                <a:spcPct val="100000"/>
              </a:lnSpc>
              <a:spcBef>
                <a:spcPts val="38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344367" algn="l"/>
              </a:tabLst>
              <a:defRPr sz="1148">
                <a:solidFill>
                  <a:srgbClr val="646464"/>
                </a:solidFill>
              </a:defRPr>
            </a:lvl5pPr>
          </a:lstStyle>
          <a:p>
            <a:pPr lvl="0"/>
            <a:r>
              <a:rPr lang="es-ES"/>
              <a:t>Texto primer nivel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Text </a:t>
            </a:r>
            <a:r>
              <a:rPr lang="es-ES" err="1"/>
              <a:t>text</a:t>
            </a:r>
            <a:r>
              <a:rPr lang="es-ES"/>
              <a:t> </a:t>
            </a:r>
            <a:r>
              <a:rPr lang="es-ES" err="1"/>
              <a:t>text</a:t>
            </a:r>
            <a:r>
              <a:rPr lang="es-ES"/>
              <a:t> </a:t>
            </a:r>
            <a:r>
              <a:rPr lang="es-ES" err="1"/>
              <a:t>text</a:t>
            </a:r>
            <a:endParaRPr lang="es-ES"/>
          </a:p>
          <a:p>
            <a:pPr lvl="3"/>
            <a:r>
              <a:rPr lang="es-ES"/>
              <a:t> Text </a:t>
            </a:r>
            <a:r>
              <a:rPr lang="es-ES" err="1"/>
              <a:t>text</a:t>
            </a:r>
            <a:r>
              <a:rPr lang="es-ES"/>
              <a:t> </a:t>
            </a:r>
            <a:r>
              <a:rPr lang="es-ES" err="1"/>
              <a:t>text</a:t>
            </a:r>
            <a:r>
              <a:rPr lang="es-ES"/>
              <a:t> </a:t>
            </a:r>
            <a:r>
              <a:rPr lang="es-ES" err="1"/>
              <a:t>text</a:t>
            </a:r>
            <a:endParaRPr lang="es-ES"/>
          </a:p>
          <a:p>
            <a:pPr lvl="4"/>
            <a:r>
              <a:rPr lang="es-ES"/>
              <a:t>Texto </a:t>
            </a:r>
            <a:r>
              <a:rPr lang="es-ES" err="1"/>
              <a:t>texto</a:t>
            </a:r>
            <a:r>
              <a:rPr lang="es-ES"/>
              <a:t> </a:t>
            </a:r>
            <a:r>
              <a:rPr lang="es-ES" err="1"/>
              <a:t>Texto</a:t>
            </a:r>
            <a:r>
              <a:rPr lang="es-ES"/>
              <a:t> </a:t>
            </a:r>
            <a:r>
              <a:rPr lang="es-ES" err="1"/>
              <a:t>texto</a:t>
            </a:r>
            <a:r>
              <a:rPr lang="es-ES"/>
              <a:t> </a:t>
            </a:r>
            <a:r>
              <a:rPr lang="es-ES" err="1"/>
              <a:t>Texto</a:t>
            </a:r>
            <a:r>
              <a:rPr lang="es-ES"/>
              <a:t> </a:t>
            </a:r>
            <a:r>
              <a:rPr lang="es-ES" err="1"/>
              <a:t>texto</a:t>
            </a:r>
            <a:r>
              <a:rPr lang="es-ES"/>
              <a:t> </a:t>
            </a:r>
            <a:r>
              <a:rPr lang="es-ES" err="1"/>
              <a:t>Texto</a:t>
            </a:r>
            <a:r>
              <a:rPr lang="es-ES"/>
              <a:t> </a:t>
            </a:r>
            <a:r>
              <a:rPr lang="es-ES" err="1"/>
              <a:t>texto</a:t>
            </a:r>
            <a:r>
              <a:rPr lang="es-ES"/>
              <a:t> </a:t>
            </a:r>
            <a:r>
              <a:rPr lang="es-ES" err="1"/>
              <a:t>Texto</a:t>
            </a:r>
            <a:r>
              <a:rPr lang="es-ES"/>
              <a:t> </a:t>
            </a:r>
            <a:r>
              <a:rPr lang="es-ES" err="1"/>
              <a:t>texto</a:t>
            </a:r>
            <a:r>
              <a:rPr lang="es-ES"/>
              <a:t> </a:t>
            </a:r>
            <a:r>
              <a:rPr lang="es-ES" err="1"/>
              <a:t>Texto</a:t>
            </a:r>
            <a:r>
              <a:rPr lang="es-ES"/>
              <a:t> </a:t>
            </a:r>
            <a:r>
              <a:rPr lang="es-ES" err="1"/>
              <a:t>texto</a:t>
            </a:r>
            <a:r>
              <a:rPr lang="es-ES"/>
              <a:t> </a:t>
            </a:r>
            <a:r>
              <a:rPr lang="es-ES" err="1"/>
              <a:t>Texto</a:t>
            </a:r>
            <a:r>
              <a:rPr lang="es-ES"/>
              <a:t> </a:t>
            </a:r>
            <a:r>
              <a:rPr lang="es-ES" err="1"/>
              <a:t>texto</a:t>
            </a:r>
            <a:r>
              <a:rPr lang="es-ES"/>
              <a:t> </a:t>
            </a:r>
            <a:r>
              <a:rPr lang="es-ES" err="1"/>
              <a:t>Texto</a:t>
            </a:r>
            <a:r>
              <a:rPr lang="es-ES"/>
              <a:t> </a:t>
            </a:r>
            <a:r>
              <a:rPr lang="es-ES" err="1"/>
              <a:t>texto</a:t>
            </a:r>
            <a:endParaRPr lang="es-ES"/>
          </a:p>
          <a:p>
            <a:pPr lvl="4"/>
            <a:r>
              <a:rPr lang="es-ES"/>
              <a:t>Texto </a:t>
            </a:r>
            <a:r>
              <a:rPr lang="es-ES" err="1"/>
              <a:t>texto</a:t>
            </a:r>
            <a:r>
              <a:rPr lang="es-ES"/>
              <a:t> </a:t>
            </a:r>
            <a:r>
              <a:rPr lang="es-ES" err="1"/>
              <a:t>Texto</a:t>
            </a:r>
            <a:r>
              <a:rPr lang="es-ES"/>
              <a:t> </a:t>
            </a:r>
            <a:r>
              <a:rPr lang="es-ES" err="1"/>
              <a:t>texto</a:t>
            </a:r>
            <a:r>
              <a:rPr lang="es-ES"/>
              <a:t> </a:t>
            </a:r>
            <a:r>
              <a:rPr lang="es-ES" err="1"/>
              <a:t>Texto</a:t>
            </a:r>
            <a:r>
              <a:rPr lang="es-ES"/>
              <a:t> </a:t>
            </a:r>
            <a:r>
              <a:rPr lang="es-ES" err="1"/>
              <a:t>texto</a:t>
            </a:r>
            <a:r>
              <a:rPr lang="es-ES"/>
              <a:t> </a:t>
            </a:r>
            <a:r>
              <a:rPr lang="es-ES" err="1"/>
              <a:t>Texto</a:t>
            </a:r>
            <a:r>
              <a:rPr lang="es-ES"/>
              <a:t> </a:t>
            </a:r>
            <a:r>
              <a:rPr lang="es-ES" err="1"/>
              <a:t>texto</a:t>
            </a:r>
            <a:r>
              <a:rPr lang="es-ES"/>
              <a:t> </a:t>
            </a:r>
            <a:r>
              <a:rPr lang="es-ES" err="1"/>
              <a:t>Texto</a:t>
            </a:r>
            <a:r>
              <a:rPr lang="es-ES"/>
              <a:t> </a:t>
            </a:r>
            <a:r>
              <a:rPr lang="es-ES" err="1"/>
              <a:t>texto</a:t>
            </a:r>
            <a:r>
              <a:rPr lang="es-ES"/>
              <a:t> </a:t>
            </a:r>
            <a:r>
              <a:rPr lang="es-ES" err="1"/>
              <a:t>Texto</a:t>
            </a:r>
            <a:r>
              <a:rPr lang="es-ES"/>
              <a:t> </a:t>
            </a:r>
            <a:r>
              <a:rPr lang="es-ES" err="1"/>
              <a:t>texto</a:t>
            </a:r>
            <a:r>
              <a:rPr lang="es-ES"/>
              <a:t> </a:t>
            </a:r>
            <a:r>
              <a:rPr lang="es-ES" err="1"/>
              <a:t>Texto</a:t>
            </a:r>
            <a:r>
              <a:rPr lang="es-ES"/>
              <a:t> </a:t>
            </a:r>
            <a:r>
              <a:rPr lang="es-ES" err="1"/>
              <a:t>texto</a:t>
            </a:r>
            <a:r>
              <a:rPr lang="es-ES"/>
              <a:t> </a:t>
            </a:r>
            <a:r>
              <a:rPr lang="es-ES" err="1"/>
              <a:t>Texto</a:t>
            </a:r>
            <a:r>
              <a:rPr lang="es-ES"/>
              <a:t> </a:t>
            </a:r>
            <a:r>
              <a:rPr lang="es-ES" err="1"/>
              <a:t>texto</a:t>
            </a:r>
            <a:endParaRPr lang="es-ES"/>
          </a:p>
          <a:p>
            <a:pPr lvl="3"/>
            <a:r>
              <a:rPr lang="es-ES"/>
              <a:t>Texto </a:t>
            </a:r>
            <a:r>
              <a:rPr lang="es-ES" err="1"/>
              <a:t>texto</a:t>
            </a:r>
            <a:r>
              <a:rPr lang="es-ES"/>
              <a:t> </a:t>
            </a:r>
            <a:r>
              <a:rPr lang="es-ES" err="1"/>
              <a:t>Texto</a:t>
            </a:r>
            <a:r>
              <a:rPr lang="es-ES"/>
              <a:t> </a:t>
            </a:r>
            <a:r>
              <a:rPr lang="es-ES" err="1"/>
              <a:t>texto</a:t>
            </a:r>
            <a:r>
              <a:rPr lang="es-ES"/>
              <a:t> </a:t>
            </a:r>
            <a:r>
              <a:rPr lang="es-ES" err="1"/>
              <a:t>Texto</a:t>
            </a:r>
            <a:r>
              <a:rPr lang="es-ES"/>
              <a:t> </a:t>
            </a:r>
            <a:r>
              <a:rPr lang="es-ES" err="1"/>
              <a:t>texto</a:t>
            </a:r>
            <a:r>
              <a:rPr lang="es-ES"/>
              <a:t> </a:t>
            </a:r>
            <a:r>
              <a:rPr lang="es-ES" err="1"/>
              <a:t>Texto</a:t>
            </a:r>
            <a:r>
              <a:rPr lang="es-ES"/>
              <a:t> </a:t>
            </a:r>
            <a:r>
              <a:rPr lang="es-ES" err="1"/>
              <a:t>texto</a:t>
            </a:r>
            <a:r>
              <a:rPr lang="es-ES"/>
              <a:t> </a:t>
            </a:r>
            <a:r>
              <a:rPr lang="es-ES" err="1"/>
              <a:t>Texto</a:t>
            </a:r>
            <a:r>
              <a:rPr lang="es-ES"/>
              <a:t> </a:t>
            </a:r>
            <a:r>
              <a:rPr lang="es-ES" err="1"/>
              <a:t>texto</a:t>
            </a:r>
            <a:r>
              <a:rPr lang="es-ES"/>
              <a:t> </a:t>
            </a:r>
            <a:r>
              <a:rPr lang="es-ES" err="1"/>
              <a:t>Texto</a:t>
            </a:r>
            <a:r>
              <a:rPr lang="es-ES"/>
              <a:t> </a:t>
            </a:r>
            <a:r>
              <a:rPr lang="es-ES" err="1"/>
              <a:t>texto</a:t>
            </a:r>
            <a:r>
              <a:rPr lang="es-ES"/>
              <a:t> </a:t>
            </a:r>
            <a:r>
              <a:rPr lang="es-ES" err="1"/>
              <a:t>Texto</a:t>
            </a:r>
            <a:r>
              <a:rPr lang="es-ES"/>
              <a:t> </a:t>
            </a:r>
            <a:r>
              <a:rPr lang="es-ES" err="1"/>
              <a:t>texto</a:t>
            </a:r>
            <a:r>
              <a:rPr lang="es-ES"/>
              <a:t> </a:t>
            </a:r>
            <a:r>
              <a:rPr lang="es-ES" err="1"/>
              <a:t>Texto</a:t>
            </a:r>
            <a:r>
              <a:rPr lang="es-ES"/>
              <a:t> </a:t>
            </a:r>
            <a:r>
              <a:rPr lang="es-ES" err="1"/>
              <a:t>texto</a:t>
            </a:r>
            <a:endParaRPr lang="es-ES"/>
          </a:p>
          <a:p>
            <a:pPr lvl="4"/>
            <a:endParaRPr lang="es-ES"/>
          </a:p>
        </p:txBody>
      </p:sp>
      <p:sp>
        <p:nvSpPr>
          <p:cNvPr id="40" name="Título 4"/>
          <p:cNvSpPr>
            <a:spLocks noGrp="1"/>
          </p:cNvSpPr>
          <p:nvPr>
            <p:ph type="title"/>
          </p:nvPr>
        </p:nvSpPr>
        <p:spPr>
          <a:xfrm>
            <a:off x="263958" y="314619"/>
            <a:ext cx="8594296" cy="371181"/>
          </a:xfrm>
        </p:spPr>
        <p:txBody>
          <a:bodyPr/>
          <a:lstStyle>
            <a:lvl1pPr>
              <a:lnSpc>
                <a:spcPts val="2465"/>
              </a:lnSpc>
              <a:spcBef>
                <a:spcPts val="600"/>
              </a:spcBef>
              <a:defRPr sz="2400"/>
            </a:lvl1pPr>
          </a:lstStyle>
          <a:p>
            <a:endParaRPr lang="en-US"/>
          </a:p>
        </p:txBody>
      </p:sp>
      <p:sp>
        <p:nvSpPr>
          <p:cNvPr id="12" name="Marcador de pie de página 4"/>
          <p:cNvSpPr>
            <a:spLocks noGrp="1"/>
          </p:cNvSpPr>
          <p:nvPr>
            <p:ph type="ftr" sz="quarter" idx="20"/>
          </p:nvPr>
        </p:nvSpPr>
        <p:spPr>
          <a:xfrm>
            <a:off x="276219" y="4906352"/>
            <a:ext cx="2945972" cy="18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spcBef>
                <a:spcPts val="192"/>
              </a:spcBef>
              <a:defRPr lang="en-US" sz="638" smtClean="0">
                <a:solidFill>
                  <a:srgbClr val="DF0024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/>
              <a:t>© GMV Property – All rights reserved</a:t>
            </a:r>
          </a:p>
        </p:txBody>
      </p:sp>
      <p:sp>
        <p:nvSpPr>
          <p:cNvPr id="17" name="CuadroTexto 16"/>
          <p:cNvSpPr txBox="1"/>
          <p:nvPr userDrawn="1"/>
        </p:nvSpPr>
        <p:spPr>
          <a:xfrm>
            <a:off x="4085357" y="4906355"/>
            <a:ext cx="859222" cy="1905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38" b="0">
                <a:solidFill>
                  <a:srgbClr val="DF0024"/>
                </a:solidFill>
                <a:latin typeface="+mj-lt"/>
              </a:rPr>
              <a:t>Page </a:t>
            </a:r>
            <a:fld id="{815F2D6A-F23A-468D-A41D-0A51836172B3}" type="slidenum">
              <a:rPr lang="en-US" sz="638" b="0" smtClean="0">
                <a:solidFill>
                  <a:srgbClr val="DF0024"/>
                </a:solidFill>
                <a:latin typeface="+mj-lt"/>
              </a:rPr>
              <a:t>‹#›</a:t>
            </a:fld>
            <a:endParaRPr lang="en-US" sz="638" b="0">
              <a:solidFill>
                <a:srgbClr val="DF0024"/>
              </a:solidFill>
              <a:latin typeface="+mj-lt"/>
            </a:endParaRPr>
          </a:p>
        </p:txBody>
      </p:sp>
      <p:sp>
        <p:nvSpPr>
          <p:cNvPr id="18" name="2 Marcador de fecha"/>
          <p:cNvSpPr>
            <a:spLocks noGrp="1"/>
          </p:cNvSpPr>
          <p:nvPr>
            <p:ph type="dt" sz="half" idx="21"/>
          </p:nvPr>
        </p:nvSpPr>
        <p:spPr>
          <a:xfrm>
            <a:off x="6050280" y="4906352"/>
            <a:ext cx="1143000" cy="180000"/>
          </a:xfrm>
          <a:prstGeom prst="rect">
            <a:avLst/>
          </a:prstGeom>
        </p:spPr>
        <p:txBody>
          <a:bodyPr/>
          <a:lstStyle>
            <a:lvl1pPr>
              <a:defRPr sz="638">
                <a:solidFill>
                  <a:srgbClr val="DF0024"/>
                </a:solidFill>
                <a:latin typeface="+mj-lt"/>
              </a:defRPr>
            </a:lvl1pPr>
          </a:lstStyle>
          <a:p>
            <a:fld id="{67505A8F-85F1-4983-8287-15A70EB73760}" type="datetime1">
              <a:rPr lang="es-ES" altLang="es-ES" smtClean="0"/>
              <a:t>26/03/2025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1449734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778">
          <p15:clr>
            <a:srgbClr val="FBAE40"/>
          </p15:clr>
        </p15:guide>
        <p15:guide id="2" orient="horz" pos="1361">
          <p15:clr>
            <a:srgbClr val="FBAE40"/>
          </p15:clr>
        </p15:guide>
        <p15:guide id="3" orient="horz" pos="1053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2 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6605D3D2-0021-4285-9C89-642A8398AB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2572085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FB120B2-282D-4EB9-81B6-CE4002604B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0061" y="325329"/>
            <a:ext cx="4220900" cy="646221"/>
          </a:xfrm>
        </p:spPr>
        <p:txBody>
          <a:bodyPr wrap="square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2 lines This is the second.</a:t>
            </a:r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BB4CE2EE-685E-406D-8EE4-9CFD7A940C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6219" y="1176758"/>
            <a:ext cx="4220900" cy="1223542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Subtitle or text up to 4 lines</a:t>
            </a:r>
          </a:p>
          <a:p>
            <a:pPr lvl="0"/>
            <a:r>
              <a:rPr lang="en-US" dirty="0"/>
              <a:t>Subtitle or text up to 4 lines</a:t>
            </a:r>
          </a:p>
          <a:p>
            <a:pPr lvl="0"/>
            <a:r>
              <a:rPr lang="en-US" dirty="0"/>
              <a:t>Subtitle or text up to 4 lines</a:t>
            </a:r>
          </a:p>
          <a:p>
            <a:pPr lvl="0"/>
            <a:r>
              <a:rPr lang="en-US" dirty="0"/>
              <a:t>Subtitle or text up to 4 lines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777B5201-FAC3-4E10-88A5-A901FA6D1389}"/>
              </a:ext>
            </a:extLst>
          </p:cNvPr>
          <p:cNvGrpSpPr/>
          <p:nvPr userDrawn="1"/>
        </p:nvGrpSpPr>
        <p:grpSpPr>
          <a:xfrm>
            <a:off x="280040" y="4300537"/>
            <a:ext cx="8603405" cy="525826"/>
            <a:chOff x="746774" y="12165400"/>
            <a:chExt cx="22942414" cy="1402202"/>
          </a:xfrm>
        </p:grpSpPr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696315FA-E776-471B-A864-D6CB8EB2081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20287768" y="12165400"/>
              <a:ext cx="3401420" cy="1402202"/>
            </a:xfrm>
            <a:prstGeom prst="rect">
              <a:avLst/>
            </a:prstGeom>
          </p:spPr>
        </p:pic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0B1E8BC8-8A0F-4317-BB2D-E31784D4301E}"/>
                </a:ext>
              </a:extLst>
            </p:cNvPr>
            <p:cNvSpPr txBox="1"/>
            <p:nvPr userDrawn="1"/>
          </p:nvSpPr>
          <p:spPr>
            <a:xfrm>
              <a:off x="746774" y="13042352"/>
              <a:ext cx="7326312" cy="469902"/>
            </a:xfrm>
            <a:prstGeom prst="rect">
              <a:avLst/>
            </a:prstGeom>
          </p:spPr>
          <p:txBody>
            <a:bodyPr vert="horz" lIns="0" tIns="0" rIns="0" bIns="0" rtlCol="0" anchor="b" anchorCtr="0"/>
            <a:lstStyle>
              <a:defPPr>
                <a:defRPr lang="en-US"/>
              </a:defPPr>
              <a:lvl1pPr>
                <a:defRPr sz="2000">
                  <a:solidFill>
                    <a:srgbClr val="DF0024"/>
                  </a:solidFill>
                  <a:cs typeface="Verdana"/>
                </a:defRPr>
              </a:lvl1pPr>
            </a:lstStyle>
            <a:p>
              <a:pPr lvl="0"/>
              <a:r>
                <a:rPr lang="es-ES" sz="750" dirty="0"/>
                <a:t>© GMV </a:t>
              </a:r>
              <a:r>
                <a:rPr lang="es-ES" sz="750" dirty="0" err="1"/>
                <a:t>Property</a:t>
              </a:r>
              <a:r>
                <a:rPr lang="es-ES" sz="750" dirty="0"/>
                <a:t> </a:t>
              </a:r>
              <a:r>
                <a:rPr lang="mr-IN" sz="750" dirty="0"/>
                <a:t>–</a:t>
              </a:r>
              <a:r>
                <a:rPr lang="es-ES" sz="750" dirty="0"/>
                <a:t> </a:t>
              </a:r>
              <a:r>
                <a:rPr lang="en-US" sz="750" dirty="0"/>
                <a:t>10/16/2019</a:t>
              </a:r>
              <a:r>
                <a:rPr lang="es-ES" sz="750" dirty="0"/>
                <a:t> - </a:t>
              </a:r>
              <a:r>
                <a:rPr lang="es-ES" sz="750" dirty="0" err="1"/>
                <a:t>All</a:t>
              </a:r>
              <a:r>
                <a:rPr lang="es-ES" sz="750" dirty="0"/>
                <a:t> </a:t>
              </a:r>
              <a:r>
                <a:rPr lang="es-ES" sz="750" dirty="0" err="1"/>
                <a:t>rights</a:t>
              </a:r>
              <a:r>
                <a:rPr lang="es-ES" sz="750" dirty="0"/>
                <a:t> </a:t>
              </a:r>
              <a:r>
                <a:rPr lang="es-ES" sz="750" dirty="0" err="1"/>
                <a:t>reserved</a:t>
              </a:r>
              <a:endParaRPr lang="en-US" sz="750" dirty="0"/>
            </a:p>
          </p:txBody>
        </p:sp>
      </p:grpSp>
    </p:spTree>
    <p:extLst>
      <p:ext uri="{BB962C8B-B14F-4D97-AF65-F5344CB8AC3E}">
        <p14:creationId xmlns:p14="http://schemas.microsoft.com/office/powerpoint/2010/main" val="1759620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3" orient="horz" pos="1512" userDrawn="1">
          <p15:clr>
            <a:srgbClr val="FBAE40"/>
          </p15:clr>
        </p15:guide>
        <p15:guide id="4" orient="horz" pos="558" userDrawn="1">
          <p15:clr>
            <a:srgbClr val="FBAE40"/>
          </p15:clr>
        </p15:guide>
        <p15:guide id="5" orient="horz" pos="864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2 lines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6605D3D2-0021-4285-9C89-642A8398AB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2572085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FB120B2-282D-4EB9-81B6-CE4002604B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0061" y="325329"/>
            <a:ext cx="4220900" cy="646221"/>
          </a:xfrm>
        </p:spPr>
        <p:txBody>
          <a:bodyPr wrap="square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2 lines This is the second.</a:t>
            </a:r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BB4CE2EE-685E-406D-8EE4-9CFD7A940C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6219" y="1176758"/>
            <a:ext cx="4220900" cy="1223542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Subtitle or text up to 4 lines</a:t>
            </a:r>
          </a:p>
          <a:p>
            <a:pPr lvl="0"/>
            <a:r>
              <a:rPr lang="en-US" dirty="0"/>
              <a:t>Subtitle or text up to 4 lines</a:t>
            </a:r>
          </a:p>
          <a:p>
            <a:pPr lvl="0"/>
            <a:r>
              <a:rPr lang="en-US" dirty="0"/>
              <a:t>Subtitle or text up to 4 lines</a:t>
            </a:r>
          </a:p>
          <a:p>
            <a:pPr lvl="0"/>
            <a:r>
              <a:rPr lang="en-US" dirty="0"/>
              <a:t>Subtitle or text up to 4 lines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0" name="Marcador de posición de imagen 3">
            <a:extLst>
              <a:ext uri="{FF2B5EF4-FFF2-40B4-BE49-F238E27FC236}">
                <a16:creationId xmlns:a16="http://schemas.microsoft.com/office/drawing/2014/main" id="{C8A4F127-C675-44B7-B4EA-2EDC5DBD2A8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800600" y="342900"/>
            <a:ext cx="4356753" cy="2229185"/>
          </a:xfrm>
        </p:spPr>
        <p:txBody>
          <a:bodyPr/>
          <a:lstStyle/>
          <a:p>
            <a:r>
              <a:rPr lang="en-US" dirty="0"/>
              <a:t>Click on the icon to add an image</a:t>
            </a:r>
          </a:p>
        </p:txBody>
      </p:sp>
      <p:grpSp>
        <p:nvGrpSpPr>
          <p:cNvPr id="11" name="Grupo 10">
            <a:extLst>
              <a:ext uri="{FF2B5EF4-FFF2-40B4-BE49-F238E27FC236}">
                <a16:creationId xmlns:a16="http://schemas.microsoft.com/office/drawing/2014/main" id="{65DDE416-8428-4597-AE85-0BA2E5C2AC2E}"/>
              </a:ext>
            </a:extLst>
          </p:cNvPr>
          <p:cNvGrpSpPr/>
          <p:nvPr userDrawn="1"/>
        </p:nvGrpSpPr>
        <p:grpSpPr>
          <a:xfrm>
            <a:off x="280040" y="4300537"/>
            <a:ext cx="8603405" cy="525826"/>
            <a:chOff x="746774" y="12165400"/>
            <a:chExt cx="22942414" cy="1402202"/>
          </a:xfrm>
        </p:grpSpPr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690843DD-FE64-449C-AF86-90F27623CB1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20287768" y="12165400"/>
              <a:ext cx="3401420" cy="1402202"/>
            </a:xfrm>
            <a:prstGeom prst="rect">
              <a:avLst/>
            </a:prstGeom>
          </p:spPr>
        </p:pic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E74462A5-F0A7-470B-BC3A-2E9572FA6304}"/>
                </a:ext>
              </a:extLst>
            </p:cNvPr>
            <p:cNvSpPr txBox="1"/>
            <p:nvPr userDrawn="1"/>
          </p:nvSpPr>
          <p:spPr>
            <a:xfrm>
              <a:off x="746774" y="13042352"/>
              <a:ext cx="7326312" cy="469902"/>
            </a:xfrm>
            <a:prstGeom prst="rect">
              <a:avLst/>
            </a:prstGeom>
          </p:spPr>
          <p:txBody>
            <a:bodyPr vert="horz" lIns="0" tIns="0" rIns="0" bIns="0" rtlCol="0" anchor="b" anchorCtr="0"/>
            <a:lstStyle>
              <a:defPPr>
                <a:defRPr lang="en-US"/>
              </a:defPPr>
              <a:lvl1pPr>
                <a:defRPr sz="2000">
                  <a:solidFill>
                    <a:srgbClr val="DF0024"/>
                  </a:solidFill>
                  <a:cs typeface="Verdana"/>
                </a:defRPr>
              </a:lvl1pPr>
            </a:lstStyle>
            <a:p>
              <a:pPr lvl="0"/>
              <a:r>
                <a:rPr lang="es-ES" sz="750" dirty="0"/>
                <a:t>© GMV </a:t>
              </a:r>
              <a:r>
                <a:rPr lang="es-ES" sz="750" dirty="0" err="1"/>
                <a:t>Property</a:t>
              </a:r>
              <a:r>
                <a:rPr lang="es-ES" sz="750" dirty="0"/>
                <a:t> </a:t>
              </a:r>
              <a:r>
                <a:rPr lang="mr-IN" sz="750" dirty="0"/>
                <a:t>–</a:t>
              </a:r>
              <a:r>
                <a:rPr lang="es-ES" sz="750" dirty="0"/>
                <a:t> </a:t>
              </a:r>
              <a:r>
                <a:rPr lang="en-US" sz="750" dirty="0"/>
                <a:t>10/16/2019</a:t>
              </a:r>
              <a:r>
                <a:rPr lang="es-ES" sz="750" dirty="0"/>
                <a:t> - </a:t>
              </a:r>
              <a:r>
                <a:rPr lang="es-ES" sz="750" dirty="0" err="1"/>
                <a:t>All</a:t>
              </a:r>
              <a:r>
                <a:rPr lang="es-ES" sz="750" dirty="0"/>
                <a:t> </a:t>
              </a:r>
              <a:r>
                <a:rPr lang="es-ES" sz="750" dirty="0" err="1"/>
                <a:t>rights</a:t>
              </a:r>
              <a:r>
                <a:rPr lang="es-ES" sz="750" dirty="0"/>
                <a:t> </a:t>
              </a:r>
              <a:r>
                <a:rPr lang="es-ES" sz="750" dirty="0" err="1"/>
                <a:t>reserved</a:t>
              </a:r>
              <a:endParaRPr lang="en-US" sz="750" dirty="0"/>
            </a:p>
          </p:txBody>
        </p:sp>
      </p:grpSp>
    </p:spTree>
    <p:extLst>
      <p:ext uri="{BB962C8B-B14F-4D97-AF65-F5344CB8AC3E}">
        <p14:creationId xmlns:p14="http://schemas.microsoft.com/office/powerpoint/2010/main" val="1307387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3" orient="horz" pos="1512" userDrawn="1">
          <p15:clr>
            <a:srgbClr val="FBAE40"/>
          </p15:clr>
        </p15:guide>
        <p15:guide id="4" orient="horz" pos="558" userDrawn="1">
          <p15:clr>
            <a:srgbClr val="FBAE40"/>
          </p15:clr>
        </p15:guide>
        <p15:guide id="5" orient="horz" pos="864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3 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2AAFE610-1806-4F41-9644-3EA838F17BE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2"/>
            <a:ext cx="9143709" cy="4000893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FB120B2-282D-4EB9-81B6-CE4002604B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0061" y="325328"/>
            <a:ext cx="3643867" cy="1001054"/>
          </a:xfrm>
        </p:spPr>
        <p:txBody>
          <a:bodyPr wrap="square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3 lines This is the second This is the third</a:t>
            </a:r>
            <a:r>
              <a:rPr lang="es-ES" dirty="0"/>
              <a:t>.</a:t>
            </a:r>
            <a:endParaRPr lang="en-US" dirty="0"/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BB4CE2EE-685E-406D-8EE4-9CFD7A940C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6219" y="1498227"/>
            <a:ext cx="4220900" cy="2330823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Subtitle or text up to 8 lines</a:t>
            </a:r>
          </a:p>
          <a:p>
            <a:pPr lvl="0"/>
            <a:r>
              <a:rPr lang="en-US" dirty="0"/>
              <a:t>Subtitle or text up to 8 lines</a:t>
            </a:r>
          </a:p>
          <a:p>
            <a:pPr lvl="0"/>
            <a:r>
              <a:rPr lang="en-US" dirty="0"/>
              <a:t>Subtitle or text up to 8 lines</a:t>
            </a:r>
          </a:p>
          <a:p>
            <a:pPr lvl="0"/>
            <a:r>
              <a:rPr lang="en-US" dirty="0"/>
              <a:t>Subtitle or text up to 8 lines</a:t>
            </a:r>
          </a:p>
          <a:p>
            <a:pPr lvl="0"/>
            <a:r>
              <a:rPr lang="en-US" dirty="0"/>
              <a:t>Subtitle or text up to 8 lines</a:t>
            </a:r>
          </a:p>
          <a:p>
            <a:pPr lvl="0"/>
            <a:r>
              <a:rPr lang="en-US" dirty="0"/>
              <a:t>Subtitle or text up to 8 lines</a:t>
            </a:r>
          </a:p>
          <a:p>
            <a:pPr lvl="0"/>
            <a:r>
              <a:rPr lang="en-US" dirty="0"/>
              <a:t>Subtitle or text up to 8 lines</a:t>
            </a:r>
          </a:p>
          <a:p>
            <a:pPr lvl="0"/>
            <a:r>
              <a:rPr lang="en-US" dirty="0"/>
              <a:t>Subtitle or text up to 8 lines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grpSp>
        <p:nvGrpSpPr>
          <p:cNvPr id="12" name="Grupo 11">
            <a:extLst>
              <a:ext uri="{FF2B5EF4-FFF2-40B4-BE49-F238E27FC236}">
                <a16:creationId xmlns:a16="http://schemas.microsoft.com/office/drawing/2014/main" id="{A8441F01-EFB0-402A-817A-937329663857}"/>
              </a:ext>
            </a:extLst>
          </p:cNvPr>
          <p:cNvGrpSpPr/>
          <p:nvPr userDrawn="1"/>
        </p:nvGrpSpPr>
        <p:grpSpPr>
          <a:xfrm>
            <a:off x="280040" y="4300537"/>
            <a:ext cx="8603405" cy="525826"/>
            <a:chOff x="746774" y="12165400"/>
            <a:chExt cx="22942414" cy="1402202"/>
          </a:xfrm>
        </p:grpSpPr>
        <p:pic>
          <p:nvPicPr>
            <p:cNvPr id="13" name="Imagen 12">
              <a:extLst>
                <a:ext uri="{FF2B5EF4-FFF2-40B4-BE49-F238E27FC236}">
                  <a16:creationId xmlns:a16="http://schemas.microsoft.com/office/drawing/2014/main" id="{1ADF3A08-2B78-4E23-AEB0-13407B88FFE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20287768" y="12165400"/>
              <a:ext cx="3401420" cy="1402202"/>
            </a:xfrm>
            <a:prstGeom prst="rect">
              <a:avLst/>
            </a:prstGeom>
          </p:spPr>
        </p:pic>
        <p:sp>
          <p:nvSpPr>
            <p:cNvPr id="14" name="CuadroTexto 13">
              <a:extLst>
                <a:ext uri="{FF2B5EF4-FFF2-40B4-BE49-F238E27FC236}">
                  <a16:creationId xmlns:a16="http://schemas.microsoft.com/office/drawing/2014/main" id="{94078B15-DFB6-4DFB-95D9-326840C3AC14}"/>
                </a:ext>
              </a:extLst>
            </p:cNvPr>
            <p:cNvSpPr txBox="1"/>
            <p:nvPr userDrawn="1"/>
          </p:nvSpPr>
          <p:spPr>
            <a:xfrm>
              <a:off x="746774" y="13042352"/>
              <a:ext cx="7326312" cy="469902"/>
            </a:xfrm>
            <a:prstGeom prst="rect">
              <a:avLst/>
            </a:prstGeom>
          </p:spPr>
          <p:txBody>
            <a:bodyPr vert="horz" lIns="0" tIns="0" rIns="0" bIns="0" rtlCol="0" anchor="b" anchorCtr="0"/>
            <a:lstStyle>
              <a:defPPr>
                <a:defRPr lang="en-US"/>
              </a:defPPr>
              <a:lvl1pPr>
                <a:defRPr sz="2000">
                  <a:solidFill>
                    <a:srgbClr val="DF0024"/>
                  </a:solidFill>
                  <a:cs typeface="Verdana"/>
                </a:defRPr>
              </a:lvl1pPr>
            </a:lstStyle>
            <a:p>
              <a:pPr lvl="0"/>
              <a:r>
                <a:rPr lang="es-ES" sz="750"/>
                <a:t>© GMV Property </a:t>
              </a:r>
              <a:r>
                <a:rPr lang="mr-IN" sz="750"/>
                <a:t>–</a:t>
              </a:r>
              <a:r>
                <a:rPr lang="es-ES" sz="750"/>
                <a:t> 23/9/19 - All rights reserved</a:t>
              </a:r>
              <a:endParaRPr lang="en-US" sz="750"/>
            </a:p>
          </p:txBody>
        </p:sp>
      </p:grpSp>
    </p:spTree>
    <p:extLst>
      <p:ext uri="{BB962C8B-B14F-4D97-AF65-F5344CB8AC3E}">
        <p14:creationId xmlns:p14="http://schemas.microsoft.com/office/powerpoint/2010/main" val="118369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3" orient="horz" pos="2412" userDrawn="1">
          <p15:clr>
            <a:srgbClr val="FBAE40"/>
          </p15:clr>
        </p15:guide>
        <p15:guide id="4" orient="horz" pos="756" userDrawn="1">
          <p15:clr>
            <a:srgbClr val="FBAE40"/>
          </p15:clr>
        </p15:guide>
        <p15:guide id="5" orient="horz" pos="106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3 lines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2AAFE610-1806-4F41-9644-3EA838F17BE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2"/>
            <a:ext cx="9143709" cy="4000893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FB120B2-282D-4EB9-81B6-CE4002604B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0061" y="325328"/>
            <a:ext cx="3697873" cy="1001054"/>
          </a:xfrm>
        </p:spPr>
        <p:txBody>
          <a:bodyPr wrap="square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3 lines This is the second This is the third</a:t>
            </a:r>
            <a:r>
              <a:rPr lang="es-ES" dirty="0"/>
              <a:t>.</a:t>
            </a:r>
            <a:endParaRPr lang="en-US" dirty="0"/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BB4CE2EE-685E-406D-8EE4-9CFD7A940C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6219" y="1498227"/>
            <a:ext cx="4220900" cy="2330823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Subtitle or text up to 8 lines</a:t>
            </a:r>
          </a:p>
          <a:p>
            <a:pPr lvl="0"/>
            <a:r>
              <a:rPr lang="en-US" dirty="0"/>
              <a:t>Subtitle or text up to 8 lines</a:t>
            </a:r>
          </a:p>
          <a:p>
            <a:pPr lvl="0"/>
            <a:r>
              <a:rPr lang="en-US" dirty="0"/>
              <a:t>Subtitle or text up to 8 lines</a:t>
            </a:r>
          </a:p>
          <a:p>
            <a:pPr lvl="0"/>
            <a:r>
              <a:rPr lang="en-US" dirty="0"/>
              <a:t>Subtitle or text up to 8 lines</a:t>
            </a:r>
          </a:p>
          <a:p>
            <a:pPr lvl="0"/>
            <a:r>
              <a:rPr lang="en-US" dirty="0"/>
              <a:t>Subtitle or text up to 8 lines</a:t>
            </a:r>
          </a:p>
          <a:p>
            <a:pPr lvl="0"/>
            <a:r>
              <a:rPr lang="en-US" dirty="0"/>
              <a:t>Subtitle or text up to 8 lines</a:t>
            </a:r>
          </a:p>
          <a:p>
            <a:pPr lvl="0"/>
            <a:r>
              <a:rPr lang="en-US" dirty="0"/>
              <a:t>Subtitle or text up to 8 lines</a:t>
            </a:r>
          </a:p>
          <a:p>
            <a:pPr lvl="0"/>
            <a:r>
              <a:rPr lang="en-US" dirty="0"/>
              <a:t>Subtitle or text up to 8 lines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1" name="Marcador de posición de imagen 3">
            <a:extLst>
              <a:ext uri="{FF2B5EF4-FFF2-40B4-BE49-F238E27FC236}">
                <a16:creationId xmlns:a16="http://schemas.microsoft.com/office/drawing/2014/main" id="{DA9B49BB-42E5-473F-BCC6-E7D70E76BE6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800600" y="342900"/>
            <a:ext cx="4356753" cy="3657995"/>
          </a:xfrm>
        </p:spPr>
        <p:txBody>
          <a:bodyPr/>
          <a:lstStyle/>
          <a:p>
            <a:r>
              <a:rPr lang="en-US" dirty="0"/>
              <a:t>Click on the icon to add an image</a:t>
            </a:r>
          </a:p>
        </p:txBody>
      </p:sp>
      <p:grpSp>
        <p:nvGrpSpPr>
          <p:cNvPr id="12" name="Grupo 11">
            <a:extLst>
              <a:ext uri="{FF2B5EF4-FFF2-40B4-BE49-F238E27FC236}">
                <a16:creationId xmlns:a16="http://schemas.microsoft.com/office/drawing/2014/main" id="{0948C23B-D7BA-4914-97FE-45FBCCA16136}"/>
              </a:ext>
            </a:extLst>
          </p:cNvPr>
          <p:cNvGrpSpPr/>
          <p:nvPr userDrawn="1"/>
        </p:nvGrpSpPr>
        <p:grpSpPr>
          <a:xfrm>
            <a:off x="280040" y="4300537"/>
            <a:ext cx="8603405" cy="525826"/>
            <a:chOff x="746774" y="12165400"/>
            <a:chExt cx="22942414" cy="1402202"/>
          </a:xfrm>
        </p:grpSpPr>
        <p:pic>
          <p:nvPicPr>
            <p:cNvPr id="13" name="Imagen 12">
              <a:extLst>
                <a:ext uri="{FF2B5EF4-FFF2-40B4-BE49-F238E27FC236}">
                  <a16:creationId xmlns:a16="http://schemas.microsoft.com/office/drawing/2014/main" id="{6AEC5D24-3D9D-41AE-A04E-D507D74D568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20287768" y="12165400"/>
              <a:ext cx="3401420" cy="1402202"/>
            </a:xfrm>
            <a:prstGeom prst="rect">
              <a:avLst/>
            </a:prstGeom>
          </p:spPr>
        </p:pic>
        <p:sp>
          <p:nvSpPr>
            <p:cNvPr id="14" name="CuadroTexto 13">
              <a:extLst>
                <a:ext uri="{FF2B5EF4-FFF2-40B4-BE49-F238E27FC236}">
                  <a16:creationId xmlns:a16="http://schemas.microsoft.com/office/drawing/2014/main" id="{52136004-F646-4F44-8A56-2A1822E26CB6}"/>
                </a:ext>
              </a:extLst>
            </p:cNvPr>
            <p:cNvSpPr txBox="1"/>
            <p:nvPr userDrawn="1"/>
          </p:nvSpPr>
          <p:spPr>
            <a:xfrm>
              <a:off x="746774" y="13042352"/>
              <a:ext cx="7326312" cy="469902"/>
            </a:xfrm>
            <a:prstGeom prst="rect">
              <a:avLst/>
            </a:prstGeom>
          </p:spPr>
          <p:txBody>
            <a:bodyPr vert="horz" lIns="0" tIns="0" rIns="0" bIns="0" rtlCol="0" anchor="b" anchorCtr="0"/>
            <a:lstStyle>
              <a:defPPr>
                <a:defRPr lang="en-US"/>
              </a:defPPr>
              <a:lvl1pPr>
                <a:defRPr sz="2000">
                  <a:solidFill>
                    <a:srgbClr val="DF0024"/>
                  </a:solidFill>
                  <a:cs typeface="Verdana"/>
                </a:defRPr>
              </a:lvl1pPr>
            </a:lstStyle>
            <a:p>
              <a:pPr lvl="0"/>
              <a:r>
                <a:rPr lang="es-ES" sz="750" dirty="0"/>
                <a:t>© GMV </a:t>
              </a:r>
              <a:r>
                <a:rPr lang="es-ES" sz="750" dirty="0" err="1"/>
                <a:t>Property</a:t>
              </a:r>
              <a:r>
                <a:rPr lang="es-ES" sz="750" dirty="0"/>
                <a:t> </a:t>
              </a:r>
              <a:r>
                <a:rPr lang="mr-IN" sz="750" dirty="0"/>
                <a:t>–</a:t>
              </a:r>
              <a:r>
                <a:rPr lang="es-ES" sz="750" dirty="0"/>
                <a:t> </a:t>
              </a:r>
              <a:r>
                <a:rPr lang="en-US" sz="750" dirty="0"/>
                <a:t>10/16/2019</a:t>
              </a:r>
              <a:r>
                <a:rPr lang="es-ES" sz="750" dirty="0"/>
                <a:t> - </a:t>
              </a:r>
              <a:r>
                <a:rPr lang="es-ES" sz="750" dirty="0" err="1"/>
                <a:t>All</a:t>
              </a:r>
              <a:r>
                <a:rPr lang="es-ES" sz="750" dirty="0"/>
                <a:t> </a:t>
              </a:r>
              <a:r>
                <a:rPr lang="es-ES" sz="750" dirty="0" err="1"/>
                <a:t>rights</a:t>
              </a:r>
              <a:r>
                <a:rPr lang="es-ES" sz="750" dirty="0"/>
                <a:t> </a:t>
              </a:r>
              <a:r>
                <a:rPr lang="es-ES" sz="750" dirty="0" err="1"/>
                <a:t>reserved</a:t>
              </a:r>
              <a:endParaRPr lang="en-US" sz="750" dirty="0"/>
            </a:p>
          </p:txBody>
        </p:sp>
      </p:grpSp>
    </p:spTree>
    <p:extLst>
      <p:ext uri="{BB962C8B-B14F-4D97-AF65-F5344CB8AC3E}">
        <p14:creationId xmlns:p14="http://schemas.microsoft.com/office/powerpoint/2010/main" val="279409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4" orient="horz" pos="756" userDrawn="1">
          <p15:clr>
            <a:srgbClr val="FBAE40"/>
          </p15:clr>
        </p15:guide>
        <p15:guide id="5" orient="horz" pos="1062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4 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2AAFE610-1806-4F41-9644-3EA838F17BE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2"/>
            <a:ext cx="9143709" cy="4000893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FB120B2-282D-4EB9-81B6-CE4002604B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0061" y="325329"/>
            <a:ext cx="3805885" cy="1303052"/>
          </a:xfrm>
        </p:spPr>
        <p:txBody>
          <a:bodyPr wrap="square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4 lines This is the second This is the third This is the fourth</a:t>
            </a:r>
            <a:r>
              <a:rPr lang="es-ES" dirty="0"/>
              <a:t>.</a:t>
            </a:r>
            <a:endParaRPr lang="en-US" dirty="0"/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BB4CE2EE-685E-406D-8EE4-9CFD7A940C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6219" y="1785938"/>
            <a:ext cx="4220900" cy="2057400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Subtitle or text up to 7 lines</a:t>
            </a:r>
          </a:p>
          <a:p>
            <a:pPr lvl="0"/>
            <a:r>
              <a:rPr lang="en-US" dirty="0"/>
              <a:t>Subtitle or text up to 7 lines</a:t>
            </a:r>
          </a:p>
          <a:p>
            <a:pPr lvl="0"/>
            <a:r>
              <a:rPr lang="en-US" dirty="0"/>
              <a:t>Subtitle or text up to 7 lines</a:t>
            </a:r>
          </a:p>
          <a:p>
            <a:pPr lvl="0"/>
            <a:r>
              <a:rPr lang="en-US" dirty="0"/>
              <a:t>Subtitle or text up to 7 lines</a:t>
            </a:r>
          </a:p>
          <a:p>
            <a:pPr lvl="0"/>
            <a:r>
              <a:rPr lang="en-US" dirty="0"/>
              <a:t>Subtitle or text up to 7 lines</a:t>
            </a:r>
          </a:p>
          <a:p>
            <a:pPr lvl="0"/>
            <a:r>
              <a:rPr lang="en-US" dirty="0"/>
              <a:t>Subtitle or text up to 7 lines</a:t>
            </a:r>
          </a:p>
          <a:p>
            <a:pPr lvl="0"/>
            <a:r>
              <a:rPr lang="en-US" dirty="0"/>
              <a:t>Subtitle or text up to 7 lines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grpSp>
        <p:nvGrpSpPr>
          <p:cNvPr id="11" name="Grupo 10">
            <a:extLst>
              <a:ext uri="{FF2B5EF4-FFF2-40B4-BE49-F238E27FC236}">
                <a16:creationId xmlns:a16="http://schemas.microsoft.com/office/drawing/2014/main" id="{D12FAD69-5BA3-4984-9001-C9B6360B432E}"/>
              </a:ext>
            </a:extLst>
          </p:cNvPr>
          <p:cNvGrpSpPr/>
          <p:nvPr userDrawn="1"/>
        </p:nvGrpSpPr>
        <p:grpSpPr>
          <a:xfrm>
            <a:off x="280040" y="4300537"/>
            <a:ext cx="8603405" cy="525826"/>
            <a:chOff x="746774" y="12165400"/>
            <a:chExt cx="22942414" cy="1402202"/>
          </a:xfrm>
        </p:grpSpPr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D72B597D-711D-4B72-832B-AFD13A8C1A6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20287768" y="12165400"/>
              <a:ext cx="3401420" cy="1402202"/>
            </a:xfrm>
            <a:prstGeom prst="rect">
              <a:avLst/>
            </a:prstGeom>
          </p:spPr>
        </p:pic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AAE2C561-9BD0-445A-9827-3D90775236C3}"/>
                </a:ext>
              </a:extLst>
            </p:cNvPr>
            <p:cNvSpPr txBox="1"/>
            <p:nvPr userDrawn="1"/>
          </p:nvSpPr>
          <p:spPr>
            <a:xfrm>
              <a:off x="746774" y="13042352"/>
              <a:ext cx="7326312" cy="469902"/>
            </a:xfrm>
            <a:prstGeom prst="rect">
              <a:avLst/>
            </a:prstGeom>
          </p:spPr>
          <p:txBody>
            <a:bodyPr vert="horz" lIns="0" tIns="0" rIns="0" bIns="0" rtlCol="0" anchor="b" anchorCtr="0"/>
            <a:lstStyle>
              <a:defPPr>
                <a:defRPr lang="en-US"/>
              </a:defPPr>
              <a:lvl1pPr>
                <a:defRPr sz="2000">
                  <a:solidFill>
                    <a:srgbClr val="DF0024"/>
                  </a:solidFill>
                  <a:cs typeface="Verdana"/>
                </a:defRPr>
              </a:lvl1pPr>
            </a:lstStyle>
            <a:p>
              <a:pPr lvl="0"/>
              <a:r>
                <a:rPr lang="es-ES" sz="750" dirty="0"/>
                <a:t>© GMV </a:t>
              </a:r>
              <a:r>
                <a:rPr lang="es-ES" sz="750" dirty="0" err="1"/>
                <a:t>Property</a:t>
              </a:r>
              <a:r>
                <a:rPr lang="es-ES" sz="750" dirty="0"/>
                <a:t> </a:t>
              </a:r>
              <a:r>
                <a:rPr lang="mr-IN" sz="750" dirty="0"/>
                <a:t>–</a:t>
              </a:r>
              <a:r>
                <a:rPr lang="es-ES" sz="750" dirty="0"/>
                <a:t> </a:t>
              </a:r>
              <a:r>
                <a:rPr lang="en-US" sz="750" dirty="0"/>
                <a:t>10/16/2019</a:t>
              </a:r>
              <a:r>
                <a:rPr lang="es-ES" sz="750" dirty="0"/>
                <a:t> - </a:t>
              </a:r>
              <a:r>
                <a:rPr lang="es-ES" sz="750" dirty="0" err="1"/>
                <a:t>All</a:t>
              </a:r>
              <a:r>
                <a:rPr lang="es-ES" sz="750" dirty="0"/>
                <a:t> </a:t>
              </a:r>
              <a:r>
                <a:rPr lang="es-ES" sz="750" dirty="0" err="1"/>
                <a:t>rights</a:t>
              </a:r>
              <a:r>
                <a:rPr lang="es-ES" sz="750" dirty="0"/>
                <a:t> </a:t>
              </a:r>
              <a:r>
                <a:rPr lang="es-ES" sz="750" dirty="0" err="1"/>
                <a:t>reserved</a:t>
              </a:r>
              <a:endParaRPr lang="en-US" sz="750" dirty="0"/>
            </a:p>
          </p:txBody>
        </p:sp>
      </p:grpSp>
    </p:spTree>
    <p:extLst>
      <p:ext uri="{BB962C8B-B14F-4D97-AF65-F5344CB8AC3E}">
        <p14:creationId xmlns:p14="http://schemas.microsoft.com/office/powerpoint/2010/main" val="4209527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3" orient="horz" pos="2412" userDrawn="1">
          <p15:clr>
            <a:srgbClr val="FBAE40"/>
          </p15:clr>
        </p15:guide>
        <p15:guide id="4" orient="horz" pos="936" userDrawn="1">
          <p15:clr>
            <a:srgbClr val="FBAE40"/>
          </p15:clr>
        </p15:guide>
        <p15:guide id="5" orient="horz" pos="1242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4 lines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2AAFE610-1806-4F41-9644-3EA838F17BE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2"/>
            <a:ext cx="9143709" cy="4000893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FB120B2-282D-4EB9-81B6-CE4002604B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0061" y="325329"/>
            <a:ext cx="3832888" cy="1303052"/>
          </a:xfrm>
        </p:spPr>
        <p:txBody>
          <a:bodyPr wrap="square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4 lines This is the second This is the third This is the fourth</a:t>
            </a:r>
            <a:r>
              <a:rPr lang="es-ES" dirty="0"/>
              <a:t>.</a:t>
            </a:r>
            <a:endParaRPr lang="en-US" dirty="0"/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BB4CE2EE-685E-406D-8EE4-9CFD7A940C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6219" y="1785938"/>
            <a:ext cx="4220900" cy="2057400"/>
          </a:xfrm>
        </p:spPr>
        <p:txBody>
          <a:bodyPr/>
          <a:lstStyle>
            <a:lvl1pPr marL="0" marR="0" indent="0" algn="l" defTabSz="456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Subtitle or text up to 7 lines</a:t>
            </a:r>
          </a:p>
          <a:p>
            <a:pPr lvl="0"/>
            <a:r>
              <a:rPr lang="en-US" dirty="0"/>
              <a:t>Subtitle or text up to 7 lines</a:t>
            </a:r>
          </a:p>
          <a:p>
            <a:pPr lvl="0"/>
            <a:r>
              <a:rPr lang="en-US" dirty="0"/>
              <a:t>Subtitle or text up to 7 lines</a:t>
            </a:r>
          </a:p>
          <a:p>
            <a:pPr lvl="0"/>
            <a:r>
              <a:rPr lang="en-US" dirty="0"/>
              <a:t>Subtitle or text up to 7 lines</a:t>
            </a:r>
          </a:p>
          <a:p>
            <a:pPr lvl="0"/>
            <a:r>
              <a:rPr lang="en-US" dirty="0"/>
              <a:t>Subtitle or text up to 7 lines</a:t>
            </a:r>
          </a:p>
          <a:p>
            <a:pPr lvl="0"/>
            <a:r>
              <a:rPr lang="en-US" dirty="0"/>
              <a:t>Subtitle or text up to 7 lines</a:t>
            </a:r>
          </a:p>
          <a:p>
            <a:pPr lvl="0"/>
            <a:r>
              <a:rPr lang="en-US" dirty="0"/>
              <a:t>Subtitle or text up to 7 lines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1" name="Marcador de posición de imagen 3">
            <a:extLst>
              <a:ext uri="{FF2B5EF4-FFF2-40B4-BE49-F238E27FC236}">
                <a16:creationId xmlns:a16="http://schemas.microsoft.com/office/drawing/2014/main" id="{4E46D439-6AEE-47FA-9815-6CEE3FF487F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800600" y="342900"/>
            <a:ext cx="4356753" cy="3657995"/>
          </a:xfrm>
        </p:spPr>
        <p:txBody>
          <a:bodyPr/>
          <a:lstStyle/>
          <a:p>
            <a:r>
              <a:rPr lang="en-US" dirty="0"/>
              <a:t>Click on the icon to add an image</a:t>
            </a:r>
          </a:p>
        </p:txBody>
      </p:sp>
      <p:grpSp>
        <p:nvGrpSpPr>
          <p:cNvPr id="12" name="Grupo 11">
            <a:extLst>
              <a:ext uri="{FF2B5EF4-FFF2-40B4-BE49-F238E27FC236}">
                <a16:creationId xmlns:a16="http://schemas.microsoft.com/office/drawing/2014/main" id="{3135E8F4-5228-4397-8B5B-C97E19BD51FA}"/>
              </a:ext>
            </a:extLst>
          </p:cNvPr>
          <p:cNvGrpSpPr/>
          <p:nvPr userDrawn="1"/>
        </p:nvGrpSpPr>
        <p:grpSpPr>
          <a:xfrm>
            <a:off x="280040" y="4300537"/>
            <a:ext cx="8603405" cy="525826"/>
            <a:chOff x="746774" y="12165400"/>
            <a:chExt cx="22942414" cy="1402202"/>
          </a:xfrm>
        </p:grpSpPr>
        <p:pic>
          <p:nvPicPr>
            <p:cNvPr id="13" name="Imagen 12">
              <a:extLst>
                <a:ext uri="{FF2B5EF4-FFF2-40B4-BE49-F238E27FC236}">
                  <a16:creationId xmlns:a16="http://schemas.microsoft.com/office/drawing/2014/main" id="{A444AAB5-4E91-4F14-BEDB-1D2B781C0AE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20287768" y="12165400"/>
              <a:ext cx="3401420" cy="1402202"/>
            </a:xfrm>
            <a:prstGeom prst="rect">
              <a:avLst/>
            </a:prstGeom>
          </p:spPr>
        </p:pic>
        <p:sp>
          <p:nvSpPr>
            <p:cNvPr id="14" name="CuadroTexto 13">
              <a:extLst>
                <a:ext uri="{FF2B5EF4-FFF2-40B4-BE49-F238E27FC236}">
                  <a16:creationId xmlns:a16="http://schemas.microsoft.com/office/drawing/2014/main" id="{7CAEAB61-AD58-48E8-BA75-246BB9C6CF03}"/>
                </a:ext>
              </a:extLst>
            </p:cNvPr>
            <p:cNvSpPr txBox="1"/>
            <p:nvPr userDrawn="1"/>
          </p:nvSpPr>
          <p:spPr>
            <a:xfrm>
              <a:off x="746774" y="13042352"/>
              <a:ext cx="7326312" cy="469902"/>
            </a:xfrm>
            <a:prstGeom prst="rect">
              <a:avLst/>
            </a:prstGeom>
          </p:spPr>
          <p:txBody>
            <a:bodyPr vert="horz" lIns="0" tIns="0" rIns="0" bIns="0" rtlCol="0" anchor="b" anchorCtr="0"/>
            <a:lstStyle>
              <a:defPPr>
                <a:defRPr lang="en-US"/>
              </a:defPPr>
              <a:lvl1pPr>
                <a:defRPr sz="2000">
                  <a:solidFill>
                    <a:srgbClr val="DF0024"/>
                  </a:solidFill>
                  <a:cs typeface="Verdana"/>
                </a:defRPr>
              </a:lvl1pPr>
            </a:lstStyle>
            <a:p>
              <a:pPr lvl="0"/>
              <a:r>
                <a:rPr lang="es-ES" sz="750" dirty="0"/>
                <a:t>© GMV </a:t>
              </a:r>
              <a:r>
                <a:rPr lang="es-ES" sz="750" dirty="0" err="1"/>
                <a:t>Property</a:t>
              </a:r>
              <a:r>
                <a:rPr lang="es-ES" sz="750" dirty="0"/>
                <a:t> </a:t>
              </a:r>
              <a:r>
                <a:rPr lang="mr-IN" sz="750" dirty="0"/>
                <a:t>–</a:t>
              </a:r>
              <a:r>
                <a:rPr lang="es-ES" sz="750" dirty="0"/>
                <a:t> </a:t>
              </a:r>
              <a:r>
                <a:rPr lang="en-US" sz="750" dirty="0"/>
                <a:t>10/16/2019</a:t>
              </a:r>
              <a:r>
                <a:rPr lang="es-ES" sz="750" dirty="0"/>
                <a:t> - </a:t>
              </a:r>
              <a:r>
                <a:rPr lang="es-ES" sz="750" dirty="0" err="1"/>
                <a:t>All</a:t>
              </a:r>
              <a:r>
                <a:rPr lang="es-ES" sz="750" dirty="0"/>
                <a:t> </a:t>
              </a:r>
              <a:r>
                <a:rPr lang="es-ES" sz="750" dirty="0" err="1"/>
                <a:t>rights</a:t>
              </a:r>
              <a:r>
                <a:rPr lang="es-ES" sz="750" dirty="0"/>
                <a:t> </a:t>
              </a:r>
              <a:r>
                <a:rPr lang="es-ES" sz="750" dirty="0" err="1"/>
                <a:t>reserved</a:t>
              </a:r>
              <a:endParaRPr lang="en-US" sz="750" dirty="0"/>
            </a:p>
          </p:txBody>
        </p:sp>
      </p:grpSp>
    </p:spTree>
    <p:extLst>
      <p:ext uri="{BB962C8B-B14F-4D97-AF65-F5344CB8AC3E}">
        <p14:creationId xmlns:p14="http://schemas.microsoft.com/office/powerpoint/2010/main" val="4009420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3" orient="horz" pos="2412" userDrawn="1">
          <p15:clr>
            <a:srgbClr val="FBAE40"/>
          </p15:clr>
        </p15:guide>
        <p15:guide id="4" orient="horz" pos="936" userDrawn="1">
          <p15:clr>
            <a:srgbClr val="FBAE40"/>
          </p15:clr>
        </p15:guide>
        <p15:guide id="5" orient="horz" pos="124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DE9C6DE-11CD-458A-A5A2-137E5F464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53" y="329330"/>
            <a:ext cx="8594297" cy="2993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Title Style for Pattern and Designs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56722F-C78E-466A-BB05-EA991279ED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4218" y="866518"/>
            <a:ext cx="8584032" cy="39340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First level general text style</a:t>
            </a:r>
            <a:endParaRPr lang="es-ES" dirty="0"/>
          </a:p>
          <a:p>
            <a:pPr lvl="1"/>
            <a:r>
              <a:rPr lang="es-ES" dirty="0"/>
              <a:t>General </a:t>
            </a:r>
            <a:r>
              <a:rPr lang="es-ES" dirty="0" err="1"/>
              <a:t>style</a:t>
            </a:r>
            <a:r>
              <a:rPr lang="es-ES" dirty="0"/>
              <a:t> </a:t>
            </a:r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2"/>
            <a:r>
              <a:rPr lang="es-ES" dirty="0"/>
              <a:t>General </a:t>
            </a:r>
            <a:r>
              <a:rPr lang="es-ES" dirty="0" err="1"/>
              <a:t>style</a:t>
            </a:r>
            <a:r>
              <a:rPr lang="es-ES" dirty="0"/>
              <a:t> </a:t>
            </a:r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3"/>
            <a:r>
              <a:rPr lang="es-ES" dirty="0" err="1"/>
              <a:t>Fourth</a:t>
            </a:r>
            <a:r>
              <a:rPr lang="es-ES" dirty="0"/>
              <a:t> </a:t>
            </a:r>
            <a:r>
              <a:rPr lang="es-ES" dirty="0" err="1"/>
              <a:t>level</a:t>
            </a:r>
            <a:r>
              <a:rPr lang="es-ES" dirty="0"/>
              <a:t> general </a:t>
            </a:r>
            <a:r>
              <a:rPr lang="es-ES" dirty="0" err="1"/>
              <a:t>style</a:t>
            </a:r>
            <a:endParaRPr lang="es-ES" dirty="0"/>
          </a:p>
          <a:p>
            <a:pPr lvl="4"/>
            <a:r>
              <a:rPr lang="es-ES" dirty="0"/>
              <a:t>General </a:t>
            </a:r>
            <a:r>
              <a:rPr lang="es-ES" dirty="0" err="1"/>
              <a:t>fifth</a:t>
            </a:r>
            <a:r>
              <a:rPr lang="es-ES" dirty="0"/>
              <a:t> </a:t>
            </a:r>
            <a:r>
              <a:rPr lang="es-ES" dirty="0" err="1"/>
              <a:t>level</a:t>
            </a:r>
            <a:r>
              <a:rPr lang="es-ES" dirty="0"/>
              <a:t> </a:t>
            </a:r>
            <a:r>
              <a:rPr lang="es-ES" dirty="0" err="1"/>
              <a:t>style</a:t>
            </a:r>
            <a:endParaRPr lang="en-US" dirty="0"/>
          </a:p>
        </p:txBody>
      </p:sp>
      <p:sp>
        <p:nvSpPr>
          <p:cNvPr id="8" name="CuadroTexto 7" hidden="1">
            <a:extLst>
              <a:ext uri="{FF2B5EF4-FFF2-40B4-BE49-F238E27FC236}">
                <a16:creationId xmlns:a16="http://schemas.microsoft.com/office/drawing/2014/main" id="{213969F6-A929-4562-8B60-4ED6529C30E3}"/>
              </a:ext>
            </a:extLst>
          </p:cNvPr>
          <p:cNvSpPr txBox="1"/>
          <p:nvPr userDrawn="1"/>
        </p:nvSpPr>
        <p:spPr>
          <a:xfrm>
            <a:off x="280040" y="4890882"/>
            <a:ext cx="2747367" cy="17621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>
              <a:defRPr sz="2000">
                <a:solidFill>
                  <a:srgbClr val="DF0024"/>
                </a:solidFill>
                <a:cs typeface="Verdana"/>
              </a:defRPr>
            </a:lvl1pPr>
          </a:lstStyle>
          <a:p>
            <a:pPr lvl="0"/>
            <a:r>
              <a:rPr lang="es-ES" sz="750"/>
              <a:t>© GMV Property </a:t>
            </a:r>
            <a:r>
              <a:rPr lang="mr-IN" sz="750"/>
              <a:t>–</a:t>
            </a:r>
            <a:r>
              <a:rPr lang="es-ES" sz="750"/>
              <a:t> 23/9/19 - All rights reserved</a:t>
            </a:r>
            <a:endParaRPr lang="en-US" sz="750"/>
          </a:p>
        </p:txBody>
      </p:sp>
    </p:spTree>
    <p:extLst>
      <p:ext uri="{BB962C8B-B14F-4D97-AF65-F5344CB8AC3E}">
        <p14:creationId xmlns:p14="http://schemas.microsoft.com/office/powerpoint/2010/main" val="4290370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0" r:id="rId2"/>
    <p:sldLayoutId id="2147483669" r:id="rId3"/>
    <p:sldLayoutId id="2147483671" r:id="rId4"/>
    <p:sldLayoutId id="2147483672" r:id="rId5"/>
    <p:sldLayoutId id="2147483673" r:id="rId6"/>
    <p:sldLayoutId id="2147483675" r:id="rId7"/>
    <p:sldLayoutId id="2147483674" r:id="rId8"/>
    <p:sldLayoutId id="2147483676" r:id="rId9"/>
    <p:sldLayoutId id="2147483680" r:id="rId10"/>
    <p:sldLayoutId id="2147483679" r:id="rId11"/>
    <p:sldLayoutId id="2147483655" r:id="rId12"/>
    <p:sldLayoutId id="2147483687" r:id="rId13"/>
    <p:sldLayoutId id="2147483681" r:id="rId14"/>
    <p:sldLayoutId id="2147483683" r:id="rId15"/>
    <p:sldLayoutId id="2147483657" r:id="rId16"/>
    <p:sldLayoutId id="2147483682" r:id="rId17"/>
    <p:sldLayoutId id="2147483688" r:id="rId18"/>
    <p:sldLayoutId id="2147483686" r:id="rId19"/>
    <p:sldLayoutId id="2147483685" r:id="rId20"/>
    <p:sldLayoutId id="2147483701" r:id="rId21"/>
    <p:sldLayoutId id="2147483702" r:id="rId22"/>
    <p:sldLayoutId id="2147483703" r:id="rId23"/>
    <p:sldLayoutId id="2147483704" r:id="rId24"/>
    <p:sldLayoutId id="2147483705" r:id="rId25"/>
    <p:sldLayoutId id="2147483706" r:id="rId26"/>
    <p:sldLayoutId id="2147483707" r:id="rId27"/>
    <p:sldLayoutId id="2147483708" r:id="rId28"/>
    <p:sldLayoutId id="2147483709" r:id="rId29"/>
    <p:sldLayoutId id="2147483710" r:id="rId30"/>
    <p:sldLayoutId id="2147483711" r:id="rId31"/>
    <p:sldLayoutId id="2147483712" r:id="rId32"/>
    <p:sldLayoutId id="2147483713" r:id="rId33"/>
    <p:sldLayoutId id="2147483714" r:id="rId34"/>
    <p:sldLayoutId id="2147483715" r:id="rId35"/>
    <p:sldLayoutId id="2147483716" r:id="rId36"/>
    <p:sldLayoutId id="2147483717" r:id="rId3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hf hdr="0" ftr="0" dt="0"/>
  <p:txStyles>
    <p:titleStyle>
      <a:lvl1pPr algn="l" defTabSz="456850" rtl="0" eaLnBrk="1" latinLnBrk="0" hangingPunct="1">
        <a:lnSpc>
          <a:spcPts val="2429"/>
        </a:lnSpc>
        <a:spcBef>
          <a:spcPts val="576"/>
        </a:spcBef>
        <a:buNone/>
        <a:defRPr sz="2399" b="1" kern="1200">
          <a:solidFill>
            <a:srgbClr val="DF0024"/>
          </a:solidFill>
          <a:latin typeface="+mj-lt"/>
          <a:ea typeface="+mj-ea"/>
          <a:cs typeface="Arial"/>
        </a:defRPr>
      </a:lvl1pPr>
    </p:titleStyle>
    <p:bodyStyle>
      <a:lvl1pPr marL="0" indent="0" algn="l" defTabSz="456850" rtl="0" eaLnBrk="1" latinLnBrk="0" hangingPunct="1">
        <a:spcBef>
          <a:spcPct val="20000"/>
        </a:spcBef>
        <a:buFont typeface="Arial"/>
        <a:buNone/>
        <a:defRPr sz="1499" kern="1200">
          <a:solidFill>
            <a:srgbClr val="666666"/>
          </a:solidFill>
          <a:latin typeface="+mn-lt"/>
          <a:ea typeface="+mn-ea"/>
          <a:cs typeface="Arial"/>
        </a:defRPr>
      </a:lvl1pPr>
      <a:lvl2pPr marL="0" indent="0" algn="l" defTabSz="456850" rtl="0" eaLnBrk="1" latinLnBrk="0" hangingPunct="1">
        <a:spcBef>
          <a:spcPct val="20000"/>
        </a:spcBef>
        <a:buFont typeface="Arial"/>
        <a:buNone/>
        <a:defRPr sz="1500" b="1" kern="1200">
          <a:solidFill>
            <a:srgbClr val="860001"/>
          </a:solidFill>
          <a:latin typeface="+mn-lt"/>
          <a:ea typeface="+mn-ea"/>
          <a:cs typeface="Arial"/>
        </a:defRPr>
      </a:lvl2pPr>
      <a:lvl3pPr marL="0" indent="0" algn="l" defTabSz="456850" rtl="0" eaLnBrk="1" latinLnBrk="0" hangingPunct="1">
        <a:spcBef>
          <a:spcPts val="324"/>
        </a:spcBef>
        <a:buFont typeface="Arial"/>
        <a:buNone/>
        <a:defRPr lang="es-ES" sz="1350" b="0" kern="1200" baseline="0">
          <a:solidFill>
            <a:srgbClr val="666666"/>
          </a:solidFill>
          <a:latin typeface="+mn-lt"/>
          <a:ea typeface="+mn-ea"/>
          <a:cs typeface="Arial"/>
        </a:defRPr>
      </a:lvl3pPr>
      <a:lvl4pPr marL="0" indent="0" algn="l" defTabSz="456850" rtl="0" eaLnBrk="1" latinLnBrk="0" hangingPunct="1">
        <a:spcBef>
          <a:spcPts val="9"/>
        </a:spcBef>
        <a:buFont typeface="Arial"/>
        <a:buNone/>
        <a:defRPr sz="1350" b="1" kern="1200">
          <a:solidFill>
            <a:srgbClr val="646464"/>
          </a:solidFill>
          <a:latin typeface="+mn-lt"/>
          <a:ea typeface="+mn-ea"/>
          <a:cs typeface="Arial"/>
        </a:defRPr>
      </a:lvl4pPr>
      <a:lvl5pPr marL="135000" indent="-135000" algn="l" defTabSz="456850" rtl="0" eaLnBrk="1" latinLnBrk="0" hangingPunct="1">
        <a:spcBef>
          <a:spcPts val="9"/>
        </a:spcBef>
        <a:buFont typeface="Arial" panose="020B0604020202020204" pitchFamily="34" charset="0"/>
        <a:buChar char="•"/>
        <a:defRPr sz="1350" kern="1200">
          <a:solidFill>
            <a:srgbClr val="646464"/>
          </a:solidFill>
          <a:latin typeface="+mn-lt"/>
          <a:ea typeface="+mn-ea"/>
          <a:cs typeface="Arial"/>
        </a:defRPr>
      </a:lvl5pPr>
      <a:lvl6pPr marL="2512673" indent="-228424" algn="l" defTabSz="456850" rtl="0" eaLnBrk="1" latinLnBrk="0" hangingPunct="1">
        <a:spcBef>
          <a:spcPct val="20000"/>
        </a:spcBef>
        <a:buFont typeface="Arial"/>
        <a:buChar char="•"/>
        <a:defRPr sz="1986" kern="1200">
          <a:solidFill>
            <a:schemeClr val="tx1"/>
          </a:solidFill>
          <a:latin typeface="+mn-lt"/>
          <a:ea typeface="+mn-ea"/>
          <a:cs typeface="+mn-cs"/>
        </a:defRPr>
      </a:lvl6pPr>
      <a:lvl7pPr marL="2969522" indent="-228424" algn="l" defTabSz="456850" rtl="0" eaLnBrk="1" latinLnBrk="0" hangingPunct="1">
        <a:spcBef>
          <a:spcPct val="20000"/>
        </a:spcBef>
        <a:buFont typeface="Arial"/>
        <a:buChar char="•"/>
        <a:defRPr sz="1986" kern="1200">
          <a:solidFill>
            <a:schemeClr val="tx1"/>
          </a:solidFill>
          <a:latin typeface="+mn-lt"/>
          <a:ea typeface="+mn-ea"/>
          <a:cs typeface="+mn-cs"/>
        </a:defRPr>
      </a:lvl7pPr>
      <a:lvl8pPr marL="3426372" indent="-228424" algn="l" defTabSz="456850" rtl="0" eaLnBrk="1" latinLnBrk="0" hangingPunct="1">
        <a:spcBef>
          <a:spcPct val="20000"/>
        </a:spcBef>
        <a:buFont typeface="Arial"/>
        <a:buChar char="•"/>
        <a:defRPr sz="1986" kern="1200">
          <a:solidFill>
            <a:schemeClr val="tx1"/>
          </a:solidFill>
          <a:latin typeface="+mn-lt"/>
          <a:ea typeface="+mn-ea"/>
          <a:cs typeface="+mn-cs"/>
        </a:defRPr>
      </a:lvl8pPr>
      <a:lvl9pPr marL="3883221" indent="-228424" algn="l" defTabSz="456850" rtl="0" eaLnBrk="1" latinLnBrk="0" hangingPunct="1">
        <a:spcBef>
          <a:spcPct val="20000"/>
        </a:spcBef>
        <a:buFont typeface="Arial"/>
        <a:buChar char="•"/>
        <a:defRPr sz="19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6850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6850" algn="l" defTabSz="456850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3699" algn="l" defTabSz="456850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0549" algn="l" defTabSz="456850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7398" algn="l" defTabSz="456850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4248" algn="l" defTabSz="456850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1098" algn="l" defTabSz="456850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7948" algn="l" defTabSz="456850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4797" algn="l" defTabSz="456850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26" userDrawn="1">
          <p15:clr>
            <a:srgbClr val="F26B43"/>
          </p15:clr>
        </p15:guide>
        <p15:guide id="2" pos="2934" userDrawn="1">
          <p15:clr>
            <a:srgbClr val="F26B43"/>
          </p15:clr>
        </p15:guide>
        <p15:guide id="3" pos="990" userDrawn="1">
          <p15:clr>
            <a:srgbClr val="F26B43"/>
          </p15:clr>
        </p15:guide>
        <p15:guide id="4" pos="3744" userDrawn="1">
          <p15:clr>
            <a:srgbClr val="F26B43"/>
          </p15:clr>
        </p15:guide>
        <p15:guide id="5" pos="3852" userDrawn="1">
          <p15:clr>
            <a:srgbClr val="F26B43"/>
          </p15:clr>
        </p15:guide>
        <p15:guide id="6" pos="4662" userDrawn="1">
          <p15:clr>
            <a:srgbClr val="F26B43"/>
          </p15:clr>
        </p15:guide>
        <p15:guide id="7" pos="1098" userDrawn="1">
          <p15:clr>
            <a:srgbClr val="F26B43"/>
          </p15:clr>
        </p15:guide>
        <p15:guide id="8" pos="2016" userDrawn="1">
          <p15:clr>
            <a:srgbClr val="F26B43"/>
          </p15:clr>
        </p15:guide>
        <p15:guide id="9" pos="1908" userDrawn="1">
          <p15:clr>
            <a:srgbClr val="F26B43"/>
          </p15:clr>
        </p15:guide>
        <p15:guide id="10" pos="4770" userDrawn="1">
          <p15:clr>
            <a:srgbClr val="F26B43"/>
          </p15:clr>
        </p15:guide>
        <p15:guide id="16" orient="horz" pos="3024" userDrawn="1">
          <p15:clr>
            <a:srgbClr val="F26B43"/>
          </p15:clr>
        </p15:guide>
        <p15:guide id="18" orient="horz" pos="216" userDrawn="1">
          <p15:clr>
            <a:srgbClr val="9FCC3B"/>
          </p15:clr>
        </p15:guide>
        <p15:guide id="19" orient="horz" pos="360" userDrawn="1">
          <p15:clr>
            <a:srgbClr val="F26B43"/>
          </p15:clr>
        </p15:guide>
        <p15:guide id="20" pos="180" userDrawn="1">
          <p15:clr>
            <a:srgbClr val="F26B43"/>
          </p15:clr>
        </p15:guide>
        <p15:guide id="21" pos="5580" userDrawn="1">
          <p15:clr>
            <a:srgbClr val="F26B43"/>
          </p15:clr>
        </p15:guide>
        <p15:guide id="22" orient="horz" pos="66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17FCB2D-5CC2-C0B2-546C-3442B8D85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400" dirty="0" err="1"/>
              <a:t>gRPC</a:t>
            </a:r>
            <a:r>
              <a:rPr lang="es-ES" sz="2400" dirty="0"/>
              <a:t> as Cross Support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93397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3356224-3B0C-4AB1-A810-6C2FC6762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Proposed Use Case</a:t>
            </a:r>
            <a:endParaRPr lang="en-D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08131A-C76A-4F0B-8A9F-E9CBE640474D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pPr algn="l">
              <a:spcBef>
                <a:spcPts val="0"/>
              </a:spcBef>
            </a:pPr>
            <a:r>
              <a:rPr lang="en-US"/>
              <a:t>© GMV Property – All rights reserved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412DC33-66AE-77A8-4CE6-A4ADD0AAF970}"/>
              </a:ext>
            </a:extLst>
          </p:cNvPr>
          <p:cNvSpPr/>
          <p:nvPr/>
        </p:nvSpPr>
        <p:spPr>
          <a:xfrm>
            <a:off x="2736787" y="726785"/>
            <a:ext cx="2553925" cy="86409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Satellite</a:t>
            </a: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36C7EA14-FBA3-92FF-64D6-AEE8A3FEF0F2}"/>
              </a:ext>
            </a:extLst>
          </p:cNvPr>
          <p:cNvSpPr/>
          <p:nvPr/>
        </p:nvSpPr>
        <p:spPr>
          <a:xfrm>
            <a:off x="2736787" y="1590881"/>
            <a:ext cx="629729" cy="1152128"/>
          </a:xfrm>
          <a:prstGeom prst="downArrow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EF67DDC9-3D0C-491E-072C-D52485241FB5}"/>
              </a:ext>
            </a:extLst>
          </p:cNvPr>
          <p:cNvSpPr/>
          <p:nvPr/>
        </p:nvSpPr>
        <p:spPr>
          <a:xfrm>
            <a:off x="4660984" y="1590881"/>
            <a:ext cx="629729" cy="1152128"/>
          </a:xfrm>
          <a:prstGeom prst="down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EEF0C3-B40B-5156-5225-8B7E5A7FC360}"/>
              </a:ext>
            </a:extLst>
          </p:cNvPr>
          <p:cNvSpPr txBox="1"/>
          <p:nvPr/>
        </p:nvSpPr>
        <p:spPr>
          <a:xfrm>
            <a:off x="1710333" y="1683102"/>
            <a:ext cx="12336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/>
              <a:t>TTC </a:t>
            </a:r>
          </a:p>
          <a:p>
            <a:pPr algn="ctr"/>
            <a:r>
              <a:rPr lang="de-DE" dirty="0"/>
              <a:t>(X-Band)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D7A6741-CCE6-9EAC-84F7-7D38E7C12726}"/>
              </a:ext>
            </a:extLst>
          </p:cNvPr>
          <p:cNvSpPr txBox="1"/>
          <p:nvPr/>
        </p:nvSpPr>
        <p:spPr>
          <a:xfrm>
            <a:off x="4788024" y="1584575"/>
            <a:ext cx="25539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Payload</a:t>
            </a:r>
          </a:p>
          <a:p>
            <a:pPr algn="ctr"/>
            <a:r>
              <a:rPr lang="de-DE" dirty="0"/>
              <a:t>(Ka-Band, with ACM)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662816C-F569-52A3-6E89-2E8ABC95BA03}"/>
              </a:ext>
            </a:extLst>
          </p:cNvPr>
          <p:cNvSpPr/>
          <p:nvPr/>
        </p:nvSpPr>
        <p:spPr>
          <a:xfrm>
            <a:off x="4530999" y="2750410"/>
            <a:ext cx="855746" cy="864096"/>
          </a:xfrm>
          <a:prstGeom prst="rect">
            <a:avLst/>
          </a:prstGeom>
          <a:solidFill>
            <a:srgbClr val="52B3A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CFDP</a:t>
            </a:r>
          </a:p>
        </p:txBody>
      </p:sp>
      <p:sp>
        <p:nvSpPr>
          <p:cNvPr id="12" name="Flowchart: Magnetic Disk 11">
            <a:extLst>
              <a:ext uri="{FF2B5EF4-FFF2-40B4-BE49-F238E27FC236}">
                <a16:creationId xmlns:a16="http://schemas.microsoft.com/office/drawing/2014/main" id="{9433DB4E-538C-83C5-9954-C6064299C426}"/>
              </a:ext>
            </a:extLst>
          </p:cNvPr>
          <p:cNvSpPr/>
          <p:nvPr/>
        </p:nvSpPr>
        <p:spPr>
          <a:xfrm>
            <a:off x="6444208" y="2795175"/>
            <a:ext cx="1440160" cy="792088"/>
          </a:xfrm>
          <a:prstGeom prst="flowChartMagneticDisk">
            <a:avLst/>
          </a:prstGeom>
          <a:solidFill>
            <a:srgbClr val="52B3A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Filestore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34501776-A69F-2EDA-FBF8-C1676AF28FD7}"/>
              </a:ext>
            </a:extLst>
          </p:cNvPr>
          <p:cNvSpPr/>
          <p:nvPr/>
        </p:nvSpPr>
        <p:spPr>
          <a:xfrm>
            <a:off x="5386745" y="2940142"/>
            <a:ext cx="978408" cy="484632"/>
          </a:xfrm>
          <a:prstGeom prst="rightArrow">
            <a:avLst/>
          </a:prstGeom>
          <a:solidFill>
            <a:srgbClr val="52B3A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CDAB07C-094D-3956-022E-C7C5D156A8E6}"/>
              </a:ext>
            </a:extLst>
          </p:cNvPr>
          <p:cNvSpPr/>
          <p:nvPr/>
        </p:nvSpPr>
        <p:spPr>
          <a:xfrm>
            <a:off x="2669228" y="3052719"/>
            <a:ext cx="742735" cy="1634506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MCS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E9B12CD6-024B-163D-F86B-D33CC701D8CA}"/>
              </a:ext>
            </a:extLst>
          </p:cNvPr>
          <p:cNvSpPr/>
          <p:nvPr/>
        </p:nvSpPr>
        <p:spPr>
          <a:xfrm rot="10800000">
            <a:off x="3479523" y="2943796"/>
            <a:ext cx="1051475" cy="484632"/>
          </a:xfrm>
          <a:prstGeom prst="rightArrow">
            <a:avLst/>
          </a:prstGeom>
          <a:solidFill>
            <a:srgbClr val="52B3A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8BEEBA9-96F3-A18A-0453-136A0B9DA56B}"/>
              </a:ext>
            </a:extLst>
          </p:cNvPr>
          <p:cNvSpPr txBox="1"/>
          <p:nvPr/>
        </p:nvSpPr>
        <p:spPr>
          <a:xfrm>
            <a:off x="3650920" y="3052719"/>
            <a:ext cx="9044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200" dirty="0"/>
              <a:t>ACK/NAK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BC4F21A-9083-24EE-8F1E-EDFBFD777D39}"/>
              </a:ext>
            </a:extLst>
          </p:cNvPr>
          <p:cNvSpPr/>
          <p:nvPr/>
        </p:nvSpPr>
        <p:spPr>
          <a:xfrm>
            <a:off x="4488942" y="4062967"/>
            <a:ext cx="1193730" cy="664840"/>
          </a:xfrm>
          <a:prstGeom prst="rect">
            <a:avLst/>
          </a:prstGeom>
          <a:solidFill>
            <a:srgbClr val="52B3A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Payload</a:t>
            </a:r>
          </a:p>
          <a:p>
            <a:pPr algn="ctr"/>
            <a:r>
              <a:rPr lang="de-DE" dirty="0"/>
              <a:t>MCS </a:t>
            </a:r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7374E68A-97EB-DF70-0605-9BE37730EB55}"/>
              </a:ext>
            </a:extLst>
          </p:cNvPr>
          <p:cNvSpPr/>
          <p:nvPr/>
        </p:nvSpPr>
        <p:spPr>
          <a:xfrm>
            <a:off x="3411962" y="4162820"/>
            <a:ext cx="1061441" cy="484632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4FF0DF2-9715-2949-4105-87B61A0A17BE}"/>
              </a:ext>
            </a:extLst>
          </p:cNvPr>
          <p:cNvSpPr txBox="1"/>
          <p:nvPr/>
        </p:nvSpPr>
        <p:spPr>
          <a:xfrm>
            <a:off x="3411962" y="3661382"/>
            <a:ext cx="1061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200" dirty="0"/>
              <a:t>DeComm </a:t>
            </a:r>
          </a:p>
          <a:p>
            <a:pPr algn="ctr"/>
            <a:r>
              <a:rPr lang="de-DE" sz="1200" dirty="0"/>
              <a:t>Parameters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C13E75D-D87D-D8E8-A820-DE85A71E0FDA}"/>
              </a:ext>
            </a:extLst>
          </p:cNvPr>
          <p:cNvCxnSpPr>
            <a:stCxn id="23" idx="2"/>
          </p:cNvCxnSpPr>
          <p:nvPr/>
        </p:nvCxnSpPr>
        <p:spPr>
          <a:xfrm>
            <a:off x="3942684" y="4123047"/>
            <a:ext cx="0" cy="1522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4996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38FB6B-907B-23F0-D4DB-E0FE2B9787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75A481D-E73E-B851-DDF5-445013D96992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4716016" y="1314589"/>
            <a:ext cx="0" cy="2725163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2">
            <a:extLst>
              <a:ext uri="{FF2B5EF4-FFF2-40B4-BE49-F238E27FC236}">
                <a16:creationId xmlns:a16="http://schemas.microsoft.com/office/drawing/2014/main" id="{143B673C-0BA9-4A2B-94C2-F96E2616C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gRPC Basics</a:t>
            </a:r>
            <a:endParaRPr lang="en-D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4998BB-F3A4-1CFA-D74D-F2FB5A03BF9F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pPr algn="l">
              <a:spcBef>
                <a:spcPts val="0"/>
              </a:spcBef>
            </a:pPr>
            <a:r>
              <a:rPr lang="en-US"/>
              <a:t>© GMV Property – All rights reserved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B02BE3A-89C6-CF8A-BE00-1694C404F048}"/>
              </a:ext>
            </a:extLst>
          </p:cNvPr>
          <p:cNvSpPr/>
          <p:nvPr/>
        </p:nvSpPr>
        <p:spPr>
          <a:xfrm>
            <a:off x="3995936" y="1621140"/>
            <a:ext cx="1440160" cy="384193"/>
          </a:xfrm>
          <a:prstGeom prst="rect">
            <a:avLst/>
          </a:prstGeom>
          <a:solidFill>
            <a:srgbClr val="52B3A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User Request Made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4E0166-DF50-D4F4-0B2A-B9E128A4F6EF}"/>
              </a:ext>
            </a:extLst>
          </p:cNvPr>
          <p:cNvSpPr/>
          <p:nvPr/>
        </p:nvSpPr>
        <p:spPr>
          <a:xfrm>
            <a:off x="4103948" y="943408"/>
            <a:ext cx="1224136" cy="371181"/>
          </a:xfrm>
          <a:prstGeom prst="rect">
            <a:avLst/>
          </a:prstGeom>
          <a:solidFill>
            <a:srgbClr val="52B3A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User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AAAD45E-76BF-AF4E-FA1D-8CFD133DF416}"/>
              </a:ext>
            </a:extLst>
          </p:cNvPr>
          <p:cNvCxnSpPr>
            <a:cxnSpLocks/>
            <a:stCxn id="12" idx="2"/>
          </p:cNvCxnSpPr>
          <p:nvPr/>
        </p:nvCxnSpPr>
        <p:spPr>
          <a:xfrm>
            <a:off x="7812360" y="1314589"/>
            <a:ext cx="0" cy="2725163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D90C5E25-7A61-606A-5F1A-BB73B14F42A4}"/>
              </a:ext>
            </a:extLst>
          </p:cNvPr>
          <p:cNvSpPr/>
          <p:nvPr/>
        </p:nvSpPr>
        <p:spPr>
          <a:xfrm>
            <a:off x="7092280" y="1621140"/>
            <a:ext cx="1440160" cy="384193"/>
          </a:xfrm>
          <a:prstGeom prst="rect">
            <a:avLst/>
          </a:prstGeom>
          <a:solidFill>
            <a:srgbClr val="52B3A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Received and processed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C567DE-1792-73AE-3FC4-7088CFFBC0D2}"/>
              </a:ext>
            </a:extLst>
          </p:cNvPr>
          <p:cNvSpPr/>
          <p:nvPr/>
        </p:nvSpPr>
        <p:spPr>
          <a:xfrm>
            <a:off x="7200292" y="943408"/>
            <a:ext cx="1224136" cy="371181"/>
          </a:xfrm>
          <a:prstGeom prst="rect">
            <a:avLst/>
          </a:prstGeom>
          <a:solidFill>
            <a:srgbClr val="52B3A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Provider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D195716-4E34-7FC5-AD99-F2333779FF90}"/>
              </a:ext>
            </a:extLst>
          </p:cNvPr>
          <p:cNvSpPr/>
          <p:nvPr/>
        </p:nvSpPr>
        <p:spPr>
          <a:xfrm>
            <a:off x="7092280" y="2139702"/>
            <a:ext cx="1440160" cy="1251978"/>
          </a:xfrm>
          <a:prstGeom prst="rect">
            <a:avLst/>
          </a:prstGeom>
          <a:solidFill>
            <a:srgbClr val="52B3A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„Real-Time“/on-change data provided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775B1AC-931C-D7B1-605A-E84F070F0787}"/>
              </a:ext>
            </a:extLst>
          </p:cNvPr>
          <p:cNvSpPr/>
          <p:nvPr/>
        </p:nvSpPr>
        <p:spPr>
          <a:xfrm>
            <a:off x="3995936" y="2140576"/>
            <a:ext cx="1440160" cy="1179290"/>
          </a:xfrm>
          <a:prstGeom prst="rect">
            <a:avLst/>
          </a:prstGeom>
          <a:solidFill>
            <a:srgbClr val="52B3A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Data Received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1BA7DCE-D8EE-B54F-97B9-D904BA9CD703}"/>
              </a:ext>
            </a:extLst>
          </p:cNvPr>
          <p:cNvSpPr/>
          <p:nvPr/>
        </p:nvSpPr>
        <p:spPr>
          <a:xfrm>
            <a:off x="3995936" y="3696574"/>
            <a:ext cx="1440160" cy="391720"/>
          </a:xfrm>
          <a:prstGeom prst="rect">
            <a:avLst/>
          </a:prstGeom>
          <a:solidFill>
            <a:srgbClr val="52B3A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Session Closed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9610E1A-2A49-126C-8BA3-AE0614AF5581}"/>
              </a:ext>
            </a:extLst>
          </p:cNvPr>
          <p:cNvSpPr/>
          <p:nvPr/>
        </p:nvSpPr>
        <p:spPr>
          <a:xfrm>
            <a:off x="7092280" y="3696574"/>
            <a:ext cx="1440160" cy="391720"/>
          </a:xfrm>
          <a:prstGeom prst="rect">
            <a:avLst/>
          </a:prstGeom>
          <a:solidFill>
            <a:srgbClr val="52B3A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Session Closed</a:t>
            </a: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DA60F10E-0C22-CAB8-B1F8-4F226509851E}"/>
              </a:ext>
            </a:extLst>
          </p:cNvPr>
          <p:cNvSpPr/>
          <p:nvPr/>
        </p:nvSpPr>
        <p:spPr>
          <a:xfrm>
            <a:off x="5616115" y="1698310"/>
            <a:ext cx="1368152" cy="288032"/>
          </a:xfrm>
          <a:prstGeom prst="rightArrow">
            <a:avLst/>
          </a:prstGeom>
          <a:solidFill>
            <a:srgbClr val="52B3A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1994D510-B95E-2936-0D15-2BBBDFDABE1E}"/>
              </a:ext>
            </a:extLst>
          </p:cNvPr>
          <p:cNvSpPr/>
          <p:nvPr/>
        </p:nvSpPr>
        <p:spPr>
          <a:xfrm rot="10800000">
            <a:off x="5580112" y="2139702"/>
            <a:ext cx="1368152" cy="288032"/>
          </a:xfrm>
          <a:prstGeom prst="rightArrow">
            <a:avLst/>
          </a:prstGeom>
          <a:solidFill>
            <a:srgbClr val="52B3A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35869D0D-A117-A788-0614-5BA9379B4772}"/>
              </a:ext>
            </a:extLst>
          </p:cNvPr>
          <p:cNvSpPr/>
          <p:nvPr/>
        </p:nvSpPr>
        <p:spPr>
          <a:xfrm rot="10800000">
            <a:off x="5580112" y="2437079"/>
            <a:ext cx="1368152" cy="288032"/>
          </a:xfrm>
          <a:prstGeom prst="rightArrow">
            <a:avLst/>
          </a:prstGeom>
          <a:solidFill>
            <a:srgbClr val="52B3A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E2DCC5A6-F3B2-9979-4FB2-AB864B5ABF30}"/>
              </a:ext>
            </a:extLst>
          </p:cNvPr>
          <p:cNvSpPr/>
          <p:nvPr/>
        </p:nvSpPr>
        <p:spPr>
          <a:xfrm rot="10800000">
            <a:off x="5580112" y="2734456"/>
            <a:ext cx="1368152" cy="288032"/>
          </a:xfrm>
          <a:prstGeom prst="rightArrow">
            <a:avLst/>
          </a:prstGeom>
          <a:solidFill>
            <a:srgbClr val="52B3A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1F53A216-36E9-DE6A-8276-5203E6136315}"/>
              </a:ext>
            </a:extLst>
          </p:cNvPr>
          <p:cNvSpPr/>
          <p:nvPr/>
        </p:nvSpPr>
        <p:spPr>
          <a:xfrm rot="10800000">
            <a:off x="5580112" y="3031833"/>
            <a:ext cx="1368152" cy="288032"/>
          </a:xfrm>
          <a:prstGeom prst="rightArrow">
            <a:avLst/>
          </a:prstGeom>
          <a:solidFill>
            <a:srgbClr val="52B3A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Text Placeholder 1">
            <a:extLst>
              <a:ext uri="{FF2B5EF4-FFF2-40B4-BE49-F238E27FC236}">
                <a16:creationId xmlns:a16="http://schemas.microsoft.com/office/drawing/2014/main" id="{EF7D0A02-DC08-B9C5-520D-CD7FF834C36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76753" y="745958"/>
            <a:ext cx="3431151" cy="3882968"/>
          </a:xfrm>
        </p:spPr>
        <p:txBody>
          <a:bodyPr/>
          <a:lstStyle/>
          <a:p>
            <a:pPr marL="171450" indent="-171450" defTabSz="457124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1600" dirty="0"/>
              <a:t>Streaming is a fundamental component of </a:t>
            </a:r>
            <a:r>
              <a:rPr lang="en-US" sz="1600" dirty="0" err="1"/>
              <a:t>gRPC</a:t>
            </a:r>
            <a:r>
              <a:rPr lang="en-US" sz="1600" dirty="0"/>
              <a:t>:</a:t>
            </a:r>
          </a:p>
          <a:p>
            <a:pPr marL="343634" lvl="2" indent="-171450" defTabSz="457124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1600" dirty="0"/>
              <a:t>From Client-Server, Server-Client, or bidirectional</a:t>
            </a:r>
          </a:p>
          <a:p>
            <a:pPr marL="171450" indent="-171450" defTabSz="457124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1600" dirty="0"/>
              <a:t>Recovery, Encryption, and flow control are built in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796491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DD3B8B-A025-76A0-72BB-63C988003A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0F2F94D-F051-9C34-4DED-8FA9DA980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Service Catalogue</a:t>
            </a:r>
            <a:endParaRPr lang="en-D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E11F6B-FA95-DF2B-4CEE-AE24E059DEE7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pPr algn="l">
              <a:spcBef>
                <a:spcPts val="0"/>
              </a:spcBef>
            </a:pPr>
            <a:r>
              <a:rPr lang="en-US"/>
              <a:t>© GMV Property – All rights reserved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5BC89CAA-3F95-B39F-6C15-72398DAD84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5561712"/>
              </p:ext>
            </p:extLst>
          </p:nvPr>
        </p:nvGraphicFramePr>
        <p:xfrm>
          <a:off x="539552" y="685800"/>
          <a:ext cx="806489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8960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C666A7-F65E-AC9F-94A3-0418C4E288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0CD6B73-B9D2-47CD-2534-3C7E05114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897" y="305342"/>
            <a:ext cx="8594296" cy="371181"/>
          </a:xfrm>
        </p:spPr>
        <p:txBody>
          <a:bodyPr/>
          <a:lstStyle/>
          <a:p>
            <a:r>
              <a:rPr lang="de-DE" dirty="0"/>
              <a:t>Implemented Demonstrator</a:t>
            </a:r>
            <a:endParaRPr lang="en-D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FFBE89-B35D-A06C-C0AE-9681104A8665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>
          <a:xfrm>
            <a:off x="275158" y="4897075"/>
            <a:ext cx="2945972" cy="180000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en-US"/>
              <a:t>© GMV Property – All rights reserved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D7C13AA-473A-D24C-4C94-21FB19BC2F24}"/>
              </a:ext>
            </a:extLst>
          </p:cNvPr>
          <p:cNvSpPr/>
          <p:nvPr/>
        </p:nvSpPr>
        <p:spPr>
          <a:xfrm>
            <a:off x="2267745" y="717508"/>
            <a:ext cx="4227804" cy="86409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Satellite Emulator</a:t>
            </a:r>
          </a:p>
          <a:p>
            <a:pPr algn="ctr"/>
            <a:r>
              <a:rPr lang="de-DE" dirty="0"/>
              <a:t>(MANATEE)</a:t>
            </a:r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3267863D-8FA3-69E9-4A85-C429FCBFF70F}"/>
              </a:ext>
            </a:extLst>
          </p:cNvPr>
          <p:cNvSpPr/>
          <p:nvPr/>
        </p:nvSpPr>
        <p:spPr>
          <a:xfrm>
            <a:off x="5865820" y="1581604"/>
            <a:ext cx="629729" cy="2214282"/>
          </a:xfrm>
          <a:prstGeom prst="down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4CAFDF-4BE9-C06C-6D22-6FEF36BFEC02}"/>
              </a:ext>
            </a:extLst>
          </p:cNvPr>
          <p:cNvSpPr txBox="1"/>
          <p:nvPr/>
        </p:nvSpPr>
        <p:spPr>
          <a:xfrm>
            <a:off x="6290643" y="1680790"/>
            <a:ext cx="13753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/>
              <a:t>Payload</a:t>
            </a:r>
          </a:p>
          <a:p>
            <a:pPr algn="ctr"/>
            <a:r>
              <a:rPr lang="de-DE" dirty="0"/>
              <a:t>(Ka-Band)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7D76B4-6F91-CEBA-2A02-2D2FC686F8E9}"/>
              </a:ext>
            </a:extLst>
          </p:cNvPr>
          <p:cNvSpPr/>
          <p:nvPr/>
        </p:nvSpPr>
        <p:spPr>
          <a:xfrm>
            <a:off x="5735835" y="3867894"/>
            <a:ext cx="855746" cy="864096"/>
          </a:xfrm>
          <a:prstGeom prst="rect">
            <a:avLst/>
          </a:prstGeom>
          <a:solidFill>
            <a:srgbClr val="52B3A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CFDP</a:t>
            </a:r>
          </a:p>
        </p:txBody>
      </p:sp>
      <p:sp>
        <p:nvSpPr>
          <p:cNvPr id="12" name="Flowchart: Magnetic Disk 11">
            <a:extLst>
              <a:ext uri="{FF2B5EF4-FFF2-40B4-BE49-F238E27FC236}">
                <a16:creationId xmlns:a16="http://schemas.microsoft.com/office/drawing/2014/main" id="{0BF4C08E-E0A6-3B5D-91B2-C12D3904B75D}"/>
              </a:ext>
            </a:extLst>
          </p:cNvPr>
          <p:cNvSpPr/>
          <p:nvPr/>
        </p:nvSpPr>
        <p:spPr>
          <a:xfrm>
            <a:off x="7649044" y="3912659"/>
            <a:ext cx="1440160" cy="792088"/>
          </a:xfrm>
          <a:prstGeom prst="flowChartMagneticDisk">
            <a:avLst/>
          </a:prstGeom>
          <a:solidFill>
            <a:srgbClr val="52B3A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Filestore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7CABEDC9-F473-7EDF-30E7-2C6BE4735E25}"/>
              </a:ext>
            </a:extLst>
          </p:cNvPr>
          <p:cNvSpPr/>
          <p:nvPr/>
        </p:nvSpPr>
        <p:spPr>
          <a:xfrm>
            <a:off x="6591581" y="4057626"/>
            <a:ext cx="978408" cy="484632"/>
          </a:xfrm>
          <a:prstGeom prst="rightArrow">
            <a:avLst/>
          </a:prstGeom>
          <a:solidFill>
            <a:srgbClr val="52B3A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E0C92EC-C215-8E4F-AF44-708EF76E48C9}"/>
              </a:ext>
            </a:extLst>
          </p:cNvPr>
          <p:cNvSpPr/>
          <p:nvPr/>
        </p:nvSpPr>
        <p:spPr>
          <a:xfrm>
            <a:off x="3874064" y="2741474"/>
            <a:ext cx="742735" cy="1936474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EGOS-CC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9BD208A3-C8C2-8A9E-F30E-3C280241F53C}"/>
              </a:ext>
            </a:extLst>
          </p:cNvPr>
          <p:cNvSpPr/>
          <p:nvPr/>
        </p:nvSpPr>
        <p:spPr>
          <a:xfrm rot="10800000">
            <a:off x="4621401" y="4083918"/>
            <a:ext cx="1051475" cy="484632"/>
          </a:xfrm>
          <a:prstGeom prst="rightArrow">
            <a:avLst/>
          </a:prstGeom>
          <a:solidFill>
            <a:srgbClr val="52B3A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540B036-390C-FF6F-7733-6F4837E2EB0F}"/>
              </a:ext>
            </a:extLst>
          </p:cNvPr>
          <p:cNvSpPr txBox="1"/>
          <p:nvPr/>
        </p:nvSpPr>
        <p:spPr>
          <a:xfrm>
            <a:off x="4805457" y="4187734"/>
            <a:ext cx="9044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200" dirty="0"/>
              <a:t>ACK/NAK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BD3DCBB-2F87-6D6E-0CED-36D56F05DCC1}"/>
              </a:ext>
            </a:extLst>
          </p:cNvPr>
          <p:cNvSpPr/>
          <p:nvPr/>
        </p:nvSpPr>
        <p:spPr>
          <a:xfrm>
            <a:off x="4711097" y="2752464"/>
            <a:ext cx="1193730" cy="477488"/>
          </a:xfrm>
          <a:prstGeom prst="rect">
            <a:avLst/>
          </a:prstGeom>
          <a:solidFill>
            <a:srgbClr val="52B3A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/>
              <a:t>Monitoring-&gt;influx</a:t>
            </a:r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B2EA3CB6-3706-4CAB-1F81-A24AABD96888}"/>
              </a:ext>
            </a:extLst>
          </p:cNvPr>
          <p:cNvSpPr/>
          <p:nvPr/>
        </p:nvSpPr>
        <p:spPr>
          <a:xfrm rot="5400000">
            <a:off x="2192503" y="2229244"/>
            <a:ext cx="1784560" cy="484632"/>
          </a:xfrm>
          <a:prstGeom prst="rightArrow">
            <a:avLst/>
          </a:prstGeom>
          <a:solidFill>
            <a:srgbClr val="7030A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0C7B3C6-259A-C45E-3B3D-26555A54AFFD}"/>
              </a:ext>
            </a:extLst>
          </p:cNvPr>
          <p:cNvSpPr/>
          <p:nvPr/>
        </p:nvSpPr>
        <p:spPr>
          <a:xfrm>
            <a:off x="178451" y="978297"/>
            <a:ext cx="288032" cy="260789"/>
          </a:xfrm>
          <a:prstGeom prst="rect">
            <a:avLst/>
          </a:prstGeom>
          <a:solidFill>
            <a:srgbClr val="52B3A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FBF503-3088-31CC-DB9E-9CF839D58E84}"/>
              </a:ext>
            </a:extLst>
          </p:cNvPr>
          <p:cNvSpPr txBox="1"/>
          <p:nvPr/>
        </p:nvSpPr>
        <p:spPr>
          <a:xfrm>
            <a:off x="489762" y="924025"/>
            <a:ext cx="17049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TCService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A75AEE8-369F-7887-11F3-411E6C07AB94}"/>
              </a:ext>
            </a:extLst>
          </p:cNvPr>
          <p:cNvSpPr/>
          <p:nvPr/>
        </p:nvSpPr>
        <p:spPr>
          <a:xfrm>
            <a:off x="178451" y="1320601"/>
            <a:ext cx="288032" cy="26078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27D4504-1464-F99C-5AEE-C7C4E809C593}"/>
              </a:ext>
            </a:extLst>
          </p:cNvPr>
          <p:cNvSpPr txBox="1"/>
          <p:nvPr/>
        </p:nvSpPr>
        <p:spPr>
          <a:xfrm>
            <a:off x="489762" y="1266329"/>
            <a:ext cx="17049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TMService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89AB05B-E45F-EC4A-F6CE-C921F6022605}"/>
              </a:ext>
            </a:extLst>
          </p:cNvPr>
          <p:cNvSpPr/>
          <p:nvPr/>
        </p:nvSpPr>
        <p:spPr>
          <a:xfrm>
            <a:off x="171975" y="1680790"/>
            <a:ext cx="288032" cy="260789"/>
          </a:xfrm>
          <a:prstGeom prst="rect">
            <a:avLst/>
          </a:prstGeom>
          <a:solidFill>
            <a:srgbClr val="7030A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7149562-AA76-9A89-7AC5-10770A42AE2E}"/>
              </a:ext>
            </a:extLst>
          </p:cNvPr>
          <p:cNvSpPr txBox="1"/>
          <p:nvPr/>
        </p:nvSpPr>
        <p:spPr>
          <a:xfrm>
            <a:off x="483286" y="1626518"/>
            <a:ext cx="2287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MonitoringService</a:t>
            </a:r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6D04D92A-C89D-6534-0518-FF19FE33BB3C}"/>
              </a:ext>
            </a:extLst>
          </p:cNvPr>
          <p:cNvSpPr/>
          <p:nvPr/>
        </p:nvSpPr>
        <p:spPr>
          <a:xfrm rot="16200000">
            <a:off x="3519925" y="1911930"/>
            <a:ext cx="1145285" cy="484632"/>
          </a:xfrm>
          <a:prstGeom prst="rightArrow">
            <a:avLst/>
          </a:prstGeom>
          <a:solidFill>
            <a:srgbClr val="52B3A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6" name="Arrow: Down 25">
            <a:extLst>
              <a:ext uri="{FF2B5EF4-FFF2-40B4-BE49-F238E27FC236}">
                <a16:creationId xmlns:a16="http://schemas.microsoft.com/office/drawing/2014/main" id="{E6017351-FDCB-2061-106A-49065CCEED8B}"/>
              </a:ext>
            </a:extLst>
          </p:cNvPr>
          <p:cNvSpPr/>
          <p:nvPr/>
        </p:nvSpPr>
        <p:spPr>
          <a:xfrm>
            <a:off x="4245431" y="1594648"/>
            <a:ext cx="452079" cy="1152128"/>
          </a:xfrm>
          <a:prstGeom prst="down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9BF7D5D-E2FA-F40E-DF13-D4633F274EE7}"/>
              </a:ext>
            </a:extLst>
          </p:cNvPr>
          <p:cNvSpPr/>
          <p:nvPr/>
        </p:nvSpPr>
        <p:spPr>
          <a:xfrm>
            <a:off x="2570669" y="3359551"/>
            <a:ext cx="1036341" cy="700319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ACM Channel Estimator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3CE485B-BF28-3207-E893-2F8D6A05CE3D}"/>
              </a:ext>
            </a:extLst>
          </p:cNvPr>
          <p:cNvSpPr txBox="1"/>
          <p:nvPr/>
        </p:nvSpPr>
        <p:spPr>
          <a:xfrm>
            <a:off x="2122937" y="2122236"/>
            <a:ext cx="8643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000" dirty="0"/>
              <a:t>Channel</a:t>
            </a:r>
          </a:p>
          <a:p>
            <a:pPr algn="ctr"/>
            <a:r>
              <a:rPr lang="de-DE" sz="1000" dirty="0"/>
              <a:t>Conditions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4B31A52-0F84-A4B3-1E16-968E1C56C63E}"/>
              </a:ext>
            </a:extLst>
          </p:cNvPr>
          <p:cNvCxnSpPr>
            <a:stCxn id="27" idx="3"/>
            <a:endCxn id="14" idx="1"/>
          </p:cNvCxnSpPr>
          <p:nvPr/>
        </p:nvCxnSpPr>
        <p:spPr>
          <a:xfrm>
            <a:off x="3607010" y="3709711"/>
            <a:ext cx="26705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E246178E-4F1F-5BD4-96F8-B6C5BD150266}"/>
              </a:ext>
            </a:extLst>
          </p:cNvPr>
          <p:cNvSpPr/>
          <p:nvPr/>
        </p:nvSpPr>
        <p:spPr>
          <a:xfrm rot="5400000">
            <a:off x="5077192" y="1927465"/>
            <a:ext cx="1170860" cy="484632"/>
          </a:xfrm>
          <a:prstGeom prst="rightArrow">
            <a:avLst/>
          </a:prstGeom>
          <a:solidFill>
            <a:srgbClr val="7030A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7E6E460-786F-2A3A-1B10-A1B0C2426333}"/>
              </a:ext>
            </a:extLst>
          </p:cNvPr>
          <p:cNvSpPr txBox="1"/>
          <p:nvPr/>
        </p:nvSpPr>
        <p:spPr>
          <a:xfrm>
            <a:off x="4662866" y="1916952"/>
            <a:ext cx="9220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000" dirty="0"/>
              <a:t>TM </a:t>
            </a:r>
          </a:p>
          <a:p>
            <a:pPr algn="ctr"/>
            <a:r>
              <a:rPr lang="de-DE" sz="1000" dirty="0"/>
              <a:t>Parameters</a:t>
            </a:r>
          </a:p>
        </p:txBody>
      </p:sp>
      <p:pic>
        <p:nvPicPr>
          <p:cNvPr id="34" name="Picture 33" descr="Two manatee's swimming in the water&#10;&#10;AI-generated content may be incorrect.">
            <a:extLst>
              <a:ext uri="{FF2B5EF4-FFF2-40B4-BE49-F238E27FC236}">
                <a16:creationId xmlns:a16="http://schemas.microsoft.com/office/drawing/2014/main" id="{91E85980-9FD5-6714-FF56-D9B08101DF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2450" y="856532"/>
            <a:ext cx="818990" cy="606564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9013A15E-D53D-3AAB-3625-D6A0C57E185B}"/>
              </a:ext>
            </a:extLst>
          </p:cNvPr>
          <p:cNvSpPr/>
          <p:nvPr/>
        </p:nvSpPr>
        <p:spPr>
          <a:xfrm>
            <a:off x="4712294" y="3281008"/>
            <a:ext cx="1193730" cy="328169"/>
          </a:xfrm>
          <a:prstGeom prst="rect">
            <a:avLst/>
          </a:prstGeom>
          <a:solidFill>
            <a:srgbClr val="52B3A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/>
              <a:t>Grafana</a:t>
            </a:r>
          </a:p>
        </p:txBody>
      </p:sp>
    </p:spTree>
    <p:extLst>
      <p:ext uri="{BB962C8B-B14F-4D97-AF65-F5344CB8AC3E}">
        <p14:creationId xmlns:p14="http://schemas.microsoft.com/office/powerpoint/2010/main" val="391944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Personalizado 1">
      <a:dk1>
        <a:srgbClr val="000000"/>
      </a:dk1>
      <a:lt1>
        <a:srgbClr val="FFFFFF"/>
      </a:lt1>
      <a:dk2>
        <a:srgbClr val="666666"/>
      </a:dk2>
      <a:lt2>
        <a:srgbClr val="E5E5E5"/>
      </a:lt2>
      <a:accent1>
        <a:srgbClr val="DF0024"/>
      </a:accent1>
      <a:accent2>
        <a:srgbClr val="860015"/>
      </a:accent2>
      <a:accent3>
        <a:srgbClr val="CCCCCC"/>
      </a:accent3>
      <a:accent4>
        <a:srgbClr val="999999"/>
      </a:accent4>
      <a:accent5>
        <a:srgbClr val="666666"/>
      </a:accent5>
      <a:accent6>
        <a:srgbClr val="333333"/>
      </a:accent6>
      <a:hlink>
        <a:srgbClr val="DF0024"/>
      </a:hlink>
      <a:folHlink>
        <a:srgbClr val="860015"/>
      </a:folHlink>
    </a:clrScheme>
    <a:fontScheme name="gmv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52B3AF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ción1" id="{C572CB3F-ABED-4F93-9B52-8C05DA09D1E2}" vid="{6D87A53B-D9EC-4570-A018-D1DD44EB16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e5b3f2c-2497-4e53-a28e-8ad3912ff22f" xsi:nil="true"/>
    <lcf76f155ced4ddcb4097134ff3c332f xmlns="0c2fcf16-d399-4bde-952c-e2f471a998ee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79C23A13C0C84DA82A77B72F8AE9D5" ma:contentTypeVersion="14" ma:contentTypeDescription="Create a new document." ma:contentTypeScope="" ma:versionID="11a4ae355b6551bc606374af1245c631">
  <xsd:schema xmlns:xsd="http://www.w3.org/2001/XMLSchema" xmlns:xs="http://www.w3.org/2001/XMLSchema" xmlns:p="http://schemas.microsoft.com/office/2006/metadata/properties" xmlns:ns2="0c2fcf16-d399-4bde-952c-e2f471a998ee" xmlns:ns3="ce5b3f2c-2497-4e53-a28e-8ad3912ff22f" targetNamespace="http://schemas.microsoft.com/office/2006/metadata/properties" ma:root="true" ma:fieldsID="cf594419f0ae0aed715c06e8c6cd8492" ns2:_="" ns3:_="">
    <xsd:import namespace="0c2fcf16-d399-4bde-952c-e2f471a998ee"/>
    <xsd:import namespace="ce5b3f2c-2497-4e53-a28e-8ad3912ff2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LengthInSeconds" minOccurs="0"/>
                <xsd:element ref="ns2:MediaServiceDateTaken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2fcf16-d399-4bde-952c-e2f471a998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b688d343-e684-46db-b94f-a4cae8ed19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5b3f2c-2497-4e53-a28e-8ad3912ff22f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17e7e23-a040-4054-a851-179874862301}" ma:internalName="TaxCatchAll" ma:showField="CatchAllData" ma:web="ce5b3f2c-2497-4e53-a28e-8ad3912ff22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E299A90-4F03-4281-A450-F4E5D147C39D}">
  <ds:schemaRefs>
    <ds:schemaRef ds:uri="http://purl.org/dc/elements/1.1/"/>
    <ds:schemaRef ds:uri="ce5b3f2c-2497-4e53-a28e-8ad3912ff22f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0c2fcf16-d399-4bde-952c-e2f471a998ee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64081A3-0079-4E34-AB49-37106A1A155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92437C-809E-41F8-91EC-9D558C5DED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2fcf16-d399-4bde-952c-e2f471a998ee"/>
    <ds:schemaRef ds:uri="ce5b3f2c-2497-4e53-a28e-8ad3912ff2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a91f586d-1511-4f1f-988d-fd1461dd5916}" enabled="0" method="" siteId="{a91f586d-1511-4f1f-988d-fd1461dd591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GMV presentation template</Template>
  <TotalTime>0</TotalTime>
  <Words>208</Words>
  <Application>Microsoft Office PowerPoint</Application>
  <PresentationFormat>On-screen Show (16:9)</PresentationFormat>
  <Paragraphs>67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Verdana</vt:lpstr>
      <vt:lpstr>Wingdings</vt:lpstr>
      <vt:lpstr>Tema de Office</vt:lpstr>
      <vt:lpstr>gRPC as Cross Support</vt:lpstr>
      <vt:lpstr>Proposed Use Case</vt:lpstr>
      <vt:lpstr>gRPC Basics</vt:lpstr>
      <vt:lpstr>Service Catalogue</vt:lpstr>
      <vt:lpstr>Implemented Demonstrator</vt:lpstr>
    </vt:vector>
  </TitlesOfParts>
  <Company>GMB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Material 7 - RT</dc:title>
  <dc:creator>Matheus Ribeiro</dc:creator>
  <cp:lastModifiedBy>Jeremy Pierce Mayer</cp:lastModifiedBy>
  <cp:revision>65</cp:revision>
  <cp:lastPrinted>2017-12-26T18:52:28Z</cp:lastPrinted>
  <dcterms:created xsi:type="dcterms:W3CDTF">2024-05-10T17:02:21Z</dcterms:created>
  <dcterms:modified xsi:type="dcterms:W3CDTF">2025-03-26T15:20:53Z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0x010100CA79C23A13C0C84DA82A77B72F8AE9D5</vt:lpwstr>
  </property>
  <property fmtid="{D5CDD505-2E9C-101B-9397-08002B2CF9AE}" pid="3" name="MediaServiceImageTags">
    <vt:lpwstr/>
  </property>
</Properties>
</file>