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9"/>
  </p:notesMasterIdLst>
  <p:handoutMasterIdLst>
    <p:handoutMasterId r:id="rId10"/>
  </p:handoutMasterIdLst>
  <p:sldIdLst>
    <p:sldId id="644" r:id="rId6"/>
    <p:sldId id="645" r:id="rId7"/>
    <p:sldId id="646" r:id="rId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E85DB1-0FF7-448A-876A-E6A0BCA6260A}">
          <p14:sldIdLst>
            <p14:sldId id="644"/>
            <p14:sldId id="645"/>
            <p14:sldId id="6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t, Marcin" initials="GM" lastIdx="2" clrIdx="0">
    <p:extLst>
      <p:ext uri="{19B8F6BF-5375-455C-9EA6-DF929625EA0E}">
        <p15:presenceInfo xmlns:p15="http://schemas.microsoft.com/office/powerpoint/2012/main" userId="S-1-5-21-1156737867-681972312-1097073633-109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3591" autoAdjust="0"/>
  </p:normalViewPr>
  <p:slideViewPr>
    <p:cSldViewPr>
      <p:cViewPr varScale="1">
        <p:scale>
          <a:sx n="129" d="100"/>
          <a:sy n="129" d="100"/>
        </p:scale>
        <p:origin x="448" y="104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044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081"/>
            <a:ext cx="8229600" cy="515508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97A61-8ED8-40AB-B049-3B759D4AA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9C0E02-EB51-4876-B4FC-FC390626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D8E4-4583-4B26-814E-AE06ABED89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52322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CSSA Cloud Computing BOF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737915" y="3313785"/>
            <a:ext cx="7597776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Preliminary Sketch – Functional Architecture Overview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14 September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2C0D-066F-433E-A4B1-92543467F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145" y="0"/>
            <a:ext cx="6534315" cy="504418"/>
          </a:xfrm>
        </p:spPr>
        <p:txBody>
          <a:bodyPr/>
          <a:lstStyle/>
          <a:p>
            <a:r>
              <a:rPr lang="en-US" dirty="0"/>
              <a:t>Functional Architecture Overview (Preliminary Draft)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7F77EA-18D4-49D1-9FD2-1B7D304603EF}"/>
              </a:ext>
            </a:extLst>
          </p:cNvPr>
          <p:cNvSpPr/>
          <p:nvPr/>
        </p:nvSpPr>
        <p:spPr bwMode="auto">
          <a:xfrm>
            <a:off x="3112610" y="1316724"/>
            <a:ext cx="3072400" cy="3917311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Cybersecurity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C3C45-816D-4004-B13D-F3DDB980FD0A}"/>
              </a:ext>
            </a:extLst>
          </p:cNvPr>
          <p:cNvSpPr txBox="1"/>
          <p:nvPr/>
        </p:nvSpPr>
        <p:spPr>
          <a:xfrm>
            <a:off x="3669482" y="2008015"/>
            <a:ext cx="1977858" cy="33855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Storage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48FDF-45CD-454A-8F63-351383D4A35F}"/>
              </a:ext>
            </a:extLst>
          </p:cNvPr>
          <p:cNvSpPr txBox="1"/>
          <p:nvPr/>
        </p:nvSpPr>
        <p:spPr>
          <a:xfrm>
            <a:off x="3651500" y="2737710"/>
            <a:ext cx="1995840" cy="33855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Streaming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D6CAD-511A-46E8-966F-D661D410AAEA}"/>
              </a:ext>
            </a:extLst>
          </p:cNvPr>
          <p:cNvSpPr txBox="1"/>
          <p:nvPr/>
        </p:nvSpPr>
        <p:spPr>
          <a:xfrm>
            <a:off x="3650280" y="3582620"/>
            <a:ext cx="1997060" cy="33855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Event Notification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95054-4D4C-461A-98E2-C74FBF9B3102}"/>
              </a:ext>
            </a:extLst>
          </p:cNvPr>
          <p:cNvSpPr txBox="1"/>
          <p:nvPr/>
        </p:nvSpPr>
        <p:spPr>
          <a:xfrm>
            <a:off x="3381445" y="4380425"/>
            <a:ext cx="2611540" cy="58477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Provision/Configuration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148184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EB5A-FEF7-4696-B53B-921CA391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170" y="-10723"/>
            <a:ext cx="6111860" cy="504418"/>
          </a:xfrm>
        </p:spPr>
        <p:txBody>
          <a:bodyPr/>
          <a:lstStyle/>
          <a:p>
            <a:r>
              <a:rPr lang="en-US" dirty="0"/>
              <a:t>High Level Process Overview (Preliminary Draft)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0119A-38F1-4405-A494-8042CA96D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1510"/>
            <a:ext cx="9144000" cy="366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18977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23971</TotalTime>
  <Pages>51</Pages>
  <Words>41</Words>
  <Application>Microsoft Office PowerPoint</Application>
  <PresentationFormat>Letter Paper (8.5x11 in)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TMOD Presentations</vt:lpstr>
      <vt:lpstr>Custom Design</vt:lpstr>
      <vt:lpstr>PowerPoint Presentation</vt:lpstr>
      <vt:lpstr>Functional Architecture Overview (Preliminary Draft)</vt:lpstr>
      <vt:lpstr>High Level Process Overview (Preliminary Draft)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Barkley, Erik J (US 3970)</cp:lastModifiedBy>
  <cp:revision>1364</cp:revision>
  <cp:lastPrinted>2001-11-29T04:39:41Z</cp:lastPrinted>
  <dcterms:created xsi:type="dcterms:W3CDTF">1998-05-20T16:00:08Z</dcterms:created>
  <dcterms:modified xsi:type="dcterms:W3CDTF">2022-09-15T15:25:44Z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