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10160000" cy="571500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9" autoAdjust="0"/>
  </p:normalViewPr>
  <p:slideViewPr>
    <p:cSldViewPr snapToGrid="0" snapToObjects="1">
      <p:cViewPr varScale="1">
        <p:scale>
          <a:sx n="101" d="100"/>
          <a:sy n="101" d="100"/>
        </p:scale>
        <p:origin x="557" y="67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5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32FA6-1B6E-4EF7-8360-F3F7E27DA2E2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7ACB-DAEC-48F6-9725-63589557A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96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58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362262" y="478285"/>
            <a:ext cx="9543738" cy="470639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fr-FR" sz="1000" i="1" dirty="0"/>
              <a:t>CCSDS  </a:t>
            </a:r>
          </a:p>
          <a:p>
            <a:pPr marL="742896" lvl="1" indent="-342900">
              <a:buFont typeface="Arial" panose="020B0604020202020204" pitchFamily="34" charset="0"/>
              <a:buChar char="•"/>
            </a:pPr>
            <a:r>
              <a:rPr lang="fr-FR" sz="1000" b="1" i="1" dirty="0" err="1"/>
              <a:t>Since</a:t>
            </a:r>
            <a:r>
              <a:rPr lang="fr-FR" sz="1000" b="1" i="1" dirty="0"/>
              <a:t> 2009 : MOIMS/SM&amp;C WG </a:t>
            </a:r>
            <a:r>
              <a:rPr lang="fr-FR" sz="1000" b="1" i="1" dirty="0" err="1"/>
              <a:t>member</a:t>
            </a:r>
            <a:endParaRPr lang="fr-FR" sz="1000" b="1" i="1" dirty="0"/>
          </a:p>
          <a:p>
            <a:pPr marL="742896" lvl="1" indent="-342900">
              <a:buFont typeface="Arial" panose="020B0604020202020204" pitchFamily="34" charset="0"/>
              <a:buChar char="•"/>
            </a:pPr>
            <a:r>
              <a:rPr lang="fr-FR" sz="1000" b="1" i="1" dirty="0"/>
              <a:t>2014-2018 : MOIMS/MP&amp;S WG </a:t>
            </a:r>
            <a:r>
              <a:rPr lang="fr-FR" sz="1000" b="1" i="1" dirty="0" err="1"/>
              <a:t>member</a:t>
            </a:r>
            <a:r>
              <a:rPr lang="fr-FR" sz="1000" b="1" i="1" dirty="0"/>
              <a:t> </a:t>
            </a:r>
          </a:p>
          <a:p>
            <a:pPr marL="742896" lvl="1" indent="-342900">
              <a:buFont typeface="Arial" panose="020B0604020202020204" pitchFamily="34" charset="0"/>
              <a:buChar char="•"/>
            </a:pPr>
            <a:r>
              <a:rPr lang="fr-FR" sz="1000" b="1" i="1" dirty="0" err="1"/>
              <a:t>Since</a:t>
            </a:r>
            <a:r>
              <a:rPr lang="fr-FR" sz="1000" b="1" i="1" dirty="0"/>
              <a:t> 2018 : MOIMS/MP&amp;S WG </a:t>
            </a:r>
            <a:r>
              <a:rPr lang="fr-FR" sz="1000" b="1" i="1" dirty="0" err="1"/>
              <a:t>deputy</a:t>
            </a:r>
            <a:r>
              <a:rPr lang="fr-FR" sz="1000" b="1" i="1" dirty="0"/>
              <a:t> chair</a:t>
            </a:r>
          </a:p>
          <a:p>
            <a:r>
              <a:rPr lang="fr-FR" sz="1000" i="1" dirty="0"/>
              <a:t>IOAG :</a:t>
            </a:r>
          </a:p>
          <a:p>
            <a:pPr marL="742896" lvl="1" indent="-342900">
              <a:buFont typeface="Arial" panose="020B0604020202020204" pitchFamily="34" charset="0"/>
              <a:buChar char="•"/>
            </a:pPr>
            <a:r>
              <a:rPr lang="en-US" sz="1000" b="1" i="1" dirty="0"/>
              <a:t>2011-2012 : Mission Operations Systems Coordination Group (MOSCG) member </a:t>
            </a:r>
          </a:p>
          <a:p>
            <a:pPr marL="742896" lvl="1" indent="-342900">
              <a:buFont typeface="Arial" panose="020B0604020202020204" pitchFamily="34" charset="0"/>
              <a:buChar char="•"/>
            </a:pPr>
            <a:r>
              <a:rPr lang="en-US" sz="1000" b="1" i="1" dirty="0"/>
              <a:t>Since 2013 : Mission Operations Systems Strategy Group (MOSSG) member</a:t>
            </a:r>
          </a:p>
          <a:p>
            <a:pPr marL="742896" lvl="1" indent="-342900">
              <a:buFont typeface="Arial" panose="020B0604020202020204" pitchFamily="34" charset="0"/>
              <a:buChar char="•"/>
            </a:pPr>
            <a:r>
              <a:rPr lang="en-US" sz="1000" b="1" i="1" dirty="0"/>
              <a:t>CNES Lead for the IOAG demonstration of Service Catalog #3 between JPL/ESOC/CNES</a:t>
            </a:r>
          </a:p>
          <a:p>
            <a:r>
              <a:rPr lang="en-US" sz="1000" i="1" dirty="0"/>
              <a:t>CNES :</a:t>
            </a:r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en-US" sz="1000" b="1" i="1" dirty="0"/>
              <a:t>Since 1998 : </a:t>
            </a:r>
          </a:p>
          <a:p>
            <a:pPr marL="851443" lvl="2" indent="-171450">
              <a:buFont typeface="Arial" panose="020B0604020202020204" pitchFamily="34" charset="0"/>
              <a:buChar char="•"/>
            </a:pPr>
            <a:r>
              <a:rPr lang="en-US" sz="1000" b="1" i="1" dirty="0" smtClean="0"/>
              <a:t>Operation manager </a:t>
            </a:r>
            <a:r>
              <a:rPr lang="en-US" sz="1000" b="1" i="1"/>
              <a:t>for </a:t>
            </a:r>
            <a:r>
              <a:rPr lang="en-US" sz="1000" b="1" i="1" smtClean="0"/>
              <a:t>several </a:t>
            </a:r>
            <a:r>
              <a:rPr lang="en-US" sz="1000" b="1" i="1" dirty="0"/>
              <a:t>missions (TELECOM2, COROT, JASON, SMOS, …), </a:t>
            </a:r>
          </a:p>
          <a:p>
            <a:pPr marL="851443" lvl="2" indent="-171450">
              <a:buFont typeface="Arial" panose="020B0604020202020204" pitchFamily="34" charset="0"/>
              <a:buChar char="•"/>
            </a:pPr>
            <a:r>
              <a:rPr lang="en-US" sz="1000" b="1" i="1" dirty="0"/>
              <a:t>Expert for end of life operations </a:t>
            </a:r>
            <a:r>
              <a:rPr lang="en-US" sz="1000" b="1" i="1" dirty="0" smtClean="0"/>
              <a:t>definition and implementation of </a:t>
            </a:r>
            <a:r>
              <a:rPr lang="en-US" sz="1000" b="1" i="1" dirty="0"/>
              <a:t>PROTEUS platform family</a:t>
            </a:r>
          </a:p>
          <a:p>
            <a:pPr marL="571446" lvl="1" indent="-171450">
              <a:buFont typeface="Arial" panose="020B0604020202020204" pitchFamily="34" charset="0"/>
              <a:buChar char="•"/>
            </a:pPr>
            <a:r>
              <a:rPr lang="en-US" sz="1000" b="1" i="1" dirty="0"/>
              <a:t>Since 2012 : </a:t>
            </a:r>
          </a:p>
          <a:p>
            <a:pPr marL="851443" lvl="2" indent="-171450">
              <a:buFont typeface="Arial" panose="020B0604020202020204" pitchFamily="34" charset="0"/>
              <a:buChar char="•"/>
            </a:pPr>
            <a:r>
              <a:rPr lang="en-US" sz="1000" b="1" i="1" dirty="0"/>
              <a:t>Responsible of the </a:t>
            </a:r>
            <a:r>
              <a:rPr lang="en-US" sz="1000" b="1" i="1" dirty="0" smtClean="0"/>
              <a:t>new Control </a:t>
            </a:r>
            <a:r>
              <a:rPr lang="en-US" sz="1000" b="1" i="1" dirty="0"/>
              <a:t>Command Center </a:t>
            </a:r>
            <a:r>
              <a:rPr lang="en-US" sz="1000" b="1" i="1" dirty="0" smtClean="0"/>
              <a:t>(CCC called ISIS CCC) operational </a:t>
            </a:r>
            <a:r>
              <a:rPr lang="en-US" sz="1000" b="1" i="1" dirty="0"/>
              <a:t>concept definition </a:t>
            </a:r>
          </a:p>
          <a:p>
            <a:pPr marL="851443" lvl="2" indent="-171450">
              <a:buFont typeface="Arial" panose="020B0604020202020204" pitchFamily="34" charset="0"/>
              <a:buChar char="•"/>
            </a:pPr>
            <a:r>
              <a:rPr lang="en-US" sz="1000" b="1" i="1" dirty="0"/>
              <a:t>Member of the system team in charge of </a:t>
            </a:r>
            <a:r>
              <a:rPr lang="en-US" sz="1000" b="1" i="1" dirty="0" smtClean="0"/>
              <a:t>following ISIS </a:t>
            </a:r>
            <a:r>
              <a:rPr lang="en-US" sz="1000" b="1" i="1" dirty="0"/>
              <a:t>CCC </a:t>
            </a:r>
            <a:r>
              <a:rPr lang="en-US" sz="1000" b="1" i="1" dirty="0" smtClean="0"/>
              <a:t>development using SM&amp;C standards</a:t>
            </a:r>
            <a:endParaRPr lang="en-US" sz="1000" b="1" i="1" dirty="0"/>
          </a:p>
          <a:p>
            <a:pPr marL="851443" lvl="2" indent="-171450">
              <a:buFont typeface="Arial" panose="020B0604020202020204" pitchFamily="34" charset="0"/>
              <a:buChar char="•"/>
            </a:pPr>
            <a:r>
              <a:rPr lang="en-US" sz="1000" b="1" i="1" dirty="0"/>
              <a:t>Responsible of the ISIS operational concept implementation on new CNES mission (CERES, SWOT, </a:t>
            </a:r>
            <a:r>
              <a:rPr lang="en-US" sz="1000" b="1" i="1" dirty="0" smtClean="0"/>
              <a:t>…)</a:t>
            </a:r>
            <a:endParaRPr lang="en-US" sz="1000" b="1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28" y="1115333"/>
            <a:ext cx="1814239" cy="26036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95768" y="105148"/>
            <a:ext cx="6670416" cy="33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Marc Duhaze – </a:t>
            </a:r>
            <a:r>
              <a:rPr lang="fr-FR" b="1" dirty="0" err="1" smtClean="0">
                <a:solidFill>
                  <a:srgbClr val="002060"/>
                </a:solidFill>
              </a:rPr>
              <a:t>Nominated</a:t>
            </a:r>
            <a:r>
              <a:rPr lang="fr-FR" b="1" dirty="0" smtClean="0">
                <a:solidFill>
                  <a:srgbClr val="002060"/>
                </a:solidFill>
              </a:rPr>
              <a:t> by CNES for the position of MOIMS/DAD,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AF765B775F54FB2529D743BD898C4" ma:contentTypeVersion="0" ma:contentTypeDescription="Crée un document." ma:contentTypeScope="" ma:versionID="8b6b63c6504848534a08a91c978482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36A867-4093-432E-8127-59A54A2971D7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E34D1A-44E7-468C-B3DD-60C3F11C7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7915</TotalTime>
  <Words>153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CNES - Texte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Lola PEIRE</dc:creator>
  <cp:lastModifiedBy>Soula Jean-Marc</cp:lastModifiedBy>
  <cp:revision>156</cp:revision>
  <cp:lastPrinted>2017-05-14T20:42:22Z</cp:lastPrinted>
  <dcterms:created xsi:type="dcterms:W3CDTF">2017-04-10T17:55:28Z</dcterms:created>
  <dcterms:modified xsi:type="dcterms:W3CDTF">2020-10-06T14:48:53Z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26;#Kourou|10e6e4f8-5444-4c46-91d9-1d88f2248fca;#1;# Paris 2|e5d5a7c2-9e1f-49dd-b608-1d310d9817dc;#8;# Paris|808df145-e770-4e55-a124-c99bdc3fc87b;#2;# Toulouse|4631c293-d816-4767-8a32-a2fe4467ee72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0x010100324AF765B775F54FB2529D743BD898C4</vt:lpwstr>
  </property>
  <property fmtid="{D5CDD505-2E9C-101B-9397-08002B2CF9AE}" pid="7" name="Affiliation">
    <vt:lpwstr>CNES</vt:lpwstr>
  </property>
  <property fmtid="{D5CDD505-2E9C-101B-9397-08002B2CF9AE}" pid="8" name="n23abec99e074c2aa90fa92cbc1c54cd">
    <vt:lpwstr/>
  </property>
  <property fmtid="{D5CDD505-2E9C-101B-9397-08002B2CF9AE}" pid="9" name="n5aee8f940e84a44a9d0a82d1e7cc607">
    <vt:lpwstr/>
  </property>
  <property fmtid="{D5CDD505-2E9C-101B-9397-08002B2CF9AE}" pid="10" name="m87c471c6bd344bca5d69bd9ba6ed2b9">
    <vt:lpwstr/>
  </property>
  <property fmtid="{D5CDD505-2E9C-101B-9397-08002B2CF9AE}" pid="11" name="_docset_NoMedatataSyncRequired">
    <vt:lpwstr>False</vt:lpwstr>
  </property>
</Properties>
</file>