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DF2F-AC66-4CA5-B102-882280BF20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EF20-761F-4B8F-99B3-A4E5B7EF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4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DF2F-AC66-4CA5-B102-882280BF20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EF20-761F-4B8F-99B3-A4E5B7EF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DF2F-AC66-4CA5-B102-882280BF20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EF20-761F-4B8F-99B3-A4E5B7EF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3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DF2F-AC66-4CA5-B102-882280BF20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EF20-761F-4B8F-99B3-A4E5B7EF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7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DF2F-AC66-4CA5-B102-882280BF20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EF20-761F-4B8F-99B3-A4E5B7EF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16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DF2F-AC66-4CA5-B102-882280BF20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EF20-761F-4B8F-99B3-A4E5B7EF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7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DF2F-AC66-4CA5-B102-882280BF20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EF20-761F-4B8F-99B3-A4E5B7EF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8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DF2F-AC66-4CA5-B102-882280BF20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EF20-761F-4B8F-99B3-A4E5B7EF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5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DF2F-AC66-4CA5-B102-882280BF20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EF20-761F-4B8F-99B3-A4E5B7EF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9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DF2F-AC66-4CA5-B102-882280BF20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EF20-761F-4B8F-99B3-A4E5B7EF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2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DF2F-AC66-4CA5-B102-882280BF20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EF20-761F-4B8F-99B3-A4E5B7EF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5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7DF2F-AC66-4CA5-B102-882280BF206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1EF20-761F-4B8F-99B3-A4E5B7EF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3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126740"/>
              </p:ext>
            </p:extLst>
          </p:nvPr>
        </p:nvGraphicFramePr>
        <p:xfrm>
          <a:off x="876300" y="1633538"/>
          <a:ext cx="7399338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" r:id="rId3" imgW="7406640" imgH="4052160" progId="Word.OpenDocumentText.12">
                  <p:embed/>
                </p:oleObj>
              </mc:Choice>
              <mc:Fallback>
                <p:oleObj name="Document" r:id="rId3" imgW="7406640" imgH="4052160" progId="Word.OpenDocumentTex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6300" y="1633538"/>
                        <a:ext cx="7399338" cy="4048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8686800" y="3298825"/>
            <a:ext cx="0" cy="89217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16269" y="0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Proposed change to CCSDS </a:t>
            </a:r>
            <a:r>
              <a:rPr lang="en-US" b="1" dirty="0" err="1" smtClean="0"/>
              <a:t>A20.0</a:t>
            </a:r>
            <a:r>
              <a:rPr lang="en-US" b="1" dirty="0" smtClean="0"/>
              <a:t>-Y-4, CCSDS Publications Manual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2827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5269" y="0"/>
            <a:ext cx="76229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Proposed change to CCSDS </a:t>
            </a:r>
            <a:r>
              <a:rPr lang="en-US" b="1" dirty="0" err="1" smtClean="0"/>
              <a:t>A20.0</a:t>
            </a:r>
            <a:r>
              <a:rPr lang="en-US" b="1" dirty="0" smtClean="0"/>
              <a:t>-Y-4, CCSDS Publications Manual (continued)</a:t>
            </a:r>
            <a:endParaRPr lang="en-US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249685"/>
              </p:ext>
            </p:extLst>
          </p:nvPr>
        </p:nvGraphicFramePr>
        <p:xfrm>
          <a:off x="719138" y="644525"/>
          <a:ext cx="7510462" cy="625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3" imgW="7517880" imgH="6263280" progId="Word.OpenDocumentText.12">
                  <p:embed/>
                </p:oleObj>
              </mc:Choice>
              <mc:Fallback>
                <p:oleObj name="Document" r:id="rId3" imgW="7517880" imgH="6263280" progId="Word.OpenDocumentTex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9138" y="644525"/>
                        <a:ext cx="7510462" cy="6251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8610600" y="5518944"/>
            <a:ext cx="0" cy="881856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42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1F2C3374A8CC47B976AC03BAADDF87" ma:contentTypeVersion="0" ma:contentTypeDescription="Create a new document." ma:contentTypeScope="" ma:versionID="552e013b55639b5c5850e85236bc80c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82F877-F9C0-4865-91C2-2453F86A41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BFB1EFF-61F7-4B28-ADA9-0DF119505A90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526B6C8-DBCB-4C1B-98D8-D01C8CB00C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Document</vt:lpstr>
      <vt:lpstr>PowerPoint Presentation</vt:lpstr>
      <vt:lpstr>PowerPoint Presentation</vt:lpstr>
    </vt:vector>
  </TitlesOfParts>
  <Company>TGannett Galactic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Nick Tongson</cp:lastModifiedBy>
  <cp:revision>5</cp:revision>
  <dcterms:created xsi:type="dcterms:W3CDTF">2014-11-17T16:23:57Z</dcterms:created>
  <dcterms:modified xsi:type="dcterms:W3CDTF">2014-11-24T03:40:02Z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0x0101001F1F2C3374A8CC47B976AC03BAADDF87</vt:lpwstr>
  </property>
</Properties>
</file>