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  <p:sldMasterId id="2147483983" r:id="rId8"/>
  </p:sldMasterIdLst>
  <p:notesMasterIdLst>
    <p:notesMasterId r:id="rId11"/>
  </p:notesMasterIdLst>
  <p:handoutMasterIdLst>
    <p:handoutMasterId r:id="rId12"/>
  </p:handoutMasterIdLst>
  <p:sldIdLst>
    <p:sldId id="257" r:id="rId9"/>
    <p:sldId id="283" r:id="rId1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D9D9D9"/>
    <a:srgbClr val="053249"/>
    <a:srgbClr val="8197A6"/>
    <a:srgbClr val="F1666A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FE04D-DC0E-4EEA-952A-EE6D09FE41CB}" v="4" dt="2025-05-19T15:14:59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89104" autoAdjust="0"/>
  </p:normalViewPr>
  <p:slideViewPr>
    <p:cSldViewPr snapToGrid="0">
      <p:cViewPr varScale="1">
        <p:scale>
          <a:sx n="97" d="100"/>
          <a:sy n="97" d="100"/>
        </p:scale>
        <p:origin x="942" y="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Fischer" userId="0e8252f9-d03b-493c-9580-8b99e66edd5e" providerId="ADAL" clId="{B11FE04D-DC0E-4EEA-952A-EE6D09FE41CB}"/>
    <pc:docChg chg="undo custSel delSld modSld">
      <pc:chgData name="Daniel Fischer" userId="0e8252f9-d03b-493c-9580-8b99e66edd5e" providerId="ADAL" clId="{B11FE04D-DC0E-4EEA-952A-EE6D09FE41CB}" dt="2025-05-19T15:15:24.713" v="703" actId="5793"/>
      <pc:docMkLst>
        <pc:docMk/>
      </pc:docMkLst>
      <pc:sldChg chg="addSp modSp mod">
        <pc:chgData name="Daniel Fischer" userId="0e8252f9-d03b-493c-9580-8b99e66edd5e" providerId="ADAL" clId="{B11FE04D-DC0E-4EEA-952A-EE6D09FE41CB}" dt="2025-05-19T15:13:54.656" v="581" actId="27636"/>
        <pc:sldMkLst>
          <pc:docMk/>
          <pc:sldMk cId="1672467327" sldId="257"/>
        </pc:sldMkLst>
        <pc:spChg chg="mod">
          <ac:chgData name="Daniel Fischer" userId="0e8252f9-d03b-493c-9580-8b99e66edd5e" providerId="ADAL" clId="{B11FE04D-DC0E-4EEA-952A-EE6D09FE41CB}" dt="2025-05-19T15:13:31.217" v="567" actId="1076"/>
          <ac:spMkLst>
            <pc:docMk/>
            <pc:sldMk cId="1672467327" sldId="257"/>
            <ac:spMk id="2" creationId="{924D43AD-67AF-95A9-6677-45F633A6DDE7}"/>
          </ac:spMkLst>
        </pc:spChg>
        <pc:spChg chg="mod">
          <ac:chgData name="Daniel Fischer" userId="0e8252f9-d03b-493c-9580-8b99e66edd5e" providerId="ADAL" clId="{B11FE04D-DC0E-4EEA-952A-EE6D09FE41CB}" dt="2025-05-19T15:13:41.761" v="576" actId="20577"/>
          <ac:spMkLst>
            <pc:docMk/>
            <pc:sldMk cId="1672467327" sldId="257"/>
            <ac:spMk id="4" creationId="{2D8D515D-F8E0-685C-0EDE-7FED769A0514}"/>
          </ac:spMkLst>
        </pc:spChg>
        <pc:spChg chg="add mod">
          <ac:chgData name="Daniel Fischer" userId="0e8252f9-d03b-493c-9580-8b99e66edd5e" providerId="ADAL" clId="{B11FE04D-DC0E-4EEA-952A-EE6D09FE41CB}" dt="2025-05-19T15:13:54.656" v="581" actId="27636"/>
          <ac:spMkLst>
            <pc:docMk/>
            <pc:sldMk cId="1672467327" sldId="257"/>
            <ac:spMk id="5" creationId="{83AF543D-6CEF-E7E0-9C0F-47676AEE2A78}"/>
          </ac:spMkLst>
        </pc:spChg>
      </pc:sldChg>
      <pc:sldChg chg="del">
        <pc:chgData name="Daniel Fischer" userId="0e8252f9-d03b-493c-9580-8b99e66edd5e" providerId="ADAL" clId="{B11FE04D-DC0E-4EEA-952A-EE6D09FE41CB}" dt="2025-05-19T15:10:28.730" v="336" actId="47"/>
        <pc:sldMkLst>
          <pc:docMk/>
          <pc:sldMk cId="2656243779" sldId="281"/>
        </pc:sldMkLst>
      </pc:sldChg>
      <pc:sldChg chg="del">
        <pc:chgData name="Daniel Fischer" userId="0e8252f9-d03b-493c-9580-8b99e66edd5e" providerId="ADAL" clId="{B11FE04D-DC0E-4EEA-952A-EE6D09FE41CB}" dt="2025-05-19T15:10:29.326" v="337" actId="47"/>
        <pc:sldMkLst>
          <pc:docMk/>
          <pc:sldMk cId="1443371484" sldId="282"/>
        </pc:sldMkLst>
      </pc:sldChg>
      <pc:sldChg chg="addSp modSp mod">
        <pc:chgData name="Daniel Fischer" userId="0e8252f9-d03b-493c-9580-8b99e66edd5e" providerId="ADAL" clId="{B11FE04D-DC0E-4EEA-952A-EE6D09FE41CB}" dt="2025-05-19T15:15:24.713" v="703" actId="5793"/>
        <pc:sldMkLst>
          <pc:docMk/>
          <pc:sldMk cId="3633151785" sldId="283"/>
        </pc:sldMkLst>
        <pc:spChg chg="mod">
          <ac:chgData name="Daniel Fischer" userId="0e8252f9-d03b-493c-9580-8b99e66edd5e" providerId="ADAL" clId="{B11FE04D-DC0E-4EEA-952A-EE6D09FE41CB}" dt="2025-05-19T15:14:49.881" v="686" actId="20577"/>
          <ac:spMkLst>
            <pc:docMk/>
            <pc:sldMk cId="3633151785" sldId="283"/>
            <ac:spMk id="2" creationId="{AD234273-9208-7C97-02DC-721C608846A3}"/>
          </ac:spMkLst>
        </pc:spChg>
        <pc:spChg chg="mod">
          <ac:chgData name="Daniel Fischer" userId="0e8252f9-d03b-493c-9580-8b99e66edd5e" providerId="ADAL" clId="{B11FE04D-DC0E-4EEA-952A-EE6D09FE41CB}" dt="2025-05-19T15:15:20.709" v="700" actId="5793"/>
          <ac:spMkLst>
            <pc:docMk/>
            <pc:sldMk cId="3633151785" sldId="283"/>
            <ac:spMk id="3" creationId="{49E796FB-0CF7-FC68-71D6-9B6E289A38F2}"/>
          </ac:spMkLst>
        </pc:spChg>
        <pc:spChg chg="add mod">
          <ac:chgData name="Daniel Fischer" userId="0e8252f9-d03b-493c-9580-8b99e66edd5e" providerId="ADAL" clId="{B11FE04D-DC0E-4EEA-952A-EE6D09FE41CB}" dt="2025-05-19T15:14:26.687" v="591" actId="20577"/>
          <ac:spMkLst>
            <pc:docMk/>
            <pc:sldMk cId="3633151785" sldId="283"/>
            <ac:spMk id="5" creationId="{CF1DDAA7-FD9C-456A-EE81-8FA3445E375D}"/>
          </ac:spMkLst>
        </pc:spChg>
        <pc:spChg chg="add mod">
          <ac:chgData name="Daniel Fischer" userId="0e8252f9-d03b-493c-9580-8b99e66edd5e" providerId="ADAL" clId="{B11FE04D-DC0E-4EEA-952A-EE6D09FE41CB}" dt="2025-05-19T15:15:24.713" v="703" actId="5793"/>
          <ac:spMkLst>
            <pc:docMk/>
            <pc:sldMk cId="3633151785" sldId="283"/>
            <ac:spMk id="6" creationId="{2B4922CB-536B-0A8D-DFE7-37CCE1D5AFBB}"/>
          </ac:spMkLst>
        </pc:spChg>
      </pc:sldChg>
      <pc:sldChg chg="del">
        <pc:chgData name="Daniel Fischer" userId="0e8252f9-d03b-493c-9580-8b99e66edd5e" providerId="ADAL" clId="{B11FE04D-DC0E-4EEA-952A-EE6D09FE41CB}" dt="2025-05-19T15:10:33" v="338" actId="47"/>
        <pc:sldMkLst>
          <pc:docMk/>
          <pc:sldMk cId="3141926430" sldId="285"/>
        </pc:sldMkLst>
      </pc:sldChg>
      <pc:sldChg chg="del">
        <pc:chgData name="Daniel Fischer" userId="0e8252f9-d03b-493c-9580-8b99e66edd5e" providerId="ADAL" clId="{B11FE04D-DC0E-4EEA-952A-EE6D09FE41CB}" dt="2025-05-19T15:10:35.054" v="340" actId="47"/>
        <pc:sldMkLst>
          <pc:docMk/>
          <pc:sldMk cId="3735302358" sldId="286"/>
        </pc:sldMkLst>
      </pc:sldChg>
      <pc:sldChg chg="del">
        <pc:chgData name="Daniel Fischer" userId="0e8252f9-d03b-493c-9580-8b99e66edd5e" providerId="ADAL" clId="{B11FE04D-DC0E-4EEA-952A-EE6D09FE41CB}" dt="2025-05-19T15:10:33.768" v="339" actId="47"/>
        <pc:sldMkLst>
          <pc:docMk/>
          <pc:sldMk cId="3263485844" sldId="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5/19/2025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35C356-415F-AB81-B6DC-6A6AD482DB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24" y="246279"/>
            <a:ext cx="3539395" cy="7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98520"/>
            <a:ext cx="9592559" cy="55399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2" y="727200"/>
            <a:ext cx="11896614" cy="54686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baseline="0"/>
            </a:lvl1pPr>
            <a:lvl2pPr marL="623888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6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88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91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-457189">
              <a:buFont typeface="Wingdings" panose="05000000000000000000" pitchFamily="2" charset="2"/>
              <a:buChar char="q"/>
              <a:defRPr baseline="0"/>
            </a:lvl1pPr>
            <a:lvl2pPr marL="831830" indent="-38099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/>
            </a:lvl2pPr>
            <a:lvl3pPr marL="1247969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3pPr>
            <a:lvl4pPr marL="1678475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4pPr>
            <a:lvl5pPr marL="2152597" indent="-38099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844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q"/>
              <a:defRPr sz="2000"/>
            </a:lvl1pPr>
            <a:lvl2pPr marL="628650" indent="-285750">
              <a:lnSpc>
                <a:spcPct val="100000"/>
              </a:lnSpc>
              <a:buFont typeface="Wingdings" panose="05000000000000000000" pitchFamily="2" charset="2"/>
              <a:buChar char="§"/>
              <a:tabLst/>
              <a:defRPr sz="1800"/>
            </a:lvl2pPr>
            <a:lvl3pPr marL="981075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1344613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4pPr>
            <a:lvl5pPr marL="1708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5" y="88262"/>
            <a:ext cx="9592559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73273" y="727200"/>
            <a:ext cx="11896614" cy="546864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q"/>
              <a:defRPr baseline="0"/>
            </a:lvl1pPr>
            <a:lvl2pPr marL="623872" indent="-28574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400"/>
            </a:lvl2pPr>
            <a:lvl3pPr marL="93597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3pPr>
            <a:lvl4pPr marL="1258857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4pPr>
            <a:lvl5pPr marL="1614448" indent="-28574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85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5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01" y="2130427"/>
            <a:ext cx="10391537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801" y="3886200"/>
            <a:ext cx="855773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18" y="1960264"/>
            <a:ext cx="1039153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718" y="3322339"/>
            <a:ext cx="103915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6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7" y="990600"/>
            <a:ext cx="5399524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67" y="1535113"/>
            <a:ext cx="54016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267" y="2174875"/>
            <a:ext cx="54016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0304" y="1535113"/>
            <a:ext cx="54037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0304" y="2174875"/>
            <a:ext cx="54037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0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8" y="273050"/>
            <a:ext cx="40220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768" y="273052"/>
            <a:ext cx="683430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268" y="1435102"/>
            <a:ext cx="402205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51" y="4800600"/>
            <a:ext cx="73352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6251" y="612775"/>
            <a:ext cx="73352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6251" y="5367338"/>
            <a:ext cx="73352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1600202"/>
            <a:ext cx="1100280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3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3370" y="274640"/>
            <a:ext cx="2750701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267" y="274640"/>
            <a:ext cx="804834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1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267" y="838202"/>
            <a:ext cx="11002804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2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11267" y="990600"/>
            <a:ext cx="11002804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1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67" y="274638"/>
            <a:ext cx="11002804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267" y="914402"/>
            <a:ext cx="11002804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47" Type="http://schemas.openxmlformats.org/officeDocument/2006/relationships/image" Target="../media/image25.png"/><Relationship Id="rId50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7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27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24.pn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8" r:id="rId18"/>
    <p:sldLayoutId id="2147483979" r:id="rId19"/>
    <p:sldLayoutId id="2147483980" r:id="rId20"/>
    <p:sldLayoutId id="2147483982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7628D-82E4-E1F1-DB85-B2BECA08AA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25765" y="120135"/>
            <a:ext cx="3598069" cy="7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775" y="838200"/>
            <a:ext cx="11843210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67126" y="6473827"/>
            <a:ext cx="2852579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4" y="68707"/>
            <a:ext cx="160982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defRPr/>
            </a:pPr>
            <a:fld id="{C246DBB5-1FC3-4A7F-A21A-11B4D61A50B2}" type="slidenum">
              <a:rPr lang="en-US">
                <a:solidFill>
                  <a:srgbClr val="000000"/>
                </a:solidFill>
                <a:latin typeface="Arial"/>
              </a:rPr>
              <a:pPr eaLnBrk="0" hangingPunct="0">
                <a:defRPr/>
              </a:pPr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05" y="1012090"/>
            <a:ext cx="10792327" cy="58477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r>
              <a:rPr lang="en-GB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&lt;AREA Name&gt; Main Items and Preview</a:t>
            </a: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288" y="1463864"/>
            <a:ext cx="951876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r>
              <a:rPr lang="en-US" altLang="en-US" dirty="0">
                <a:solidFill>
                  <a:srgbClr val="000099"/>
                </a:solidFill>
              </a:rPr>
              <a:t>Area Director: &lt;AD Name&gt;,  Deputy Area Director: &lt;DAD Name&gt;</a:t>
            </a:r>
          </a:p>
          <a:p>
            <a:pPr algn="ctr" fontAlgn="auto">
              <a:spcBef>
                <a:spcPts val="0"/>
              </a:spcBef>
            </a:pPr>
            <a:endParaRPr lang="en-US" altLang="en-US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100" u="sng" dirty="0">
              <a:solidFill>
                <a:srgbClr val="618FFD"/>
              </a:solidFill>
            </a:endParaRPr>
          </a:p>
          <a:p>
            <a:pPr algn="ctr" fontAlgn="auto">
              <a:spcBef>
                <a:spcPts val="0"/>
              </a:spcBef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AF543D-6CEF-E7E0-9C0F-47676AEE2A78}"/>
              </a:ext>
            </a:extLst>
          </p:cNvPr>
          <p:cNvSpPr txBox="1">
            <a:spLocks/>
          </p:cNvSpPr>
          <p:nvPr/>
        </p:nvSpPr>
        <p:spPr>
          <a:xfrm>
            <a:off x="763666" y="2364278"/>
            <a:ext cx="10966217" cy="31024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Highlights since last meeting: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Xxx</a:t>
            </a: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Xxx</a:t>
            </a: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Xxx</a:t>
            </a: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tx2"/>
                </a:solidFill>
              </a:rPr>
              <a:t>Issues to be resolved</a:t>
            </a: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Xxx</a:t>
            </a: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Xxx</a:t>
            </a: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338138" lvl="1" indent="0">
              <a:buFont typeface="Wingdings" pitchFamily="2" charset="2"/>
              <a:buNone/>
            </a:pP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4273-9208-7C97-02DC-721C6088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</a:pPr>
            <a:r>
              <a:rPr lang="en-GB" alt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&lt;AREA Name&gt; Main focus areas for the week </a:t>
            </a:r>
            <a:endParaRPr lang="en-US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96FB-0CF7-FC68-71D6-9B6E289A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65" y="1157058"/>
            <a:ext cx="5832554" cy="5135563"/>
          </a:xfrm>
        </p:spPr>
        <p:txBody>
          <a:bodyPr>
            <a:normAutofit/>
          </a:bodyPr>
          <a:lstStyle/>
          <a:p>
            <a:pPr marL="338138" lvl="1" indent="0">
              <a:buNone/>
            </a:pPr>
            <a:r>
              <a:rPr lang="en-GB" dirty="0">
                <a:solidFill>
                  <a:schemeClr val="tx2"/>
                </a:solidFill>
              </a:rPr>
              <a:t>WG 1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Xx</a:t>
            </a:r>
            <a:endParaRPr lang="en-GB" dirty="0">
              <a:solidFill>
                <a:schemeClr val="tx2"/>
              </a:solidFill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Xx</a:t>
            </a:r>
            <a:endParaRPr lang="en-GB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dirty="0">
                <a:solidFill>
                  <a:schemeClr val="tx2"/>
                </a:solidFill>
              </a:rPr>
              <a:t>WG 2 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Xx</a:t>
            </a:r>
            <a:endParaRPr lang="en-GB" dirty="0">
              <a:solidFill>
                <a:schemeClr val="tx2"/>
              </a:solidFill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Xx</a:t>
            </a:r>
            <a:endParaRPr lang="en-GB" dirty="0">
              <a:solidFill>
                <a:schemeClr val="tx2"/>
              </a:solidFill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dirty="0">
                <a:solidFill>
                  <a:schemeClr val="tx2"/>
                </a:solidFill>
              </a:rPr>
              <a:t>WG 3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Xx</a:t>
            </a:r>
            <a:endParaRPr lang="en-GB" dirty="0">
              <a:solidFill>
                <a:schemeClr val="tx2"/>
              </a:solidFill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/>
                </a:solidFill>
              </a:rPr>
              <a:t>Xx</a:t>
            </a:r>
            <a:endParaRPr lang="en-GB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E739B-10D1-14F2-2EEB-E3AF3A2E5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1DDAA7-FD9C-456A-EE81-8FA3445E375D}"/>
              </a:ext>
            </a:extLst>
          </p:cNvPr>
          <p:cNvSpPr txBox="1">
            <a:spLocks/>
          </p:cNvSpPr>
          <p:nvPr/>
        </p:nvSpPr>
        <p:spPr>
          <a:xfrm>
            <a:off x="3929654" y="975852"/>
            <a:ext cx="5592888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338138" lvl="1" indent="0">
              <a:buFont typeface="Wingdings" pitchFamily="2" charset="2"/>
              <a:buNone/>
            </a:pP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4922CB-536B-0A8D-DFE7-37CCE1D5AFBB}"/>
              </a:ext>
            </a:extLst>
          </p:cNvPr>
          <p:cNvSpPr txBox="1">
            <a:spLocks/>
          </p:cNvSpPr>
          <p:nvPr/>
        </p:nvSpPr>
        <p:spPr>
          <a:xfrm>
            <a:off x="6223819" y="1157057"/>
            <a:ext cx="5832554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"/>
              <a:defRPr sz="2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213" indent="-3365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"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"/>
              <a:defRPr sz="2200" b="0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"/>
              <a:defRPr sz="2000" b="0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SzPct val="125000"/>
              <a:buFont typeface="Wingdings" pitchFamily="2" charset="2"/>
              <a:buChar char=""/>
              <a:defRPr sz="1800" b="0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38138" lvl="1" indent="0">
              <a:buNone/>
            </a:pPr>
            <a:r>
              <a:rPr lang="en-GB" kern="0" dirty="0">
                <a:solidFill>
                  <a:schemeClr val="tx2"/>
                </a:solidFill>
              </a:rPr>
              <a:t>WG 4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</a:t>
            </a:r>
            <a:endParaRPr lang="en-GB" kern="0" dirty="0">
              <a:solidFill>
                <a:schemeClr val="tx2"/>
              </a:solidFill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</a:t>
            </a:r>
            <a:endParaRPr lang="en-GB" kern="0" dirty="0">
              <a:solidFill>
                <a:schemeClr val="tx2"/>
              </a:solidFill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kern="0" dirty="0">
                <a:solidFill>
                  <a:schemeClr val="tx2"/>
                </a:solidFill>
              </a:rPr>
              <a:t>WG 5 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</a:t>
            </a:r>
            <a:endParaRPr lang="en-GB" kern="0" dirty="0">
              <a:solidFill>
                <a:schemeClr val="tx2"/>
              </a:solidFill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</a:t>
            </a:r>
            <a:endParaRPr lang="en-GB" kern="0" dirty="0">
              <a:solidFill>
                <a:schemeClr val="tx2"/>
              </a:solidFill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338138" lvl="1" indent="0">
              <a:buNone/>
            </a:pPr>
            <a:r>
              <a:rPr lang="en-GB" kern="0" dirty="0">
                <a:solidFill>
                  <a:schemeClr val="tx2"/>
                </a:solidFill>
              </a:rPr>
              <a:t>WG 6</a:t>
            </a: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</a:t>
            </a:r>
            <a:endParaRPr lang="en-GB" kern="0" dirty="0">
              <a:solidFill>
                <a:schemeClr val="tx2"/>
              </a:solidFill>
            </a:endParaRPr>
          </a:p>
          <a:p>
            <a:pPr marL="854075" lvl="2" indent="-285750">
              <a:buFont typeface="Arial" panose="020B0604020202020204" pitchFamily="34" charset="0"/>
              <a:buChar char="•"/>
            </a:pPr>
            <a:r>
              <a:rPr lang="en-GB" kern="0" dirty="0" err="1">
                <a:solidFill>
                  <a:schemeClr val="tx2"/>
                </a:solidFill>
              </a:rPr>
              <a:t>Xx</a:t>
            </a: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  <a:p>
            <a:pPr marL="338138" lvl="1" indent="0">
              <a:buFont typeface="Wingdings" pitchFamily="2" charset="2"/>
              <a:buNone/>
            </a:pPr>
            <a:endParaRPr lang="en-GB" kern="0" dirty="0">
              <a:solidFill>
                <a:schemeClr val="tx2"/>
              </a:solidFill>
            </a:endParaRPr>
          </a:p>
          <a:p>
            <a:pPr marL="623888" lvl="1" indent="-285750">
              <a:buFont typeface="Arial" panose="020B0604020202020204" pitchFamily="34" charset="0"/>
              <a:buChar char="•"/>
            </a:pPr>
            <a:endParaRPr lang="en-GB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152316F81484481851101A35F66A8" ma:contentTypeVersion="16" ma:contentTypeDescription="Create a new document." ma:contentTypeScope="" ma:versionID="91a355598545fab70b28fc1c42b61632">
  <xsd:schema xmlns:xsd="http://www.w3.org/2001/XMLSchema" xmlns:xs="http://www.w3.org/2001/XMLSchema" xmlns:p="http://schemas.microsoft.com/office/2006/metadata/properties" xmlns:ns1="http://schemas.microsoft.com/sharepoint/v3" xmlns:ns3="a45af452-79d7-4692-9ede-484779a781ca" xmlns:ns4="f85776fd-151c-4948-8360-a41f2ead0389" targetNamespace="http://schemas.microsoft.com/office/2006/metadata/properties" ma:root="true" ma:fieldsID="6b37b10b8f846c7a740bade1edc95527" ns1:_="" ns3:_="" ns4:_="">
    <xsd:import namespace="http://schemas.microsoft.com/sharepoint/v3"/>
    <xsd:import namespace="a45af452-79d7-4692-9ede-484779a781ca"/>
    <xsd:import namespace="f85776fd-151c-4948-8360-a41f2ead03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af452-79d7-4692-9ede-484779a78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776fd-151c-4948-8360-a41f2ead038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1FD169-A4D6-449F-AD7B-A6EFAD9E1994}">
  <ds:schemaRefs>
    <ds:schemaRef ds:uri="a45af452-79d7-4692-9ede-484779a781ca"/>
    <ds:schemaRef ds:uri="f85776fd-151c-4948-8360-a41f2ead03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a45af452-79d7-4692-9ede-484779a781ca"/>
    <ds:schemaRef ds:uri="f85776fd-151c-4948-8360-a41f2ead03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29005</TotalTime>
  <Words>75</Words>
  <Application>Microsoft Office PowerPoint</Application>
  <PresentationFormat>Custom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Courier New</vt:lpstr>
      <vt:lpstr>Times New Roman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TMOD Presentations</vt:lpstr>
      <vt:lpstr>PowerPoint Presentation</vt:lpstr>
      <vt:lpstr>&lt;AREA Name&gt; Main focus areas for the week 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MOIMS</dc:title>
  <dc:subject>MOIMS</dc:subject>
  <dc:creator>Mario Merri</dc:creator>
  <cp:keywords/>
  <dc:description/>
  <cp:lastModifiedBy>Daniel Fischer</cp:lastModifiedBy>
  <cp:revision>41</cp:revision>
  <cp:lastPrinted>2008-08-26T16:26:23Z</cp:lastPrinted>
  <dcterms:created xsi:type="dcterms:W3CDTF">2021-11-19T14:42:57Z</dcterms:created>
  <dcterms:modified xsi:type="dcterms:W3CDTF">2025-05-19T15:15:29Z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OPS Standardisation Work Plan</vt:lpwstr>
  </property>
  <property fmtid="{D5CDD505-2E9C-101B-9397-08002B2CF9AE}" pid="3" name="PSubtitle">
    <vt:lpwstr>OPS Standardisation Work Plan</vt:lpwstr>
  </property>
  <property fmtid="{D5CDD505-2E9C-101B-9397-08002B2CF9AE}" pid="4" name="PAuthor">
    <vt:lpwstr>Mario Merri</vt:lpwstr>
  </property>
  <property fmtid="{D5CDD505-2E9C-101B-9397-08002B2CF9AE}" pid="5" name="PPlace">
    <vt:lpwstr/>
  </property>
  <property fmtid="{D5CDD505-2E9C-101B-9397-08002B2CF9AE}" pid="6" name="PDate">
    <vt:lpwstr>24/11/2021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0x01010046C152316F81484481851101A35F66A8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2021-11-18T22:00:00Z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Unified Compliance Policy UI Action">
    <vt:lpwstr/>
  </property>
  <property fmtid="{D5CDD505-2E9C-101B-9397-08002B2CF9AE}" pid="43" name="Unified Compliance Policy Properties">
    <vt:lpwstr/>
  </property>
</Properties>
</file>