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  <p:sldMasterId id="2147483983" r:id="rId8"/>
  </p:sldMasterIdLst>
  <p:notesMasterIdLst>
    <p:notesMasterId r:id="rId16"/>
  </p:notesMasterIdLst>
  <p:handoutMasterIdLst>
    <p:handoutMasterId r:id="rId17"/>
  </p:handoutMasterIdLst>
  <p:sldIdLst>
    <p:sldId id="257" r:id="rId9"/>
    <p:sldId id="281" r:id="rId10"/>
    <p:sldId id="282" r:id="rId11"/>
    <p:sldId id="286" r:id="rId12"/>
    <p:sldId id="283" r:id="rId13"/>
    <p:sldId id="285" r:id="rId14"/>
    <p:sldId id="287" r:id="rId1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D9D9D9"/>
    <a:srgbClr val="053249"/>
    <a:srgbClr val="8197A6"/>
    <a:srgbClr val="F1666A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B9D24-39E1-4111-8D7D-785F78038240}" v="62" dt="2025-02-13T05:30:59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89104" autoAdjust="0"/>
  </p:normalViewPr>
  <p:slideViewPr>
    <p:cSldViewPr snapToGrid="0">
      <p:cViewPr varScale="1">
        <p:scale>
          <a:sx n="98" d="100"/>
          <a:sy n="98" d="100"/>
        </p:scale>
        <p:origin x="402" y="9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Fischer" userId="0e8252f9-d03b-493c-9580-8b99e66edd5e" providerId="ADAL" clId="{154B9D24-39E1-4111-8D7D-785F78038240}"/>
    <pc:docChg chg="undo redo custSel addSld delSld modSld">
      <pc:chgData name="Daniel Fischer" userId="0e8252f9-d03b-493c-9580-8b99e66edd5e" providerId="ADAL" clId="{154B9D24-39E1-4111-8D7D-785F78038240}" dt="2025-02-13T07:00:37.175" v="3803" actId="27636"/>
      <pc:docMkLst>
        <pc:docMk/>
      </pc:docMkLst>
      <pc:sldChg chg="modSp mod">
        <pc:chgData name="Daniel Fischer" userId="0e8252f9-d03b-493c-9580-8b99e66edd5e" providerId="ADAL" clId="{154B9D24-39E1-4111-8D7D-785F78038240}" dt="2025-02-13T05:18:02.978" v="2980" actId="20577"/>
        <pc:sldMkLst>
          <pc:docMk/>
          <pc:sldMk cId="1672467327" sldId="257"/>
        </pc:sldMkLst>
        <pc:spChg chg="mod">
          <ac:chgData name="Daniel Fischer" userId="0e8252f9-d03b-493c-9580-8b99e66edd5e" providerId="ADAL" clId="{154B9D24-39E1-4111-8D7D-785F78038240}" dt="2025-02-07T07:44:04.651" v="23" actId="6549"/>
          <ac:spMkLst>
            <pc:docMk/>
            <pc:sldMk cId="1672467327" sldId="257"/>
            <ac:spMk id="2" creationId="{924D43AD-67AF-95A9-6677-45F633A6DDE7}"/>
          </ac:spMkLst>
        </pc:spChg>
        <pc:spChg chg="mod">
          <ac:chgData name="Daniel Fischer" userId="0e8252f9-d03b-493c-9580-8b99e66edd5e" providerId="ADAL" clId="{154B9D24-39E1-4111-8D7D-785F78038240}" dt="2025-02-13T05:18:02.978" v="2980" actId="20577"/>
          <ac:spMkLst>
            <pc:docMk/>
            <pc:sldMk cId="1672467327" sldId="257"/>
            <ac:spMk id="4" creationId="{2D8D515D-F8E0-685C-0EDE-7FED769A0514}"/>
          </ac:spMkLst>
        </pc:spChg>
      </pc:sldChg>
      <pc:sldChg chg="del">
        <pc:chgData name="Daniel Fischer" userId="0e8252f9-d03b-493c-9580-8b99e66edd5e" providerId="ADAL" clId="{154B9D24-39E1-4111-8D7D-785F78038240}" dt="2025-02-07T08:56:26.827" v="472" actId="47"/>
        <pc:sldMkLst>
          <pc:docMk/>
          <pc:sldMk cId="906108312" sldId="278"/>
        </pc:sldMkLst>
      </pc:sldChg>
      <pc:sldChg chg="del">
        <pc:chgData name="Daniel Fischer" userId="0e8252f9-d03b-493c-9580-8b99e66edd5e" providerId="ADAL" clId="{154B9D24-39E1-4111-8D7D-785F78038240}" dt="2025-02-07T08:56:26.325" v="471" actId="47"/>
        <pc:sldMkLst>
          <pc:docMk/>
          <pc:sldMk cId="3556415176" sldId="280"/>
        </pc:sldMkLst>
      </pc:sldChg>
      <pc:sldChg chg="addSp delSp modSp new mod">
        <pc:chgData name="Daniel Fischer" userId="0e8252f9-d03b-493c-9580-8b99e66edd5e" providerId="ADAL" clId="{154B9D24-39E1-4111-8D7D-785F78038240}" dt="2025-02-13T07:00:37.175" v="3803" actId="27636"/>
        <pc:sldMkLst>
          <pc:docMk/>
          <pc:sldMk cId="2656243779" sldId="281"/>
        </pc:sldMkLst>
        <pc:spChg chg="mod">
          <ac:chgData name="Daniel Fischer" userId="0e8252f9-d03b-493c-9580-8b99e66edd5e" providerId="ADAL" clId="{154B9D24-39E1-4111-8D7D-785F78038240}" dt="2025-02-07T07:58:08.870" v="132" actId="20577"/>
          <ac:spMkLst>
            <pc:docMk/>
            <pc:sldMk cId="2656243779" sldId="281"/>
            <ac:spMk id="2" creationId="{7C589938-59D9-D0B7-5247-0070B8C684A3}"/>
          </ac:spMkLst>
        </pc:spChg>
        <pc:spChg chg="mod">
          <ac:chgData name="Daniel Fischer" userId="0e8252f9-d03b-493c-9580-8b99e66edd5e" providerId="ADAL" clId="{154B9D24-39E1-4111-8D7D-785F78038240}" dt="2025-02-13T07:00:37.175" v="3803" actId="27636"/>
          <ac:spMkLst>
            <pc:docMk/>
            <pc:sldMk cId="2656243779" sldId="281"/>
            <ac:spMk id="3" creationId="{9CFA26BE-C6DC-03D5-E356-EF0A6A1E975C}"/>
          </ac:spMkLst>
        </pc:spChg>
        <pc:picChg chg="add mod">
          <ac:chgData name="Daniel Fischer" userId="0e8252f9-d03b-493c-9580-8b99e66edd5e" providerId="ADAL" clId="{154B9D24-39E1-4111-8D7D-785F78038240}" dt="2025-02-07T08:08:32.351" v="285" actId="1076"/>
          <ac:picMkLst>
            <pc:docMk/>
            <pc:sldMk cId="2656243779" sldId="281"/>
            <ac:picMk id="8" creationId="{B086663E-65FD-42D4-C28D-4FA15ED825F0}"/>
          </ac:picMkLst>
        </pc:picChg>
        <pc:picChg chg="add mod">
          <ac:chgData name="Daniel Fischer" userId="0e8252f9-d03b-493c-9580-8b99e66edd5e" providerId="ADAL" clId="{154B9D24-39E1-4111-8D7D-785F78038240}" dt="2025-02-07T08:07:56.959" v="269" actId="1076"/>
          <ac:picMkLst>
            <pc:docMk/>
            <pc:sldMk cId="2656243779" sldId="281"/>
            <ac:picMk id="9" creationId="{917A50C0-AB15-6CC2-18B0-1EEA468A82B5}"/>
          </ac:picMkLst>
        </pc:picChg>
        <pc:picChg chg="add mod">
          <ac:chgData name="Daniel Fischer" userId="0e8252f9-d03b-493c-9580-8b99e66edd5e" providerId="ADAL" clId="{154B9D24-39E1-4111-8D7D-785F78038240}" dt="2025-02-07T08:08:08.548" v="275" actId="1076"/>
          <ac:picMkLst>
            <pc:docMk/>
            <pc:sldMk cId="2656243779" sldId="281"/>
            <ac:picMk id="12" creationId="{6EE4362B-6AAD-67EC-E986-BC7D15A5B004}"/>
          </ac:picMkLst>
        </pc:picChg>
        <pc:picChg chg="add mod">
          <ac:chgData name="Daniel Fischer" userId="0e8252f9-d03b-493c-9580-8b99e66edd5e" providerId="ADAL" clId="{154B9D24-39E1-4111-8D7D-785F78038240}" dt="2025-02-07T08:09:10.900" v="294" actId="1076"/>
          <ac:picMkLst>
            <pc:docMk/>
            <pc:sldMk cId="2656243779" sldId="281"/>
            <ac:picMk id="13" creationId="{AF91F2FB-3020-1806-5B42-3AF2F7AF212A}"/>
          </ac:picMkLst>
        </pc:picChg>
        <pc:picChg chg="add mod">
          <ac:chgData name="Daniel Fischer" userId="0e8252f9-d03b-493c-9580-8b99e66edd5e" providerId="ADAL" clId="{154B9D24-39E1-4111-8D7D-785F78038240}" dt="2025-02-07T08:08:02.235" v="272" actId="1076"/>
          <ac:picMkLst>
            <pc:docMk/>
            <pc:sldMk cId="2656243779" sldId="281"/>
            <ac:picMk id="14" creationId="{53D90201-A986-6B09-83E5-B67C051D5E73}"/>
          </ac:picMkLst>
        </pc:picChg>
        <pc:picChg chg="add mod">
          <ac:chgData name="Daniel Fischer" userId="0e8252f9-d03b-493c-9580-8b99e66edd5e" providerId="ADAL" clId="{154B9D24-39E1-4111-8D7D-785F78038240}" dt="2025-02-07T08:08:13.526" v="277" actId="1076"/>
          <ac:picMkLst>
            <pc:docMk/>
            <pc:sldMk cId="2656243779" sldId="281"/>
            <ac:picMk id="15" creationId="{C1955D76-BAA0-07AB-1D31-31CE55A45259}"/>
          </ac:picMkLst>
        </pc:picChg>
        <pc:picChg chg="add mod">
          <ac:chgData name="Daniel Fischer" userId="0e8252f9-d03b-493c-9580-8b99e66edd5e" providerId="ADAL" clId="{154B9D24-39E1-4111-8D7D-785F78038240}" dt="2025-02-07T08:08:24.348" v="282" actId="1076"/>
          <ac:picMkLst>
            <pc:docMk/>
            <pc:sldMk cId="2656243779" sldId="281"/>
            <ac:picMk id="16" creationId="{7EDBB3E5-DCFF-0691-6B49-C28255548E39}"/>
          </ac:picMkLst>
        </pc:picChg>
        <pc:picChg chg="add mod">
          <ac:chgData name="Daniel Fischer" userId="0e8252f9-d03b-493c-9580-8b99e66edd5e" providerId="ADAL" clId="{154B9D24-39E1-4111-8D7D-785F78038240}" dt="2025-02-07T08:08:43.423" v="288" actId="1076"/>
          <ac:picMkLst>
            <pc:docMk/>
            <pc:sldMk cId="2656243779" sldId="281"/>
            <ac:picMk id="17" creationId="{818DB850-A583-F43D-203A-B08855BFDDAE}"/>
          </ac:picMkLst>
        </pc:picChg>
        <pc:picChg chg="add mod">
          <ac:chgData name="Daniel Fischer" userId="0e8252f9-d03b-493c-9580-8b99e66edd5e" providerId="ADAL" clId="{154B9D24-39E1-4111-8D7D-785F78038240}" dt="2025-02-07T08:09:00.618" v="291" actId="1076"/>
          <ac:picMkLst>
            <pc:docMk/>
            <pc:sldMk cId="2656243779" sldId="281"/>
            <ac:picMk id="18" creationId="{77ABE628-88B4-F4B3-7251-ABA6402661B2}"/>
          </ac:picMkLst>
        </pc:picChg>
        <pc:picChg chg="add mod">
          <ac:chgData name="Daniel Fischer" userId="0e8252f9-d03b-493c-9580-8b99e66edd5e" providerId="ADAL" clId="{154B9D24-39E1-4111-8D7D-785F78038240}" dt="2025-02-07T08:09:20.806" v="298" actId="1076"/>
          <ac:picMkLst>
            <pc:docMk/>
            <pc:sldMk cId="2656243779" sldId="281"/>
            <ac:picMk id="19" creationId="{2F042B42-FB59-9D27-8190-57BD4C26B614}"/>
          </ac:picMkLst>
        </pc:picChg>
        <pc:picChg chg="add mod">
          <ac:chgData name="Daniel Fischer" userId="0e8252f9-d03b-493c-9580-8b99e66edd5e" providerId="ADAL" clId="{154B9D24-39E1-4111-8D7D-785F78038240}" dt="2025-02-07T08:09:29.555" v="302" actId="1076"/>
          <ac:picMkLst>
            <pc:docMk/>
            <pc:sldMk cId="2656243779" sldId="281"/>
            <ac:picMk id="21" creationId="{404EC091-D078-286B-0C18-009408F55792}"/>
          </ac:picMkLst>
        </pc:picChg>
      </pc:sldChg>
      <pc:sldChg chg="addSp delSp modSp new mod delAnim modAnim">
        <pc:chgData name="Daniel Fischer" userId="0e8252f9-d03b-493c-9580-8b99e66edd5e" providerId="ADAL" clId="{154B9D24-39E1-4111-8D7D-785F78038240}" dt="2025-02-13T05:23:45.315" v="2997"/>
        <pc:sldMkLst>
          <pc:docMk/>
          <pc:sldMk cId="1443371484" sldId="282"/>
        </pc:sldMkLst>
        <pc:spChg chg="mod">
          <ac:chgData name="Daniel Fischer" userId="0e8252f9-d03b-493c-9580-8b99e66edd5e" providerId="ADAL" clId="{154B9D24-39E1-4111-8D7D-785F78038240}" dt="2025-02-07T08:14:04.394" v="466" actId="20577"/>
          <ac:spMkLst>
            <pc:docMk/>
            <pc:sldMk cId="1443371484" sldId="282"/>
            <ac:spMk id="2" creationId="{04CA943E-B705-6462-5947-08B1FFEB7D2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1" creationId="{8E9F7300-62E4-91DE-21B8-4D1E2B6FC3D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" creationId="{7979D69C-3119-F318-6235-78531B2591F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" creationId="{AF946DD2-0982-52BE-1B82-2FF59468E7D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" creationId="{59ABAB62-9F95-CB4F-F83C-30F328AA59E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5" creationId="{299FB8A3-0331-E1D7-C339-9D5B67B310E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6" creationId="{C73CAA92-35E9-B29A-569A-E9A4974999E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7" creationId="{9EA0F8EE-03F5-12E4-E5B6-3E356F345D9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3" creationId="{26F11F68-2C5C-800E-E815-80854288126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4" creationId="{A732D3D3-89CD-0DD9-02D1-5403D9F8FC5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5" creationId="{A66D8B69-B753-440A-3D27-E9F26DECF1F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6" creationId="{23065C43-4429-F087-7D88-F44B28828BB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7" creationId="{6F7886D5-B5B4-C6AD-661D-5AC19BE061C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8" creationId="{51389BC5-EEA8-FE94-88D6-4FDD87F3AF1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9" creationId="{E2F17EF2-63E8-21B2-31F4-5DF7BA2F212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0" creationId="{50C3B015-A157-5D2C-6CAD-7C69DE33A3D8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1" creationId="{2DAC4642-2051-D7C4-E096-BBB7244F883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2" creationId="{D0D43BC3-76E9-9676-F54F-B73B183A51F1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3" creationId="{C33AAE2C-44AE-084F-6113-BC040570ED9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4" creationId="{FEE50152-1485-9DA3-2B0C-E8A7E19C79B8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5" creationId="{02FD4CFC-1817-738D-9BD1-5596AD7EDAD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37" creationId="{407556C1-CA86-7A83-621A-C7D0FE69186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38" creationId="{68095517-A862-CD79-97A6-A7DB5C91CF7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39" creationId="{E2DBBAC2-5120-908B-F352-137096AEF24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0" creationId="{C33FF057-9F35-25C8-3D86-24430485872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2" creationId="{C628A596-6C2B-BA89-74B9-3D58CD404B90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3" creationId="{2CF5DA68-4023-761C-E8E1-9A2C0C01684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4" creationId="{8AC16A99-6454-0242-16B8-F5A77BA2174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5" creationId="{57C71099-01C0-EDFD-14D7-0ED55D0BB58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46" creationId="{EBEC4ECC-E761-C13D-23FD-20BC5058EB7E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8" creationId="{BBF28D94-2B02-092B-2380-1F97EBD9929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9" creationId="{B57C8DAA-56DC-E285-4C5A-70EC31F6917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0" creationId="{2C9DCDFF-3897-711D-D651-E5D461C4330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1" creationId="{45365838-F4A9-A741-9A2B-60FA07EF499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2" creationId="{92F549DA-903F-3D4C-C832-965D1762CD6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3" creationId="{F23F8346-4E7C-657D-E92F-A4DD95077E5A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54" creationId="{3755D508-B2A0-E8EE-77D2-F10A16FACED9}"/>
          </ac:spMkLst>
        </pc:spChg>
        <pc:spChg chg="add mod">
          <ac:chgData name="Daniel Fischer" userId="0e8252f9-d03b-493c-9580-8b99e66edd5e" providerId="ADAL" clId="{154B9D24-39E1-4111-8D7D-785F78038240}" dt="2025-02-13T05:20:24.649" v="2982" actId="164"/>
          <ac:spMkLst>
            <pc:docMk/>
            <pc:sldMk cId="1443371484" sldId="282"/>
            <ac:spMk id="55" creationId="{E832FE3B-6FE5-4ED7-A84D-DCF96C18D50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7" creationId="{C9327C00-D3C9-6DCB-AA1D-369F7A2C1B3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8" creationId="{65E4E8BB-39C1-0AE5-A1C6-510B5994CA16}"/>
          </ac:spMkLst>
        </pc:spChg>
        <pc:spChg chg="add mod">
          <ac:chgData name="Daniel Fischer" userId="0e8252f9-d03b-493c-9580-8b99e66edd5e" providerId="ADAL" clId="{154B9D24-39E1-4111-8D7D-785F78038240}" dt="2025-02-13T05:20:24.649" v="2982" actId="164"/>
          <ac:spMkLst>
            <pc:docMk/>
            <pc:sldMk cId="1443371484" sldId="282"/>
            <ac:spMk id="59" creationId="{3F1BBE2C-F348-A87F-D621-DB79C54E1F0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1" creationId="{5F8D8618-4CB1-D433-D8AA-94C6F0B1651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2" creationId="{D3D84643-1FEB-D34F-E690-EC09DFA734E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3" creationId="{0755D432-266F-A42A-FDDC-8E90E684ED3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4" creationId="{D7B816DF-F02C-50F8-66BD-3699ADBC305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65" creationId="{023DFD85-FA1D-548E-9D3F-8EB8163492A4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66" creationId="{9EBCBD60-B477-082A-EB50-A8B4DD3ABC3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67" creationId="{863DCCF5-9E81-DF09-F3CD-AA309C60598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1" creationId="{A146C8DA-0048-7D32-0C0D-22216D4170A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2" creationId="{2B4609CA-D9C6-D33D-37ED-65A8328FC18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4" creationId="{98AEEABE-BFE5-2FF4-7BDF-91D83377644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5" creationId="{6F0A6923-E607-CA1B-3DBC-6FCF119D399D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6" creationId="{199B50B1-A6CC-A4AA-4122-83647E43888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7" creationId="{EBE81DE1-E0A7-1CD8-F7F8-4A4C4E2600C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8" creationId="{2395CB95-8077-A460-8797-CE61C411046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9" creationId="{8D80857E-A58E-11EE-0537-79A00ADE4633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0" creationId="{96037067-6ADA-94A7-E02D-B469EC8665F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1" creationId="{40728632-61D2-9FDF-AD47-C67562B6DC6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2" creationId="{85FBA082-0CBF-96E9-FA33-F320D242FD7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3" creationId="{D9FC4456-CBF2-EA15-4705-556BBA1B91DD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4" creationId="{C1D1D5ED-5BD1-C438-2655-844A8085BA4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9" creationId="{AC4EDCB3-3AAC-1298-69DE-D211E5D5865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1" creationId="{B50A2BD0-EBCF-FB05-E560-64C1EB381EA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2" creationId="{61A1EE60-C907-0D97-9521-D0BCF1193B7E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3" creationId="{66A5ADDF-56CC-5A5C-C984-B5F2A1022430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4" creationId="{1AE58444-357B-C46B-D49F-798F1AF6529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5" creationId="{3F241BD7-BF72-6BA9-7726-8D8F2552FCA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6" creationId="{B9D0BEDA-9563-2C9F-3236-D09331CA606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7" creationId="{B52062F8-B716-3269-2DB3-D2ADE9B3408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8" creationId="{70A042CC-A9C9-4DC0-C14E-2642D007724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9" creationId="{9662CD56-8B4D-144A-BA33-05FCCF991FC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02" creationId="{8B4A1D86-7CCF-0CAF-E0BC-1BA1D3EDC39C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03" creationId="{7C5D37C4-4DC7-169D-109E-D4655F2F691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104" creationId="{475FEE19-0894-CD37-113A-9DE35E63C5F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7" creationId="{E8CEE2CC-5C89-8AC6-A80E-9DF6B7CD7A8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8" creationId="{F6FC2738-3C28-BFDC-82D7-56A41A48A39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9" creationId="{A8EA33D3-3DBA-36DF-C036-3E3DCC9EA0F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0" creationId="{F53A7AF2-F4BD-7D74-1470-84392F50321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2" creationId="{77A6BD8B-40C7-1D40-310A-A22D2CF25673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3" creationId="{B3074C15-390B-2EA2-58D2-026E553E7C9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5" creationId="{B950F2E4-B056-B3A1-3995-913044026B0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7" creationId="{F817089D-B6B6-CE2D-E02F-4465D102C2E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8" creationId="{B4DA4E06-E7CC-3619-906A-2DF42E19410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9" creationId="{EA635C27-F2B0-EC75-2142-16CCD57A9F5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3" creationId="{1B1A9D0F-263E-63D4-6524-778E21FE46E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4" creationId="{05ACE3A4-EE7E-79A6-1D9A-BF39CD0C98F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5" creationId="{013A4692-D03F-93B8-652C-BA2B250AD487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147" creationId="{BA069593-2590-E04D-44BA-0AC55758B844}"/>
          </ac:spMkLst>
        </pc:s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6" creationId="{1BC1F272-5AB9-F050-57FD-411A045EA47D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18" creationId="{AC639CB7-286B-2AC6-19E3-3C5FF089B2A3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36" creationId="{4F809DB1-81E5-5868-CA01-BA17458BDF6D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41" creationId="{5E631700-5AED-F392-2165-891533CCEE8E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47" creationId="{2A1AB490-238E-AF5D-4F3D-D2C5DA0C0CAA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56" creationId="{B5EE5FE4-CC13-98A1-5FB3-B3332DDA552A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60" creationId="{9893DFCA-E0F3-176C-8617-781ABABFE984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68" creationId="{36EF3168-074E-0842-BD03-0034249AE506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73" creationId="{2B3CC64F-CF7A-AF80-21A1-F239E2435CE4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85" creationId="{36EF5A7E-FC76-9B1B-40B2-C1100DD953D5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86" creationId="{AECE25C9-5FB4-C06F-E488-244EC16B6F5C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90" creationId="{E2D5D024-79BC-2A5E-BFC1-570783BB75ED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105" creationId="{AA59F4C4-CECB-F162-BB37-D1AB2A6B5ADD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18" creationId="{A5D8497B-78B1-7C75-50CA-5108ED2848ED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19" creationId="{B754AAA5-0FA9-37DC-F9DE-0A2B96E0A6EF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0" creationId="{C9E0F00C-DCA9-06E7-39F0-13F0C4A7BAA3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1" creationId="{224FFBDB-6851-5832-D63C-3D60C8998B3C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2" creationId="{DE7B2A95-BF5F-9875-9BBD-8A62278A70A0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5" creationId="{1331F0AF-A223-27B8-B502-B98168B993E9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141" creationId="{B607FE7A-D7B6-BD82-999A-34B6B00872DF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42" creationId="{1A351AF3-70F3-E9B5-147C-AA65863515C8}"/>
          </ac:grpSpMkLst>
        </pc:grpChg>
        <pc:grpChg chg="add del mod">
          <ac:chgData name="Daniel Fischer" userId="0e8252f9-d03b-493c-9580-8b99e66edd5e" providerId="ADAL" clId="{154B9D24-39E1-4111-8D7D-785F78038240}" dt="2025-02-13T05:17:06.445" v="2863" actId="478"/>
          <ac:grpSpMkLst>
            <pc:docMk/>
            <pc:sldMk cId="1443371484" sldId="282"/>
            <ac:grpSpMk id="152" creationId="{7446AB0C-59D7-CFC4-C6E2-4825EE6D0271}"/>
          </ac:grpSpMkLst>
        </pc:grpChg>
        <pc:grpChg chg="add mod">
          <ac:chgData name="Daniel Fischer" userId="0e8252f9-d03b-493c-9580-8b99e66edd5e" providerId="ADAL" clId="{154B9D24-39E1-4111-8D7D-785F78038240}" dt="2025-02-13T05:20:24.649" v="2982" actId="164"/>
          <ac:grpSpMkLst>
            <pc:docMk/>
            <pc:sldMk cId="1443371484" sldId="282"/>
            <ac:grpSpMk id="153" creationId="{C8CB5240-7F5F-A53B-C723-EC35550583CD}"/>
          </ac:grpSpMkLst>
        </pc:grp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6" creationId="{CCF2BA77-6BBD-9988-6555-83659D1DBFE2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7" creationId="{6EC43884-42EC-1563-8E9A-F006D2B02C6A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8" creationId="{769C3375-2622-B1BD-E7D2-635839CC1C36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9" creationId="{5B1CF72F-D5C2-C9AF-5EB8-BF41DDB6A4C2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0" creationId="{C9676C90-7033-D584-6393-37B92B46B517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1" creationId="{63A38344-6DB5-E687-FF87-E21253C53BC8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2" creationId="{725742FF-53CE-276D-4B0B-AEBD4A668538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3" creationId="{4E13962C-3680-21B2-A65C-251B19BDC44E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4" creationId="{555548D1-840D-72DE-D954-4672DF2C6D5C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5" creationId="{8BCE4014-933F-5CA0-0B09-469837ED992C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6" creationId="{1BE7133D-C91F-12FD-16A3-231EE24532DF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7" creationId="{6C40B939-3800-80E3-4E55-89738EF4ED48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23" creationId="{7077B59B-E950-91DC-868A-035F2CA26EF1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24" creationId="{5165BAD5-A94C-DD9B-0656-B7373F40D41B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26" creationId="{A226E64D-A954-A26B-73F2-CC70904560A0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31" creationId="{D541D2FE-69C6-B9E6-F9FE-6516CD223B6A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34" creationId="{165A0FB2-E357-74E0-496E-0C8E56E24AEA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36" creationId="{6595DB1C-FBE3-9EFC-DEE5-D179450D1D04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40" creationId="{CAD94BD0-F51B-382B-8C62-B42FF9437C33}"/>
          </ac:picMkLst>
        </pc:pic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7" creationId="{14EF5455-96C9-B276-CFDE-22F08497C7EB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8" creationId="{9AF8FF6A-48DD-A0EF-A66A-936F79EE0983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9" creationId="{39875AD0-1630-B72F-C69C-F5F1EE5CDB56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0" creationId="{8719DC34-9722-2A68-9F5C-C1C6E9311DD2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9" creationId="{868DEB39-0075-2BDF-D2C9-2CFC1DC4D787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20" creationId="{868D0690-ECD4-562A-125B-45BDE457D23B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21" creationId="{35B24BC4-70B6-A2F5-2D17-023C3CB106F9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22" creationId="{872FBE1C-4448-E2F9-34CB-26258D142BAC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69" creationId="{3D54BECA-1260-CB56-03D1-93531CAB7A13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70" creationId="{E348D0FF-EE8E-1283-2FC9-495FD4DDF8CA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87" creationId="{7085CAD4-F539-D7A9-EF52-400CA0DE92AD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88" creationId="{ABD8E23E-73A8-6A0F-A14E-C296BC60CB41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00" creationId="{AD4A37DB-12FB-1D58-6FB4-1C9F794CC3C1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01" creationId="{B1F75402-1135-FCA2-6193-AA6B15239E75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46" creationId="{E92D643F-51BE-E3EF-AAA3-4DD94FD57D54}"/>
          </ac:cxnSpMkLst>
        </pc:cxnChg>
      </pc:sldChg>
      <pc:sldChg chg="modSp new mod setBg">
        <pc:chgData name="Daniel Fischer" userId="0e8252f9-d03b-493c-9580-8b99e66edd5e" providerId="ADAL" clId="{154B9D24-39E1-4111-8D7D-785F78038240}" dt="2025-02-13T05:47:46.266" v="3779" actId="27636"/>
        <pc:sldMkLst>
          <pc:docMk/>
          <pc:sldMk cId="3633151785" sldId="283"/>
        </pc:sldMkLst>
        <pc:spChg chg="mod">
          <ac:chgData name="Daniel Fischer" userId="0e8252f9-d03b-493c-9580-8b99e66edd5e" providerId="ADAL" clId="{154B9D24-39E1-4111-8D7D-785F78038240}" dt="2025-02-12T10:45:12.698" v="2435"/>
          <ac:spMkLst>
            <pc:docMk/>
            <pc:sldMk cId="3633151785" sldId="283"/>
            <ac:spMk id="2" creationId="{AD234273-9208-7C97-02DC-721C608846A3}"/>
          </ac:spMkLst>
        </pc:spChg>
        <pc:spChg chg="mod">
          <ac:chgData name="Daniel Fischer" userId="0e8252f9-d03b-493c-9580-8b99e66edd5e" providerId="ADAL" clId="{154B9D24-39E1-4111-8D7D-785F78038240}" dt="2025-02-13T05:47:46.266" v="3779" actId="27636"/>
          <ac:spMkLst>
            <pc:docMk/>
            <pc:sldMk cId="3633151785" sldId="283"/>
            <ac:spMk id="3" creationId="{49E796FB-0CF7-FC68-71D6-9B6E289A38F2}"/>
          </ac:spMkLst>
        </pc:spChg>
        <pc:spChg chg="mod">
          <ac:chgData name="Daniel Fischer" userId="0e8252f9-d03b-493c-9580-8b99e66edd5e" providerId="ADAL" clId="{154B9D24-39E1-4111-8D7D-785F78038240}" dt="2025-02-12T10:45:12.698" v="2435"/>
          <ac:spMkLst>
            <pc:docMk/>
            <pc:sldMk cId="3633151785" sldId="283"/>
            <ac:spMk id="4" creationId="{335E739B-10D1-14F2-2EEB-E3AF3A2E5007}"/>
          </ac:spMkLst>
        </pc:spChg>
      </pc:sldChg>
      <pc:sldChg chg="modSp new del mod">
        <pc:chgData name="Daniel Fischer" userId="0e8252f9-d03b-493c-9580-8b99e66edd5e" providerId="ADAL" clId="{154B9D24-39E1-4111-8D7D-785F78038240}" dt="2025-02-12T10:45:30.364" v="2446" actId="47"/>
        <pc:sldMkLst>
          <pc:docMk/>
          <pc:sldMk cId="88970084" sldId="284"/>
        </pc:sldMkLst>
        <pc:spChg chg="mod">
          <ac:chgData name="Daniel Fischer" userId="0e8252f9-d03b-493c-9580-8b99e66edd5e" providerId="ADAL" clId="{154B9D24-39E1-4111-8D7D-785F78038240}" dt="2025-02-12T10:43:02.138" v="2432" actId="20577"/>
          <ac:spMkLst>
            <pc:docMk/>
            <pc:sldMk cId="88970084" sldId="284"/>
            <ac:spMk id="2" creationId="{1D9A26BA-F173-D773-885A-2A2C3CB2CE60}"/>
          </ac:spMkLst>
        </pc:spChg>
        <pc:spChg chg="mod">
          <ac:chgData name="Daniel Fischer" userId="0e8252f9-d03b-493c-9580-8b99e66edd5e" providerId="ADAL" clId="{154B9D24-39E1-4111-8D7D-785F78038240}" dt="2025-02-12T10:45:20.161" v="2438" actId="27636"/>
          <ac:spMkLst>
            <pc:docMk/>
            <pc:sldMk cId="88970084" sldId="284"/>
            <ac:spMk id="3" creationId="{20629B91-ED32-446E-08F5-726895963972}"/>
          </ac:spMkLst>
        </pc:spChg>
      </pc:sldChg>
      <pc:sldChg chg="modSp add mod setBg">
        <pc:chgData name="Daniel Fischer" userId="0e8252f9-d03b-493c-9580-8b99e66edd5e" providerId="ADAL" clId="{154B9D24-39E1-4111-8D7D-785F78038240}" dt="2025-02-13T05:49:02.430" v="3794" actId="20577"/>
        <pc:sldMkLst>
          <pc:docMk/>
          <pc:sldMk cId="3141926430" sldId="285"/>
        </pc:sldMkLst>
        <pc:spChg chg="mod">
          <ac:chgData name="Daniel Fischer" userId="0e8252f9-d03b-493c-9580-8b99e66edd5e" providerId="ADAL" clId="{154B9D24-39E1-4111-8D7D-785F78038240}" dt="2025-02-13T05:49:02.430" v="3794" actId="20577"/>
          <ac:spMkLst>
            <pc:docMk/>
            <pc:sldMk cId="3141926430" sldId="285"/>
            <ac:spMk id="2" creationId="{E3BED384-AB8C-DFA8-5DC3-B12533D8A5C3}"/>
          </ac:spMkLst>
        </pc:spChg>
        <pc:spChg chg="mod">
          <ac:chgData name="Daniel Fischer" userId="0e8252f9-d03b-493c-9580-8b99e66edd5e" providerId="ADAL" clId="{154B9D24-39E1-4111-8D7D-785F78038240}" dt="2025-02-13T05:42:57.393" v="3661" actId="27636"/>
          <ac:spMkLst>
            <pc:docMk/>
            <pc:sldMk cId="3141926430" sldId="285"/>
            <ac:spMk id="3" creationId="{82EDBDFE-DE47-DA52-0465-C1A071A308B5}"/>
          </ac:spMkLst>
        </pc:spChg>
      </pc:sldChg>
      <pc:sldChg chg="addSp delSp modSp add mod setBg">
        <pc:chgData name="Daniel Fischer" userId="0e8252f9-d03b-493c-9580-8b99e66edd5e" providerId="ADAL" clId="{154B9D24-39E1-4111-8D7D-785F78038240}" dt="2025-02-13T05:33:43.380" v="3245" actId="20577"/>
        <pc:sldMkLst>
          <pc:docMk/>
          <pc:sldMk cId="3735302358" sldId="286"/>
        </pc:sldMkLst>
        <pc:spChg chg="mod">
          <ac:chgData name="Daniel Fischer" userId="0e8252f9-d03b-493c-9580-8b99e66edd5e" providerId="ADAL" clId="{154B9D24-39E1-4111-8D7D-785F78038240}" dt="2025-02-13T05:24:48.226" v="3021" actId="20577"/>
          <ac:spMkLst>
            <pc:docMk/>
            <pc:sldMk cId="3735302358" sldId="286"/>
            <ac:spMk id="2" creationId="{5AFEE21F-85D1-FADB-CB09-43223B7FF6A3}"/>
          </ac:spMkLst>
        </pc:spChg>
        <pc:spChg chg="del">
          <ac:chgData name="Daniel Fischer" userId="0e8252f9-d03b-493c-9580-8b99e66edd5e" providerId="ADAL" clId="{154B9D24-39E1-4111-8D7D-785F78038240}" dt="2025-02-13T05:28:40.400" v="3076" actId="478"/>
          <ac:spMkLst>
            <pc:docMk/>
            <pc:sldMk cId="3735302358" sldId="286"/>
            <ac:spMk id="3" creationId="{62559E67-2DD4-EE38-A381-B2E8C5B75AE7}"/>
          </ac:spMkLst>
        </pc:spChg>
        <pc:spChg chg="add del mod">
          <ac:chgData name="Daniel Fischer" userId="0e8252f9-d03b-493c-9580-8b99e66edd5e" providerId="ADAL" clId="{154B9D24-39E1-4111-8D7D-785F78038240}" dt="2025-02-13T05:28:42.080" v="3077" actId="478"/>
          <ac:spMkLst>
            <pc:docMk/>
            <pc:sldMk cId="3735302358" sldId="286"/>
            <ac:spMk id="6" creationId="{2A99F734-DE1C-36C7-4231-D6E23AC4A665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7" creationId="{5C1159BF-E911-33A9-5953-241A73475EC9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10" creationId="{F8F31D4A-1013-AB00-7CA8-76082C9508FB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14" creationId="{461BB453-6707-044F-56A4-4DEE6D88D45E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15" creationId="{09862A27-3187-22FC-586C-30A2A6C49E02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16" creationId="{6F34A22C-46ED-1DA0-28C8-09EF5102DD0D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18" creationId="{2B3DFCAB-690B-3C3D-2A0A-B47D5BB30411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19" creationId="{78E1D8D3-4504-7FD3-9A14-BD777ED94E3F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21" creationId="{D7C27120-4A99-A746-1709-BFA6F8C79863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23" creationId="{3C4C366A-0A98-56BB-D0FC-CF8B34F6305E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25" creationId="{24E9134D-DC26-9195-6769-D7DB11DEF806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31" creationId="{0B20B31D-70BF-02EE-DDE1-A0431095E80B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32" creationId="{0AF660D6-AAC8-E289-4F2C-1A16A3AEC57F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33" creationId="{DB364400-2A55-1B64-9CA1-CE51FBCD6626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34" creationId="{6B517C90-6EB4-4A0C-1FB4-5D70A1D9C682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35" creationId="{C94EDFEF-7AF7-EA3E-6ECE-C7194A2DB5CE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37" creationId="{3EAD9B52-C948-276F-A83A-D2FC27AFF19A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39" creationId="{CF5EF099-68B0-FA6D-8A6E-9F01299DBA81}"/>
          </ac:spMkLst>
        </pc:spChg>
        <pc:spChg chg="add mod">
          <ac:chgData name="Daniel Fischer" userId="0e8252f9-d03b-493c-9580-8b99e66edd5e" providerId="ADAL" clId="{154B9D24-39E1-4111-8D7D-785F78038240}" dt="2025-02-13T05:28:54.825" v="3079"/>
          <ac:spMkLst>
            <pc:docMk/>
            <pc:sldMk cId="3735302358" sldId="286"/>
            <ac:spMk id="41" creationId="{68AD3453-4FF1-16E7-903C-9E419055B5C3}"/>
          </ac:spMkLst>
        </pc:spChg>
        <pc:spChg chg="add del mod">
          <ac:chgData name="Daniel Fischer" userId="0e8252f9-d03b-493c-9580-8b99e66edd5e" providerId="ADAL" clId="{154B9D24-39E1-4111-8D7D-785F78038240}" dt="2025-02-13T05:29:02.374" v="3082" actId="478"/>
          <ac:spMkLst>
            <pc:docMk/>
            <pc:sldMk cId="3735302358" sldId="286"/>
            <ac:spMk id="43" creationId="{EB8FAC8F-1E56-5B62-2DE3-424737F14F6A}"/>
          </ac:spMkLst>
        </pc:spChg>
        <pc:spChg chg="add mod">
          <ac:chgData name="Daniel Fischer" userId="0e8252f9-d03b-493c-9580-8b99e66edd5e" providerId="ADAL" clId="{154B9D24-39E1-4111-8D7D-785F78038240}" dt="2025-02-13T05:28:59.784" v="3081" actId="1076"/>
          <ac:spMkLst>
            <pc:docMk/>
            <pc:sldMk cId="3735302358" sldId="286"/>
            <ac:spMk id="46" creationId="{81839910-94DF-0A05-BCA6-7E694C553444}"/>
          </ac:spMkLst>
        </pc:spChg>
        <pc:spChg chg="add mod topLvl">
          <ac:chgData name="Daniel Fischer" userId="0e8252f9-d03b-493c-9580-8b99e66edd5e" providerId="ADAL" clId="{154B9D24-39E1-4111-8D7D-785F78038240}" dt="2025-02-13T05:32:38.075" v="3156" actId="20577"/>
          <ac:spMkLst>
            <pc:docMk/>
            <pc:sldMk cId="3735302358" sldId="286"/>
            <ac:spMk id="50" creationId="{3344ABEC-7079-14B9-7237-1F32CD0164CD}"/>
          </ac:spMkLst>
        </pc:spChg>
        <pc:spChg chg="add mod topLvl">
          <ac:chgData name="Daniel Fischer" userId="0e8252f9-d03b-493c-9580-8b99e66edd5e" providerId="ADAL" clId="{154B9D24-39E1-4111-8D7D-785F78038240}" dt="2025-02-13T05:33:05.191" v="3214" actId="20577"/>
          <ac:spMkLst>
            <pc:docMk/>
            <pc:sldMk cId="3735302358" sldId="286"/>
            <ac:spMk id="51" creationId="{8AA4ADF5-45F7-1146-AB6D-4900736BC006}"/>
          </ac:spMkLst>
        </pc:spChg>
        <pc:spChg chg="add del mod">
          <ac:chgData name="Daniel Fischer" userId="0e8252f9-d03b-493c-9580-8b99e66edd5e" providerId="ADAL" clId="{154B9D24-39E1-4111-8D7D-785F78038240}" dt="2025-02-13T05:29:07.554" v="3083" actId="478"/>
          <ac:spMkLst>
            <pc:docMk/>
            <pc:sldMk cId="3735302358" sldId="286"/>
            <ac:spMk id="52" creationId="{3C1A1439-0809-C045-7E18-5709D0CEA161}"/>
          </ac:spMkLst>
        </pc:spChg>
        <pc:spChg chg="add del mod">
          <ac:chgData name="Daniel Fischer" userId="0e8252f9-d03b-493c-9580-8b99e66edd5e" providerId="ADAL" clId="{154B9D24-39E1-4111-8D7D-785F78038240}" dt="2025-02-13T05:29:20.176" v="3086" actId="478"/>
          <ac:spMkLst>
            <pc:docMk/>
            <pc:sldMk cId="3735302358" sldId="286"/>
            <ac:spMk id="54" creationId="{3E9AC7A2-C255-ED6A-665F-6C25775E57CE}"/>
          </ac:spMkLst>
        </pc:spChg>
        <pc:spChg chg="add del mod">
          <ac:chgData name="Daniel Fischer" userId="0e8252f9-d03b-493c-9580-8b99e66edd5e" providerId="ADAL" clId="{154B9D24-39E1-4111-8D7D-785F78038240}" dt="2025-02-13T05:29:22.577" v="3087" actId="478"/>
          <ac:spMkLst>
            <pc:docMk/>
            <pc:sldMk cId="3735302358" sldId="286"/>
            <ac:spMk id="55" creationId="{12FAE989-2067-E1C7-CD8B-5E4B53296D63}"/>
          </ac:spMkLst>
        </pc:spChg>
        <pc:spChg chg="add del mod">
          <ac:chgData name="Daniel Fischer" userId="0e8252f9-d03b-493c-9580-8b99e66edd5e" providerId="ADAL" clId="{154B9D24-39E1-4111-8D7D-785F78038240}" dt="2025-02-13T05:29:11.258" v="3085" actId="478"/>
          <ac:spMkLst>
            <pc:docMk/>
            <pc:sldMk cId="3735302358" sldId="286"/>
            <ac:spMk id="57" creationId="{EC1B40B0-23A6-1920-597F-1DBA602C67CD}"/>
          </ac:spMkLst>
        </pc:spChg>
        <pc:spChg chg="add mod">
          <ac:chgData name="Daniel Fischer" userId="0e8252f9-d03b-493c-9580-8b99e66edd5e" providerId="ADAL" clId="{154B9D24-39E1-4111-8D7D-785F78038240}" dt="2025-02-13T05:30:14.660" v="3095" actId="165"/>
          <ac:spMkLst>
            <pc:docMk/>
            <pc:sldMk cId="3735302358" sldId="286"/>
            <ac:spMk id="59" creationId="{6DFAF446-91D5-7B87-DD9B-A3C43A3308F2}"/>
          </ac:spMkLst>
        </pc:spChg>
        <pc:spChg chg="add mod">
          <ac:chgData name="Daniel Fischer" userId="0e8252f9-d03b-493c-9580-8b99e66edd5e" providerId="ADAL" clId="{154B9D24-39E1-4111-8D7D-785F78038240}" dt="2025-02-13T05:30:14.660" v="3095" actId="165"/>
          <ac:spMkLst>
            <pc:docMk/>
            <pc:sldMk cId="3735302358" sldId="286"/>
            <ac:spMk id="61" creationId="{598893EE-3433-63C5-F299-A1503F3ECFA7}"/>
          </ac:spMkLst>
        </pc:spChg>
        <pc:spChg chg="add mod topLvl">
          <ac:chgData name="Daniel Fischer" userId="0e8252f9-d03b-493c-9580-8b99e66edd5e" providerId="ADAL" clId="{154B9D24-39E1-4111-8D7D-785F78038240}" dt="2025-02-13T05:31:32.200" v="3124" actId="207"/>
          <ac:spMkLst>
            <pc:docMk/>
            <pc:sldMk cId="3735302358" sldId="286"/>
            <ac:spMk id="67" creationId="{B04558BE-0926-188B-285A-15123D737BCB}"/>
          </ac:spMkLst>
        </pc:spChg>
        <pc:spChg chg="add mod topLvl">
          <ac:chgData name="Daniel Fischer" userId="0e8252f9-d03b-493c-9580-8b99e66edd5e" providerId="ADAL" clId="{154B9D24-39E1-4111-8D7D-785F78038240}" dt="2025-02-13T05:31:40.285" v="3126" actId="207"/>
          <ac:spMkLst>
            <pc:docMk/>
            <pc:sldMk cId="3735302358" sldId="286"/>
            <ac:spMk id="68" creationId="{D6B464B1-57C0-43C0-1E58-B72639E2E28A}"/>
          </ac:spMkLst>
        </pc:spChg>
        <pc:spChg chg="add mod topLvl">
          <ac:chgData name="Daniel Fischer" userId="0e8252f9-d03b-493c-9580-8b99e66edd5e" providerId="ADAL" clId="{154B9D24-39E1-4111-8D7D-785F78038240}" dt="2025-02-13T05:33:43.380" v="3245" actId="20577"/>
          <ac:spMkLst>
            <pc:docMk/>
            <pc:sldMk cId="3735302358" sldId="286"/>
            <ac:spMk id="69" creationId="{CA6A3808-7547-14F8-9494-B748EBE60AA3}"/>
          </ac:spMkLst>
        </pc:spChg>
        <pc:spChg chg="add del mod">
          <ac:chgData name="Daniel Fischer" userId="0e8252f9-d03b-493c-9580-8b99e66edd5e" providerId="ADAL" clId="{154B9D24-39E1-4111-8D7D-785F78038240}" dt="2025-02-13T05:29:50.207" v="3091" actId="478"/>
          <ac:spMkLst>
            <pc:docMk/>
            <pc:sldMk cId="3735302358" sldId="286"/>
            <ac:spMk id="70" creationId="{4687608D-F4E2-02BA-8648-09EA7EFEB39C}"/>
          </ac:spMkLst>
        </pc:spChg>
        <pc:spChg chg="add del mod">
          <ac:chgData name="Daniel Fischer" userId="0e8252f9-d03b-493c-9580-8b99e66edd5e" providerId="ADAL" clId="{154B9D24-39E1-4111-8D7D-785F78038240}" dt="2025-02-13T05:29:48.590" v="3090" actId="478"/>
          <ac:spMkLst>
            <pc:docMk/>
            <pc:sldMk cId="3735302358" sldId="286"/>
            <ac:spMk id="71" creationId="{E26F4237-0A32-444C-FC5A-593E478F4417}"/>
          </ac:spMkLst>
        </pc:spChg>
        <pc:spChg chg="add mod">
          <ac:chgData name="Daniel Fischer" userId="0e8252f9-d03b-493c-9580-8b99e66edd5e" providerId="ADAL" clId="{154B9D24-39E1-4111-8D7D-785F78038240}" dt="2025-02-13T05:30:01.116" v="3092" actId="165"/>
          <ac:spMkLst>
            <pc:docMk/>
            <pc:sldMk cId="3735302358" sldId="286"/>
            <ac:spMk id="73" creationId="{4AFE7A2B-1FC8-13D0-5A33-DC0A213987EA}"/>
          </ac:spMkLst>
        </pc:spChg>
        <pc:spChg chg="add mod">
          <ac:chgData name="Daniel Fischer" userId="0e8252f9-d03b-493c-9580-8b99e66edd5e" providerId="ADAL" clId="{154B9D24-39E1-4111-8D7D-785F78038240}" dt="2025-02-13T05:30:01.116" v="3092" actId="165"/>
          <ac:spMkLst>
            <pc:docMk/>
            <pc:sldMk cId="3735302358" sldId="286"/>
            <ac:spMk id="75" creationId="{E4CE949C-4568-33B0-0589-E0665A8D7271}"/>
          </ac:spMkLst>
        </pc:spChg>
        <pc:spChg chg="add mod">
          <ac:chgData name="Daniel Fischer" userId="0e8252f9-d03b-493c-9580-8b99e66edd5e" providerId="ADAL" clId="{154B9D24-39E1-4111-8D7D-785F78038240}" dt="2025-02-13T05:30:01.116" v="3092" actId="165"/>
          <ac:spMkLst>
            <pc:docMk/>
            <pc:sldMk cId="3735302358" sldId="286"/>
            <ac:spMk id="77" creationId="{4631B663-B72F-8B24-60FB-E5D190E98DDE}"/>
          </ac:spMkLst>
        </pc:spChg>
        <pc:spChg chg="mod">
          <ac:chgData name="Daniel Fischer" userId="0e8252f9-d03b-493c-9580-8b99e66edd5e" providerId="ADAL" clId="{154B9D24-39E1-4111-8D7D-785F78038240}" dt="2025-02-13T05:31:52.495" v="3130" actId="207"/>
          <ac:spMkLst>
            <pc:docMk/>
            <pc:sldMk cId="3735302358" sldId="286"/>
            <ac:spMk id="86" creationId="{8FB65843-B2C8-4306-38E1-B83E4987DCCB}"/>
          </ac:spMkLst>
        </pc:spChg>
        <pc:spChg chg="mod">
          <ac:chgData name="Daniel Fischer" userId="0e8252f9-d03b-493c-9580-8b99e66edd5e" providerId="ADAL" clId="{154B9D24-39E1-4111-8D7D-785F78038240}" dt="2025-02-13T05:31:18.609" v="3123" actId="207"/>
          <ac:spMkLst>
            <pc:docMk/>
            <pc:sldMk cId="3735302358" sldId="286"/>
            <ac:spMk id="87" creationId="{F91AAF79-A876-CF93-175F-496A7841B872}"/>
          </ac:spMkLst>
        </pc:s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8" creationId="{2D9DC7BD-0510-8F06-4F98-3739190C0208}"/>
          </ac:grpSpMkLst>
        </pc:gr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9" creationId="{52A18A9C-855A-6AA6-50EB-EC14DF7BFF74}"/>
          </ac:grpSpMkLst>
        </pc:gr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11" creationId="{59C0CC40-3780-F87C-548C-FA0A627DCE97}"/>
          </ac:grpSpMkLst>
        </pc:gr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12" creationId="{1975FBB9-EAE5-CE28-794C-B9A1670EF8A8}"/>
          </ac:grpSpMkLst>
        </pc:gr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13" creationId="{F17296BB-5AC3-B340-D81F-6E319E9A5C9A}"/>
          </ac:grpSpMkLst>
        </pc:gr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17" creationId="{E75B43DF-4F46-84D2-D910-BBCA4B82C3FF}"/>
          </ac:grpSpMkLst>
        </pc:gr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27" creationId="{D88B271C-DCC0-0C22-9D02-ECA366989A15}"/>
          </ac:grpSpMkLst>
        </pc:gr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28" creationId="{4DF5CD62-394C-A097-EE2B-250E5C772FE4}"/>
          </ac:grpSpMkLst>
        </pc:gr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29" creationId="{85B3B7A8-EE5A-1DF9-EE29-86D862E727DC}"/>
          </ac:grpSpMkLst>
        </pc:grpChg>
        <pc:grpChg chg="add mod">
          <ac:chgData name="Daniel Fischer" userId="0e8252f9-d03b-493c-9580-8b99e66edd5e" providerId="ADAL" clId="{154B9D24-39E1-4111-8D7D-785F78038240}" dt="2025-02-13T05:28:54.825" v="3079"/>
          <ac:grpSpMkLst>
            <pc:docMk/>
            <pc:sldMk cId="3735302358" sldId="286"/>
            <ac:grpSpMk id="30" creationId="{5A35B0D4-01E0-93C6-4A8D-D30BDEE56766}"/>
          </ac:grpSpMkLst>
        </pc:grpChg>
        <pc:grpChg chg="add del mod">
          <ac:chgData name="Daniel Fischer" userId="0e8252f9-d03b-493c-9580-8b99e66edd5e" providerId="ADAL" clId="{154B9D24-39E1-4111-8D7D-785F78038240}" dt="2025-02-13T05:30:01.116" v="3092" actId="165"/>
          <ac:grpSpMkLst>
            <pc:docMk/>
            <pc:sldMk cId="3735302358" sldId="286"/>
            <ac:grpSpMk id="44" creationId="{53772BDF-A89A-604C-26FE-C216B9B7C4D8}"/>
          </ac:grpSpMkLst>
        </pc:grpChg>
        <pc:grpChg chg="add del mod">
          <ac:chgData name="Daniel Fischer" userId="0e8252f9-d03b-493c-9580-8b99e66edd5e" providerId="ADAL" clId="{154B9D24-39E1-4111-8D7D-785F78038240}" dt="2025-02-13T05:30:14.660" v="3095" actId="165"/>
          <ac:grpSpMkLst>
            <pc:docMk/>
            <pc:sldMk cId="3735302358" sldId="286"/>
            <ac:grpSpMk id="45" creationId="{1C7404CB-C265-85A0-9F6B-690D2B112F7C}"/>
          </ac:grpSpMkLst>
        </pc:grpChg>
        <pc:grpChg chg="add mod topLvl">
          <ac:chgData name="Daniel Fischer" userId="0e8252f9-d03b-493c-9580-8b99e66edd5e" providerId="ADAL" clId="{154B9D24-39E1-4111-8D7D-785F78038240}" dt="2025-02-13T05:30:19.995" v="3096" actId="164"/>
          <ac:grpSpMkLst>
            <pc:docMk/>
            <pc:sldMk cId="3735302358" sldId="286"/>
            <ac:grpSpMk id="47" creationId="{C0050380-EEC2-69A2-752E-6F268419C2B1}"/>
          </ac:grpSpMkLst>
        </pc:grpChg>
        <pc:grpChg chg="add mod topLvl">
          <ac:chgData name="Daniel Fischer" userId="0e8252f9-d03b-493c-9580-8b99e66edd5e" providerId="ADAL" clId="{154B9D24-39E1-4111-8D7D-785F78038240}" dt="2025-02-13T05:30:41.520" v="3102" actId="164"/>
          <ac:grpSpMkLst>
            <pc:docMk/>
            <pc:sldMk cId="3735302358" sldId="286"/>
            <ac:grpSpMk id="48" creationId="{0AF4EA06-5E73-7BFB-C127-FC77094AA7B3}"/>
          </ac:grpSpMkLst>
        </pc:grpChg>
        <pc:grpChg chg="add del mod">
          <ac:chgData name="Daniel Fischer" userId="0e8252f9-d03b-493c-9580-8b99e66edd5e" providerId="ADAL" clId="{154B9D24-39E1-4111-8D7D-785F78038240}" dt="2025-02-13T05:29:09.432" v="3084" actId="478"/>
          <ac:grpSpMkLst>
            <pc:docMk/>
            <pc:sldMk cId="3735302358" sldId="286"/>
            <ac:grpSpMk id="49" creationId="{E8B47D2D-160C-69CD-2495-C9A0E5E92F62}"/>
          </ac:grpSpMkLst>
        </pc:grpChg>
        <pc:grpChg chg="add del mod">
          <ac:chgData name="Daniel Fischer" userId="0e8252f9-d03b-493c-9580-8b99e66edd5e" providerId="ADAL" clId="{154B9D24-39E1-4111-8D7D-785F78038240}" dt="2025-02-13T05:29:22.577" v="3087" actId="478"/>
          <ac:grpSpMkLst>
            <pc:docMk/>
            <pc:sldMk cId="3735302358" sldId="286"/>
            <ac:grpSpMk id="53" creationId="{D43C0C06-0203-5889-01CC-A7167BFEB283}"/>
          </ac:grpSpMkLst>
        </pc:grpChg>
        <pc:grpChg chg="add mod topLvl">
          <ac:chgData name="Daniel Fischer" userId="0e8252f9-d03b-493c-9580-8b99e66edd5e" providerId="ADAL" clId="{154B9D24-39E1-4111-8D7D-785F78038240}" dt="2025-02-13T05:30:27.439" v="3098" actId="164"/>
          <ac:grpSpMkLst>
            <pc:docMk/>
            <pc:sldMk cId="3735302358" sldId="286"/>
            <ac:grpSpMk id="63" creationId="{1F33CACD-A6B5-699B-63EF-976FC0D00A4D}"/>
          </ac:grpSpMkLst>
        </pc:grpChg>
        <pc:grpChg chg="add mod topLvl">
          <ac:chgData name="Daniel Fischer" userId="0e8252f9-d03b-493c-9580-8b99e66edd5e" providerId="ADAL" clId="{154B9D24-39E1-4111-8D7D-785F78038240}" dt="2025-02-13T05:30:23.750" v="3097" actId="164"/>
          <ac:grpSpMkLst>
            <pc:docMk/>
            <pc:sldMk cId="3735302358" sldId="286"/>
            <ac:grpSpMk id="64" creationId="{14129F52-8C31-B6CE-10AF-F1EA510296E9}"/>
          </ac:grpSpMkLst>
        </pc:grpChg>
        <pc:grpChg chg="add mod topLvl">
          <ac:chgData name="Daniel Fischer" userId="0e8252f9-d03b-493c-9580-8b99e66edd5e" providerId="ADAL" clId="{154B9D24-39E1-4111-8D7D-785F78038240}" dt="2025-02-13T05:30:07.018" v="3093" actId="164"/>
          <ac:grpSpMkLst>
            <pc:docMk/>
            <pc:sldMk cId="3735302358" sldId="286"/>
            <ac:grpSpMk id="65" creationId="{0CBB5026-9ACE-5E9E-28C2-1900CB39374E}"/>
          </ac:grpSpMkLst>
        </pc:grpChg>
        <pc:grpChg chg="add del mod">
          <ac:chgData name="Daniel Fischer" userId="0e8252f9-d03b-493c-9580-8b99e66edd5e" providerId="ADAL" clId="{154B9D24-39E1-4111-8D7D-785F78038240}" dt="2025-02-13T05:29:47.272" v="3089" actId="478"/>
          <ac:grpSpMkLst>
            <pc:docMk/>
            <pc:sldMk cId="3735302358" sldId="286"/>
            <ac:grpSpMk id="66" creationId="{BCF12D47-BBEC-C219-2227-80D68F0A4130}"/>
          </ac:grpSpMkLst>
        </pc:grpChg>
        <pc:grpChg chg="add mod">
          <ac:chgData name="Daniel Fischer" userId="0e8252f9-d03b-493c-9580-8b99e66edd5e" providerId="ADAL" clId="{154B9D24-39E1-4111-8D7D-785F78038240}" dt="2025-02-13T05:30:58.050" v="3106" actId="1076"/>
          <ac:grpSpMkLst>
            <pc:docMk/>
            <pc:sldMk cId="3735302358" sldId="286"/>
            <ac:grpSpMk id="79" creationId="{9A1C0AE1-894F-F743-A69B-5FEE7895AA90}"/>
          </ac:grpSpMkLst>
        </pc:grpChg>
        <pc:grpChg chg="add mod">
          <ac:chgData name="Daniel Fischer" userId="0e8252f9-d03b-493c-9580-8b99e66edd5e" providerId="ADAL" clId="{154B9D24-39E1-4111-8D7D-785F78038240}" dt="2025-02-13T05:30:37" v="3101" actId="1076"/>
          <ac:grpSpMkLst>
            <pc:docMk/>
            <pc:sldMk cId="3735302358" sldId="286"/>
            <ac:grpSpMk id="80" creationId="{C4ADFB29-14FA-B42E-F224-1A67CF7C72EA}"/>
          </ac:grpSpMkLst>
        </pc:grpChg>
        <pc:grpChg chg="add mod">
          <ac:chgData name="Daniel Fischer" userId="0e8252f9-d03b-493c-9580-8b99e66edd5e" providerId="ADAL" clId="{154B9D24-39E1-4111-8D7D-785F78038240}" dt="2025-02-13T05:30:31.740" v="3100" actId="1076"/>
          <ac:grpSpMkLst>
            <pc:docMk/>
            <pc:sldMk cId="3735302358" sldId="286"/>
            <ac:grpSpMk id="81" creationId="{34B82CFE-36F4-2F3B-928B-3C999FBFF717}"/>
          </ac:grpSpMkLst>
        </pc:grpChg>
        <pc:grpChg chg="add mod">
          <ac:chgData name="Daniel Fischer" userId="0e8252f9-d03b-493c-9580-8b99e66edd5e" providerId="ADAL" clId="{154B9D24-39E1-4111-8D7D-785F78038240}" dt="2025-02-13T05:30:29.621" v="3099" actId="1076"/>
          <ac:grpSpMkLst>
            <pc:docMk/>
            <pc:sldMk cId="3735302358" sldId="286"/>
            <ac:grpSpMk id="82" creationId="{88B4E890-6636-1CF0-3F82-A751F38D898B}"/>
          </ac:grpSpMkLst>
        </pc:grpChg>
        <pc:grpChg chg="add mod">
          <ac:chgData name="Daniel Fischer" userId="0e8252f9-d03b-493c-9580-8b99e66edd5e" providerId="ADAL" clId="{154B9D24-39E1-4111-8D7D-785F78038240}" dt="2025-02-13T05:30:52.303" v="3105" actId="1076"/>
          <ac:grpSpMkLst>
            <pc:docMk/>
            <pc:sldMk cId="3735302358" sldId="286"/>
            <ac:grpSpMk id="83" creationId="{71F0FC3B-0186-0368-8B17-20EFD1F759B8}"/>
          </ac:grpSpMkLst>
        </pc:grpChg>
        <pc:grpChg chg="add mod">
          <ac:chgData name="Daniel Fischer" userId="0e8252f9-d03b-493c-9580-8b99e66edd5e" providerId="ADAL" clId="{154B9D24-39E1-4111-8D7D-785F78038240}" dt="2025-02-13T05:31:05.692" v="3108" actId="1076"/>
          <ac:grpSpMkLst>
            <pc:docMk/>
            <pc:sldMk cId="3735302358" sldId="286"/>
            <ac:grpSpMk id="84" creationId="{B0670A5E-4E66-8260-9534-513A645BBA97}"/>
          </ac:grpSpMkLst>
        </pc:grpChg>
        <pc:grpChg chg="mod">
          <ac:chgData name="Daniel Fischer" userId="0e8252f9-d03b-493c-9580-8b99e66edd5e" providerId="ADAL" clId="{154B9D24-39E1-4111-8D7D-785F78038240}" dt="2025-02-13T05:30:59.603" v="3107"/>
          <ac:grpSpMkLst>
            <pc:docMk/>
            <pc:sldMk cId="3735302358" sldId="286"/>
            <ac:grpSpMk id="85" creationId="{2C52DBE4-8903-73FE-FCAD-D1AE197D3227}"/>
          </ac:grpSpMkLst>
        </pc:grpChg>
        <pc:picChg chg="add mod">
          <ac:chgData name="Daniel Fischer" userId="0e8252f9-d03b-493c-9580-8b99e66edd5e" providerId="ADAL" clId="{154B9D24-39E1-4111-8D7D-785F78038240}" dt="2025-02-13T05:28:54.825" v="3079"/>
          <ac:picMkLst>
            <pc:docMk/>
            <pc:sldMk cId="3735302358" sldId="286"/>
            <ac:picMk id="20" creationId="{A462C12F-E744-4D3E-8FEF-FF6F8C9C9920}"/>
          </ac:picMkLst>
        </pc:picChg>
        <pc:picChg chg="add mod">
          <ac:chgData name="Daniel Fischer" userId="0e8252f9-d03b-493c-9580-8b99e66edd5e" providerId="ADAL" clId="{154B9D24-39E1-4111-8D7D-785F78038240}" dt="2025-02-13T05:28:54.825" v="3079"/>
          <ac:picMkLst>
            <pc:docMk/>
            <pc:sldMk cId="3735302358" sldId="286"/>
            <ac:picMk id="22" creationId="{D8D07133-23D5-2F35-C774-D8DE3216A787}"/>
          </ac:picMkLst>
        </pc:picChg>
        <pc:picChg chg="add mod">
          <ac:chgData name="Daniel Fischer" userId="0e8252f9-d03b-493c-9580-8b99e66edd5e" providerId="ADAL" clId="{154B9D24-39E1-4111-8D7D-785F78038240}" dt="2025-02-13T05:28:54.825" v="3079"/>
          <ac:picMkLst>
            <pc:docMk/>
            <pc:sldMk cId="3735302358" sldId="286"/>
            <ac:picMk id="24" creationId="{17D2D93C-ED9F-79CA-3588-FF67E91CAE19}"/>
          </ac:picMkLst>
        </pc:picChg>
        <pc:picChg chg="add mod">
          <ac:chgData name="Daniel Fischer" userId="0e8252f9-d03b-493c-9580-8b99e66edd5e" providerId="ADAL" clId="{154B9D24-39E1-4111-8D7D-785F78038240}" dt="2025-02-13T05:28:54.825" v="3079"/>
          <ac:picMkLst>
            <pc:docMk/>
            <pc:sldMk cId="3735302358" sldId="286"/>
            <ac:picMk id="26" creationId="{CCE568AB-F85D-7161-F988-D5E9ACFF9E2B}"/>
          </ac:picMkLst>
        </pc:picChg>
        <pc:picChg chg="add mod">
          <ac:chgData name="Daniel Fischer" userId="0e8252f9-d03b-493c-9580-8b99e66edd5e" providerId="ADAL" clId="{154B9D24-39E1-4111-8D7D-785F78038240}" dt="2025-02-13T05:28:54.825" v="3079"/>
          <ac:picMkLst>
            <pc:docMk/>
            <pc:sldMk cId="3735302358" sldId="286"/>
            <ac:picMk id="36" creationId="{9ACBBF3F-2775-4479-E04C-5BEB61790171}"/>
          </ac:picMkLst>
        </pc:picChg>
        <pc:picChg chg="add mod">
          <ac:chgData name="Daniel Fischer" userId="0e8252f9-d03b-493c-9580-8b99e66edd5e" providerId="ADAL" clId="{154B9D24-39E1-4111-8D7D-785F78038240}" dt="2025-02-13T05:28:54.825" v="3079"/>
          <ac:picMkLst>
            <pc:docMk/>
            <pc:sldMk cId="3735302358" sldId="286"/>
            <ac:picMk id="38" creationId="{F2B7C4ED-1FAF-2B20-5278-6ACB5C1F919B}"/>
          </ac:picMkLst>
        </pc:picChg>
        <pc:picChg chg="add mod">
          <ac:chgData name="Daniel Fischer" userId="0e8252f9-d03b-493c-9580-8b99e66edd5e" providerId="ADAL" clId="{154B9D24-39E1-4111-8D7D-785F78038240}" dt="2025-02-13T05:28:54.825" v="3079"/>
          <ac:picMkLst>
            <pc:docMk/>
            <pc:sldMk cId="3735302358" sldId="286"/>
            <ac:picMk id="40" creationId="{2F63200D-F90D-4BE1-021F-580E910AA271}"/>
          </ac:picMkLst>
        </pc:picChg>
        <pc:picChg chg="add mod">
          <ac:chgData name="Daniel Fischer" userId="0e8252f9-d03b-493c-9580-8b99e66edd5e" providerId="ADAL" clId="{154B9D24-39E1-4111-8D7D-785F78038240}" dt="2025-02-13T05:28:54.825" v="3079"/>
          <ac:picMkLst>
            <pc:docMk/>
            <pc:sldMk cId="3735302358" sldId="286"/>
            <ac:picMk id="42" creationId="{05183BA2-4AFB-0FB5-122B-527561EBF058}"/>
          </ac:picMkLst>
        </pc:picChg>
        <pc:picChg chg="add del mod">
          <ac:chgData name="Daniel Fischer" userId="0e8252f9-d03b-493c-9580-8b99e66edd5e" providerId="ADAL" clId="{154B9D24-39E1-4111-8D7D-785F78038240}" dt="2025-02-13T05:29:24.681" v="3088" actId="478"/>
          <ac:picMkLst>
            <pc:docMk/>
            <pc:sldMk cId="3735302358" sldId="286"/>
            <ac:picMk id="56" creationId="{68E00FE2-A2A3-85DE-618A-17B5D4B4FE6E}"/>
          </ac:picMkLst>
        </pc:picChg>
        <pc:picChg chg="add del mod">
          <ac:chgData name="Daniel Fischer" userId="0e8252f9-d03b-493c-9580-8b99e66edd5e" providerId="ADAL" clId="{154B9D24-39E1-4111-8D7D-785F78038240}" dt="2025-02-13T05:29:09.432" v="3084" actId="478"/>
          <ac:picMkLst>
            <pc:docMk/>
            <pc:sldMk cId="3735302358" sldId="286"/>
            <ac:picMk id="58" creationId="{0DAAEE9B-A0FE-6C79-34C3-69B6262EB960}"/>
          </ac:picMkLst>
        </pc:picChg>
        <pc:picChg chg="add mod">
          <ac:chgData name="Daniel Fischer" userId="0e8252f9-d03b-493c-9580-8b99e66edd5e" providerId="ADAL" clId="{154B9D24-39E1-4111-8D7D-785F78038240}" dt="2025-02-13T05:30:14.660" v="3095" actId="165"/>
          <ac:picMkLst>
            <pc:docMk/>
            <pc:sldMk cId="3735302358" sldId="286"/>
            <ac:picMk id="60" creationId="{E8986A34-FA60-1EF1-D3FB-F0FD7DED2DF3}"/>
          </ac:picMkLst>
        </pc:picChg>
        <pc:picChg chg="add mod">
          <ac:chgData name="Daniel Fischer" userId="0e8252f9-d03b-493c-9580-8b99e66edd5e" providerId="ADAL" clId="{154B9D24-39E1-4111-8D7D-785F78038240}" dt="2025-02-13T05:30:14.660" v="3095" actId="165"/>
          <ac:picMkLst>
            <pc:docMk/>
            <pc:sldMk cId="3735302358" sldId="286"/>
            <ac:picMk id="62" creationId="{0F0D5E58-CF64-734D-D560-1FB0779DDEFF}"/>
          </ac:picMkLst>
        </pc:picChg>
        <pc:picChg chg="add del mod">
          <ac:chgData name="Daniel Fischer" userId="0e8252f9-d03b-493c-9580-8b99e66edd5e" providerId="ADAL" clId="{154B9D24-39E1-4111-8D7D-785F78038240}" dt="2025-02-13T05:29:47.272" v="3089" actId="478"/>
          <ac:picMkLst>
            <pc:docMk/>
            <pc:sldMk cId="3735302358" sldId="286"/>
            <ac:picMk id="72" creationId="{8BEE64B4-BC12-EB0D-1F67-0855B9FC9F36}"/>
          </ac:picMkLst>
        </pc:picChg>
        <pc:picChg chg="add mod">
          <ac:chgData name="Daniel Fischer" userId="0e8252f9-d03b-493c-9580-8b99e66edd5e" providerId="ADAL" clId="{154B9D24-39E1-4111-8D7D-785F78038240}" dt="2025-02-13T05:30:01.116" v="3092" actId="165"/>
          <ac:picMkLst>
            <pc:docMk/>
            <pc:sldMk cId="3735302358" sldId="286"/>
            <ac:picMk id="74" creationId="{DA2E2682-E22A-F2AC-BF40-EFD9D1A6C4E7}"/>
          </ac:picMkLst>
        </pc:picChg>
        <pc:picChg chg="add mod">
          <ac:chgData name="Daniel Fischer" userId="0e8252f9-d03b-493c-9580-8b99e66edd5e" providerId="ADAL" clId="{154B9D24-39E1-4111-8D7D-785F78038240}" dt="2025-02-13T05:30:01.116" v="3092" actId="165"/>
          <ac:picMkLst>
            <pc:docMk/>
            <pc:sldMk cId="3735302358" sldId="286"/>
            <ac:picMk id="76" creationId="{F6012268-6649-7923-5DE0-E20188DD455B}"/>
          </ac:picMkLst>
        </pc:picChg>
        <pc:picChg chg="add mod">
          <ac:chgData name="Daniel Fischer" userId="0e8252f9-d03b-493c-9580-8b99e66edd5e" providerId="ADAL" clId="{154B9D24-39E1-4111-8D7D-785F78038240}" dt="2025-02-13T05:30:01.116" v="3092" actId="165"/>
          <ac:picMkLst>
            <pc:docMk/>
            <pc:sldMk cId="3735302358" sldId="286"/>
            <ac:picMk id="78" creationId="{8A5AB986-3263-9566-D70A-D59C478D0446}"/>
          </ac:picMkLst>
        </pc:picChg>
        <pc:picChg chg="mod">
          <ac:chgData name="Daniel Fischer" userId="0e8252f9-d03b-493c-9580-8b99e66edd5e" providerId="ADAL" clId="{154B9D24-39E1-4111-8D7D-785F78038240}" dt="2025-02-13T05:30:59.603" v="3107"/>
          <ac:picMkLst>
            <pc:docMk/>
            <pc:sldMk cId="3735302358" sldId="286"/>
            <ac:picMk id="88" creationId="{FDB6C654-973D-F07D-986A-37EB540E735E}"/>
          </ac:picMkLst>
        </pc:picChg>
      </pc:sldChg>
      <pc:sldChg chg="addSp delSp modSp new mod">
        <pc:chgData name="Daniel Fischer" userId="0e8252f9-d03b-493c-9580-8b99e66edd5e" providerId="ADAL" clId="{154B9D24-39E1-4111-8D7D-785F78038240}" dt="2025-02-13T05:25:39.227" v="3075" actId="27636"/>
        <pc:sldMkLst>
          <pc:docMk/>
          <pc:sldMk cId="3263485844" sldId="287"/>
        </pc:sldMkLst>
        <pc:spChg chg="del">
          <ac:chgData name="Daniel Fischer" userId="0e8252f9-d03b-493c-9580-8b99e66edd5e" providerId="ADAL" clId="{154B9D24-39E1-4111-8D7D-785F78038240}" dt="2025-02-13T05:25:05.343" v="3023" actId="478"/>
          <ac:spMkLst>
            <pc:docMk/>
            <pc:sldMk cId="3263485844" sldId="287"/>
            <ac:spMk id="3" creationId="{C4A2399D-4611-087E-513C-A1F62E6B27BE}"/>
          </ac:spMkLst>
        </pc:spChg>
        <pc:spChg chg="add mod">
          <ac:chgData name="Daniel Fischer" userId="0e8252f9-d03b-493c-9580-8b99e66edd5e" providerId="ADAL" clId="{154B9D24-39E1-4111-8D7D-785F78038240}" dt="2025-02-13T05:25:39.227" v="3075" actId="27636"/>
          <ac:spMkLst>
            <pc:docMk/>
            <pc:sldMk cId="3263485844" sldId="287"/>
            <ac:spMk id="5" creationId="{91A1C2FE-81F1-CBCC-5CB3-F7D1C436EA1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2/12/2025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5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5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CCA4F-D8B9-AA9F-E64E-5D0CB29B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8CB84-AC25-A874-4E64-2C37C46BF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B61CC-D385-CD55-A9B3-1DE6EF138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DD3A6-6B62-E33F-BF46-204CCC64D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2A0B-05A6-664D-E090-B32C01E7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F783E-FF47-4597-D585-4ADA3D57F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55040-5043-7949-E02E-00FADFB0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339B-B843-351C-A877-01512A3E7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1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35C356-415F-AB81-B6DC-6A6AD482DB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24" y="246279"/>
            <a:ext cx="3539395" cy="7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98520"/>
            <a:ext cx="9592559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2" y="727200"/>
            <a:ext cx="11896614" cy="546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baseline="0"/>
            </a:lvl1pPr>
            <a:lvl2pPr marL="623888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6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91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457189">
              <a:buFont typeface="Wingdings" panose="05000000000000000000" pitchFamily="2" charset="2"/>
              <a:buChar char="q"/>
              <a:defRPr baseline="0"/>
            </a:lvl1pPr>
            <a:lvl2pPr marL="831830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/>
            </a:lvl2pPr>
            <a:lvl3pPr marL="1247969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3pPr>
            <a:lvl4pPr marL="1678475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4pPr>
            <a:lvl5pPr marL="2152597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844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q"/>
              <a:defRPr sz="2000"/>
            </a:lvl1pPr>
            <a:lvl2pPr marL="628650" indent="-285750">
              <a:lnSpc>
                <a:spcPct val="100000"/>
              </a:lnSpc>
              <a:buFont typeface="Wingdings" panose="05000000000000000000" pitchFamily="2" charset="2"/>
              <a:buChar char="§"/>
              <a:tabLst/>
              <a:defRPr sz="1800"/>
            </a:lvl2pPr>
            <a:lvl3pPr marL="981075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1344613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4pPr>
            <a:lvl5pPr marL="1708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88262"/>
            <a:ext cx="9592559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3" y="727200"/>
            <a:ext cx="11896614" cy="546864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q"/>
              <a:defRPr baseline="0"/>
            </a:lvl1pPr>
            <a:lvl2pPr marL="623872" indent="-28574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597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5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48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85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5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01" y="2130427"/>
            <a:ext cx="10391537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801" y="3886200"/>
            <a:ext cx="855773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18" y="1960264"/>
            <a:ext cx="1039153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718" y="3322339"/>
            <a:ext cx="103915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6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67" y="1535113"/>
            <a:ext cx="54016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67" y="2174875"/>
            <a:ext cx="54016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304" y="1535113"/>
            <a:ext cx="54037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04" y="2174875"/>
            <a:ext cx="54037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8" y="273050"/>
            <a:ext cx="40220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768" y="273052"/>
            <a:ext cx="683430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268" y="1435102"/>
            <a:ext cx="40220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51" y="4800600"/>
            <a:ext cx="733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251" y="612775"/>
            <a:ext cx="73352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6251" y="5367338"/>
            <a:ext cx="73352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1600202"/>
            <a:ext cx="1100280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3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3370" y="274640"/>
            <a:ext cx="2750701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274640"/>
            <a:ext cx="804834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1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267" y="838202"/>
            <a:ext cx="11002804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2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1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267" y="914402"/>
            <a:ext cx="11002804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8" r:id="rId18"/>
    <p:sldLayoutId id="2147483979" r:id="rId19"/>
    <p:sldLayoutId id="2147483980" r:id="rId20"/>
    <p:sldLayoutId id="2147483982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7628D-82E4-E1F1-DB85-B2BECA08AA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25765" y="120135"/>
            <a:ext cx="3598069" cy="7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775" y="838200"/>
            <a:ext cx="11843210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67126" y="6473827"/>
            <a:ext cx="2852579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4" y="68707"/>
            <a:ext cx="160982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defRPr/>
            </a:pPr>
            <a:fld id="{C246DBB5-1FC3-4A7F-A21A-11B4D61A50B2}" type="slidenum">
              <a:rPr lang="en-US">
                <a:solidFill>
                  <a:srgbClr val="000000"/>
                </a:solidFill>
                <a:latin typeface="Arial"/>
              </a:rPr>
              <a:pPr eaLnBrk="0" hangingPunct="0">
                <a:defRPr/>
              </a:pPr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04" y="1746628"/>
            <a:ext cx="10792327" cy="1077218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r>
              <a:rPr lang="en-GB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CCSDS can contribute to Cislunar PNT interoperability</a:t>
            </a: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958" y="2968200"/>
            <a:ext cx="9345443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Daniel Fischer (Chair of CCSDS Engineering Steering Group)</a:t>
            </a: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Ignacio Aguilar (CCSDS Area Director for Space Link Services)</a:t>
            </a:r>
          </a:p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100" u="sng" dirty="0">
              <a:solidFill>
                <a:srgbClr val="618FFD"/>
              </a:solidFill>
            </a:endParaRP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ICG-IOAG Cislunar PNT Workshop</a:t>
            </a: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13th February 2025</a:t>
            </a:r>
          </a:p>
          <a:p>
            <a:pPr algn="ctr" fontAlgn="auto">
              <a:spcBef>
                <a:spcPts val="0"/>
              </a:spcBef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9938-59D9-D0B7-5247-0070B8C6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CCSDS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26BE-C6DC-03D5-E356-EF0A6A1E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7" y="990600"/>
            <a:ext cx="9078078" cy="513556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CCSDS = Consultative Committee for Space Data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CCSDS is an international standardisation committee tasked with developing and maintaining interoperable standards for space systems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11 Member Agencies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33 Observer Agencies, 139 Commercial Associates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Huge outreach </a:t>
            </a: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sz="2300" dirty="0">
                <a:solidFill>
                  <a:schemeClr val="tx2"/>
                </a:solidFill>
              </a:rPr>
              <a:t>&gt; 1000 missions are flying with CCSDS standards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CCSDS acts as ISO/TC20 (Aircraft and Space)/SC13 (Space Data and Transformation Systems) </a:t>
            </a: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sz="2300" u="sng" dirty="0">
                <a:solidFill>
                  <a:schemeClr val="tx2"/>
                </a:solidFill>
                <a:sym typeface="Wingdings" panose="05000000000000000000" pitchFamily="2" charset="2"/>
              </a:rPr>
              <a:t>All CCSDS standards are also ISO standards!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Primary Focus of CCSDS standards: </a:t>
            </a:r>
            <a:r>
              <a:rPr lang="en-GB" sz="2300" u="sng" dirty="0">
                <a:solidFill>
                  <a:schemeClr val="tx2"/>
                </a:solidFill>
                <a:sym typeface="Wingdings" panose="05000000000000000000" pitchFamily="2" charset="2"/>
              </a:rPr>
              <a:t>Interoperability!, </a:t>
            </a: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Secondary: Reducing cost and risk, boosting the industrial ecosystem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u="sng" dirty="0">
                <a:solidFill>
                  <a:srgbClr val="FF0000"/>
                </a:solidFill>
                <a:sym typeface="Wingdings" panose="05000000000000000000" pitchFamily="2" charset="2"/>
              </a:rPr>
              <a:t>CCSDS “implements” the operational requirements coming from the IOAG</a:t>
            </a:r>
            <a:endParaRPr lang="en-GB" sz="23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CCSDS drives innovation (e.g., adoption novel technologies such as DTN, optical communication, CFDP, and others)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F90FD-135E-CF8C-F857-BCCD148DA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6663E-65FD-42D4-C28D-4FA15ED8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75" y="3208833"/>
            <a:ext cx="1004647" cy="1005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7A50C0-AB15-6CC2-18B0-1EEA468A8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039" y="887283"/>
            <a:ext cx="1208914" cy="755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E4362B-6AAD-67EC-E986-BC7D15A5B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039" y="1726637"/>
            <a:ext cx="1208915" cy="1018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91F2FB-3020-1806-5B42-3AF2F7AF2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8731" y="4801277"/>
            <a:ext cx="1216772" cy="10180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D90201-A986-6B09-83E5-B67C051D5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6375" y="1209736"/>
            <a:ext cx="893669" cy="893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5D76-BAA0-07AB-1D31-31CE55A45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1350" y="2231448"/>
            <a:ext cx="1079672" cy="849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DBB3E5-DCFF-0691-6B49-C28255548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7281" y="2828453"/>
            <a:ext cx="1079672" cy="902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8DB850-A583-F43D-203A-B08855BFDD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4690" y="3814865"/>
            <a:ext cx="902629" cy="9026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ABE628-88B4-F4B3-7251-ABA6402661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6953" y="4342505"/>
            <a:ext cx="1213770" cy="7555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042B42-FB59-9D27-8190-57BD4C26B6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0034" y="5199724"/>
            <a:ext cx="1196158" cy="755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EC091-D078-286B-0C18-009408F557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7281" y="6091252"/>
            <a:ext cx="1177568" cy="5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4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943E-B705-6462-5947-08B1FFEB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CCSDS Technical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2F02E-3D32-4A44-1726-EC4BAC0AE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C1F272-5AB9-F050-57FD-411A045EA47D}"/>
              </a:ext>
            </a:extLst>
          </p:cNvPr>
          <p:cNvGrpSpPr/>
          <p:nvPr/>
        </p:nvGrpSpPr>
        <p:grpSpPr>
          <a:xfrm>
            <a:off x="1952521" y="2206463"/>
            <a:ext cx="7794467" cy="2754522"/>
            <a:chOff x="648204" y="1970299"/>
            <a:chExt cx="7794467" cy="2754522"/>
          </a:xfrm>
        </p:grpSpPr>
        <p:cxnSp>
          <p:nvCxnSpPr>
            <p:cNvPr id="7" name="Straight Connector 452">
              <a:extLst>
                <a:ext uri="{FF2B5EF4-FFF2-40B4-BE49-F238E27FC236}">
                  <a16:creationId xmlns:a16="http://schemas.microsoft.com/office/drawing/2014/main" id="{14EF5455-96C9-B276-CFDE-22F08497C7EB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9AF8FF6A-48DD-A0EF-A66A-936F79EE098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520">
              <a:extLst>
                <a:ext uri="{FF2B5EF4-FFF2-40B4-BE49-F238E27FC236}">
                  <a16:creationId xmlns:a16="http://schemas.microsoft.com/office/drawing/2014/main" id="{39875AD0-1630-B72F-C69C-F5F1EE5CDB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8719DC34-9722-2A68-9F5C-C1C6E9311D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Freeform 492">
              <a:extLst>
                <a:ext uri="{FF2B5EF4-FFF2-40B4-BE49-F238E27FC236}">
                  <a16:creationId xmlns:a16="http://schemas.microsoft.com/office/drawing/2014/main" id="{8E9F7300-62E4-91DE-21B8-4D1E2B6FC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7979D69C-3119-F318-6235-78531B2591F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AF946DD2-0982-52BE-1B82-2FF59468E7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59ABAB62-9F95-CB4F-F83C-30F328AA59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299FB8A3-0331-E1D7-C339-9D5B67B310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63">
              <a:extLst>
                <a:ext uri="{FF2B5EF4-FFF2-40B4-BE49-F238E27FC236}">
                  <a16:creationId xmlns:a16="http://schemas.microsoft.com/office/drawing/2014/main" id="{C73CAA92-35E9-B29A-569A-E9A4974999E9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492">
              <a:extLst>
                <a:ext uri="{FF2B5EF4-FFF2-40B4-BE49-F238E27FC236}">
                  <a16:creationId xmlns:a16="http://schemas.microsoft.com/office/drawing/2014/main" id="{9EA0F8EE-03F5-12E4-E5B6-3E356F345D9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639CB7-286B-2AC6-19E3-3C5FF089B2A3}"/>
              </a:ext>
            </a:extLst>
          </p:cNvPr>
          <p:cNvGrpSpPr/>
          <p:nvPr/>
        </p:nvGrpSpPr>
        <p:grpSpPr>
          <a:xfrm>
            <a:off x="1952521" y="2206463"/>
            <a:ext cx="7794467" cy="2754522"/>
            <a:chOff x="648204" y="1970299"/>
            <a:chExt cx="7794467" cy="2754522"/>
          </a:xfrm>
        </p:grpSpPr>
        <p:cxnSp>
          <p:nvCxnSpPr>
            <p:cNvPr id="19" name="Straight Connector 452">
              <a:extLst>
                <a:ext uri="{FF2B5EF4-FFF2-40B4-BE49-F238E27FC236}">
                  <a16:creationId xmlns:a16="http://schemas.microsoft.com/office/drawing/2014/main" id="{868DEB39-0075-2BDF-D2C9-2CFC1DC4D787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868D0690-ECD4-562A-125B-45BDE457D23B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520">
              <a:extLst>
                <a:ext uri="{FF2B5EF4-FFF2-40B4-BE49-F238E27FC236}">
                  <a16:creationId xmlns:a16="http://schemas.microsoft.com/office/drawing/2014/main" id="{35B24BC4-70B6-A2F5-2D17-023C3CB106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872FBE1C-4448-E2F9-34CB-26258D142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3" name="Freeform 492">
              <a:extLst>
                <a:ext uri="{FF2B5EF4-FFF2-40B4-BE49-F238E27FC236}">
                  <a16:creationId xmlns:a16="http://schemas.microsoft.com/office/drawing/2014/main" id="{26F11F68-2C5C-800E-E815-808542881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A732D3D3-89CD-0DD9-02D1-5403D9F8FC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A66D8B69-B753-440A-3D27-E9F26DECF1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23065C43-4429-F087-7D88-F44B28828BB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6F7886D5-B5B4-C6AD-661D-5AC19BE061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110">
              <a:extLst>
                <a:ext uri="{FF2B5EF4-FFF2-40B4-BE49-F238E27FC236}">
                  <a16:creationId xmlns:a16="http://schemas.microsoft.com/office/drawing/2014/main" id="{51389BC5-EEA8-FE94-88D6-4FDD87F3AF17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492">
              <a:extLst>
                <a:ext uri="{FF2B5EF4-FFF2-40B4-BE49-F238E27FC236}">
                  <a16:creationId xmlns:a16="http://schemas.microsoft.com/office/drawing/2014/main" id="{E2F17EF2-63E8-21B2-31F4-5DF7BA2F21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234">
            <a:extLst>
              <a:ext uri="{FF2B5EF4-FFF2-40B4-BE49-F238E27FC236}">
                <a16:creationId xmlns:a16="http://schemas.microsoft.com/office/drawing/2014/main" id="{50C3B015-A157-5D2C-6CAD-7C69DE33A3D8}"/>
              </a:ext>
            </a:extLst>
          </p:cNvPr>
          <p:cNvSpPr/>
          <p:nvPr/>
        </p:nvSpPr>
        <p:spPr bwMode="auto">
          <a:xfrm>
            <a:off x="8563589" y="1913150"/>
            <a:ext cx="1386472" cy="4330838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ounded Rectangle 236">
            <a:extLst>
              <a:ext uri="{FF2B5EF4-FFF2-40B4-BE49-F238E27FC236}">
                <a16:creationId xmlns:a16="http://schemas.microsoft.com/office/drawing/2014/main" id="{2DAC4642-2051-D7C4-E096-BBB7244F8836}"/>
              </a:ext>
            </a:extLst>
          </p:cNvPr>
          <p:cNvSpPr/>
          <p:nvPr/>
        </p:nvSpPr>
        <p:spPr bwMode="auto">
          <a:xfrm>
            <a:off x="8563589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Mission Ops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Info Mgt Services</a:t>
            </a:r>
          </a:p>
        </p:txBody>
      </p:sp>
      <p:sp>
        <p:nvSpPr>
          <p:cNvPr id="32" name="Rounded Rectangle 212">
            <a:extLst>
              <a:ext uri="{FF2B5EF4-FFF2-40B4-BE49-F238E27FC236}">
                <a16:creationId xmlns:a16="http://schemas.microsoft.com/office/drawing/2014/main" id="{D0D43BC3-76E9-9676-F54F-B73B183A51F1}"/>
              </a:ext>
            </a:extLst>
          </p:cNvPr>
          <p:cNvSpPr/>
          <p:nvPr/>
        </p:nvSpPr>
        <p:spPr bwMode="auto">
          <a:xfrm>
            <a:off x="6873985" y="1926465"/>
            <a:ext cx="1386472" cy="4317522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C33AAE2C-44AE-084F-6113-BC040570ED9E}"/>
              </a:ext>
            </a:extLst>
          </p:cNvPr>
          <p:cNvSpPr/>
          <p:nvPr/>
        </p:nvSpPr>
        <p:spPr bwMode="auto">
          <a:xfrm>
            <a:off x="6859550" y="5577583"/>
            <a:ext cx="1392255" cy="363985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Internetworking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34" name="Rounded Rectangle 132">
            <a:extLst>
              <a:ext uri="{FF2B5EF4-FFF2-40B4-BE49-F238E27FC236}">
                <a16:creationId xmlns:a16="http://schemas.microsoft.com/office/drawing/2014/main" id="{FEE50152-1485-9DA3-2B0C-E8A7E19C79B8}"/>
              </a:ext>
            </a:extLst>
          </p:cNvPr>
          <p:cNvSpPr/>
          <p:nvPr/>
        </p:nvSpPr>
        <p:spPr bwMode="auto">
          <a:xfrm>
            <a:off x="5202136" y="1926466"/>
            <a:ext cx="1386472" cy="4308644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ounded Rectangle 208">
            <a:extLst>
              <a:ext uri="{FF2B5EF4-FFF2-40B4-BE49-F238E27FC236}">
                <a16:creationId xmlns:a16="http://schemas.microsoft.com/office/drawing/2014/main" id="{02FD4CFC-1817-738D-9BD1-5596AD7EDAD5}"/>
              </a:ext>
            </a:extLst>
          </p:cNvPr>
          <p:cNvSpPr/>
          <p:nvPr/>
        </p:nvSpPr>
        <p:spPr bwMode="auto">
          <a:xfrm>
            <a:off x="5202136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Cross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809DB1-81E5-5868-CA01-BA17458BDF6D}"/>
              </a:ext>
            </a:extLst>
          </p:cNvPr>
          <p:cNvGrpSpPr/>
          <p:nvPr/>
        </p:nvGrpSpPr>
        <p:grpSpPr>
          <a:xfrm>
            <a:off x="5414245" y="2871224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7" name="Rectangle 308">
              <a:extLst>
                <a:ext uri="{FF2B5EF4-FFF2-40B4-BE49-F238E27FC236}">
                  <a16:creationId xmlns:a16="http://schemas.microsoft.com/office/drawing/2014/main" id="{407556C1-CA86-7A83-621A-C7D0FE69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8" name="Rectangle 309">
              <a:extLst>
                <a:ext uri="{FF2B5EF4-FFF2-40B4-BE49-F238E27FC236}">
                  <a16:creationId xmlns:a16="http://schemas.microsoft.com/office/drawing/2014/main" id="{68095517-A862-CD79-97A6-A7DB5C91C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9" name="Rectangle 310">
              <a:extLst>
                <a:ext uri="{FF2B5EF4-FFF2-40B4-BE49-F238E27FC236}">
                  <a16:creationId xmlns:a16="http://schemas.microsoft.com/office/drawing/2014/main" id="{E2DBBAC2-5120-908B-F352-137096AEF2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Rectangle 312">
              <a:extLst>
                <a:ext uri="{FF2B5EF4-FFF2-40B4-BE49-F238E27FC236}">
                  <a16:creationId xmlns:a16="http://schemas.microsoft.com/office/drawing/2014/main" id="{C33FF057-9F35-25C8-3D86-2443048587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631700-5AED-F392-2165-891533CCEE8E}"/>
              </a:ext>
            </a:extLst>
          </p:cNvPr>
          <p:cNvGrpSpPr/>
          <p:nvPr/>
        </p:nvGrpSpPr>
        <p:grpSpPr>
          <a:xfrm>
            <a:off x="5448338" y="2938739"/>
            <a:ext cx="1676215" cy="1449943"/>
            <a:chOff x="4111753" y="2643376"/>
            <a:chExt cx="1676215" cy="1449943"/>
          </a:xfrm>
        </p:grpSpPr>
        <p:sp>
          <p:nvSpPr>
            <p:cNvPr id="42" name="Rectangle 430">
              <a:extLst>
                <a:ext uri="{FF2B5EF4-FFF2-40B4-BE49-F238E27FC236}">
                  <a16:creationId xmlns:a16="http://schemas.microsoft.com/office/drawing/2014/main" id="{C628A596-6C2B-BA89-74B9-3D58CD404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Rectangle 431">
              <a:extLst>
                <a:ext uri="{FF2B5EF4-FFF2-40B4-BE49-F238E27FC236}">
                  <a16:creationId xmlns:a16="http://schemas.microsoft.com/office/drawing/2014/main" id="{2CF5DA68-4023-761C-E8E1-9A2C0C016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432">
              <a:extLst>
                <a:ext uri="{FF2B5EF4-FFF2-40B4-BE49-F238E27FC236}">
                  <a16:creationId xmlns:a16="http://schemas.microsoft.com/office/drawing/2014/main" id="{8AC16A99-6454-0242-16B8-F5A77BA2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433">
              <a:extLst>
                <a:ext uri="{FF2B5EF4-FFF2-40B4-BE49-F238E27FC236}">
                  <a16:creationId xmlns:a16="http://schemas.microsoft.com/office/drawing/2014/main" id="{57C71099-01C0-EDFD-14D7-0ED55D0BB5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46" name="Rounded Rectangle 178">
            <a:extLst>
              <a:ext uri="{FF2B5EF4-FFF2-40B4-BE49-F238E27FC236}">
                <a16:creationId xmlns:a16="http://schemas.microsoft.com/office/drawing/2014/main" id="{EBEC4ECC-E761-C13D-23FD-20BC5058EB7E}"/>
              </a:ext>
            </a:extLst>
          </p:cNvPr>
          <p:cNvSpPr/>
          <p:nvPr/>
        </p:nvSpPr>
        <p:spPr bwMode="auto">
          <a:xfrm>
            <a:off x="3521410" y="1935344"/>
            <a:ext cx="1386472" cy="4308644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7" name="Group 417">
            <a:extLst>
              <a:ext uri="{FF2B5EF4-FFF2-40B4-BE49-F238E27FC236}">
                <a16:creationId xmlns:a16="http://schemas.microsoft.com/office/drawing/2014/main" id="{2A1AB490-238E-AF5D-4F3D-D2C5DA0C0CAA}"/>
              </a:ext>
            </a:extLst>
          </p:cNvPr>
          <p:cNvGrpSpPr>
            <a:grpSpLocks/>
          </p:cNvGrpSpPr>
          <p:nvPr/>
        </p:nvGrpSpPr>
        <p:grpSpPr bwMode="auto">
          <a:xfrm>
            <a:off x="3001640" y="2185573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" name="Freeform 384">
              <a:extLst>
                <a:ext uri="{FF2B5EF4-FFF2-40B4-BE49-F238E27FC236}">
                  <a16:creationId xmlns:a16="http://schemas.microsoft.com/office/drawing/2014/main" id="{BBF28D94-2B02-092B-2380-1F97EBD99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9">
              <a:extLst>
                <a:ext uri="{FF2B5EF4-FFF2-40B4-BE49-F238E27FC236}">
                  <a16:creationId xmlns:a16="http://schemas.microsoft.com/office/drawing/2014/main" id="{B57C8DAA-56DC-E285-4C5A-70EC31F69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0">
              <a:extLst>
                <a:ext uri="{FF2B5EF4-FFF2-40B4-BE49-F238E27FC236}">
                  <a16:creationId xmlns:a16="http://schemas.microsoft.com/office/drawing/2014/main" id="{2C9DCDFF-3897-711D-D651-E5D461C433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11">
              <a:extLst>
                <a:ext uri="{FF2B5EF4-FFF2-40B4-BE49-F238E27FC236}">
                  <a16:creationId xmlns:a16="http://schemas.microsoft.com/office/drawing/2014/main" id="{45365838-F4A9-A741-9A2B-60FA07EF4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5">
              <a:extLst>
                <a:ext uri="{FF2B5EF4-FFF2-40B4-BE49-F238E27FC236}">
                  <a16:creationId xmlns:a16="http://schemas.microsoft.com/office/drawing/2014/main" id="{92F549DA-903F-3D4C-C832-965D1762CD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" name="Freeform 416">
              <a:extLst>
                <a:ext uri="{FF2B5EF4-FFF2-40B4-BE49-F238E27FC236}">
                  <a16:creationId xmlns:a16="http://schemas.microsoft.com/office/drawing/2014/main" id="{F23F8346-4E7C-657D-E92F-A4DD95077E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4" name="Rounded Rectangle 187">
            <a:extLst>
              <a:ext uri="{FF2B5EF4-FFF2-40B4-BE49-F238E27FC236}">
                <a16:creationId xmlns:a16="http://schemas.microsoft.com/office/drawing/2014/main" id="{3755D508-B2A0-E8EE-77D2-F10A16FACED9}"/>
              </a:ext>
            </a:extLst>
          </p:cNvPr>
          <p:cNvSpPr/>
          <p:nvPr/>
        </p:nvSpPr>
        <p:spPr bwMode="auto">
          <a:xfrm>
            <a:off x="3521410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Link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55" name="Rounded Rectangle 167">
            <a:extLst>
              <a:ext uri="{FF2B5EF4-FFF2-40B4-BE49-F238E27FC236}">
                <a16:creationId xmlns:a16="http://schemas.microsoft.com/office/drawing/2014/main" id="{E832FE3B-6FE5-4ED7-A84D-DCF96C18D505}"/>
              </a:ext>
            </a:extLst>
          </p:cNvPr>
          <p:cNvSpPr/>
          <p:nvPr/>
        </p:nvSpPr>
        <p:spPr bwMode="auto">
          <a:xfrm>
            <a:off x="1836244" y="1930907"/>
            <a:ext cx="1386472" cy="4313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EE5FE4-CC13-98A1-5FB3-B3332DDA552A}"/>
              </a:ext>
            </a:extLst>
          </p:cNvPr>
          <p:cNvGrpSpPr/>
          <p:nvPr/>
        </p:nvGrpSpPr>
        <p:grpSpPr>
          <a:xfrm>
            <a:off x="5171095" y="2195191"/>
            <a:ext cx="4243526" cy="2858608"/>
            <a:chOff x="3844034" y="1899828"/>
            <a:chExt cx="4243526" cy="285860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9327C00-D3C9-6DCB-AA1D-369F7A2C1B3A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5E4E8BB-39C1-0AE5-A1C6-510B5994CA16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sp>
        <p:nvSpPr>
          <p:cNvPr id="59" name="Rounded Rectangle 169">
            <a:extLst>
              <a:ext uri="{FF2B5EF4-FFF2-40B4-BE49-F238E27FC236}">
                <a16:creationId xmlns:a16="http://schemas.microsoft.com/office/drawing/2014/main" id="{3F1BBE2C-F348-A87F-D621-DB79C54E1F0A}"/>
              </a:ext>
            </a:extLst>
          </p:cNvPr>
          <p:cNvSpPr/>
          <p:nvPr/>
        </p:nvSpPr>
        <p:spPr bwMode="auto">
          <a:xfrm>
            <a:off x="1836244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D86FD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Spacecraft Onboard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Interface Services</a:t>
            </a:r>
          </a:p>
        </p:txBody>
      </p:sp>
      <p:grpSp>
        <p:nvGrpSpPr>
          <p:cNvPr id="60" name="Group 376">
            <a:extLst>
              <a:ext uri="{FF2B5EF4-FFF2-40B4-BE49-F238E27FC236}">
                <a16:creationId xmlns:a16="http://schemas.microsoft.com/office/drawing/2014/main" id="{9893DFCA-E0F3-176C-8617-781ABABFE984}"/>
              </a:ext>
            </a:extLst>
          </p:cNvPr>
          <p:cNvGrpSpPr>
            <a:grpSpLocks/>
          </p:cNvGrpSpPr>
          <p:nvPr/>
        </p:nvGrpSpPr>
        <p:grpSpPr bwMode="auto">
          <a:xfrm>
            <a:off x="1976839" y="3183878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8D8618-4CB1-D433-D8AA-94C6F0B16517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3D84643-1FEB-D34F-E690-EC09DFA734E1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755D432-266F-A42A-FDDC-8E90E684ED3B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7B816DF-F02C-50F8-66BD-3699ADBC305E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5" name="Rectangle 418">
            <a:extLst>
              <a:ext uri="{FF2B5EF4-FFF2-40B4-BE49-F238E27FC236}">
                <a16:creationId xmlns:a16="http://schemas.microsoft.com/office/drawing/2014/main" id="{023DFD85-FA1D-548E-9D3F-8EB8163492A4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817500" y="3017389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Rectangle 419">
            <a:extLst>
              <a:ext uri="{FF2B5EF4-FFF2-40B4-BE49-F238E27FC236}">
                <a16:creationId xmlns:a16="http://schemas.microsoft.com/office/drawing/2014/main" id="{9EBCBD60-B477-082A-EB50-A8B4DD3ABC36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2896169" y="3534213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Rectangle 377">
            <a:extLst>
              <a:ext uri="{FF2B5EF4-FFF2-40B4-BE49-F238E27FC236}">
                <a16:creationId xmlns:a16="http://schemas.microsoft.com/office/drawing/2014/main" id="{863DCCF5-9E81-DF09-F3CD-AA309C60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801" y="2674248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8" name="Group 410">
            <a:extLst>
              <a:ext uri="{FF2B5EF4-FFF2-40B4-BE49-F238E27FC236}">
                <a16:creationId xmlns:a16="http://schemas.microsoft.com/office/drawing/2014/main" id="{36EF3168-074E-0842-BD03-0034249AE506}"/>
              </a:ext>
            </a:extLst>
          </p:cNvPr>
          <p:cNvGrpSpPr/>
          <p:nvPr/>
        </p:nvGrpSpPr>
        <p:grpSpPr>
          <a:xfrm>
            <a:off x="7364881" y="3000385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69" name="Straight Connector 452">
              <a:extLst>
                <a:ext uri="{FF2B5EF4-FFF2-40B4-BE49-F238E27FC236}">
                  <a16:creationId xmlns:a16="http://schemas.microsoft.com/office/drawing/2014/main" id="{3D54BECA-1260-CB56-03D1-93531CAB7A1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70" name="Straight Connector 452">
              <a:extLst>
                <a:ext uri="{FF2B5EF4-FFF2-40B4-BE49-F238E27FC236}">
                  <a16:creationId xmlns:a16="http://schemas.microsoft.com/office/drawing/2014/main" id="{E348D0FF-EE8E-1283-2FC9-495FD4DDF8CA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71" name="Freeform 492">
              <a:extLst>
                <a:ext uri="{FF2B5EF4-FFF2-40B4-BE49-F238E27FC236}">
                  <a16:creationId xmlns:a16="http://schemas.microsoft.com/office/drawing/2014/main" id="{A146C8DA-0048-7D32-0C0D-22216D4170A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" name="Freeform 492">
              <a:extLst>
                <a:ext uri="{FF2B5EF4-FFF2-40B4-BE49-F238E27FC236}">
                  <a16:creationId xmlns:a16="http://schemas.microsoft.com/office/drawing/2014/main" id="{2B4609CA-D9C6-D33D-37ED-65A8328FC18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B3CC64F-CF7A-AF80-21A1-F239E2435CE4}"/>
              </a:ext>
            </a:extLst>
          </p:cNvPr>
          <p:cNvGrpSpPr/>
          <p:nvPr/>
        </p:nvGrpSpPr>
        <p:grpSpPr>
          <a:xfrm>
            <a:off x="2093489" y="2279697"/>
            <a:ext cx="5004584" cy="2753626"/>
            <a:chOff x="766428" y="1984334"/>
            <a:chExt cx="5004584" cy="2753626"/>
          </a:xfrm>
        </p:grpSpPr>
        <p:sp>
          <p:nvSpPr>
            <p:cNvPr id="74" name="Freeform 492">
              <a:extLst>
                <a:ext uri="{FF2B5EF4-FFF2-40B4-BE49-F238E27FC236}">
                  <a16:creationId xmlns:a16="http://schemas.microsoft.com/office/drawing/2014/main" id="{98AEEABE-BFE5-2FF4-7BDF-91D83377644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" name="Freeform 448">
              <a:extLst>
                <a:ext uri="{FF2B5EF4-FFF2-40B4-BE49-F238E27FC236}">
                  <a16:creationId xmlns:a16="http://schemas.microsoft.com/office/drawing/2014/main" id="{6F0A6923-E607-CA1B-3DBC-6FCF119D399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" name="Freeform 492">
              <a:extLst>
                <a:ext uri="{FF2B5EF4-FFF2-40B4-BE49-F238E27FC236}">
                  <a16:creationId xmlns:a16="http://schemas.microsoft.com/office/drawing/2014/main" id="{199B50B1-A6CC-A4AA-4122-83647E43888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" name="Freeform 443">
              <a:extLst>
                <a:ext uri="{FF2B5EF4-FFF2-40B4-BE49-F238E27FC236}">
                  <a16:creationId xmlns:a16="http://schemas.microsoft.com/office/drawing/2014/main" id="{EBE81DE1-E0A7-1CD8-F7F8-4A4C4E2600C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" name="Freeform 492">
              <a:extLst>
                <a:ext uri="{FF2B5EF4-FFF2-40B4-BE49-F238E27FC236}">
                  <a16:creationId xmlns:a16="http://schemas.microsoft.com/office/drawing/2014/main" id="{2395CB95-8077-A460-8797-CE61C411046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" name="Freeform 492">
              <a:extLst>
                <a:ext uri="{FF2B5EF4-FFF2-40B4-BE49-F238E27FC236}">
                  <a16:creationId xmlns:a16="http://schemas.microsoft.com/office/drawing/2014/main" id="{8D80857E-A58E-11EE-0537-79A00ADE463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" name="Freeform 492">
              <a:extLst>
                <a:ext uri="{FF2B5EF4-FFF2-40B4-BE49-F238E27FC236}">
                  <a16:creationId xmlns:a16="http://schemas.microsoft.com/office/drawing/2014/main" id="{96037067-6ADA-94A7-E02D-B469EC8665F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" name="Freeform 492">
              <a:extLst>
                <a:ext uri="{FF2B5EF4-FFF2-40B4-BE49-F238E27FC236}">
                  <a16:creationId xmlns:a16="http://schemas.microsoft.com/office/drawing/2014/main" id="{40728632-61D2-9FDF-AD47-C67562B6DC6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" name="Freeform 492">
              <a:extLst>
                <a:ext uri="{FF2B5EF4-FFF2-40B4-BE49-F238E27FC236}">
                  <a16:creationId xmlns:a16="http://schemas.microsoft.com/office/drawing/2014/main" id="{85FBA082-0CBF-96E9-FA33-F320D242FD7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" name="Freeform 492">
              <a:extLst>
                <a:ext uri="{FF2B5EF4-FFF2-40B4-BE49-F238E27FC236}">
                  <a16:creationId xmlns:a16="http://schemas.microsoft.com/office/drawing/2014/main" id="{D9FC4456-CBF2-EA15-4705-556BBA1B91D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C1D1D5ED-5BD1-C438-2655-844A8085BA4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6EF5A7E-FC76-9B1B-40B2-C1100DD953D5}"/>
              </a:ext>
            </a:extLst>
          </p:cNvPr>
          <p:cNvGrpSpPr/>
          <p:nvPr/>
        </p:nvGrpSpPr>
        <p:grpSpPr>
          <a:xfrm>
            <a:off x="1975265" y="2265662"/>
            <a:ext cx="7794467" cy="2754522"/>
            <a:chOff x="648204" y="1970299"/>
            <a:chExt cx="7794467" cy="275452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ECE25C9-5FB4-C06F-E488-244EC16B6F5C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90" name="Group 411">
                <a:extLst>
                  <a:ext uri="{FF2B5EF4-FFF2-40B4-BE49-F238E27FC236}">
                    <a16:creationId xmlns:a16="http://schemas.microsoft.com/office/drawing/2014/main" id="{E2D5D024-79BC-2A5E-BFC1-570783BB75ED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00" name="Straight Connector 452">
                  <a:extLst>
                    <a:ext uri="{FF2B5EF4-FFF2-40B4-BE49-F238E27FC236}">
                      <a16:creationId xmlns:a16="http://schemas.microsoft.com/office/drawing/2014/main" id="{AD4A37DB-12FB-1D58-6FB4-1C9F794CC3C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1" name="Straight Connector 452">
                  <a:extLst>
                    <a:ext uri="{FF2B5EF4-FFF2-40B4-BE49-F238E27FC236}">
                      <a16:creationId xmlns:a16="http://schemas.microsoft.com/office/drawing/2014/main" id="{B1F75402-1135-FCA2-6193-AA6B15239E7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02" name="Freeform 492">
                  <a:extLst>
                    <a:ext uri="{FF2B5EF4-FFF2-40B4-BE49-F238E27FC236}">
                      <a16:creationId xmlns:a16="http://schemas.microsoft.com/office/drawing/2014/main" id="{8B4A1D86-7CCF-0CAF-E0BC-1BA1D3ED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Freeform 492">
                  <a:extLst>
                    <a:ext uri="{FF2B5EF4-FFF2-40B4-BE49-F238E27FC236}">
                      <a16:creationId xmlns:a16="http://schemas.microsoft.com/office/drawing/2014/main" id="{7C5D37C4-4DC7-169D-109E-D4655F2F6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1" name="Freeform 492">
                <a:extLst>
                  <a:ext uri="{FF2B5EF4-FFF2-40B4-BE49-F238E27FC236}">
                    <a16:creationId xmlns:a16="http://schemas.microsoft.com/office/drawing/2014/main" id="{B50A2BD0-EBCF-FB05-E560-64C1EB381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492">
                <a:extLst>
                  <a:ext uri="{FF2B5EF4-FFF2-40B4-BE49-F238E27FC236}">
                    <a16:creationId xmlns:a16="http://schemas.microsoft.com/office/drawing/2014/main" id="{61A1EE60-C907-0D97-9521-D0BCF1193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492">
                <a:extLst>
                  <a:ext uri="{FF2B5EF4-FFF2-40B4-BE49-F238E27FC236}">
                    <a16:creationId xmlns:a16="http://schemas.microsoft.com/office/drawing/2014/main" id="{66A5ADDF-56CC-5A5C-C984-B5F2A1022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492">
                <a:extLst>
                  <a:ext uri="{FF2B5EF4-FFF2-40B4-BE49-F238E27FC236}">
                    <a16:creationId xmlns:a16="http://schemas.microsoft.com/office/drawing/2014/main" id="{1AE58444-357B-C46B-D49F-798F1AF6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492">
                <a:extLst>
                  <a:ext uri="{FF2B5EF4-FFF2-40B4-BE49-F238E27FC236}">
                    <a16:creationId xmlns:a16="http://schemas.microsoft.com/office/drawing/2014/main" id="{3F241BD7-BF72-6BA9-7726-8D8F2552F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492">
                <a:extLst>
                  <a:ext uri="{FF2B5EF4-FFF2-40B4-BE49-F238E27FC236}">
                    <a16:creationId xmlns:a16="http://schemas.microsoft.com/office/drawing/2014/main" id="{B9D0BEDA-9563-2C9F-3236-D09331CA6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492">
                <a:extLst>
                  <a:ext uri="{FF2B5EF4-FFF2-40B4-BE49-F238E27FC236}">
                    <a16:creationId xmlns:a16="http://schemas.microsoft.com/office/drawing/2014/main" id="{B52062F8-B716-3269-2DB3-D2ADE9B34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250">
                <a:extLst>
                  <a:ext uri="{FF2B5EF4-FFF2-40B4-BE49-F238E27FC236}">
                    <a16:creationId xmlns:a16="http://schemas.microsoft.com/office/drawing/2014/main" id="{70A042CC-A9C9-4DC0-C14E-2642D0077245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492">
                <a:extLst>
                  <a:ext uri="{FF2B5EF4-FFF2-40B4-BE49-F238E27FC236}">
                    <a16:creationId xmlns:a16="http://schemas.microsoft.com/office/drawing/2014/main" id="{9662CD56-8B4D-144A-BA33-05FCCF991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87" name="Straight Connector 520">
              <a:extLst>
                <a:ext uri="{FF2B5EF4-FFF2-40B4-BE49-F238E27FC236}">
                  <a16:creationId xmlns:a16="http://schemas.microsoft.com/office/drawing/2014/main" id="{7085CAD4-F539-D7A9-EF52-400CA0DE92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8" name="Straight Connector 520">
              <a:extLst>
                <a:ext uri="{FF2B5EF4-FFF2-40B4-BE49-F238E27FC236}">
                  <a16:creationId xmlns:a16="http://schemas.microsoft.com/office/drawing/2014/main" id="{ABD8E23E-73A8-6A0F-A14E-C296BC60CB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AC4EDCB3-3AAC-1298-69DE-D211E5D586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04" name="AutoShape 5">
            <a:extLst>
              <a:ext uri="{FF2B5EF4-FFF2-40B4-BE49-F238E27FC236}">
                <a16:creationId xmlns:a16="http://schemas.microsoft.com/office/drawing/2014/main" id="{475FEE19-0894-CD37-113A-9DE35E63C5F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41125" y="2009765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A59F4C4-CECB-F162-BB37-D1AB2A6B5ADD}"/>
              </a:ext>
            </a:extLst>
          </p:cNvPr>
          <p:cNvGrpSpPr/>
          <p:nvPr/>
        </p:nvGrpSpPr>
        <p:grpSpPr>
          <a:xfrm>
            <a:off x="1770179" y="2062867"/>
            <a:ext cx="8373232" cy="3360741"/>
            <a:chOff x="443118" y="1767504"/>
            <a:chExt cx="8373232" cy="3360741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CCF2BA77-6BBD-9988-6555-83659D1D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EC43884-42EC-1563-8E9A-F006D2B02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8" name="Picture 9">
              <a:extLst>
                <a:ext uri="{FF2B5EF4-FFF2-40B4-BE49-F238E27FC236}">
                  <a16:creationId xmlns:a16="http://schemas.microsoft.com/office/drawing/2014/main" id="{769C3375-2622-B1BD-E7D2-635839CC1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5B1CF72F-D5C2-C9AF-5EB8-BF41DDB6A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9676C90-7033-D584-6393-37B92B46B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3A38344-6DB5-E687-FF87-E21253C53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25742FF-53CE-276D-4B0B-AEBD4A66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4E13962C-3680-21B2-A65C-251B19BDC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4" name="Picture 10">
              <a:extLst>
                <a:ext uri="{FF2B5EF4-FFF2-40B4-BE49-F238E27FC236}">
                  <a16:creationId xmlns:a16="http://schemas.microsoft.com/office/drawing/2014/main" id="{555548D1-840D-72DE-D954-4672DF2C6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8BCE4014-933F-5CA0-0B09-469837ED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1BE7133D-C91F-12FD-16A3-231EE245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6C40B939-3800-80E3-4E55-89738EF4E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8" name="Group 370">
              <a:extLst>
                <a:ext uri="{FF2B5EF4-FFF2-40B4-BE49-F238E27FC236}">
                  <a16:creationId xmlns:a16="http://schemas.microsoft.com/office/drawing/2014/main" id="{A5D8497B-78B1-7C75-50CA-5108ED2848ED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38" name="Rounded Rectangle 112">
                <a:extLst>
                  <a:ext uri="{FF2B5EF4-FFF2-40B4-BE49-F238E27FC236}">
                    <a16:creationId xmlns:a16="http://schemas.microsoft.com/office/drawing/2014/main" id="{B4DA4E06-E7CC-3619-906A-2DF42E194109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A635C27-F2B0-EC75-2142-16CCD57A9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CAD94BD0-F51B-382B-8C62-B42FF9437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9" name="Group 371">
              <a:extLst>
                <a:ext uri="{FF2B5EF4-FFF2-40B4-BE49-F238E27FC236}">
                  <a16:creationId xmlns:a16="http://schemas.microsoft.com/office/drawing/2014/main" id="{B754AAA5-0FA9-37DC-F9DE-0A2B96E0A6EF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35" name="Rounded Rectangle 116">
                <a:extLst>
                  <a:ext uri="{FF2B5EF4-FFF2-40B4-BE49-F238E27FC236}">
                    <a16:creationId xmlns:a16="http://schemas.microsoft.com/office/drawing/2014/main" id="{B950F2E4-B056-B3A1-3995-913044026B0A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6595DB1C-FBE3-9EFC-DEE5-D179450D1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817089D-B6B6-CE2D-E02F-4465D102C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>
              <a:extLst>
                <a:ext uri="{FF2B5EF4-FFF2-40B4-BE49-F238E27FC236}">
                  <a16:creationId xmlns:a16="http://schemas.microsoft.com/office/drawing/2014/main" id="{C9E0F00C-DCA9-06E7-39F0-13F0C4A7BAA3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32" name="Rounded Rectangle 120">
                <a:extLst>
                  <a:ext uri="{FF2B5EF4-FFF2-40B4-BE49-F238E27FC236}">
                    <a16:creationId xmlns:a16="http://schemas.microsoft.com/office/drawing/2014/main" id="{77A6BD8B-40C7-1D40-310A-A22D2CF25673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3074C15-390B-2EA2-58D2-026E553E7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165A0FB2-E357-74E0-496E-0C8E56E24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1" name="Group 389">
              <a:extLst>
                <a:ext uri="{FF2B5EF4-FFF2-40B4-BE49-F238E27FC236}">
                  <a16:creationId xmlns:a16="http://schemas.microsoft.com/office/drawing/2014/main" id="{224FFBDB-6851-5832-D63C-3D60C8998B3C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9" name="Rounded Rectangle 124">
                <a:extLst>
                  <a:ext uri="{FF2B5EF4-FFF2-40B4-BE49-F238E27FC236}">
                    <a16:creationId xmlns:a16="http://schemas.microsoft.com/office/drawing/2014/main" id="{A8EA33D3-3DBA-36DF-C036-3E3DCC9EA0F6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53A7AF2-F4BD-7D74-1470-84392F503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D541D2FE-69C6-B9E6-F9FE-6516CD223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2" name="Group 394">
              <a:extLst>
                <a:ext uri="{FF2B5EF4-FFF2-40B4-BE49-F238E27FC236}">
                  <a16:creationId xmlns:a16="http://schemas.microsoft.com/office/drawing/2014/main" id="{DE7B2A95-BF5F-9875-9BBD-8A62278A70A0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5" name="Group 390">
                <a:extLst>
                  <a:ext uri="{FF2B5EF4-FFF2-40B4-BE49-F238E27FC236}">
                    <a16:creationId xmlns:a16="http://schemas.microsoft.com/office/drawing/2014/main" id="{1331F0AF-A223-27B8-B502-B98168B993E9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27" name="Rounded Rectangle 130">
                  <a:extLst>
                    <a:ext uri="{FF2B5EF4-FFF2-40B4-BE49-F238E27FC236}">
                      <a16:creationId xmlns:a16="http://schemas.microsoft.com/office/drawing/2014/main" id="{E8CEE2CC-5C89-8AC6-A80E-9DF6B7CD7A84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6FC2738-3C28-BFDC-82D7-56A41A48A3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A226E64D-A954-A26B-73F2-CC7090456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7077B59B-E950-91DC-868A-035F2CA26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5165BAD5-A94C-DD9B-0656-B7373F40D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607FE7A-D7B6-BD82-999A-34B6B00872DF}"/>
              </a:ext>
            </a:extLst>
          </p:cNvPr>
          <p:cNvGrpSpPr/>
          <p:nvPr/>
        </p:nvGrpSpPr>
        <p:grpSpPr>
          <a:xfrm>
            <a:off x="7297296" y="1068039"/>
            <a:ext cx="2960705" cy="1322462"/>
            <a:chOff x="5970235" y="772676"/>
            <a:chExt cx="2960705" cy="132246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A351AF3-70F3-E9B5-147C-AA65863515C8}"/>
                </a:ext>
              </a:extLst>
            </p:cNvPr>
            <p:cNvGrpSpPr/>
            <p:nvPr/>
          </p:nvGrpSpPr>
          <p:grpSpPr>
            <a:xfrm>
              <a:off x="5970235" y="772676"/>
              <a:ext cx="2960705" cy="1322462"/>
              <a:chOff x="5970235" y="772676"/>
              <a:chExt cx="2960705" cy="1322462"/>
            </a:xfrm>
          </p:grpSpPr>
          <p:sp>
            <p:nvSpPr>
              <p:cNvPr id="144" name="AutoShape 5">
                <a:extLst>
                  <a:ext uri="{FF2B5EF4-FFF2-40B4-BE49-F238E27FC236}">
                    <a16:creationId xmlns:a16="http://schemas.microsoft.com/office/drawing/2014/main" id="{05ACE3A4-EE7E-79A6-1D9A-BF39CD0C98F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Arc 144">
                <a:extLst>
                  <a:ext uri="{FF2B5EF4-FFF2-40B4-BE49-F238E27FC236}">
                    <a16:creationId xmlns:a16="http://schemas.microsoft.com/office/drawing/2014/main" id="{013A4692-D03F-93B8-652C-BA2B250AD487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92D643F-51BE-E3EF-AAA3-4DD94FD57D54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43" name="Rounded Rectangle 265">
              <a:extLst>
                <a:ext uri="{FF2B5EF4-FFF2-40B4-BE49-F238E27FC236}">
                  <a16:creationId xmlns:a16="http://schemas.microsoft.com/office/drawing/2014/main" id="{1B1A9D0F-263E-63D4-6524-778E21FE46EA}"/>
                </a:ext>
              </a:extLst>
            </p:cNvPr>
            <p:cNvSpPr/>
            <p:nvPr/>
          </p:nvSpPr>
          <p:spPr bwMode="auto">
            <a:xfrm>
              <a:off x="7074729" y="103250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A069593-2590-E04D-44BA-0AC55758B844}"/>
              </a:ext>
            </a:extLst>
          </p:cNvPr>
          <p:cNvSpPr/>
          <p:nvPr/>
        </p:nvSpPr>
        <p:spPr bwMode="auto">
          <a:xfrm>
            <a:off x="3698106" y="1896210"/>
            <a:ext cx="4154749" cy="2219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Arial Narrow"/>
                <a:cs typeface="Arial Narrow"/>
              </a:rPr>
              <a:t>Typical Mission Profile</a:t>
            </a:r>
          </a:p>
        </p:txBody>
      </p:sp>
    </p:spTree>
    <p:extLst>
      <p:ext uri="{BB962C8B-B14F-4D97-AF65-F5344CB8AC3E}">
        <p14:creationId xmlns:p14="http://schemas.microsoft.com/office/powerpoint/2010/main" val="14433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6" grpId="0" animBg="1"/>
      <p:bldP spid="54" grpId="0" animBg="1"/>
      <p:bldP spid="55" grpId="0" animBg="1"/>
      <p:bldP spid="59" grpId="0" animBg="1"/>
      <p:bldP spid="65" grpId="0" animBg="1"/>
      <p:bldP spid="66" grpId="0" animBg="1"/>
      <p:bldP spid="67" grpId="0" animBg="1"/>
      <p:bldP spid="104" grpId="0" animBg="1"/>
      <p:bldP spid="147" grpId="0" animBg="1"/>
      <p:bldP spid="1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4644F-7CE4-66E1-1A90-95F6C5F4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E21F-85D1-FADB-CB09-43223B7F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CCSDS Publications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EAE14-DDE9-0B45-BFEF-9C42572A6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8B4E890-6636-1CF0-3F82-A751F38D898B}"/>
              </a:ext>
            </a:extLst>
          </p:cNvPr>
          <p:cNvGrpSpPr/>
          <p:nvPr/>
        </p:nvGrpSpPr>
        <p:grpSpPr>
          <a:xfrm>
            <a:off x="629556" y="1478274"/>
            <a:ext cx="4376266" cy="1323439"/>
            <a:chOff x="1603369" y="1662940"/>
            <a:chExt cx="4376266" cy="132343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F33CACD-A6B5-699B-63EF-976FC0D00A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369" y="1738835"/>
              <a:ext cx="1196975" cy="1158875"/>
              <a:chOff x="1762210" y="1226864"/>
              <a:chExt cx="1196890" cy="115993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631B663-B72F-8B24-60FB-E5D190E98DDE}"/>
                  </a:ext>
                </a:extLst>
              </p:cNvPr>
              <p:cNvSpPr/>
              <p:nvPr/>
            </p:nvSpPr>
            <p:spPr>
              <a:xfrm>
                <a:off x="1798720" y="1226864"/>
                <a:ext cx="1160380" cy="1159933"/>
              </a:xfrm>
              <a:prstGeom prst="rect">
                <a:avLst/>
              </a:prstGeom>
              <a:solidFill>
                <a:srgbClr val="005F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8A5AB986-3263-9566-D70A-D59C478D0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200000">
                <a:off x="1762210" y="1343307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7" name="TextBox 23">
              <a:extLst>
                <a:ext uri="{FF2B5EF4-FFF2-40B4-BE49-F238E27FC236}">
                  <a16:creationId xmlns:a16="http://schemas.microsoft.com/office/drawing/2014/main" id="{B04558BE-0926-188B-285A-15123D737BCB}"/>
                </a:ext>
              </a:extLst>
            </p:cNvPr>
            <p:cNvSpPr txBox="1"/>
            <p:nvPr/>
          </p:nvSpPr>
          <p:spPr bwMode="auto">
            <a:xfrm>
              <a:off x="2817689" y="1662940"/>
              <a:ext cx="3161946" cy="1323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1588" indent="-1588"/>
              <a:r>
                <a:rPr lang="en-US" sz="1800" b="1" dirty="0">
                  <a:latin typeface="Arial" charset="0"/>
                </a:rPr>
                <a:t>BLUE BOOKS</a:t>
              </a:r>
            </a:p>
            <a:p>
              <a:pPr marL="1588" indent="-1588"/>
              <a:r>
                <a:rPr lang="en-US" sz="1400" b="1" u="sng" dirty="0">
                  <a:latin typeface="Arial" charset="0"/>
                </a:rPr>
                <a:t>Recommended Standards</a:t>
              </a:r>
              <a:r>
                <a:rPr lang="en-US" sz="1400" b="1" u="dbl" dirty="0">
                  <a:latin typeface="Arial" charset="0"/>
                </a:rPr>
                <a:t>        </a:t>
              </a:r>
            </a:p>
            <a:p>
              <a:pPr marL="1588" indent="-1588"/>
              <a:r>
                <a:rPr lang="en-US" sz="1200" dirty="0">
                  <a:latin typeface="Arial" charset="0"/>
                </a:rPr>
                <a:t>Normative and sufficiently detailed (and pre-tested) so they can be used to directly and independently implement interoperable systems (given that options are specified).</a:t>
              </a:r>
              <a:endParaRPr lang="en-US" sz="1800" b="1" dirty="0">
                <a:latin typeface="Arial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B82CFE-36F4-2F3B-928B-3C999FBFF717}"/>
              </a:ext>
            </a:extLst>
          </p:cNvPr>
          <p:cNvGrpSpPr/>
          <p:nvPr/>
        </p:nvGrpSpPr>
        <p:grpSpPr>
          <a:xfrm>
            <a:off x="611267" y="2910344"/>
            <a:ext cx="4413117" cy="1323439"/>
            <a:chOff x="1603369" y="3120627"/>
            <a:chExt cx="4413117" cy="13234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4129F52-8C31-B6CE-10AF-F1EA51029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369" y="3180840"/>
              <a:ext cx="1196975" cy="1158875"/>
              <a:chOff x="4458843" y="1226864"/>
              <a:chExt cx="1196890" cy="1159933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4CE949C-4568-33B0-0589-E0665A8D7271}"/>
                  </a:ext>
                </a:extLst>
              </p:cNvPr>
              <p:cNvSpPr/>
              <p:nvPr/>
            </p:nvSpPr>
            <p:spPr>
              <a:xfrm>
                <a:off x="4495352" y="1226864"/>
                <a:ext cx="1160381" cy="115993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6012268-6649-7923-5DE0-E20188DD4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200000">
                <a:off x="4458843" y="1343307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8" name="TextBox 25">
              <a:extLst>
                <a:ext uri="{FF2B5EF4-FFF2-40B4-BE49-F238E27FC236}">
                  <a16:creationId xmlns:a16="http://schemas.microsoft.com/office/drawing/2014/main" id="{D6B464B1-57C0-43C0-1E58-B72639E2E28A}"/>
                </a:ext>
              </a:extLst>
            </p:cNvPr>
            <p:cNvSpPr txBox="1"/>
            <p:nvPr/>
          </p:nvSpPr>
          <p:spPr bwMode="auto">
            <a:xfrm>
              <a:off x="2854540" y="3120627"/>
              <a:ext cx="3161946" cy="1323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1588" indent="-1588"/>
              <a:r>
                <a:rPr lang="en-US" sz="1800" b="1" dirty="0">
                  <a:latin typeface="Arial" charset="0"/>
                </a:rPr>
                <a:t>MAGENTA BOOKS</a:t>
              </a:r>
            </a:p>
            <a:p>
              <a:pPr marL="1588" indent="-1588"/>
              <a:r>
                <a:rPr lang="en-US" sz="1400" b="1" u="sng" dirty="0">
                  <a:latin typeface="Arial" charset="0"/>
                </a:rPr>
                <a:t>Recommended Practices</a:t>
              </a:r>
              <a:endParaRPr lang="en-US" sz="1400" b="1" u="dbl" dirty="0">
                <a:latin typeface="Arial" charset="0"/>
              </a:endParaRPr>
            </a:p>
            <a:p>
              <a:pPr marL="1588" indent="-1588"/>
              <a:r>
                <a:rPr lang="en-US" sz="1200" dirty="0">
                  <a:latin typeface="Arial" charset="0"/>
                </a:rPr>
                <a:t>Normative, but at a level that is not directly implementable for interoperability.  These are Reference Architectures, APIs, operational practices, etc.  </a:t>
              </a:r>
              <a:endParaRPr lang="en-US" sz="1800" b="1" dirty="0">
                <a:latin typeface="Arial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A1C0AE1-894F-F743-A69B-5FEE7895AA90}"/>
              </a:ext>
            </a:extLst>
          </p:cNvPr>
          <p:cNvGrpSpPr/>
          <p:nvPr/>
        </p:nvGrpSpPr>
        <p:grpSpPr>
          <a:xfrm>
            <a:off x="6612773" y="2970752"/>
            <a:ext cx="4376266" cy="1323439"/>
            <a:chOff x="1603369" y="4632640"/>
            <a:chExt cx="4376266" cy="132343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CBB5026-9ACE-5E9E-28C2-1900CB3937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369" y="4698740"/>
              <a:ext cx="1196975" cy="1158875"/>
              <a:chOff x="7049643" y="1226864"/>
              <a:chExt cx="1196890" cy="115993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AFE7A2B-1FC8-13D0-5A33-DC0A213987EA}"/>
                  </a:ext>
                </a:extLst>
              </p:cNvPr>
              <p:cNvSpPr/>
              <p:nvPr/>
            </p:nvSpPr>
            <p:spPr>
              <a:xfrm>
                <a:off x="7086152" y="1226864"/>
                <a:ext cx="1160381" cy="1159933"/>
              </a:xfrm>
              <a:prstGeom prst="rect">
                <a:avLst/>
              </a:prstGeom>
              <a:solidFill>
                <a:srgbClr val="41A33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A2E2682-E22A-F2AC-BF40-EFD9D1A6C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200000">
                <a:off x="7049643" y="1343307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TextBox 26">
              <a:extLst>
                <a:ext uri="{FF2B5EF4-FFF2-40B4-BE49-F238E27FC236}">
                  <a16:creationId xmlns:a16="http://schemas.microsoft.com/office/drawing/2014/main" id="{CA6A3808-7547-14F8-9494-B748EBE60AA3}"/>
                </a:ext>
              </a:extLst>
            </p:cNvPr>
            <p:cNvSpPr txBox="1"/>
            <p:nvPr/>
          </p:nvSpPr>
          <p:spPr bwMode="auto">
            <a:xfrm>
              <a:off x="2817689" y="4632640"/>
              <a:ext cx="3161946" cy="1323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1588" indent="-1588"/>
              <a:r>
                <a:rPr lang="en-US" sz="1800" b="1" dirty="0">
                  <a:latin typeface="Arial" charset="0"/>
                </a:rPr>
                <a:t>GREEN BOOKS</a:t>
              </a:r>
            </a:p>
            <a:p>
              <a:pPr marL="1588" indent="-1588"/>
              <a:r>
                <a:rPr lang="en-US" sz="1400" b="1" u="sng" dirty="0">
                  <a:latin typeface="Arial" charset="0"/>
                </a:rPr>
                <a:t>Informative Documents</a:t>
              </a:r>
              <a:endParaRPr lang="en-US" sz="1400" b="1" u="dbl" dirty="0">
                <a:latin typeface="Arial" charset="0"/>
              </a:endParaRPr>
            </a:p>
            <a:p>
              <a:pPr marL="1588" indent="-1588"/>
              <a:r>
                <a:rPr lang="en-US" sz="1200" dirty="0">
                  <a:latin typeface="Arial" charset="0"/>
                </a:rPr>
                <a:t>Not normative.  These may be technical reports on standards, describing their applicability, overall architecture, ops concept, etc. </a:t>
              </a:r>
              <a:endParaRPr lang="en-US" sz="1800" b="1" dirty="0">
                <a:latin typeface="Arial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ADFB29-14FA-B42E-F224-1A67CF7C72EA}"/>
              </a:ext>
            </a:extLst>
          </p:cNvPr>
          <p:cNvGrpSpPr/>
          <p:nvPr/>
        </p:nvGrpSpPr>
        <p:grpSpPr>
          <a:xfrm>
            <a:off x="611267" y="4278314"/>
            <a:ext cx="4344315" cy="1236358"/>
            <a:chOff x="6005279" y="1662940"/>
            <a:chExt cx="4344315" cy="123635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0050380-EEC2-69A2-752E-6F268419C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5279" y="1738835"/>
              <a:ext cx="1196975" cy="1160463"/>
              <a:chOff x="1762210" y="3581400"/>
              <a:chExt cx="1196890" cy="115993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98893EE-3433-63C5-F299-A1503F3ECFA7}"/>
                  </a:ext>
                </a:extLst>
              </p:cNvPr>
              <p:cNvSpPr/>
              <p:nvPr/>
            </p:nvSpPr>
            <p:spPr>
              <a:xfrm>
                <a:off x="1798720" y="3581400"/>
                <a:ext cx="1160380" cy="1159933"/>
              </a:xfrm>
              <a:prstGeom prst="rect">
                <a:avLst/>
              </a:prstGeom>
              <a:solidFill>
                <a:srgbClr val="E478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F0D5E58-CF64-734D-D560-1FB0779DD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200000">
                <a:off x="1762210" y="3697843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" name="TextBox 28">
              <a:extLst>
                <a:ext uri="{FF2B5EF4-FFF2-40B4-BE49-F238E27FC236}">
                  <a16:creationId xmlns:a16="http://schemas.microsoft.com/office/drawing/2014/main" id="{3344ABEC-7079-14B9-7237-1F32CD0164CD}"/>
                </a:ext>
              </a:extLst>
            </p:cNvPr>
            <p:cNvSpPr txBox="1"/>
            <p:nvPr/>
          </p:nvSpPr>
          <p:spPr bwMode="auto">
            <a:xfrm>
              <a:off x="7187648" y="1662940"/>
              <a:ext cx="3161946" cy="11387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1588" indent="-1588"/>
              <a:r>
                <a:rPr lang="en-US" sz="1800" b="1" dirty="0">
                  <a:latin typeface="Arial" charset="0"/>
                </a:rPr>
                <a:t>ORANGE BOOKS</a:t>
              </a:r>
            </a:p>
            <a:p>
              <a:pPr marL="1588" indent="-1588"/>
              <a:r>
                <a:rPr lang="en-US" sz="1400" b="1" u="sng" dirty="0">
                  <a:latin typeface="Arial" charset="0"/>
                </a:rPr>
                <a:t>Experimental</a:t>
              </a:r>
              <a:endParaRPr lang="en-US" sz="1400" b="1" u="dbl" dirty="0">
                <a:latin typeface="Arial" charset="0"/>
              </a:endParaRPr>
            </a:p>
            <a:p>
              <a:pPr marL="1588" indent="-1588"/>
              <a:r>
                <a:rPr lang="en-US" sz="1200" dirty="0">
                  <a:latin typeface="Arial" charset="0"/>
                </a:rPr>
                <a:t>Normative, but may be very new technology that does not </a:t>
              </a:r>
              <a:r>
                <a:rPr lang="en-US" sz="1200" b="1" u="sng" dirty="0">
                  <a:latin typeface="Arial" charset="0"/>
                </a:rPr>
                <a:t>yet</a:t>
              </a:r>
              <a:r>
                <a:rPr lang="en-US" sz="1200" dirty="0">
                  <a:latin typeface="Arial" charset="0"/>
                </a:rPr>
                <a:t> have consensus of enough agencies to become a full standard.  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1F0FC3B-0186-0368-8B17-20EFD1F759B8}"/>
              </a:ext>
            </a:extLst>
          </p:cNvPr>
          <p:cNvGrpSpPr/>
          <p:nvPr/>
        </p:nvGrpSpPr>
        <p:grpSpPr>
          <a:xfrm>
            <a:off x="6644724" y="1566296"/>
            <a:ext cx="4344315" cy="1235564"/>
            <a:chOff x="6005279" y="3104945"/>
            <a:chExt cx="4344315" cy="123556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AF4EA06-5E73-7BFB-C127-FC77094AA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5279" y="3180046"/>
              <a:ext cx="1196975" cy="1160463"/>
              <a:chOff x="7049643" y="3581400"/>
              <a:chExt cx="1196890" cy="1159933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DFAF446-91D5-7B87-DD9B-A3C43A3308F2}"/>
                  </a:ext>
                </a:extLst>
              </p:cNvPr>
              <p:cNvSpPr/>
              <p:nvPr/>
            </p:nvSpPr>
            <p:spPr>
              <a:xfrm>
                <a:off x="7086152" y="3581400"/>
                <a:ext cx="1160381" cy="1159933"/>
              </a:xfrm>
              <a:prstGeom prst="rect">
                <a:avLst/>
              </a:prstGeom>
              <a:solidFill>
                <a:srgbClr val="FED51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E8986A34-FA60-1EF1-D3FB-F0FD7DED2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200000">
                <a:off x="7049643" y="3697843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8AA4ADF5-45F7-1146-AB6D-4900736BC006}"/>
                </a:ext>
              </a:extLst>
            </p:cNvPr>
            <p:cNvSpPr txBox="1"/>
            <p:nvPr/>
          </p:nvSpPr>
          <p:spPr bwMode="auto">
            <a:xfrm>
              <a:off x="7187648" y="3104945"/>
              <a:ext cx="3161946" cy="9541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1588" indent="-1588"/>
              <a:r>
                <a:rPr lang="en-US" sz="1800" b="1" dirty="0">
                  <a:latin typeface="Arial" charset="0"/>
                </a:rPr>
                <a:t>YELLOW BOOKS</a:t>
              </a:r>
            </a:p>
            <a:p>
              <a:pPr marL="1588" indent="-1588"/>
              <a:r>
                <a:rPr lang="en-US" sz="1400" b="1" u="sng" dirty="0">
                  <a:latin typeface="Arial" charset="0"/>
                </a:rPr>
                <a:t>Administrative</a:t>
              </a:r>
              <a:endParaRPr lang="en-US" sz="1400" b="1" u="dbl" dirty="0">
                <a:latin typeface="Arial" charset="0"/>
              </a:endParaRPr>
            </a:p>
            <a:p>
              <a:pPr marL="1588" indent="-1588"/>
              <a:r>
                <a:rPr lang="en-US" sz="1200" dirty="0">
                  <a:latin typeface="Arial" charset="0"/>
                </a:rPr>
                <a:t>CCSDS Procedures, Proceedings, Test reports, etc.</a:t>
              </a:r>
              <a:endParaRPr lang="en-US" sz="1800" b="1" dirty="0">
                <a:latin typeface="Arial" charset="0"/>
              </a:endParaRPr>
            </a:p>
          </p:txBody>
        </p:sp>
      </p:grpSp>
      <p:sp>
        <p:nvSpPr>
          <p:cNvPr id="46" name="Slide Number Placeholder 37">
            <a:extLst>
              <a:ext uri="{FF2B5EF4-FFF2-40B4-BE49-F238E27FC236}">
                <a16:creationId xmlns:a16="http://schemas.microsoft.com/office/drawing/2014/main" id="{81839910-94DF-0A05-BCA6-7E694C553444}"/>
              </a:ext>
            </a:extLst>
          </p:cNvPr>
          <p:cNvSpPr>
            <a:spLocks noGrp="1"/>
          </p:cNvSpPr>
          <p:nvPr/>
        </p:nvSpPr>
        <p:spPr bwMode="auto">
          <a:xfrm>
            <a:off x="7987394" y="728819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0670A5E-4E66-8260-9534-513A645BBA97}"/>
              </a:ext>
            </a:extLst>
          </p:cNvPr>
          <p:cNvGrpSpPr/>
          <p:nvPr/>
        </p:nvGrpSpPr>
        <p:grpSpPr>
          <a:xfrm>
            <a:off x="6649285" y="4354209"/>
            <a:ext cx="4376266" cy="1224975"/>
            <a:chOff x="1603369" y="4632640"/>
            <a:chExt cx="4376266" cy="122497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C52DBE4-8903-73FE-FCAD-D1AE197D3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369" y="4698740"/>
              <a:ext cx="1196975" cy="1158875"/>
              <a:chOff x="7049643" y="1226864"/>
              <a:chExt cx="1196890" cy="115993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91AAF79-A876-CF93-175F-496A7841B872}"/>
                  </a:ext>
                </a:extLst>
              </p:cNvPr>
              <p:cNvSpPr/>
              <p:nvPr/>
            </p:nvSpPr>
            <p:spPr>
              <a:xfrm>
                <a:off x="7086152" y="1226864"/>
                <a:ext cx="1160381" cy="1159933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DB6C654-973D-F07D-986A-37EB540E7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200000">
                <a:off x="7049643" y="1343307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6" name="TextBox 26">
              <a:extLst>
                <a:ext uri="{FF2B5EF4-FFF2-40B4-BE49-F238E27FC236}">
                  <a16:creationId xmlns:a16="http://schemas.microsoft.com/office/drawing/2014/main" id="{8FB65843-B2C8-4306-38E1-B83E4987DCCB}"/>
                </a:ext>
              </a:extLst>
            </p:cNvPr>
            <p:cNvSpPr txBox="1"/>
            <p:nvPr/>
          </p:nvSpPr>
          <p:spPr bwMode="auto">
            <a:xfrm>
              <a:off x="2817689" y="4632640"/>
              <a:ext cx="316194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1588" indent="-1588"/>
              <a:r>
                <a:rPr lang="en-US" sz="1800" b="1" dirty="0">
                  <a:latin typeface="Arial" charset="0"/>
                </a:rPr>
                <a:t>Something new?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30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4273-9208-7C97-02DC-721C6088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Cislunar PNT Interoperability and CCSDS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96FB-0CF7-FC68-71D6-9B6E289A3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Many entities have been actively working on Cislunar PNT technical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CCSDS can offer a formal, well-established, and well recognised framework to support international standardisation of these specifications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Outreach to major space agencies, and many observers and industry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Decades of experience in space standards production and well-established procedures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Ability to fast-track development of high-priority standards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Ability to address supporting standards to facilitate complete PNT systems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Cohesive framework to ensure </a:t>
            </a:r>
            <a:r>
              <a:rPr lang="en-GB" dirty="0" err="1">
                <a:solidFill>
                  <a:schemeClr val="tx2"/>
                </a:solidFill>
              </a:rPr>
              <a:t>interoperabiliy</a:t>
            </a:r>
            <a:endParaRPr lang="en-GB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Possible model of collaboration: Expansion of the CCSDS Time Management WG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Become a “</a:t>
            </a:r>
            <a:r>
              <a:rPr lang="en-GB" i="1" dirty="0">
                <a:solidFill>
                  <a:schemeClr val="tx2"/>
                </a:solidFill>
              </a:rPr>
              <a:t>Cislunar PNT WG</a:t>
            </a:r>
            <a:r>
              <a:rPr lang="en-GB" dirty="0">
                <a:solidFill>
                  <a:schemeClr val="tx2"/>
                </a:solidFill>
              </a:rPr>
              <a:t>” 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Focus on the standardisation aspects and required processes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Directly involve experts from the ICG, </a:t>
            </a:r>
            <a:r>
              <a:rPr lang="en-GB" dirty="0" err="1">
                <a:solidFill>
                  <a:schemeClr val="tx2"/>
                </a:solidFill>
              </a:rPr>
              <a:t>LunaNet</a:t>
            </a:r>
            <a:r>
              <a:rPr lang="en-GB" dirty="0">
                <a:solidFill>
                  <a:schemeClr val="tx2"/>
                </a:solidFill>
              </a:rPr>
              <a:t>, and other entities </a:t>
            </a:r>
            <a:r>
              <a:rPr lang="en-GB" u="sng" dirty="0">
                <a:solidFill>
                  <a:schemeClr val="tx2"/>
                </a:solidFill>
              </a:rPr>
              <a:t>but without duplication of responsibility 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Contribution from other relevant CCSDS WGs for the end-to-end architecture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E739B-10D1-14F2-2EEB-E3AF3A2E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1293-CBEE-4121-6D40-1F38789A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D384-AB8C-DFA8-5DC3-B12533D8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example: Augmented Forward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BDFE-DE47-DA52-0465-C1A071A3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7" y="990600"/>
            <a:ext cx="11002804" cy="5483227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Initiative of the CCSDS Space Link Services (SLS) Area to validate the following: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Could the AFS Specification be converted into a CCSDS standard?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If so, what would it take?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Radiofrequency and Modulation (RFM), Channel Coding and Synchronization (C&amp;S), Space Link Protocols (SLP) and Data Link Security (DLS) Working Groups (WGs), given their relevant competences, asked to contribute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Main findings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Misalignments, gaps and differences between CCSDS standards structure and the AFS Specification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Missing link layer security (DLS)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Further detailed technical comments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sz="4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Feedback has been provided to LNIS already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sz="4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Preliminary conclusions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An Interface Control Document does not qualify as a standard as-is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Note, however, that a CCSDS standard includes an Implementation Conformance Statement (ICS)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chemeClr val="tx2"/>
                </a:solidFill>
              </a:rPr>
              <a:t>A new class (colour) of CCSDS documents could be created to accommodate an ICD meant to be a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A9065-ECFC-414D-01CF-BC213A19E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2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C6F2-88B8-C280-0FFA-DD7B4189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1153-1F2E-7B05-61D4-9736F3309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A1C2FE-81F1-CBCC-5CB3-F7D1C436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067" y="3147219"/>
            <a:ext cx="2433490" cy="5635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100" dirty="0">
                <a:solidFill>
                  <a:schemeClr val="tx2"/>
                </a:solidFill>
              </a:rPr>
              <a:t>www.ccsds.org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8584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152316F81484481851101A35F66A8" ma:contentTypeVersion="16" ma:contentTypeDescription="Create a new document." ma:contentTypeScope="" ma:versionID="91a355598545fab70b28fc1c42b61632">
  <xsd:schema xmlns:xsd="http://www.w3.org/2001/XMLSchema" xmlns:xs="http://www.w3.org/2001/XMLSchema" xmlns:p="http://schemas.microsoft.com/office/2006/metadata/properties" xmlns:ns1="http://schemas.microsoft.com/sharepoint/v3" xmlns:ns3="a45af452-79d7-4692-9ede-484779a781ca" xmlns:ns4="f85776fd-151c-4948-8360-a41f2ead0389" targetNamespace="http://schemas.microsoft.com/office/2006/metadata/properties" ma:root="true" ma:fieldsID="6b37b10b8f846c7a740bade1edc95527" ns1:_="" ns3:_="" ns4:_="">
    <xsd:import namespace="http://schemas.microsoft.com/sharepoint/v3"/>
    <xsd:import namespace="a45af452-79d7-4692-9ede-484779a781ca"/>
    <xsd:import namespace="f85776fd-151c-4948-8360-a41f2ead03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af452-79d7-4692-9ede-484779a78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776fd-151c-4948-8360-a41f2ead038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a45af452-79d7-4692-9ede-484779a781ca"/>
    <ds:schemaRef ds:uri="f85776fd-151c-4948-8360-a41f2ead03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1FD169-A4D6-449F-AD7B-A6EFAD9E1994}">
  <ds:schemaRefs>
    <ds:schemaRef ds:uri="a45af452-79d7-4692-9ede-484779a781ca"/>
    <ds:schemaRef ds:uri="f85776fd-151c-4948-8360-a41f2ead03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28997</TotalTime>
  <Words>660</Words>
  <Application>Microsoft Office PowerPoint</Application>
  <PresentationFormat>Custom</PresentationFormat>
  <Paragraphs>106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Narrow</vt:lpstr>
      <vt:lpstr>Calibri</vt:lpstr>
      <vt:lpstr>Courier New</vt:lpstr>
      <vt:lpstr>Times New Roman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TMOD Presentations</vt:lpstr>
      <vt:lpstr>PowerPoint Presentation</vt:lpstr>
      <vt:lpstr>CCSDS in a nutshell</vt:lpstr>
      <vt:lpstr>CCSDS Technical Areas</vt:lpstr>
      <vt:lpstr>CCSDS Publications</vt:lpstr>
      <vt:lpstr>Cislunar PNT Interoperability and CCSDS</vt:lpstr>
      <vt:lpstr>An example: Augmented Forward Signal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MOIMS</dc:title>
  <dc:subject>MOIMS</dc:subject>
  <dc:creator>Mario Merri</dc:creator>
  <cp:keywords/>
  <dc:description/>
  <cp:lastModifiedBy>Daniel Fischer</cp:lastModifiedBy>
  <cp:revision>40</cp:revision>
  <cp:lastPrinted>2008-08-26T16:26:23Z</cp:lastPrinted>
  <dcterms:created xsi:type="dcterms:W3CDTF">2021-11-19T14:42:57Z</dcterms:created>
  <dcterms:modified xsi:type="dcterms:W3CDTF">2025-02-13T07:00:40Z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OPS Standardisation Work Plan</vt:lpwstr>
  </property>
  <property fmtid="{D5CDD505-2E9C-101B-9397-08002B2CF9AE}" pid="3" name="PSubtitle">
    <vt:lpwstr>OPS Standardisation Work Plan</vt:lpwstr>
  </property>
  <property fmtid="{D5CDD505-2E9C-101B-9397-08002B2CF9AE}" pid="4" name="PAuthor">
    <vt:lpwstr>Mario Merri</vt:lpwstr>
  </property>
  <property fmtid="{D5CDD505-2E9C-101B-9397-08002B2CF9AE}" pid="5" name="PPlace">
    <vt:lpwstr/>
  </property>
  <property fmtid="{D5CDD505-2E9C-101B-9397-08002B2CF9AE}" pid="6" name="PDate">
    <vt:lpwstr>24/11/2021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0x01010046C152316F81484481851101A35F66A8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2021-11-18T22:00:00Z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Unified Compliance Policy UI Action">
    <vt:lpwstr/>
  </property>
  <property fmtid="{D5CDD505-2E9C-101B-9397-08002B2CF9AE}" pid="43" name="Unified Compliance Policy Properties">
    <vt:lpwstr/>
  </property>
</Properties>
</file>