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50" r:id="rId5"/>
    <p:sldMasterId id="2147483957" r:id="rId6"/>
    <p:sldMasterId id="2147483970" r:id="rId7"/>
    <p:sldMasterId id="2147483983" r:id="rId8"/>
  </p:sldMasterIdLst>
  <p:notesMasterIdLst>
    <p:notesMasterId r:id="rId14"/>
  </p:notesMasterIdLst>
  <p:handoutMasterIdLst>
    <p:handoutMasterId r:id="rId15"/>
  </p:handoutMasterIdLst>
  <p:sldIdLst>
    <p:sldId id="257" r:id="rId9"/>
    <p:sldId id="281" r:id="rId10"/>
    <p:sldId id="282" r:id="rId11"/>
    <p:sldId id="283" r:id="rId12"/>
    <p:sldId id="284" r:id="rId13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053249"/>
    <a:srgbClr val="8197A6"/>
    <a:srgbClr val="F1666A"/>
    <a:srgbClr val="D9D9D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B9D24-39E1-4111-8D7D-785F78038240}" v="30" dt="2025-02-11T16:03:12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89104" autoAdjust="0"/>
  </p:normalViewPr>
  <p:slideViewPr>
    <p:cSldViewPr snapToGrid="0">
      <p:cViewPr varScale="1">
        <p:scale>
          <a:sx n="142" d="100"/>
          <a:sy n="142" d="100"/>
        </p:scale>
        <p:origin x="3138" y="11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Fischer" userId="0e8252f9-d03b-493c-9580-8b99e66edd5e" providerId="ADAL" clId="{154B9D24-39E1-4111-8D7D-785F78038240}"/>
    <pc:docChg chg="undo custSel addSld delSld modSld">
      <pc:chgData name="Daniel Fischer" userId="0e8252f9-d03b-493c-9580-8b99e66edd5e" providerId="ADAL" clId="{154B9D24-39E1-4111-8D7D-785F78038240}" dt="2025-02-11T16:11:49.794" v="2349" actId="20577"/>
      <pc:docMkLst>
        <pc:docMk/>
      </pc:docMkLst>
      <pc:sldChg chg="modSp mod">
        <pc:chgData name="Daniel Fischer" userId="0e8252f9-d03b-493c-9580-8b99e66edd5e" providerId="ADAL" clId="{154B9D24-39E1-4111-8D7D-785F78038240}" dt="2025-02-07T07:45:01.915" v="88" actId="20577"/>
        <pc:sldMkLst>
          <pc:docMk/>
          <pc:sldMk cId="1672467327" sldId="257"/>
        </pc:sldMkLst>
        <pc:spChg chg="mod">
          <ac:chgData name="Daniel Fischer" userId="0e8252f9-d03b-493c-9580-8b99e66edd5e" providerId="ADAL" clId="{154B9D24-39E1-4111-8D7D-785F78038240}" dt="2025-02-07T07:44:04.651" v="23" actId="6549"/>
          <ac:spMkLst>
            <pc:docMk/>
            <pc:sldMk cId="1672467327" sldId="257"/>
            <ac:spMk id="2" creationId="{924D43AD-67AF-95A9-6677-45F633A6DDE7}"/>
          </ac:spMkLst>
        </pc:spChg>
        <pc:spChg chg="mod">
          <ac:chgData name="Daniel Fischer" userId="0e8252f9-d03b-493c-9580-8b99e66edd5e" providerId="ADAL" clId="{154B9D24-39E1-4111-8D7D-785F78038240}" dt="2025-02-07T07:45:01.915" v="88" actId="20577"/>
          <ac:spMkLst>
            <pc:docMk/>
            <pc:sldMk cId="1672467327" sldId="257"/>
            <ac:spMk id="4" creationId="{2D8D515D-F8E0-685C-0EDE-7FED769A0514}"/>
          </ac:spMkLst>
        </pc:spChg>
      </pc:sldChg>
      <pc:sldChg chg="del">
        <pc:chgData name="Daniel Fischer" userId="0e8252f9-d03b-493c-9580-8b99e66edd5e" providerId="ADAL" clId="{154B9D24-39E1-4111-8D7D-785F78038240}" dt="2025-02-07T08:56:26.827" v="472" actId="47"/>
        <pc:sldMkLst>
          <pc:docMk/>
          <pc:sldMk cId="906108312" sldId="278"/>
        </pc:sldMkLst>
      </pc:sldChg>
      <pc:sldChg chg="del">
        <pc:chgData name="Daniel Fischer" userId="0e8252f9-d03b-493c-9580-8b99e66edd5e" providerId="ADAL" clId="{154B9D24-39E1-4111-8D7D-785F78038240}" dt="2025-02-07T08:56:26.325" v="471" actId="47"/>
        <pc:sldMkLst>
          <pc:docMk/>
          <pc:sldMk cId="3556415176" sldId="280"/>
        </pc:sldMkLst>
      </pc:sldChg>
      <pc:sldChg chg="addSp delSp modSp new mod">
        <pc:chgData name="Daniel Fischer" userId="0e8252f9-d03b-493c-9580-8b99e66edd5e" providerId="ADAL" clId="{154B9D24-39E1-4111-8D7D-785F78038240}" dt="2025-02-11T16:11:49.794" v="2349" actId="20577"/>
        <pc:sldMkLst>
          <pc:docMk/>
          <pc:sldMk cId="2656243779" sldId="281"/>
        </pc:sldMkLst>
        <pc:spChg chg="mod">
          <ac:chgData name="Daniel Fischer" userId="0e8252f9-d03b-493c-9580-8b99e66edd5e" providerId="ADAL" clId="{154B9D24-39E1-4111-8D7D-785F78038240}" dt="2025-02-07T07:58:08.870" v="132" actId="20577"/>
          <ac:spMkLst>
            <pc:docMk/>
            <pc:sldMk cId="2656243779" sldId="281"/>
            <ac:spMk id="2" creationId="{7C589938-59D9-D0B7-5247-0070B8C684A3}"/>
          </ac:spMkLst>
        </pc:spChg>
        <pc:spChg chg="mod">
          <ac:chgData name="Daniel Fischer" userId="0e8252f9-d03b-493c-9580-8b99e66edd5e" providerId="ADAL" clId="{154B9D24-39E1-4111-8D7D-785F78038240}" dt="2025-02-11T16:11:49.794" v="2349" actId="20577"/>
          <ac:spMkLst>
            <pc:docMk/>
            <pc:sldMk cId="2656243779" sldId="281"/>
            <ac:spMk id="3" creationId="{9CFA26BE-C6DC-03D5-E356-EF0A6A1E975C}"/>
          </ac:spMkLst>
        </pc:spChg>
        <pc:picChg chg="add mod">
          <ac:chgData name="Daniel Fischer" userId="0e8252f9-d03b-493c-9580-8b99e66edd5e" providerId="ADAL" clId="{154B9D24-39E1-4111-8D7D-785F78038240}" dt="2025-02-07T08:08:32.351" v="285" actId="1076"/>
          <ac:picMkLst>
            <pc:docMk/>
            <pc:sldMk cId="2656243779" sldId="281"/>
            <ac:picMk id="8" creationId="{B086663E-65FD-42D4-C28D-4FA15ED825F0}"/>
          </ac:picMkLst>
        </pc:picChg>
        <pc:picChg chg="add mod">
          <ac:chgData name="Daniel Fischer" userId="0e8252f9-d03b-493c-9580-8b99e66edd5e" providerId="ADAL" clId="{154B9D24-39E1-4111-8D7D-785F78038240}" dt="2025-02-07T08:07:56.959" v="269" actId="1076"/>
          <ac:picMkLst>
            <pc:docMk/>
            <pc:sldMk cId="2656243779" sldId="281"/>
            <ac:picMk id="9" creationId="{917A50C0-AB15-6CC2-18B0-1EEA468A82B5}"/>
          </ac:picMkLst>
        </pc:picChg>
        <pc:picChg chg="add mod">
          <ac:chgData name="Daniel Fischer" userId="0e8252f9-d03b-493c-9580-8b99e66edd5e" providerId="ADAL" clId="{154B9D24-39E1-4111-8D7D-785F78038240}" dt="2025-02-07T08:08:08.548" v="275" actId="1076"/>
          <ac:picMkLst>
            <pc:docMk/>
            <pc:sldMk cId="2656243779" sldId="281"/>
            <ac:picMk id="12" creationId="{6EE4362B-6AAD-67EC-E986-BC7D15A5B004}"/>
          </ac:picMkLst>
        </pc:picChg>
        <pc:picChg chg="add mod">
          <ac:chgData name="Daniel Fischer" userId="0e8252f9-d03b-493c-9580-8b99e66edd5e" providerId="ADAL" clId="{154B9D24-39E1-4111-8D7D-785F78038240}" dt="2025-02-07T08:09:10.900" v="294" actId="1076"/>
          <ac:picMkLst>
            <pc:docMk/>
            <pc:sldMk cId="2656243779" sldId="281"/>
            <ac:picMk id="13" creationId="{AF91F2FB-3020-1806-5B42-3AF2F7AF212A}"/>
          </ac:picMkLst>
        </pc:picChg>
        <pc:picChg chg="add mod">
          <ac:chgData name="Daniel Fischer" userId="0e8252f9-d03b-493c-9580-8b99e66edd5e" providerId="ADAL" clId="{154B9D24-39E1-4111-8D7D-785F78038240}" dt="2025-02-07T08:08:02.235" v="272" actId="1076"/>
          <ac:picMkLst>
            <pc:docMk/>
            <pc:sldMk cId="2656243779" sldId="281"/>
            <ac:picMk id="14" creationId="{53D90201-A986-6B09-83E5-B67C051D5E73}"/>
          </ac:picMkLst>
        </pc:picChg>
        <pc:picChg chg="add mod">
          <ac:chgData name="Daniel Fischer" userId="0e8252f9-d03b-493c-9580-8b99e66edd5e" providerId="ADAL" clId="{154B9D24-39E1-4111-8D7D-785F78038240}" dt="2025-02-07T08:08:13.526" v="277" actId="1076"/>
          <ac:picMkLst>
            <pc:docMk/>
            <pc:sldMk cId="2656243779" sldId="281"/>
            <ac:picMk id="15" creationId="{C1955D76-BAA0-07AB-1D31-31CE55A45259}"/>
          </ac:picMkLst>
        </pc:picChg>
        <pc:picChg chg="add mod">
          <ac:chgData name="Daniel Fischer" userId="0e8252f9-d03b-493c-9580-8b99e66edd5e" providerId="ADAL" clId="{154B9D24-39E1-4111-8D7D-785F78038240}" dt="2025-02-07T08:08:24.348" v="282" actId="1076"/>
          <ac:picMkLst>
            <pc:docMk/>
            <pc:sldMk cId="2656243779" sldId="281"/>
            <ac:picMk id="16" creationId="{7EDBB3E5-DCFF-0691-6B49-C28255548E39}"/>
          </ac:picMkLst>
        </pc:picChg>
        <pc:picChg chg="add mod">
          <ac:chgData name="Daniel Fischer" userId="0e8252f9-d03b-493c-9580-8b99e66edd5e" providerId="ADAL" clId="{154B9D24-39E1-4111-8D7D-785F78038240}" dt="2025-02-07T08:08:43.423" v="288" actId="1076"/>
          <ac:picMkLst>
            <pc:docMk/>
            <pc:sldMk cId="2656243779" sldId="281"/>
            <ac:picMk id="17" creationId="{818DB850-A583-F43D-203A-B08855BFDDAE}"/>
          </ac:picMkLst>
        </pc:picChg>
        <pc:picChg chg="add mod">
          <ac:chgData name="Daniel Fischer" userId="0e8252f9-d03b-493c-9580-8b99e66edd5e" providerId="ADAL" clId="{154B9D24-39E1-4111-8D7D-785F78038240}" dt="2025-02-07T08:09:00.618" v="291" actId="1076"/>
          <ac:picMkLst>
            <pc:docMk/>
            <pc:sldMk cId="2656243779" sldId="281"/>
            <ac:picMk id="18" creationId="{77ABE628-88B4-F4B3-7251-ABA6402661B2}"/>
          </ac:picMkLst>
        </pc:picChg>
        <pc:picChg chg="add mod">
          <ac:chgData name="Daniel Fischer" userId="0e8252f9-d03b-493c-9580-8b99e66edd5e" providerId="ADAL" clId="{154B9D24-39E1-4111-8D7D-785F78038240}" dt="2025-02-07T08:09:20.806" v="298" actId="1076"/>
          <ac:picMkLst>
            <pc:docMk/>
            <pc:sldMk cId="2656243779" sldId="281"/>
            <ac:picMk id="19" creationId="{2F042B42-FB59-9D27-8190-57BD4C26B614}"/>
          </ac:picMkLst>
        </pc:picChg>
        <pc:picChg chg="add mod">
          <ac:chgData name="Daniel Fischer" userId="0e8252f9-d03b-493c-9580-8b99e66edd5e" providerId="ADAL" clId="{154B9D24-39E1-4111-8D7D-785F78038240}" dt="2025-02-07T08:09:29.555" v="302" actId="1076"/>
          <ac:picMkLst>
            <pc:docMk/>
            <pc:sldMk cId="2656243779" sldId="281"/>
            <ac:picMk id="21" creationId="{404EC091-D078-286B-0C18-009408F55792}"/>
          </ac:picMkLst>
        </pc:picChg>
      </pc:sldChg>
      <pc:sldChg chg="addSp delSp modSp new mod modAnim">
        <pc:chgData name="Daniel Fischer" userId="0e8252f9-d03b-493c-9580-8b99e66edd5e" providerId="ADAL" clId="{154B9D24-39E1-4111-8D7D-785F78038240}" dt="2025-02-11T16:03:12.484" v="2075"/>
        <pc:sldMkLst>
          <pc:docMk/>
          <pc:sldMk cId="1443371484" sldId="282"/>
        </pc:sldMkLst>
        <pc:spChg chg="mod">
          <ac:chgData name="Daniel Fischer" userId="0e8252f9-d03b-493c-9580-8b99e66edd5e" providerId="ADAL" clId="{154B9D24-39E1-4111-8D7D-785F78038240}" dt="2025-02-07T08:14:04.394" v="466" actId="20577"/>
          <ac:spMkLst>
            <pc:docMk/>
            <pc:sldMk cId="1443371484" sldId="282"/>
            <ac:spMk id="2" creationId="{04CA943E-B705-6462-5947-08B1FFEB7D24}"/>
          </ac:spMkLst>
        </pc:spChg>
        <pc:spChg chg="add mod">
          <ac:chgData name="Daniel Fischer" userId="0e8252f9-d03b-493c-9580-8b99e66edd5e" providerId="ADAL" clId="{154B9D24-39E1-4111-8D7D-785F78038240}" dt="2025-02-11T16:03:07.355" v="2074" actId="164"/>
          <ac:spMkLst>
            <pc:docMk/>
            <pc:sldMk cId="1443371484" sldId="282"/>
            <ac:spMk id="3" creationId="{FCE629D3-48B6-89AD-86EF-C4A6F9F240E8}"/>
          </ac:spMkLst>
        </pc:spChg>
        <pc:spChg chg="add mod">
          <ac:chgData name="Daniel Fischer" userId="0e8252f9-d03b-493c-9580-8b99e66edd5e" providerId="ADAL" clId="{154B9D24-39E1-4111-8D7D-785F78038240}" dt="2025-02-11T16:03:07.355" v="2074" actId="164"/>
          <ac:spMkLst>
            <pc:docMk/>
            <pc:sldMk cId="1443371484" sldId="282"/>
            <ac:spMk id="5" creationId="{7560A4CA-B5EC-BE43-EF8A-A7F97881EEF6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1" creationId="{8E9F7300-62E4-91DE-21B8-4D1E2B6FC3D4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2" creationId="{7979D69C-3119-F318-6235-78531B2591F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" creationId="{AF946DD2-0982-52BE-1B82-2FF59468E7DA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4" creationId="{59ABAB62-9F95-CB4F-F83C-30F328AA59E8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5" creationId="{299FB8A3-0331-E1D7-C339-9D5B67B310E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6" creationId="{C73CAA92-35E9-B29A-569A-E9A4974999E9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7" creationId="{9EA0F8EE-03F5-12E4-E5B6-3E356F345D9F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23" creationId="{26F11F68-2C5C-800E-E815-808542881268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24" creationId="{A732D3D3-89CD-0DD9-02D1-5403D9F8FC5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25" creationId="{A66D8B69-B753-440A-3D27-E9F26DECF1F1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26" creationId="{23065C43-4429-F087-7D88-F44B28828BBF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27" creationId="{6F7886D5-B5B4-C6AD-661D-5AC19BE061C9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28" creationId="{51389BC5-EEA8-FE94-88D6-4FDD87F3AF1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29" creationId="{E2F17EF2-63E8-21B2-31F4-5DF7BA2F212E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30" creationId="{50C3B015-A157-5D2C-6CAD-7C69DE33A3D8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31" creationId="{2DAC4642-2051-D7C4-E096-BBB7244F8836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32" creationId="{D0D43BC3-76E9-9676-F54F-B73B183A51F1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33" creationId="{C33AAE2C-44AE-084F-6113-BC040570ED9E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34" creationId="{FEE50152-1485-9DA3-2B0C-E8A7E19C79B8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35" creationId="{02FD4CFC-1817-738D-9BD1-5596AD7EDAD5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37" creationId="{407556C1-CA86-7A83-621A-C7D0FE691866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38" creationId="{68095517-A862-CD79-97A6-A7DB5C91CF7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39" creationId="{E2DBBAC2-5120-908B-F352-137096AEF245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40" creationId="{C33FF057-9F35-25C8-3D86-244304858721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42" creationId="{C628A596-6C2B-BA89-74B9-3D58CD404B90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43" creationId="{2CF5DA68-4023-761C-E8E1-9A2C0C01684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44" creationId="{8AC16A99-6454-0242-16B8-F5A77BA2174B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45" creationId="{57C71099-01C0-EDFD-14D7-0ED55D0BB58E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46" creationId="{EBEC4ECC-E761-C13D-23FD-20BC5058EB7E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48" creationId="{BBF28D94-2B02-092B-2380-1F97EBD99298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49" creationId="{B57C8DAA-56DC-E285-4C5A-70EC31F69171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50" creationId="{2C9DCDFF-3897-711D-D651-E5D461C43305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51" creationId="{45365838-F4A9-A741-9A2B-60FA07EF4999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52" creationId="{92F549DA-903F-3D4C-C832-965D1762CD6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53" creationId="{F23F8346-4E7C-657D-E92F-A4DD95077E5A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54" creationId="{3755D508-B2A0-E8EE-77D2-F10A16FACED9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55" creationId="{E832FE3B-6FE5-4ED7-A84D-DCF96C18D505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57" creationId="{C9327C00-D3C9-6DCB-AA1D-369F7A2C1B3A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58" creationId="{65E4E8BB-39C1-0AE5-A1C6-510B5994CA16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59" creationId="{3F1BBE2C-F348-A87F-D621-DB79C54E1F0A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61" creationId="{5F8D8618-4CB1-D433-D8AA-94C6F0B1651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62" creationId="{D3D84643-1FEB-D34F-E690-EC09DFA734E1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63" creationId="{0755D432-266F-A42A-FDDC-8E90E684ED3B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64" creationId="{D7B816DF-F02C-50F8-66BD-3699ADBC305E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65" creationId="{023DFD85-FA1D-548E-9D3F-8EB8163492A4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66" creationId="{9EBCBD60-B477-082A-EB50-A8B4DD3ABC36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67" creationId="{863DCCF5-9E81-DF09-F3CD-AA309C60598B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1" creationId="{A146C8DA-0048-7D32-0C0D-22216D4170A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2" creationId="{2B4609CA-D9C6-D33D-37ED-65A8328FC184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4" creationId="{98AEEABE-BFE5-2FF4-7BDF-91D833776444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5" creationId="{6F0A6923-E607-CA1B-3DBC-6FCF119D399D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6" creationId="{199B50B1-A6CC-A4AA-4122-83647E438886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7" creationId="{EBE81DE1-E0A7-1CD8-F7F8-4A4C4E2600CA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8" creationId="{2395CB95-8077-A460-8797-CE61C4110464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79" creationId="{8D80857E-A58E-11EE-0537-79A00ADE4633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80" creationId="{96037067-6ADA-94A7-E02D-B469EC8665F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81" creationId="{40728632-61D2-9FDF-AD47-C67562B6DC6A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82" creationId="{85FBA082-0CBF-96E9-FA33-F320D242FD7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83" creationId="{D9FC4456-CBF2-EA15-4705-556BBA1B91DD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84" creationId="{C1D1D5ED-5BD1-C438-2655-844A8085BA4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89" creationId="{AC4EDCB3-3AAC-1298-69DE-D211E5D5865F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1" creationId="{B50A2BD0-EBCF-FB05-E560-64C1EB381EA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2" creationId="{61A1EE60-C907-0D97-9521-D0BCF1193B7E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3" creationId="{66A5ADDF-56CC-5A5C-C984-B5F2A1022430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4" creationId="{1AE58444-357B-C46B-D49F-798F1AF6529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5" creationId="{3F241BD7-BF72-6BA9-7726-8D8F2552FCA7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6" creationId="{B9D0BEDA-9563-2C9F-3236-D09331CA6066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7" creationId="{B52062F8-B716-3269-2DB3-D2ADE9B3408F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8" creationId="{70A042CC-A9C9-4DC0-C14E-2642D0077245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99" creationId="{9662CD56-8B4D-144A-BA33-05FCCF991FC4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02" creationId="{8B4A1D86-7CCF-0CAF-E0BC-1BA1D3EDC39C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03" creationId="{7C5D37C4-4DC7-169D-109E-D4655F2F6916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104" creationId="{475FEE19-0894-CD37-113A-9DE35E63C5FB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27" creationId="{E8CEE2CC-5C89-8AC6-A80E-9DF6B7CD7A84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28" creationId="{F6FC2738-3C28-BFDC-82D7-56A41A48A395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29" creationId="{A8EA33D3-3DBA-36DF-C036-3E3DCC9EA0F6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0" creationId="{F53A7AF2-F4BD-7D74-1470-84392F503218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2" creationId="{77A6BD8B-40C7-1D40-310A-A22D2CF25673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3" creationId="{B3074C15-390B-2EA2-58D2-026E553E7C9F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5" creationId="{B950F2E4-B056-B3A1-3995-913044026B0A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7" creationId="{F817089D-B6B6-CE2D-E02F-4465D102C2E2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8" creationId="{B4DA4E06-E7CC-3619-906A-2DF42E194109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39" creationId="{EA635C27-F2B0-EC75-2142-16CCD57A9F59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43" creationId="{1B1A9D0F-263E-63D4-6524-778E21FE46EA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44" creationId="{05ACE3A4-EE7E-79A6-1D9A-BF39CD0C98F1}"/>
          </ac:spMkLst>
        </pc:spChg>
        <pc:spChg chg="mod">
          <ac:chgData name="Daniel Fischer" userId="0e8252f9-d03b-493c-9580-8b99e66edd5e" providerId="ADAL" clId="{154B9D24-39E1-4111-8D7D-785F78038240}" dt="2025-02-07T08:27:58.585" v="468"/>
          <ac:spMkLst>
            <pc:docMk/>
            <pc:sldMk cId="1443371484" sldId="282"/>
            <ac:spMk id="145" creationId="{013A4692-D03F-93B8-652C-BA2B250AD487}"/>
          </ac:spMkLst>
        </pc:spChg>
        <pc:spChg chg="add mod">
          <ac:chgData name="Daniel Fischer" userId="0e8252f9-d03b-493c-9580-8b99e66edd5e" providerId="ADAL" clId="{154B9D24-39E1-4111-8D7D-785F78038240}" dt="2025-02-07T08:28:10.898" v="469" actId="1076"/>
          <ac:spMkLst>
            <pc:docMk/>
            <pc:sldMk cId="1443371484" sldId="282"/>
            <ac:spMk id="147" creationId="{BA069593-2590-E04D-44BA-0AC55758B844}"/>
          </ac:spMkLst>
        </pc:spChg>
        <pc:spChg chg="add mod">
          <ac:chgData name="Daniel Fischer" userId="0e8252f9-d03b-493c-9580-8b99e66edd5e" providerId="ADAL" clId="{154B9D24-39E1-4111-8D7D-785F78038240}" dt="2025-02-11T16:03:07.355" v="2074" actId="164"/>
          <ac:spMkLst>
            <pc:docMk/>
            <pc:sldMk cId="1443371484" sldId="282"/>
            <ac:spMk id="148" creationId="{F347D4AC-D7D8-2609-831F-C744976351B9}"/>
          </ac:spMkLst>
        </pc:spChg>
        <pc:spChg chg="add mod">
          <ac:chgData name="Daniel Fischer" userId="0e8252f9-d03b-493c-9580-8b99e66edd5e" providerId="ADAL" clId="{154B9D24-39E1-4111-8D7D-785F78038240}" dt="2025-02-11T16:03:07.355" v="2074" actId="164"/>
          <ac:spMkLst>
            <pc:docMk/>
            <pc:sldMk cId="1443371484" sldId="282"/>
            <ac:spMk id="149" creationId="{3C45BACC-286D-10E2-5A9E-C72EECDA917F}"/>
          </ac:spMkLst>
        </pc:spChg>
        <pc:spChg chg="add mod">
          <ac:chgData name="Daniel Fischer" userId="0e8252f9-d03b-493c-9580-8b99e66edd5e" providerId="ADAL" clId="{154B9D24-39E1-4111-8D7D-785F78038240}" dt="2025-02-11T16:03:07.355" v="2074" actId="164"/>
          <ac:spMkLst>
            <pc:docMk/>
            <pc:sldMk cId="1443371484" sldId="282"/>
            <ac:spMk id="150" creationId="{00CA02C0-041B-E7DB-DBAB-42670F7C2FE6}"/>
          </ac:spMkLst>
        </pc:spChg>
        <pc:spChg chg="add mod">
          <ac:chgData name="Daniel Fischer" userId="0e8252f9-d03b-493c-9580-8b99e66edd5e" providerId="ADAL" clId="{154B9D24-39E1-4111-8D7D-785F78038240}" dt="2025-02-11T16:03:07.355" v="2074" actId="164"/>
          <ac:spMkLst>
            <pc:docMk/>
            <pc:sldMk cId="1443371484" sldId="282"/>
            <ac:spMk id="151" creationId="{FF413186-C30C-8563-A545-55568AAADC69}"/>
          </ac:spMkLst>
        </pc:s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6" creationId="{1BC1F272-5AB9-F050-57FD-411A045EA47D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18" creationId="{AC639CB7-286B-2AC6-19E3-3C5FF089B2A3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36" creationId="{4F809DB1-81E5-5868-CA01-BA17458BDF6D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41" creationId="{5E631700-5AED-F392-2165-891533CCEE8E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47" creationId="{2A1AB490-238E-AF5D-4F3D-D2C5DA0C0CAA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56" creationId="{B5EE5FE4-CC13-98A1-5FB3-B3332DDA552A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60" creationId="{9893DFCA-E0F3-176C-8617-781ABABFE984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68" creationId="{36EF3168-074E-0842-BD03-0034249AE506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73" creationId="{2B3CC64F-CF7A-AF80-21A1-F239E2435CE4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85" creationId="{36EF5A7E-FC76-9B1B-40B2-C1100DD953D5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86" creationId="{AECE25C9-5FB4-C06F-E488-244EC16B6F5C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90" creationId="{E2D5D024-79BC-2A5E-BFC1-570783BB75ED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105" creationId="{AA59F4C4-CECB-F162-BB37-D1AB2A6B5ADD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118" creationId="{A5D8497B-78B1-7C75-50CA-5108ED2848ED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119" creationId="{B754AAA5-0FA9-37DC-F9DE-0A2B96E0A6EF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120" creationId="{C9E0F00C-DCA9-06E7-39F0-13F0C4A7BAA3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121" creationId="{224FFBDB-6851-5832-D63C-3D60C8998B3C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122" creationId="{DE7B2A95-BF5F-9875-9BBD-8A62278A70A0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125" creationId="{1331F0AF-A223-27B8-B502-B98168B993E9}"/>
          </ac:grpSpMkLst>
        </pc:grpChg>
        <pc:grpChg chg="add mod">
          <ac:chgData name="Daniel Fischer" userId="0e8252f9-d03b-493c-9580-8b99e66edd5e" providerId="ADAL" clId="{154B9D24-39E1-4111-8D7D-785F78038240}" dt="2025-02-07T08:28:10.898" v="469" actId="1076"/>
          <ac:grpSpMkLst>
            <pc:docMk/>
            <pc:sldMk cId="1443371484" sldId="282"/>
            <ac:grpSpMk id="141" creationId="{B607FE7A-D7B6-BD82-999A-34B6B00872DF}"/>
          </ac:grpSpMkLst>
        </pc:grpChg>
        <pc:grpChg chg="mod">
          <ac:chgData name="Daniel Fischer" userId="0e8252f9-d03b-493c-9580-8b99e66edd5e" providerId="ADAL" clId="{154B9D24-39E1-4111-8D7D-785F78038240}" dt="2025-02-07T08:27:58.585" v="468"/>
          <ac:grpSpMkLst>
            <pc:docMk/>
            <pc:sldMk cId="1443371484" sldId="282"/>
            <ac:grpSpMk id="142" creationId="{1A351AF3-70F3-E9B5-147C-AA65863515C8}"/>
          </ac:grpSpMkLst>
        </pc:grpChg>
        <pc:grpChg chg="add mod">
          <ac:chgData name="Daniel Fischer" userId="0e8252f9-d03b-493c-9580-8b99e66edd5e" providerId="ADAL" clId="{154B9D24-39E1-4111-8D7D-785F78038240}" dt="2025-02-11T16:03:07.355" v="2074" actId="164"/>
          <ac:grpSpMkLst>
            <pc:docMk/>
            <pc:sldMk cId="1443371484" sldId="282"/>
            <ac:grpSpMk id="152" creationId="{7446AB0C-59D7-CFC4-C6E2-4825EE6D0271}"/>
          </ac:grpSpMkLst>
        </pc:grp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06" creationId="{CCF2BA77-6BBD-9988-6555-83659D1DBFE2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07" creationId="{6EC43884-42EC-1563-8E9A-F006D2B02C6A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08" creationId="{769C3375-2622-B1BD-E7D2-635839CC1C36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09" creationId="{5B1CF72F-D5C2-C9AF-5EB8-BF41DDB6A4C2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0" creationId="{C9676C90-7033-D584-6393-37B92B46B517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1" creationId="{63A38344-6DB5-E687-FF87-E21253C53BC8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2" creationId="{725742FF-53CE-276D-4B0B-AEBD4A668538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3" creationId="{4E13962C-3680-21B2-A65C-251B19BDC44E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4" creationId="{555548D1-840D-72DE-D954-4672DF2C6D5C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5" creationId="{8BCE4014-933F-5CA0-0B09-469837ED992C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6" creationId="{1BE7133D-C91F-12FD-16A3-231EE24532DF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17" creationId="{6C40B939-3800-80E3-4E55-89738EF4ED48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23" creationId="{7077B59B-E950-91DC-868A-035F2CA26EF1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24" creationId="{5165BAD5-A94C-DD9B-0656-B7373F40D41B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26" creationId="{A226E64D-A954-A26B-73F2-CC70904560A0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31" creationId="{D541D2FE-69C6-B9E6-F9FE-6516CD223B6A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34" creationId="{165A0FB2-E357-74E0-496E-0C8E56E24AEA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36" creationId="{6595DB1C-FBE3-9EFC-DEE5-D179450D1D04}"/>
          </ac:picMkLst>
        </pc:picChg>
        <pc:picChg chg="mod">
          <ac:chgData name="Daniel Fischer" userId="0e8252f9-d03b-493c-9580-8b99e66edd5e" providerId="ADAL" clId="{154B9D24-39E1-4111-8D7D-785F78038240}" dt="2025-02-07T08:27:58.585" v="468"/>
          <ac:picMkLst>
            <pc:docMk/>
            <pc:sldMk cId="1443371484" sldId="282"/>
            <ac:picMk id="140" creationId="{CAD94BD0-F51B-382B-8C62-B42FF9437C33}"/>
          </ac:picMkLst>
        </pc:pic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7" creationId="{14EF5455-96C9-B276-CFDE-22F08497C7EB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8" creationId="{9AF8FF6A-48DD-A0EF-A66A-936F79EE0983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9" creationId="{39875AD0-1630-B72F-C69C-F5F1EE5CDB56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10" creationId="{8719DC34-9722-2A68-9F5C-C1C6E9311DD2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19" creationId="{868DEB39-0075-2BDF-D2C9-2CFC1DC4D787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20" creationId="{868D0690-ECD4-562A-125B-45BDE457D23B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21" creationId="{35B24BC4-70B6-A2F5-2D17-023C3CB106F9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22" creationId="{872FBE1C-4448-E2F9-34CB-26258D142BAC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69" creationId="{3D54BECA-1260-CB56-03D1-93531CAB7A13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70" creationId="{E348D0FF-EE8E-1283-2FC9-495FD4DDF8CA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87" creationId="{7085CAD4-F539-D7A9-EF52-400CA0DE92AD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88" creationId="{ABD8E23E-73A8-6A0F-A14E-C296BC60CB41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100" creationId="{AD4A37DB-12FB-1D58-6FB4-1C9F794CC3C1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101" creationId="{B1F75402-1135-FCA2-6193-AA6B15239E75}"/>
          </ac:cxnSpMkLst>
        </pc:cxnChg>
        <pc:cxnChg chg="mod">
          <ac:chgData name="Daniel Fischer" userId="0e8252f9-d03b-493c-9580-8b99e66edd5e" providerId="ADAL" clId="{154B9D24-39E1-4111-8D7D-785F78038240}" dt="2025-02-07T08:27:58.585" v="468"/>
          <ac:cxnSpMkLst>
            <pc:docMk/>
            <pc:sldMk cId="1443371484" sldId="282"/>
            <ac:cxnSpMk id="146" creationId="{E92D643F-51BE-E3EF-AAA3-4DD94FD57D54}"/>
          </ac:cxnSpMkLst>
        </pc:cxnChg>
      </pc:sldChg>
      <pc:sldChg chg="modSp new mod">
        <pc:chgData name="Daniel Fischer" userId="0e8252f9-d03b-493c-9580-8b99e66edd5e" providerId="ADAL" clId="{154B9D24-39E1-4111-8D7D-785F78038240}" dt="2025-02-11T16:11:16.902" v="2310" actId="20577"/>
        <pc:sldMkLst>
          <pc:docMk/>
          <pc:sldMk cId="3633151785" sldId="283"/>
        </pc:sldMkLst>
        <pc:spChg chg="mod">
          <ac:chgData name="Daniel Fischer" userId="0e8252f9-d03b-493c-9580-8b99e66edd5e" providerId="ADAL" clId="{154B9D24-39E1-4111-8D7D-785F78038240}" dt="2025-02-07T09:09:15.988" v="518" actId="20577"/>
          <ac:spMkLst>
            <pc:docMk/>
            <pc:sldMk cId="3633151785" sldId="283"/>
            <ac:spMk id="2" creationId="{AD234273-9208-7C97-02DC-721C608846A3}"/>
          </ac:spMkLst>
        </pc:spChg>
        <pc:spChg chg="mod">
          <ac:chgData name="Daniel Fischer" userId="0e8252f9-d03b-493c-9580-8b99e66edd5e" providerId="ADAL" clId="{154B9D24-39E1-4111-8D7D-785F78038240}" dt="2025-02-11T16:11:16.902" v="2310" actId="20577"/>
          <ac:spMkLst>
            <pc:docMk/>
            <pc:sldMk cId="3633151785" sldId="283"/>
            <ac:spMk id="3" creationId="{49E796FB-0CF7-FC68-71D6-9B6E289A38F2}"/>
          </ac:spMkLst>
        </pc:spChg>
      </pc:sldChg>
      <pc:sldChg chg="modSp new mod">
        <pc:chgData name="Daniel Fischer" userId="0e8252f9-d03b-493c-9580-8b99e66edd5e" providerId="ADAL" clId="{154B9D24-39E1-4111-8D7D-785F78038240}" dt="2025-02-07T09:47:02.516" v="1676" actId="20577"/>
        <pc:sldMkLst>
          <pc:docMk/>
          <pc:sldMk cId="88970084" sldId="284"/>
        </pc:sldMkLst>
        <pc:spChg chg="mod">
          <ac:chgData name="Daniel Fischer" userId="0e8252f9-d03b-493c-9580-8b99e66edd5e" providerId="ADAL" clId="{154B9D24-39E1-4111-8D7D-785F78038240}" dt="2025-02-07T09:47:02.516" v="1676" actId="20577"/>
          <ac:spMkLst>
            <pc:docMk/>
            <pc:sldMk cId="88970084" sldId="284"/>
            <ac:spMk id="2" creationId="{1D9A26BA-F173-D773-885A-2A2C3CB2CE6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3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C0865-1E04-4EDC-8E8D-E93BEE8F9F18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3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08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5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5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8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3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2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6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5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DF35C356-415F-AB81-B6DC-6A6AD482DB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924" y="246279"/>
            <a:ext cx="3539395" cy="7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25" y="98520"/>
            <a:ext cx="9592559" cy="55399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73272" y="727200"/>
            <a:ext cx="11896614" cy="546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baseline="0"/>
            </a:lvl1pPr>
            <a:lvl2pPr marL="623888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400"/>
            </a:lvl2pPr>
            <a:lvl3pPr marL="93600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3pPr>
            <a:lvl4pPr marL="1258888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 marL="1614488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0917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-457189">
              <a:buFont typeface="Wingdings" panose="05000000000000000000" pitchFamily="2" charset="2"/>
              <a:buChar char="q"/>
              <a:defRPr baseline="0"/>
            </a:lvl1pPr>
            <a:lvl2pPr marL="831830" indent="-38099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67"/>
            </a:lvl2pPr>
            <a:lvl3pPr marL="1247969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3pPr>
            <a:lvl4pPr marL="1678475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4pPr>
            <a:lvl5pPr marL="2152597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844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q"/>
              <a:defRPr sz="2000"/>
            </a:lvl1pPr>
            <a:lvl2pPr marL="628650" indent="-285750">
              <a:lnSpc>
                <a:spcPct val="100000"/>
              </a:lnSpc>
              <a:buFont typeface="Wingdings" panose="05000000000000000000" pitchFamily="2" charset="2"/>
              <a:buChar char="§"/>
              <a:tabLst/>
              <a:defRPr sz="1800"/>
            </a:lvl2pPr>
            <a:lvl3pPr marL="981075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3pPr>
            <a:lvl4pPr marL="1344613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4pPr>
            <a:lvl5pPr marL="1708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25" y="88262"/>
            <a:ext cx="9592559" cy="57451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73273" y="727200"/>
            <a:ext cx="11896614" cy="5468648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q"/>
              <a:defRPr baseline="0"/>
            </a:lvl1pPr>
            <a:lvl2pPr marL="623872" indent="-28574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400"/>
            </a:lvl2pPr>
            <a:lvl3pPr marL="935977" indent="-28574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3pPr>
            <a:lvl4pPr marL="1258857" indent="-28574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 marL="1614448" indent="-28574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2854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758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901" y="2130427"/>
            <a:ext cx="10391537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3801" y="3886200"/>
            <a:ext cx="855773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864C-4639-42CF-911A-944AAD982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75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267" y="990600"/>
            <a:ext cx="11002804" cy="5135563"/>
          </a:xfrm>
          <a:prstGeom prst="rect">
            <a:avLst/>
          </a:prstGeom>
        </p:spPr>
        <p:txBody>
          <a:bodyPr/>
          <a:lstStyle>
            <a:lvl1pPr marL="346075" indent="-34607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"/>
              <a:defRPr b="0"/>
            </a:lvl1pPr>
            <a:lvl2pPr marL="684213" indent="-3365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"/>
              <a:defRPr sz="2400" b="0"/>
            </a:lvl2pPr>
            <a:lvl3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"/>
              <a:defRPr sz="2200" b="0"/>
            </a:lvl3pPr>
            <a:lvl4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"/>
              <a:defRPr b="0"/>
            </a:lvl4pPr>
            <a:lvl5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"/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6701-7125-43E0-8268-739018118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8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718" y="1960264"/>
            <a:ext cx="1039153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718" y="3322339"/>
            <a:ext cx="1039153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8AFD7-58B7-4D4F-84B0-658BD2B8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3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267" y="990600"/>
            <a:ext cx="5399524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47" y="990600"/>
            <a:ext cx="5399524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76D9-0004-4B5A-A8BD-A069E646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44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267" y="1535113"/>
            <a:ext cx="540164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267" y="2174875"/>
            <a:ext cx="540164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0304" y="1535113"/>
            <a:ext cx="540376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0304" y="2174875"/>
            <a:ext cx="540376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73CD-B7F0-4829-852E-34755187B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0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DBB5-1FC3-4A7F-A21A-11B4D61A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85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76ED-7C72-4A30-9F26-0B1FC0B4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08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8" y="273050"/>
            <a:ext cx="40220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768" y="273052"/>
            <a:ext cx="6834304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268" y="1435102"/>
            <a:ext cx="402205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D80D-2630-472C-93E3-0344B44A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251" y="4800600"/>
            <a:ext cx="73352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6251" y="612775"/>
            <a:ext cx="733520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6251" y="5367338"/>
            <a:ext cx="733520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A9AD-347D-421A-BAF4-BB0A9EA8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0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267" y="1600202"/>
            <a:ext cx="11002804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5A052-61AD-4CAD-BC35-1F06D1079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13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3370" y="274640"/>
            <a:ext cx="2750701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267" y="274640"/>
            <a:ext cx="804834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D91F-C470-4894-A76A-BE3355D8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11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1267" y="838202"/>
            <a:ext cx="11002804" cy="5287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0816-E517-4603-9EC7-F200D9EC5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2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11267" y="990600"/>
            <a:ext cx="11002804" cy="51355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C56-870E-4EE0-AB78-6714989EB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21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267" y="914402"/>
            <a:ext cx="11002804" cy="52117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C460-B79F-486A-9B66-D78439992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7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9" Type="http://schemas.openxmlformats.org/officeDocument/2006/relationships/image" Target="../media/image17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2.png"/><Relationship Id="rId42" Type="http://schemas.openxmlformats.org/officeDocument/2006/relationships/image" Target="../media/image20.png"/><Relationship Id="rId47" Type="http://schemas.openxmlformats.org/officeDocument/2006/relationships/image" Target="../media/image25.png"/><Relationship Id="rId50" Type="http://schemas.openxmlformats.org/officeDocument/2006/relationships/image" Target="../media/image28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7.png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45" Type="http://schemas.openxmlformats.org/officeDocument/2006/relationships/image" Target="../media/image2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28" Type="http://schemas.openxmlformats.org/officeDocument/2006/relationships/image" Target="../media/image6.png"/><Relationship Id="rId36" Type="http://schemas.openxmlformats.org/officeDocument/2006/relationships/image" Target="../media/image14.png"/><Relationship Id="rId49" Type="http://schemas.openxmlformats.org/officeDocument/2006/relationships/image" Target="../media/image27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9.png"/><Relationship Id="rId44" Type="http://schemas.openxmlformats.org/officeDocument/2006/relationships/image" Target="../media/image2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image" Target="../media/image26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9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38" Type="http://schemas.openxmlformats.org/officeDocument/2006/relationships/image" Target="../media/image16.png"/><Relationship Id="rId46" Type="http://schemas.openxmlformats.org/officeDocument/2006/relationships/image" Target="../media/image24.png"/><Relationship Id="rId20" Type="http://schemas.openxmlformats.org/officeDocument/2006/relationships/slideLayout" Target="../slideLayouts/slideLayout20.xml"/><Relationship Id="rId41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  <p:sldLayoutId id="2147483978" r:id="rId18"/>
    <p:sldLayoutId id="2147483979" r:id="rId19"/>
    <p:sldLayoutId id="2147483980" r:id="rId20"/>
    <p:sldLayoutId id="2147483982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7628D-82E4-E1F1-DB85-B2BECA08AA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25765" y="120135"/>
            <a:ext cx="3598069" cy="7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29" name="Line 829"/>
          <p:cNvSpPr>
            <a:spLocks noChangeShapeType="1"/>
          </p:cNvSpPr>
          <p:nvPr/>
        </p:nvSpPr>
        <p:spPr bwMode="auto">
          <a:xfrm>
            <a:off x="144775" y="838200"/>
            <a:ext cx="11843210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540648" name="Rectangle 20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67126" y="6473827"/>
            <a:ext cx="2852579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531F4F6-67AC-4E70-9FDD-B4038FE54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F9E9C-7D9E-C506-55F2-398342FCD3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4" y="68707"/>
            <a:ext cx="1609825" cy="6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1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50378-6D8C-1365-2B1F-207029B2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9" y="4493722"/>
            <a:ext cx="12192000" cy="21719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73CBC-C741-EFA5-14D5-73AC9C583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defRPr/>
            </a:pPr>
            <a:fld id="{C246DBB5-1FC3-4A7F-A21A-11B4D61A50B2}" type="slidenum">
              <a:rPr lang="en-US">
                <a:solidFill>
                  <a:srgbClr val="000000"/>
                </a:solidFill>
                <a:latin typeface="Arial"/>
              </a:rPr>
              <a:pPr eaLnBrk="0" hangingPunct="0">
                <a:defRPr/>
              </a:pPr>
              <a:t>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924D43AD-67AF-95A9-6677-45F633A6D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04" y="1746628"/>
            <a:ext cx="10792327" cy="1077218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auto">
              <a:spcBef>
                <a:spcPts val="0"/>
              </a:spcBef>
            </a:pPr>
            <a:r>
              <a:rPr lang="en-GB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CCSDS can contribute to Cislunar PNT interoperability</a:t>
            </a:r>
            <a:endParaRPr lang="en-US" altLang="en-US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2D8D515D-F8E0-685C-0EDE-7FED769A0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205" y="2968200"/>
            <a:ext cx="521892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auto">
              <a:spcBef>
                <a:spcPts val="0"/>
              </a:spcBef>
            </a:pPr>
            <a:endParaRPr lang="en-US" altLang="en-US" dirty="0">
              <a:solidFill>
                <a:srgbClr val="000099"/>
              </a:solidFill>
            </a:endParaRPr>
          </a:p>
          <a:p>
            <a:pPr algn="ctr" fontAlgn="auto">
              <a:spcBef>
                <a:spcPts val="0"/>
              </a:spcBef>
            </a:pPr>
            <a:r>
              <a:rPr lang="en-US" altLang="en-US" dirty="0">
                <a:solidFill>
                  <a:srgbClr val="000099"/>
                </a:solidFill>
              </a:rPr>
              <a:t>Daniel Fischer, Ignacio Aguilar</a:t>
            </a:r>
          </a:p>
          <a:p>
            <a:pPr algn="ctr" fontAlgn="auto">
              <a:spcBef>
                <a:spcPts val="0"/>
              </a:spcBef>
            </a:pPr>
            <a:endParaRPr lang="en-US" altLang="en-US" dirty="0">
              <a:solidFill>
                <a:srgbClr val="000099"/>
              </a:solidFill>
            </a:endParaRPr>
          </a:p>
          <a:p>
            <a:pPr algn="ctr" fontAlgn="auto">
              <a:spcBef>
                <a:spcPts val="0"/>
              </a:spcBef>
            </a:pPr>
            <a:endParaRPr lang="en-US" altLang="en-US" sz="1100" u="sng" dirty="0">
              <a:solidFill>
                <a:srgbClr val="618FFD"/>
              </a:solidFill>
            </a:endParaRPr>
          </a:p>
          <a:p>
            <a:pPr algn="ctr" fontAlgn="auto">
              <a:spcBef>
                <a:spcPts val="0"/>
              </a:spcBef>
            </a:pPr>
            <a:r>
              <a:rPr lang="en-US" altLang="en-US" dirty="0">
                <a:solidFill>
                  <a:srgbClr val="000099"/>
                </a:solidFill>
              </a:rPr>
              <a:t>ICG-IOAG Cislunar PNT Workshop</a:t>
            </a:r>
          </a:p>
          <a:p>
            <a:pPr algn="ctr" fontAlgn="auto">
              <a:spcBef>
                <a:spcPts val="0"/>
              </a:spcBef>
            </a:pPr>
            <a:r>
              <a:rPr lang="en-US" altLang="en-US" dirty="0">
                <a:solidFill>
                  <a:srgbClr val="000099"/>
                </a:solidFill>
              </a:rPr>
              <a:t>13th February 2025</a:t>
            </a:r>
          </a:p>
          <a:p>
            <a:pPr algn="ctr" fontAlgn="auto">
              <a:spcBef>
                <a:spcPts val="0"/>
              </a:spcBef>
            </a:pPr>
            <a:endParaRPr lang="en-US" altLang="en-US" sz="1200" u="sng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6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9938-59D9-D0B7-5247-0070B8C6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CCSDS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A26BE-C6DC-03D5-E356-EF0A6A1E9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67" y="990600"/>
            <a:ext cx="9078078" cy="5135563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CCSDS = Consultative Committee for Space Data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CCSDS is an international standardisation committee tasked with developing and maintaining interoperable standards for space systems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</a:rPr>
              <a:t>11 Member Agencies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</a:rPr>
              <a:t>33 Observer Agencies, 139 Commercial Associates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</a:rPr>
              <a:t>Huge outreach </a:t>
            </a:r>
            <a:r>
              <a:rPr lang="en-GB" sz="23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GB" sz="2300" dirty="0">
                <a:solidFill>
                  <a:schemeClr val="tx2"/>
                </a:solidFill>
              </a:rPr>
              <a:t>&gt; 1000 missions are flying with CCSDS standards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</a:rPr>
              <a:t>CCSDS acts as ISO/TC20 (Aircraft and Space)/SC13 (Space Data and Transformation Systems) </a:t>
            </a:r>
            <a:r>
              <a:rPr lang="en-GB" sz="23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GB" sz="2300" u="sng" dirty="0">
                <a:solidFill>
                  <a:schemeClr val="tx2"/>
                </a:solidFill>
                <a:sym typeface="Wingdings" panose="05000000000000000000" pitchFamily="2" charset="2"/>
              </a:rPr>
              <a:t>All CCSDS standards are also ISO standards!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  <a:sym typeface="Wingdings" panose="05000000000000000000" pitchFamily="2" charset="2"/>
              </a:rPr>
              <a:t>Primary Focus of CCSDS standards: </a:t>
            </a:r>
            <a:r>
              <a:rPr lang="en-GB" sz="2300" u="sng" dirty="0">
                <a:solidFill>
                  <a:schemeClr val="tx2"/>
                </a:solidFill>
                <a:sym typeface="Wingdings" panose="05000000000000000000" pitchFamily="2" charset="2"/>
              </a:rPr>
              <a:t>Interoperability!, </a:t>
            </a:r>
            <a:r>
              <a:rPr lang="en-GB" sz="2300" dirty="0">
                <a:solidFill>
                  <a:schemeClr val="tx2"/>
                </a:solidFill>
                <a:sym typeface="Wingdings" panose="05000000000000000000" pitchFamily="2" charset="2"/>
              </a:rPr>
              <a:t>Secondary: Reducing cost and risk, boosting the industrial ecosystem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  <a:sym typeface="Wingdings" panose="05000000000000000000" pitchFamily="2" charset="2"/>
              </a:rPr>
              <a:t>CCSDS drives innovation (e.g., adoption novel technologies such as DTN, optical communication, CFDP, and others)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  <a:sym typeface="Wingdings" panose="05000000000000000000" pitchFamily="2" charset="2"/>
              </a:rPr>
              <a:t>CCSDS “implements” the operational requirements coming from the IOAG</a:t>
            </a:r>
            <a:endParaRPr lang="en-GB" sz="23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F90FD-135E-CF8C-F857-BCCD148DAA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86663E-65FD-42D4-C28D-4FA15ED82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75" y="3208833"/>
            <a:ext cx="1004647" cy="1005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7A50C0-AB15-6CC2-18B0-1EEA468A8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039" y="887283"/>
            <a:ext cx="1208914" cy="755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E4362B-6AAD-67EC-E986-BC7D15A5B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8039" y="1726637"/>
            <a:ext cx="1208915" cy="10180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91F2FB-3020-1806-5B42-3AF2F7AF2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8731" y="4801277"/>
            <a:ext cx="1216772" cy="10180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D90201-A986-6B09-83E5-B67C051D5E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6375" y="1209736"/>
            <a:ext cx="893669" cy="8936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55D76-BAA0-07AB-1D31-31CE55A452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1350" y="2231448"/>
            <a:ext cx="1079672" cy="8493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DBB3E5-DCFF-0691-6B49-C28255548E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7281" y="2828453"/>
            <a:ext cx="1079672" cy="9026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8DB850-A583-F43D-203A-B08855BFDD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4690" y="3814865"/>
            <a:ext cx="902629" cy="9026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ABE628-88B4-F4B3-7251-ABA6402661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6953" y="4342505"/>
            <a:ext cx="1213770" cy="7555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042B42-FB59-9D27-8190-57BD4C26B6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60034" y="5199724"/>
            <a:ext cx="1196158" cy="7555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4EC091-D078-286B-0C18-009408F557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37281" y="6091252"/>
            <a:ext cx="1177568" cy="5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4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A943E-B705-6462-5947-08B1FFEB7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CCSDS Technical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2F02E-3D32-4A44-1726-EC4BAC0AE6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C1F272-5AB9-F050-57FD-411A045EA47D}"/>
              </a:ext>
            </a:extLst>
          </p:cNvPr>
          <p:cNvGrpSpPr/>
          <p:nvPr/>
        </p:nvGrpSpPr>
        <p:grpSpPr>
          <a:xfrm>
            <a:off x="1952521" y="2206463"/>
            <a:ext cx="7794467" cy="2754522"/>
            <a:chOff x="648204" y="1970299"/>
            <a:chExt cx="7794467" cy="2754522"/>
          </a:xfrm>
        </p:grpSpPr>
        <p:cxnSp>
          <p:nvCxnSpPr>
            <p:cNvPr id="7" name="Straight Connector 452">
              <a:extLst>
                <a:ext uri="{FF2B5EF4-FFF2-40B4-BE49-F238E27FC236}">
                  <a16:creationId xmlns:a16="http://schemas.microsoft.com/office/drawing/2014/main" id="{14EF5455-96C9-B276-CFDE-22F08497C7EB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Straight Connector 452">
              <a:extLst>
                <a:ext uri="{FF2B5EF4-FFF2-40B4-BE49-F238E27FC236}">
                  <a16:creationId xmlns:a16="http://schemas.microsoft.com/office/drawing/2014/main" id="{9AF8FF6A-48DD-A0EF-A66A-936F79EE098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Straight Connector 520">
              <a:extLst>
                <a:ext uri="{FF2B5EF4-FFF2-40B4-BE49-F238E27FC236}">
                  <a16:creationId xmlns:a16="http://schemas.microsoft.com/office/drawing/2014/main" id="{39875AD0-1630-B72F-C69C-F5F1EE5CDB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Straight Connector 520">
              <a:extLst>
                <a:ext uri="{FF2B5EF4-FFF2-40B4-BE49-F238E27FC236}">
                  <a16:creationId xmlns:a16="http://schemas.microsoft.com/office/drawing/2014/main" id="{8719DC34-9722-2A68-9F5C-C1C6E9311D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" name="Freeform 492">
              <a:extLst>
                <a:ext uri="{FF2B5EF4-FFF2-40B4-BE49-F238E27FC236}">
                  <a16:creationId xmlns:a16="http://schemas.microsoft.com/office/drawing/2014/main" id="{8E9F7300-62E4-91DE-21B8-4D1E2B6FC3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492">
              <a:extLst>
                <a:ext uri="{FF2B5EF4-FFF2-40B4-BE49-F238E27FC236}">
                  <a16:creationId xmlns:a16="http://schemas.microsoft.com/office/drawing/2014/main" id="{7979D69C-3119-F318-6235-78531B2591F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492">
              <a:extLst>
                <a:ext uri="{FF2B5EF4-FFF2-40B4-BE49-F238E27FC236}">
                  <a16:creationId xmlns:a16="http://schemas.microsoft.com/office/drawing/2014/main" id="{AF946DD2-0982-52BE-1B82-2FF59468E7D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492">
              <a:extLst>
                <a:ext uri="{FF2B5EF4-FFF2-40B4-BE49-F238E27FC236}">
                  <a16:creationId xmlns:a16="http://schemas.microsoft.com/office/drawing/2014/main" id="{59ABAB62-9F95-CB4F-F83C-30F328AA59E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492">
              <a:extLst>
                <a:ext uri="{FF2B5EF4-FFF2-40B4-BE49-F238E27FC236}">
                  <a16:creationId xmlns:a16="http://schemas.microsoft.com/office/drawing/2014/main" id="{299FB8A3-0331-E1D7-C339-9D5B67B310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63">
              <a:extLst>
                <a:ext uri="{FF2B5EF4-FFF2-40B4-BE49-F238E27FC236}">
                  <a16:creationId xmlns:a16="http://schemas.microsoft.com/office/drawing/2014/main" id="{C73CAA92-35E9-B29A-569A-E9A4974999E9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492">
              <a:extLst>
                <a:ext uri="{FF2B5EF4-FFF2-40B4-BE49-F238E27FC236}">
                  <a16:creationId xmlns:a16="http://schemas.microsoft.com/office/drawing/2014/main" id="{9EA0F8EE-03F5-12E4-E5B6-3E356F345D9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639CB7-286B-2AC6-19E3-3C5FF089B2A3}"/>
              </a:ext>
            </a:extLst>
          </p:cNvPr>
          <p:cNvGrpSpPr/>
          <p:nvPr/>
        </p:nvGrpSpPr>
        <p:grpSpPr>
          <a:xfrm>
            <a:off x="1952521" y="2206463"/>
            <a:ext cx="7794467" cy="2754522"/>
            <a:chOff x="648204" y="1970299"/>
            <a:chExt cx="7794467" cy="2754522"/>
          </a:xfrm>
        </p:grpSpPr>
        <p:cxnSp>
          <p:nvCxnSpPr>
            <p:cNvPr id="19" name="Straight Connector 452">
              <a:extLst>
                <a:ext uri="{FF2B5EF4-FFF2-40B4-BE49-F238E27FC236}">
                  <a16:creationId xmlns:a16="http://schemas.microsoft.com/office/drawing/2014/main" id="{868DEB39-0075-2BDF-D2C9-2CFC1DC4D787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0" name="Straight Connector 452">
              <a:extLst>
                <a:ext uri="{FF2B5EF4-FFF2-40B4-BE49-F238E27FC236}">
                  <a16:creationId xmlns:a16="http://schemas.microsoft.com/office/drawing/2014/main" id="{868D0690-ECD4-562A-125B-45BDE457D23B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1" name="Straight Connector 520">
              <a:extLst>
                <a:ext uri="{FF2B5EF4-FFF2-40B4-BE49-F238E27FC236}">
                  <a16:creationId xmlns:a16="http://schemas.microsoft.com/office/drawing/2014/main" id="{35B24BC4-70B6-A2F5-2D17-023C3CB106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2" name="Straight Connector 520">
              <a:extLst>
                <a:ext uri="{FF2B5EF4-FFF2-40B4-BE49-F238E27FC236}">
                  <a16:creationId xmlns:a16="http://schemas.microsoft.com/office/drawing/2014/main" id="{872FBE1C-4448-E2F9-34CB-26258D142B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23" name="Freeform 492">
              <a:extLst>
                <a:ext uri="{FF2B5EF4-FFF2-40B4-BE49-F238E27FC236}">
                  <a16:creationId xmlns:a16="http://schemas.microsoft.com/office/drawing/2014/main" id="{26F11F68-2C5C-800E-E815-8085428812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4" name="Freeform 492">
              <a:extLst>
                <a:ext uri="{FF2B5EF4-FFF2-40B4-BE49-F238E27FC236}">
                  <a16:creationId xmlns:a16="http://schemas.microsoft.com/office/drawing/2014/main" id="{A732D3D3-89CD-0DD9-02D1-5403D9F8FC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492">
              <a:extLst>
                <a:ext uri="{FF2B5EF4-FFF2-40B4-BE49-F238E27FC236}">
                  <a16:creationId xmlns:a16="http://schemas.microsoft.com/office/drawing/2014/main" id="{A66D8B69-B753-440A-3D27-E9F26DECF1F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492">
              <a:extLst>
                <a:ext uri="{FF2B5EF4-FFF2-40B4-BE49-F238E27FC236}">
                  <a16:creationId xmlns:a16="http://schemas.microsoft.com/office/drawing/2014/main" id="{23065C43-4429-F087-7D88-F44B28828BB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492">
              <a:extLst>
                <a:ext uri="{FF2B5EF4-FFF2-40B4-BE49-F238E27FC236}">
                  <a16:creationId xmlns:a16="http://schemas.microsoft.com/office/drawing/2014/main" id="{6F7886D5-B5B4-C6AD-661D-5AC19BE061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110">
              <a:extLst>
                <a:ext uri="{FF2B5EF4-FFF2-40B4-BE49-F238E27FC236}">
                  <a16:creationId xmlns:a16="http://schemas.microsoft.com/office/drawing/2014/main" id="{51389BC5-EEA8-FE94-88D6-4FDD87F3AF17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492">
              <a:extLst>
                <a:ext uri="{FF2B5EF4-FFF2-40B4-BE49-F238E27FC236}">
                  <a16:creationId xmlns:a16="http://schemas.microsoft.com/office/drawing/2014/main" id="{E2F17EF2-63E8-21B2-31F4-5DF7BA2F212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0" name="Rounded Rectangle 234">
            <a:extLst>
              <a:ext uri="{FF2B5EF4-FFF2-40B4-BE49-F238E27FC236}">
                <a16:creationId xmlns:a16="http://schemas.microsoft.com/office/drawing/2014/main" id="{50C3B015-A157-5D2C-6CAD-7C69DE33A3D8}"/>
              </a:ext>
            </a:extLst>
          </p:cNvPr>
          <p:cNvSpPr/>
          <p:nvPr/>
        </p:nvSpPr>
        <p:spPr bwMode="auto">
          <a:xfrm>
            <a:off x="8563589" y="1913150"/>
            <a:ext cx="1386472" cy="4330838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Rounded Rectangle 236">
            <a:extLst>
              <a:ext uri="{FF2B5EF4-FFF2-40B4-BE49-F238E27FC236}">
                <a16:creationId xmlns:a16="http://schemas.microsoft.com/office/drawing/2014/main" id="{2DAC4642-2051-D7C4-E096-BBB7244F8836}"/>
              </a:ext>
            </a:extLst>
          </p:cNvPr>
          <p:cNvSpPr/>
          <p:nvPr/>
        </p:nvSpPr>
        <p:spPr bwMode="auto">
          <a:xfrm>
            <a:off x="8563589" y="5577583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Mission Ops 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Info Mgt Services</a:t>
            </a:r>
          </a:p>
        </p:txBody>
      </p:sp>
      <p:sp>
        <p:nvSpPr>
          <p:cNvPr id="32" name="Rounded Rectangle 212">
            <a:extLst>
              <a:ext uri="{FF2B5EF4-FFF2-40B4-BE49-F238E27FC236}">
                <a16:creationId xmlns:a16="http://schemas.microsoft.com/office/drawing/2014/main" id="{D0D43BC3-76E9-9676-F54F-B73B183A51F1}"/>
              </a:ext>
            </a:extLst>
          </p:cNvPr>
          <p:cNvSpPr/>
          <p:nvPr/>
        </p:nvSpPr>
        <p:spPr bwMode="auto">
          <a:xfrm>
            <a:off x="6873985" y="1926465"/>
            <a:ext cx="1386472" cy="4317522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Rounded Rectangle 214">
            <a:extLst>
              <a:ext uri="{FF2B5EF4-FFF2-40B4-BE49-F238E27FC236}">
                <a16:creationId xmlns:a16="http://schemas.microsoft.com/office/drawing/2014/main" id="{C33AAE2C-44AE-084F-6113-BC040570ED9E}"/>
              </a:ext>
            </a:extLst>
          </p:cNvPr>
          <p:cNvSpPr/>
          <p:nvPr/>
        </p:nvSpPr>
        <p:spPr bwMode="auto">
          <a:xfrm>
            <a:off x="6859550" y="5577583"/>
            <a:ext cx="1392255" cy="363985"/>
          </a:xfrm>
          <a:prstGeom prst="roundRect">
            <a:avLst>
              <a:gd name="adj" fmla="val 16667"/>
            </a:avLst>
          </a:prstGeom>
          <a:solidFill>
            <a:srgbClr val="FF33CC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Space Internetworking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</a:p>
        </p:txBody>
      </p:sp>
      <p:sp>
        <p:nvSpPr>
          <p:cNvPr id="34" name="Rounded Rectangle 132">
            <a:extLst>
              <a:ext uri="{FF2B5EF4-FFF2-40B4-BE49-F238E27FC236}">
                <a16:creationId xmlns:a16="http://schemas.microsoft.com/office/drawing/2014/main" id="{FEE50152-1485-9DA3-2B0C-E8A7E19C79B8}"/>
              </a:ext>
            </a:extLst>
          </p:cNvPr>
          <p:cNvSpPr/>
          <p:nvPr/>
        </p:nvSpPr>
        <p:spPr bwMode="auto">
          <a:xfrm>
            <a:off x="5202136" y="1926466"/>
            <a:ext cx="1386472" cy="4308644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Rounded Rectangle 208">
            <a:extLst>
              <a:ext uri="{FF2B5EF4-FFF2-40B4-BE49-F238E27FC236}">
                <a16:creationId xmlns:a16="http://schemas.microsoft.com/office/drawing/2014/main" id="{02FD4CFC-1817-738D-9BD1-5596AD7EDAD5}"/>
              </a:ext>
            </a:extLst>
          </p:cNvPr>
          <p:cNvSpPr/>
          <p:nvPr/>
        </p:nvSpPr>
        <p:spPr bwMode="auto">
          <a:xfrm>
            <a:off x="5202136" y="5577583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Cross Support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809DB1-81E5-5868-CA01-BA17458BDF6D}"/>
              </a:ext>
            </a:extLst>
          </p:cNvPr>
          <p:cNvGrpSpPr/>
          <p:nvPr/>
        </p:nvGrpSpPr>
        <p:grpSpPr>
          <a:xfrm>
            <a:off x="5414245" y="2871224"/>
            <a:ext cx="1678008" cy="1633054"/>
            <a:chOff x="4087184" y="2575861"/>
            <a:chExt cx="1678008" cy="163305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7" name="Rectangle 308">
              <a:extLst>
                <a:ext uri="{FF2B5EF4-FFF2-40B4-BE49-F238E27FC236}">
                  <a16:creationId xmlns:a16="http://schemas.microsoft.com/office/drawing/2014/main" id="{407556C1-CA86-7A83-621A-C7D0FE691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963" y="2586229"/>
              <a:ext cx="1655229" cy="318268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8" name="Rectangle 309">
              <a:extLst>
                <a:ext uri="{FF2B5EF4-FFF2-40B4-BE49-F238E27FC236}">
                  <a16:creationId xmlns:a16="http://schemas.microsoft.com/office/drawing/2014/main" id="{68095517-A862-CD79-97A6-A7DB5C91C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184" y="3853124"/>
              <a:ext cx="1662822" cy="297209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9" name="Rectangle 310">
              <a:extLst>
                <a:ext uri="{FF2B5EF4-FFF2-40B4-BE49-F238E27FC236}">
                  <a16:creationId xmlns:a16="http://schemas.microsoft.com/office/drawing/2014/main" id="{E2DBBAC2-5120-908B-F352-137096AEF2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72725">
              <a:off x="4243419" y="3238135"/>
              <a:ext cx="1549653" cy="274584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Rectangle 312">
              <a:extLst>
                <a:ext uri="{FF2B5EF4-FFF2-40B4-BE49-F238E27FC236}">
                  <a16:creationId xmlns:a16="http://schemas.microsoft.com/office/drawing/2014/main" id="{C33FF057-9F35-25C8-3D86-2443048587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36087" flipH="1">
              <a:off x="4195108" y="3253303"/>
              <a:ext cx="1633054" cy="278170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631700-5AED-F392-2165-891533CCEE8E}"/>
              </a:ext>
            </a:extLst>
          </p:cNvPr>
          <p:cNvGrpSpPr/>
          <p:nvPr/>
        </p:nvGrpSpPr>
        <p:grpSpPr>
          <a:xfrm>
            <a:off x="5448338" y="2938739"/>
            <a:ext cx="1676215" cy="1449943"/>
            <a:chOff x="4111753" y="2643376"/>
            <a:chExt cx="1676215" cy="1449943"/>
          </a:xfrm>
        </p:grpSpPr>
        <p:sp>
          <p:nvSpPr>
            <p:cNvPr id="42" name="Rectangle 430">
              <a:extLst>
                <a:ext uri="{FF2B5EF4-FFF2-40B4-BE49-F238E27FC236}">
                  <a16:creationId xmlns:a16="http://schemas.microsoft.com/office/drawing/2014/main" id="{C628A596-6C2B-BA89-74B9-3D58CD404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722" y="3901922"/>
              <a:ext cx="1636246" cy="191397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Rectangle 431">
              <a:extLst>
                <a:ext uri="{FF2B5EF4-FFF2-40B4-BE49-F238E27FC236}">
                  <a16:creationId xmlns:a16="http://schemas.microsoft.com/office/drawing/2014/main" id="{2CF5DA68-4023-761C-E8E1-9A2C0C016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332" y="2643376"/>
              <a:ext cx="1636247" cy="216040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432">
              <a:extLst>
                <a:ext uri="{FF2B5EF4-FFF2-40B4-BE49-F238E27FC236}">
                  <a16:creationId xmlns:a16="http://schemas.microsoft.com/office/drawing/2014/main" id="{8AC16A99-6454-0242-16B8-F5A77BA2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155" y="2663946"/>
              <a:ext cx="1647636" cy="1421228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63 h 1662112"/>
                <a:gd name="T8" fmla="*/ 2062161 w 2066925"/>
                <a:gd name="T9" fmla="*/ 1447801 h 1662112"/>
                <a:gd name="T10" fmla="*/ 2066924 w 2066925"/>
                <a:gd name="T11" fmla="*/ 1657351 h 1662112"/>
                <a:gd name="T12" fmla="*/ 1552574 w 2066925"/>
                <a:gd name="T13" fmla="*/ 1662113 h 1662112"/>
                <a:gd name="T14" fmla="*/ 1428749 w 2066925"/>
                <a:gd name="T15" fmla="*/ 1452563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6925" h="1662112">
                  <a:moveTo>
                    <a:pt x="0" y="0"/>
                  </a:moveTo>
                  <a:lnTo>
                    <a:pt x="647700" y="4762"/>
                  </a:lnTo>
                  <a:lnTo>
                    <a:pt x="823912" y="233362"/>
                  </a:lnTo>
                  <a:lnTo>
                    <a:pt x="1690687" y="1452562"/>
                  </a:lnTo>
                  <a:lnTo>
                    <a:pt x="2062162" y="1447800"/>
                  </a:lnTo>
                  <a:lnTo>
                    <a:pt x="2066925" y="1657350"/>
                  </a:lnTo>
                  <a:lnTo>
                    <a:pt x="1552575" y="1662112"/>
                  </a:lnTo>
                  <a:lnTo>
                    <a:pt x="1428750" y="1452562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433">
              <a:extLst>
                <a:ext uri="{FF2B5EF4-FFF2-40B4-BE49-F238E27FC236}">
                  <a16:creationId xmlns:a16="http://schemas.microsoft.com/office/drawing/2014/main" id="{57C71099-01C0-EDFD-14D7-0ED55D0BB5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1753" y="2658145"/>
              <a:ext cx="1643839" cy="1410670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76 h 1662112"/>
                <a:gd name="T8" fmla="*/ 2062161 w 2066925"/>
                <a:gd name="T9" fmla="*/ 1447814 h 1662112"/>
                <a:gd name="T10" fmla="*/ 2066924 w 2066925"/>
                <a:gd name="T11" fmla="*/ 1657364 h 1662112"/>
                <a:gd name="T12" fmla="*/ 1552574 w 2066925"/>
                <a:gd name="T13" fmla="*/ 1662126 h 1662112"/>
                <a:gd name="T14" fmla="*/ 1428749 w 2066925"/>
                <a:gd name="T15" fmla="*/ 1452576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  <a:gd name="connsiteX0" fmla="*/ 0 w 2066925"/>
                <a:gd name="connsiteY0" fmla="*/ 0 h 1662112"/>
                <a:gd name="connsiteX1" fmla="*/ 647700 w 2066925"/>
                <a:gd name="connsiteY1" fmla="*/ 476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71707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559593 w 2066925"/>
                <a:gd name="connsiteY6" fmla="*/ 223837 h 1662112"/>
                <a:gd name="connsiteX7" fmla="*/ 9525 w 2066925"/>
                <a:gd name="connsiteY7" fmla="*/ 228600 h 1662112"/>
                <a:gd name="connsiteX8" fmla="*/ 0 w 2066925"/>
                <a:gd name="connsiteY8" fmla="*/ 0 h 1662112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576473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612321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57351"/>
                <a:gd name="connsiteX1" fmla="*/ 713419 w 2066925"/>
                <a:gd name="connsiteY1" fmla="*/ 15902 h 1657351"/>
                <a:gd name="connsiteX2" fmla="*/ 1732507 w 2066925"/>
                <a:gd name="connsiteY2" fmla="*/ 1452562 h 1657351"/>
                <a:gd name="connsiteX3" fmla="*/ 2062162 w 2066925"/>
                <a:gd name="connsiteY3" fmla="*/ 1447800 h 1657351"/>
                <a:gd name="connsiteX4" fmla="*/ 2066925 w 2066925"/>
                <a:gd name="connsiteY4" fmla="*/ 1657350 h 1657351"/>
                <a:gd name="connsiteX5" fmla="*/ 1612717 w 2066925"/>
                <a:gd name="connsiteY5" fmla="*/ 1635839 h 1657351"/>
                <a:gd name="connsiteX6" fmla="*/ 559593 w 2066925"/>
                <a:gd name="connsiteY6" fmla="*/ 223837 h 1657351"/>
                <a:gd name="connsiteX7" fmla="*/ 9525 w 2066925"/>
                <a:gd name="connsiteY7" fmla="*/ 228600 h 1657351"/>
                <a:gd name="connsiteX8" fmla="*/ 0 w 2066925"/>
                <a:gd name="connsiteY8" fmla="*/ 0 h 1657351"/>
                <a:gd name="connsiteX0" fmla="*/ 0 w 2066925"/>
                <a:gd name="connsiteY0" fmla="*/ 0 h 1657350"/>
                <a:gd name="connsiteX1" fmla="*/ 713419 w 2066925"/>
                <a:gd name="connsiteY1" fmla="*/ 15902 h 1657350"/>
                <a:gd name="connsiteX2" fmla="*/ 1732507 w 2066925"/>
                <a:gd name="connsiteY2" fmla="*/ 1452562 h 1657350"/>
                <a:gd name="connsiteX3" fmla="*/ 2062162 w 2066925"/>
                <a:gd name="connsiteY3" fmla="*/ 1447800 h 1657350"/>
                <a:gd name="connsiteX4" fmla="*/ 2066925 w 2066925"/>
                <a:gd name="connsiteY4" fmla="*/ 1657350 h 1657350"/>
                <a:gd name="connsiteX5" fmla="*/ 1612717 w 2066925"/>
                <a:gd name="connsiteY5" fmla="*/ 1649763 h 1657350"/>
                <a:gd name="connsiteX6" fmla="*/ 559593 w 2066925"/>
                <a:gd name="connsiteY6" fmla="*/ 223837 h 1657350"/>
                <a:gd name="connsiteX7" fmla="*/ 9525 w 2066925"/>
                <a:gd name="connsiteY7" fmla="*/ 228600 h 1657350"/>
                <a:gd name="connsiteX8" fmla="*/ 0 w 2066925"/>
                <a:gd name="connsiteY8" fmla="*/ 0 h 1657350"/>
                <a:gd name="connsiteX0" fmla="*/ 0 w 2062162"/>
                <a:gd name="connsiteY0" fmla="*/ 0 h 1649764"/>
                <a:gd name="connsiteX1" fmla="*/ 713419 w 2062162"/>
                <a:gd name="connsiteY1" fmla="*/ 15902 h 1649764"/>
                <a:gd name="connsiteX2" fmla="*/ 1732507 w 2062162"/>
                <a:gd name="connsiteY2" fmla="*/ 1452562 h 1649764"/>
                <a:gd name="connsiteX3" fmla="*/ 2062162 w 2062162"/>
                <a:gd name="connsiteY3" fmla="*/ 1447800 h 1649764"/>
                <a:gd name="connsiteX4" fmla="*/ 2060950 w 2062162"/>
                <a:gd name="connsiteY4" fmla="*/ 1637856 h 1649764"/>
                <a:gd name="connsiteX5" fmla="*/ 1612717 w 2062162"/>
                <a:gd name="connsiteY5" fmla="*/ 1649763 h 1649764"/>
                <a:gd name="connsiteX6" fmla="*/ 559593 w 2062162"/>
                <a:gd name="connsiteY6" fmla="*/ 223837 h 1649764"/>
                <a:gd name="connsiteX7" fmla="*/ 9525 w 2062162"/>
                <a:gd name="connsiteY7" fmla="*/ 228600 h 1649764"/>
                <a:gd name="connsiteX8" fmla="*/ 0 w 2062162"/>
                <a:gd name="connsiteY8" fmla="*/ 0 h 1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162" h="1649764">
                  <a:moveTo>
                    <a:pt x="0" y="0"/>
                  </a:moveTo>
                  <a:lnTo>
                    <a:pt x="713419" y="15902"/>
                  </a:lnTo>
                  <a:lnTo>
                    <a:pt x="1732507" y="1452562"/>
                  </a:lnTo>
                  <a:lnTo>
                    <a:pt x="2062162" y="1447800"/>
                  </a:lnTo>
                  <a:lnTo>
                    <a:pt x="2060950" y="1637856"/>
                  </a:lnTo>
                  <a:lnTo>
                    <a:pt x="1612717" y="1649763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46" name="Rounded Rectangle 178">
            <a:extLst>
              <a:ext uri="{FF2B5EF4-FFF2-40B4-BE49-F238E27FC236}">
                <a16:creationId xmlns:a16="http://schemas.microsoft.com/office/drawing/2014/main" id="{EBEC4ECC-E761-C13D-23FD-20BC5058EB7E}"/>
              </a:ext>
            </a:extLst>
          </p:cNvPr>
          <p:cNvSpPr/>
          <p:nvPr/>
        </p:nvSpPr>
        <p:spPr bwMode="auto">
          <a:xfrm>
            <a:off x="3521410" y="1935344"/>
            <a:ext cx="1386472" cy="4308644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7" name="Group 417">
            <a:extLst>
              <a:ext uri="{FF2B5EF4-FFF2-40B4-BE49-F238E27FC236}">
                <a16:creationId xmlns:a16="http://schemas.microsoft.com/office/drawing/2014/main" id="{2A1AB490-238E-AF5D-4F3D-D2C5DA0C0CAA}"/>
              </a:ext>
            </a:extLst>
          </p:cNvPr>
          <p:cNvGrpSpPr>
            <a:grpSpLocks/>
          </p:cNvGrpSpPr>
          <p:nvPr/>
        </p:nvGrpSpPr>
        <p:grpSpPr bwMode="auto">
          <a:xfrm>
            <a:off x="3001640" y="2185573"/>
            <a:ext cx="2150350" cy="2930368"/>
            <a:chOff x="1423988" y="1019175"/>
            <a:chExt cx="2167767" cy="34270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8" name="Freeform 384">
              <a:extLst>
                <a:ext uri="{FF2B5EF4-FFF2-40B4-BE49-F238E27FC236}">
                  <a16:creationId xmlns:a16="http://schemas.microsoft.com/office/drawing/2014/main" id="{BBF28D94-2B02-092B-2380-1F97EBD99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1019175"/>
              <a:ext cx="1300991" cy="1014412"/>
            </a:xfrm>
            <a:custGeom>
              <a:avLst/>
              <a:gdLst>
                <a:gd name="T0" fmla="*/ 0 w 1300991"/>
                <a:gd name="T1" fmla="*/ 0 h 1014412"/>
                <a:gd name="T2" fmla="*/ 4763 w 1300991"/>
                <a:gd name="T3" fmla="*/ 223838 h 1014412"/>
                <a:gd name="T4" fmla="*/ 795337 w 1300991"/>
                <a:gd name="T5" fmla="*/ 228600 h 1014412"/>
                <a:gd name="T6" fmla="*/ 1195388 w 1300991"/>
                <a:gd name="T7" fmla="*/ 1014412 h 1014412"/>
                <a:gd name="T8" fmla="*/ 1300163 w 1300991"/>
                <a:gd name="T9" fmla="*/ 776288 h 1014412"/>
                <a:gd name="T10" fmla="*/ 914400 w 1300991"/>
                <a:gd name="T11" fmla="*/ 4763 h 1014412"/>
                <a:gd name="T12" fmla="*/ 0 w 1300991"/>
                <a:gd name="T13" fmla="*/ 0 h 1014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0991"/>
                <a:gd name="T22" fmla="*/ 0 h 1014412"/>
                <a:gd name="T23" fmla="*/ 1300991 w 1300991"/>
                <a:gd name="T24" fmla="*/ 1014412 h 1014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0991" h="1014412">
                  <a:moveTo>
                    <a:pt x="0" y="0"/>
                  </a:moveTo>
                  <a:lnTo>
                    <a:pt x="4763" y="223838"/>
                  </a:lnTo>
                  <a:lnTo>
                    <a:pt x="795337" y="228600"/>
                  </a:lnTo>
                  <a:lnTo>
                    <a:pt x="1195388" y="1014412"/>
                  </a:lnTo>
                  <a:cubicBezTo>
                    <a:pt x="1300991" y="841608"/>
                    <a:pt x="1300163" y="848027"/>
                    <a:pt x="1300163" y="776288"/>
                  </a:cubicBezTo>
                  <a:lnTo>
                    <a:pt x="91440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389">
              <a:extLst>
                <a:ext uri="{FF2B5EF4-FFF2-40B4-BE49-F238E27FC236}">
                  <a16:creationId xmlns:a16="http://schemas.microsoft.com/office/drawing/2014/main" id="{B57C8DAA-56DC-E285-4C5A-70EC31F69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7" y="1609724"/>
              <a:ext cx="940628" cy="466724"/>
            </a:xfrm>
            <a:custGeom>
              <a:avLst/>
              <a:gdLst>
                <a:gd name="T0" fmla="*/ 106362 w 940628"/>
                <a:gd name="T1" fmla="*/ 0 h 466724"/>
                <a:gd name="T2" fmla="*/ 1587 w 940628"/>
                <a:gd name="T3" fmla="*/ 223838 h 466724"/>
                <a:gd name="T4" fmla="*/ 511175 w 940628"/>
                <a:gd name="T5" fmla="*/ 228600 h 466724"/>
                <a:gd name="T6" fmla="*/ 906462 w 940628"/>
                <a:gd name="T7" fmla="*/ 466724 h 466724"/>
                <a:gd name="T8" fmla="*/ 939800 w 940628"/>
                <a:gd name="T9" fmla="*/ 242888 h 466724"/>
                <a:gd name="T10" fmla="*/ 554037 w 940628"/>
                <a:gd name="T11" fmla="*/ 4763 h 466724"/>
                <a:gd name="T12" fmla="*/ 106362 w 940628"/>
                <a:gd name="T13" fmla="*/ 0 h 466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0628"/>
                <a:gd name="T22" fmla="*/ 0 h 466724"/>
                <a:gd name="T23" fmla="*/ 940628 w 940628"/>
                <a:gd name="T24" fmla="*/ 466724 h 4667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0628" h="466724">
                  <a:moveTo>
                    <a:pt x="106362" y="0"/>
                  </a:moveTo>
                  <a:cubicBezTo>
                    <a:pt x="107949" y="74613"/>
                    <a:pt x="0" y="149225"/>
                    <a:pt x="1587" y="223838"/>
                  </a:cubicBezTo>
                  <a:lnTo>
                    <a:pt x="511175" y="228600"/>
                  </a:lnTo>
                  <a:lnTo>
                    <a:pt x="906462" y="466724"/>
                  </a:lnTo>
                  <a:cubicBezTo>
                    <a:pt x="940628" y="265345"/>
                    <a:pt x="939800" y="314627"/>
                    <a:pt x="939800" y="242888"/>
                  </a:cubicBezTo>
                  <a:lnTo>
                    <a:pt x="554037" y="4763"/>
                  </a:lnTo>
                  <a:lnTo>
                    <a:pt x="106362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390">
              <a:extLst>
                <a:ext uri="{FF2B5EF4-FFF2-40B4-BE49-F238E27FC236}">
                  <a16:creationId xmlns:a16="http://schemas.microsoft.com/office/drawing/2014/main" id="{2C9DCDFF-3897-711D-D651-E5D461C4330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27303" y="1933574"/>
              <a:ext cx="1016000" cy="623886"/>
            </a:xfrm>
            <a:custGeom>
              <a:avLst/>
              <a:gdLst>
                <a:gd name="T0" fmla="*/ 25399 w 1016000"/>
                <a:gd name="T1" fmla="*/ 9525 h 623886"/>
                <a:gd name="T2" fmla="*/ 1587 w 1016000"/>
                <a:gd name="T3" fmla="*/ 219075 h 623886"/>
                <a:gd name="T4" fmla="*/ 511175 w 1016000"/>
                <a:gd name="T5" fmla="*/ 223837 h 623886"/>
                <a:gd name="T6" fmla="*/ 977900 w 1016000"/>
                <a:gd name="T7" fmla="*/ 623886 h 623886"/>
                <a:gd name="T8" fmla="*/ 1016000 w 1016000"/>
                <a:gd name="T9" fmla="*/ 371475 h 623886"/>
                <a:gd name="T10" fmla="*/ 554037 w 1016000"/>
                <a:gd name="T11" fmla="*/ 0 h 623886"/>
                <a:gd name="T12" fmla="*/ 25399 w 1016000"/>
                <a:gd name="T13" fmla="*/ 9525 h 62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000"/>
                <a:gd name="T22" fmla="*/ 0 h 623886"/>
                <a:gd name="T23" fmla="*/ 1016000 w 1016000"/>
                <a:gd name="T24" fmla="*/ 623886 h 6238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000" h="623886">
                  <a:moveTo>
                    <a:pt x="25399" y="9525"/>
                  </a:moveTo>
                  <a:cubicBezTo>
                    <a:pt x="26986" y="84138"/>
                    <a:pt x="0" y="144462"/>
                    <a:pt x="1587" y="219075"/>
                  </a:cubicBezTo>
                  <a:lnTo>
                    <a:pt x="511175" y="223837"/>
                  </a:lnTo>
                  <a:lnTo>
                    <a:pt x="977900" y="623886"/>
                  </a:lnTo>
                  <a:cubicBezTo>
                    <a:pt x="1012066" y="422507"/>
                    <a:pt x="1016000" y="443214"/>
                    <a:pt x="1016000" y="371475"/>
                  </a:cubicBezTo>
                  <a:lnTo>
                    <a:pt x="554037" y="0"/>
                  </a:lnTo>
                  <a:lnTo>
                    <a:pt x="25399" y="95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11">
              <a:extLst>
                <a:ext uri="{FF2B5EF4-FFF2-40B4-BE49-F238E27FC236}">
                  <a16:creationId xmlns:a16="http://schemas.microsoft.com/office/drawing/2014/main" id="{45365838-F4A9-A741-9A2B-60FA07EF4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88" y="2952749"/>
              <a:ext cx="2082042" cy="581024"/>
            </a:xfrm>
            <a:custGeom>
              <a:avLst/>
              <a:gdLst>
                <a:gd name="T0" fmla="*/ 0 w 2082042"/>
                <a:gd name="T1" fmla="*/ 0 h 581024"/>
                <a:gd name="T2" fmla="*/ 9526 w 2082042"/>
                <a:gd name="T3" fmla="*/ 223838 h 581024"/>
                <a:gd name="T4" fmla="*/ 1033464 w 2082042"/>
                <a:gd name="T5" fmla="*/ 228600 h 581024"/>
                <a:gd name="T6" fmla="*/ 2047876 w 2082042"/>
                <a:gd name="T7" fmla="*/ 581024 h 581024"/>
                <a:gd name="T8" fmla="*/ 2071689 w 2082042"/>
                <a:gd name="T9" fmla="*/ 333376 h 581024"/>
                <a:gd name="T10" fmla="*/ 1076326 w 2082042"/>
                <a:gd name="T11" fmla="*/ 4763 h 581024"/>
                <a:gd name="T12" fmla="*/ 0 w 2082042"/>
                <a:gd name="T13" fmla="*/ 0 h 58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581024"/>
                <a:gd name="T23" fmla="*/ 2082042 w 2082042"/>
                <a:gd name="T24" fmla="*/ 581024 h 58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581024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581024"/>
                  </a:lnTo>
                  <a:cubicBezTo>
                    <a:pt x="2082042" y="379645"/>
                    <a:pt x="2071689" y="405115"/>
                    <a:pt x="2071689" y="333376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15">
              <a:extLst>
                <a:ext uri="{FF2B5EF4-FFF2-40B4-BE49-F238E27FC236}">
                  <a16:creationId xmlns:a16="http://schemas.microsoft.com/office/drawing/2014/main" id="{92F549DA-903F-3D4C-C832-965D1762CD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00188" y="3295650"/>
              <a:ext cx="2082042" cy="681037"/>
            </a:xfrm>
            <a:custGeom>
              <a:avLst/>
              <a:gdLst>
                <a:gd name="T0" fmla="*/ 0 w 2082042"/>
                <a:gd name="T1" fmla="*/ 0 h 681036"/>
                <a:gd name="T2" fmla="*/ 9526 w 2082042"/>
                <a:gd name="T3" fmla="*/ 223838 h 681036"/>
                <a:gd name="T4" fmla="*/ 1033464 w 2082042"/>
                <a:gd name="T5" fmla="*/ 228600 h 681036"/>
                <a:gd name="T6" fmla="*/ 2047876 w 2082042"/>
                <a:gd name="T7" fmla="*/ 681036 h 681036"/>
                <a:gd name="T8" fmla="*/ 2071689 w 2082042"/>
                <a:gd name="T9" fmla="*/ 438151 h 681036"/>
                <a:gd name="T10" fmla="*/ 1076326 w 2082042"/>
                <a:gd name="T11" fmla="*/ 4763 h 681036"/>
                <a:gd name="T12" fmla="*/ 0 w 2082042"/>
                <a:gd name="T13" fmla="*/ 0 h 6810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681036"/>
                <a:gd name="T23" fmla="*/ 2082042 w 2082042"/>
                <a:gd name="T24" fmla="*/ 681036 h 6810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6810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681036"/>
                  </a:lnTo>
                  <a:cubicBezTo>
                    <a:pt x="2082042" y="479657"/>
                    <a:pt x="2071689" y="509890"/>
                    <a:pt x="2071689" y="438151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3" name="Freeform 416">
              <a:extLst>
                <a:ext uri="{FF2B5EF4-FFF2-40B4-BE49-F238E27FC236}">
                  <a16:creationId xmlns:a16="http://schemas.microsoft.com/office/drawing/2014/main" id="{F23F8346-4E7C-657D-E92F-A4DD95077E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79083" y="3376609"/>
              <a:ext cx="1412672" cy="1069598"/>
            </a:xfrm>
            <a:custGeom>
              <a:avLst/>
              <a:gdLst>
                <a:gd name="T0" fmla="*/ 0 w 1805817"/>
                <a:gd name="T1" fmla="*/ 0 h 1176336"/>
                <a:gd name="T2" fmla="*/ 9526 w 1805817"/>
                <a:gd name="T3" fmla="*/ 223838 h 1176336"/>
                <a:gd name="T4" fmla="*/ 928689 w 1805817"/>
                <a:gd name="T5" fmla="*/ 223837 h 1176336"/>
                <a:gd name="T6" fmla="*/ 866775 w 1805817"/>
                <a:gd name="T7" fmla="*/ 223835 h 1176336"/>
                <a:gd name="T8" fmla="*/ 1771651 w 1805817"/>
                <a:gd name="T9" fmla="*/ 1176336 h 1176336"/>
                <a:gd name="T10" fmla="*/ 1771651 w 1805817"/>
                <a:gd name="T11" fmla="*/ 862013 h 1176336"/>
                <a:gd name="T12" fmla="*/ 971551 w 1805817"/>
                <a:gd name="T13" fmla="*/ 0 h 1176336"/>
                <a:gd name="T14" fmla="*/ 0 w 1805817"/>
                <a:gd name="T15" fmla="*/ 0 h 1176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5817"/>
                <a:gd name="T25" fmla="*/ 0 h 1176336"/>
                <a:gd name="T26" fmla="*/ 1805817 w 1805817"/>
                <a:gd name="T27" fmla="*/ 1176336 h 1176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5817" h="11763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928689" y="223837"/>
                  </a:lnTo>
                  <a:lnTo>
                    <a:pt x="866775" y="223835"/>
                  </a:lnTo>
                  <a:lnTo>
                    <a:pt x="1771651" y="1176336"/>
                  </a:lnTo>
                  <a:cubicBezTo>
                    <a:pt x="1805817" y="974957"/>
                    <a:pt x="1771651" y="933752"/>
                    <a:pt x="1771651" y="862013"/>
                  </a:cubicBezTo>
                  <a:lnTo>
                    <a:pt x="971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54" name="Rounded Rectangle 187">
            <a:extLst>
              <a:ext uri="{FF2B5EF4-FFF2-40B4-BE49-F238E27FC236}">
                <a16:creationId xmlns:a16="http://schemas.microsoft.com/office/drawing/2014/main" id="{3755D508-B2A0-E8EE-77D2-F10A16FACED9}"/>
              </a:ext>
            </a:extLst>
          </p:cNvPr>
          <p:cNvSpPr/>
          <p:nvPr/>
        </p:nvSpPr>
        <p:spPr bwMode="auto">
          <a:xfrm>
            <a:off x="3521410" y="5577583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Space Link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</a:p>
        </p:txBody>
      </p:sp>
      <p:sp>
        <p:nvSpPr>
          <p:cNvPr id="55" name="Rounded Rectangle 167">
            <a:extLst>
              <a:ext uri="{FF2B5EF4-FFF2-40B4-BE49-F238E27FC236}">
                <a16:creationId xmlns:a16="http://schemas.microsoft.com/office/drawing/2014/main" id="{E832FE3B-6FE5-4ED7-A84D-DCF96C18D505}"/>
              </a:ext>
            </a:extLst>
          </p:cNvPr>
          <p:cNvSpPr/>
          <p:nvPr/>
        </p:nvSpPr>
        <p:spPr bwMode="auto">
          <a:xfrm>
            <a:off x="1836244" y="1930907"/>
            <a:ext cx="1386472" cy="4313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5EE5FE4-CC13-98A1-5FB3-B3332DDA552A}"/>
              </a:ext>
            </a:extLst>
          </p:cNvPr>
          <p:cNvGrpSpPr/>
          <p:nvPr/>
        </p:nvGrpSpPr>
        <p:grpSpPr>
          <a:xfrm>
            <a:off x="5171095" y="2195191"/>
            <a:ext cx="4243526" cy="2858608"/>
            <a:chOff x="3844034" y="1899828"/>
            <a:chExt cx="4243526" cy="285860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9327C00-D3C9-6DCB-AA1D-369F7A2C1B3A}"/>
                </a:ext>
              </a:extLst>
            </p:cNvPr>
            <p:cNvSpPr/>
            <p:nvPr/>
          </p:nvSpPr>
          <p:spPr bwMode="auto">
            <a:xfrm>
              <a:off x="3844034" y="1899828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One Organization’s Assets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5E4E8BB-39C1-0AE5-A1C6-510B5994CA16}"/>
                </a:ext>
              </a:extLst>
            </p:cNvPr>
            <p:cNvSpPr/>
            <p:nvPr/>
          </p:nvSpPr>
          <p:spPr bwMode="auto">
            <a:xfrm>
              <a:off x="3932811" y="4536495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Another Organization’s Assets</a:t>
              </a:r>
            </a:p>
          </p:txBody>
        </p:sp>
      </p:grpSp>
      <p:sp>
        <p:nvSpPr>
          <p:cNvPr id="59" name="Rounded Rectangle 169">
            <a:extLst>
              <a:ext uri="{FF2B5EF4-FFF2-40B4-BE49-F238E27FC236}">
                <a16:creationId xmlns:a16="http://schemas.microsoft.com/office/drawing/2014/main" id="{3F1BBE2C-F348-A87F-D621-DB79C54E1F0A}"/>
              </a:ext>
            </a:extLst>
          </p:cNvPr>
          <p:cNvSpPr/>
          <p:nvPr/>
        </p:nvSpPr>
        <p:spPr bwMode="auto">
          <a:xfrm>
            <a:off x="1836244" y="5577583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3D86FD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Spacecraft Onboard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Interface Services</a:t>
            </a:r>
          </a:p>
        </p:txBody>
      </p:sp>
      <p:grpSp>
        <p:nvGrpSpPr>
          <p:cNvPr id="60" name="Group 376">
            <a:extLst>
              <a:ext uri="{FF2B5EF4-FFF2-40B4-BE49-F238E27FC236}">
                <a16:creationId xmlns:a16="http://schemas.microsoft.com/office/drawing/2014/main" id="{9893DFCA-E0F3-176C-8617-781ABABFE984}"/>
              </a:ext>
            </a:extLst>
          </p:cNvPr>
          <p:cNvGrpSpPr>
            <a:grpSpLocks/>
          </p:cNvGrpSpPr>
          <p:nvPr/>
        </p:nvGrpSpPr>
        <p:grpSpPr bwMode="auto">
          <a:xfrm>
            <a:off x="1976839" y="3183878"/>
            <a:ext cx="1937834" cy="1543286"/>
            <a:chOff x="457200" y="2195342"/>
            <a:chExt cx="1955006" cy="18057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F8D8618-4CB1-D433-D8AA-94C6F0B16517}"/>
                </a:ext>
              </a:extLst>
            </p:cNvPr>
            <p:cNvSpPr/>
            <p:nvPr/>
          </p:nvSpPr>
          <p:spPr bwMode="auto">
            <a:xfrm>
              <a:off x="1177352" y="2345532"/>
              <a:ext cx="1234854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3D84643-1FEB-D34F-E690-EC09DFA734E1}"/>
                </a:ext>
              </a:extLst>
            </p:cNvPr>
            <p:cNvSpPr/>
            <p:nvPr/>
          </p:nvSpPr>
          <p:spPr bwMode="auto">
            <a:xfrm>
              <a:off x="457200" y="2952251"/>
              <a:ext cx="955581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755D432-266F-A42A-FDDC-8E90E684ED3B}"/>
                </a:ext>
              </a:extLst>
            </p:cNvPr>
            <p:cNvSpPr/>
            <p:nvPr/>
          </p:nvSpPr>
          <p:spPr bwMode="auto">
            <a:xfrm>
              <a:off x="609661" y="3772363"/>
              <a:ext cx="956870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7B816DF-F02C-50F8-66BD-3699ADBC305E}"/>
                </a:ext>
              </a:extLst>
            </p:cNvPr>
            <p:cNvSpPr/>
            <p:nvPr/>
          </p:nvSpPr>
          <p:spPr bwMode="auto">
            <a:xfrm rot="1532171">
              <a:off x="619139" y="2195342"/>
              <a:ext cx="660713" cy="23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5" name="Rectangle 418">
            <a:extLst>
              <a:ext uri="{FF2B5EF4-FFF2-40B4-BE49-F238E27FC236}">
                <a16:creationId xmlns:a16="http://schemas.microsoft.com/office/drawing/2014/main" id="{023DFD85-FA1D-548E-9D3F-8EB8163492A4}"/>
              </a:ext>
            </a:extLst>
          </p:cNvPr>
          <p:cNvSpPr>
            <a:spLocks noChangeArrowheads="1"/>
          </p:cNvSpPr>
          <p:nvPr/>
        </p:nvSpPr>
        <p:spPr bwMode="auto">
          <a:xfrm rot="1717673">
            <a:off x="2817500" y="3017389"/>
            <a:ext cx="1308155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6" name="Rectangle 419">
            <a:extLst>
              <a:ext uri="{FF2B5EF4-FFF2-40B4-BE49-F238E27FC236}">
                <a16:creationId xmlns:a16="http://schemas.microsoft.com/office/drawing/2014/main" id="{9EBCBD60-B477-082A-EB50-A8B4DD3ABC36}"/>
              </a:ext>
            </a:extLst>
          </p:cNvPr>
          <p:cNvSpPr>
            <a:spLocks noChangeArrowheads="1"/>
          </p:cNvSpPr>
          <p:nvPr/>
        </p:nvSpPr>
        <p:spPr bwMode="auto">
          <a:xfrm rot="19983654">
            <a:off x="2896169" y="3534213"/>
            <a:ext cx="1306582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7" name="Rectangle 377">
            <a:extLst>
              <a:ext uri="{FF2B5EF4-FFF2-40B4-BE49-F238E27FC236}">
                <a16:creationId xmlns:a16="http://schemas.microsoft.com/office/drawing/2014/main" id="{863DCCF5-9E81-DF09-F3CD-AA309C605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801" y="2674248"/>
            <a:ext cx="1308156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68" name="Group 410">
            <a:extLst>
              <a:ext uri="{FF2B5EF4-FFF2-40B4-BE49-F238E27FC236}">
                <a16:creationId xmlns:a16="http://schemas.microsoft.com/office/drawing/2014/main" id="{36EF3168-074E-0842-BD03-0034249AE506}"/>
              </a:ext>
            </a:extLst>
          </p:cNvPr>
          <p:cNvGrpSpPr/>
          <p:nvPr/>
        </p:nvGrpSpPr>
        <p:grpSpPr>
          <a:xfrm>
            <a:off x="7364881" y="3000385"/>
            <a:ext cx="1479482" cy="1285495"/>
            <a:chOff x="6482411" y="2137070"/>
            <a:chExt cx="997822" cy="123968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69" name="Straight Connector 452">
              <a:extLst>
                <a:ext uri="{FF2B5EF4-FFF2-40B4-BE49-F238E27FC236}">
                  <a16:creationId xmlns:a16="http://schemas.microsoft.com/office/drawing/2014/main" id="{3D54BECA-1260-CB56-03D1-93531CAB7A1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82411" y="2137070"/>
              <a:ext cx="997822" cy="406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70" name="Straight Connector 452">
              <a:extLst>
                <a:ext uri="{FF2B5EF4-FFF2-40B4-BE49-F238E27FC236}">
                  <a16:creationId xmlns:a16="http://schemas.microsoft.com/office/drawing/2014/main" id="{E348D0FF-EE8E-1283-2FC9-495FD4DDF8CA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96698" y="3367152"/>
              <a:ext cx="872263" cy="587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sp>
          <p:nvSpPr>
            <p:cNvPr id="71" name="Freeform 492">
              <a:extLst>
                <a:ext uri="{FF2B5EF4-FFF2-40B4-BE49-F238E27FC236}">
                  <a16:creationId xmlns:a16="http://schemas.microsoft.com/office/drawing/2014/main" id="{A146C8DA-0048-7D32-0C0D-22216D4170A2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6698456" y="2140418"/>
              <a:ext cx="697708" cy="1227339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lnTo>
                    <a:pt x="1276350" y="1429075"/>
                  </a:ln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" name="Freeform 492">
              <a:extLst>
                <a:ext uri="{FF2B5EF4-FFF2-40B4-BE49-F238E27FC236}">
                  <a16:creationId xmlns:a16="http://schemas.microsoft.com/office/drawing/2014/main" id="{2B4609CA-D9C6-D33D-37ED-65A8328FC184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6712741" y="2141417"/>
              <a:ext cx="702469" cy="1235342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B3CC64F-CF7A-AF80-21A1-F239E2435CE4}"/>
              </a:ext>
            </a:extLst>
          </p:cNvPr>
          <p:cNvGrpSpPr/>
          <p:nvPr/>
        </p:nvGrpSpPr>
        <p:grpSpPr>
          <a:xfrm>
            <a:off x="2093489" y="2279697"/>
            <a:ext cx="5004584" cy="2753626"/>
            <a:chOff x="766428" y="1984334"/>
            <a:chExt cx="5004584" cy="2753626"/>
          </a:xfrm>
        </p:grpSpPr>
        <p:sp>
          <p:nvSpPr>
            <p:cNvPr id="74" name="Freeform 492">
              <a:extLst>
                <a:ext uri="{FF2B5EF4-FFF2-40B4-BE49-F238E27FC236}">
                  <a16:creationId xmlns:a16="http://schemas.microsoft.com/office/drawing/2014/main" id="{98AEEABE-BFE5-2FF4-7BDF-91D833776444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4426560" y="2758645"/>
              <a:ext cx="1197628" cy="1239474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5" name="Freeform 448">
              <a:extLst>
                <a:ext uri="{FF2B5EF4-FFF2-40B4-BE49-F238E27FC236}">
                  <a16:creationId xmlns:a16="http://schemas.microsoft.com/office/drawing/2014/main" id="{6F0A6923-E607-CA1B-3DBC-6FCF119D399D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2543" y="2747651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" name="Freeform 492">
              <a:extLst>
                <a:ext uri="{FF2B5EF4-FFF2-40B4-BE49-F238E27FC236}">
                  <a16:creationId xmlns:a16="http://schemas.microsoft.com/office/drawing/2014/main" id="{199B50B1-A6CC-A4AA-4122-83647E438886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419684" y="2735398"/>
              <a:ext cx="1229893" cy="1237973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cubicBezTo>
                    <a:pt x="1448391" y="1428271"/>
                    <a:pt x="1474405" y="1412097"/>
                    <a:pt x="1273363" y="1412500"/>
                  </a:cubicBez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" name="Freeform 443">
              <a:extLst>
                <a:ext uri="{FF2B5EF4-FFF2-40B4-BE49-F238E27FC236}">
                  <a16:creationId xmlns:a16="http://schemas.microsoft.com/office/drawing/2014/main" id="{EBE81DE1-E0A7-1CD8-F7F8-4A4C4E2600C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4441" y="3989699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" name="Freeform 492">
              <a:extLst>
                <a:ext uri="{FF2B5EF4-FFF2-40B4-BE49-F238E27FC236}">
                  <a16:creationId xmlns:a16="http://schemas.microsoft.com/office/drawing/2014/main" id="{2395CB95-8077-A460-8797-CE61C4110464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603466" y="1984334"/>
              <a:ext cx="1227732" cy="753310"/>
            </a:xfrm>
            <a:custGeom>
              <a:avLst/>
              <a:gdLst>
                <a:gd name="T0" fmla="*/ 1238249 w 1238249"/>
                <a:gd name="T1" fmla="*/ 0 h 896285"/>
                <a:gd name="T2" fmla="*/ 812006 w 1238249"/>
                <a:gd name="T3" fmla="*/ 686704 h 896285"/>
                <a:gd name="T4" fmla="*/ 0 w 1238249"/>
                <a:gd name="T5" fmla="*/ 692317 h 896285"/>
                <a:gd name="T6" fmla="*/ 0 60000 65536"/>
                <a:gd name="T7" fmla="*/ 0 60000 65536"/>
                <a:gd name="T8" fmla="*/ 0 60000 65536"/>
                <a:gd name="T9" fmla="*/ 0 w 1238249"/>
                <a:gd name="T10" fmla="*/ 0 h 896285"/>
                <a:gd name="T11" fmla="*/ 1238249 w 1238249"/>
                <a:gd name="T12" fmla="*/ 896285 h 896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49" h="896285">
                  <a:moveTo>
                    <a:pt x="1238249" y="0"/>
                  </a:moveTo>
                  <a:lnTo>
                    <a:pt x="812006" y="889018"/>
                  </a:lnTo>
                  <a:lnTo>
                    <a:pt x="0" y="896285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" name="Freeform 492">
              <a:extLst>
                <a:ext uri="{FF2B5EF4-FFF2-40B4-BE49-F238E27FC236}">
                  <a16:creationId xmlns:a16="http://schemas.microsoft.com/office/drawing/2014/main" id="{8D80857E-A58E-11EE-0537-79A00ADE4633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552486" y="2478874"/>
              <a:ext cx="2245334" cy="254454"/>
            </a:xfrm>
            <a:custGeom>
              <a:avLst/>
              <a:gdLst>
                <a:gd name="T0" fmla="*/ 2264568 w 2264568"/>
                <a:gd name="T1" fmla="*/ 0 h 302748"/>
                <a:gd name="T2" fmla="*/ 1838325 w 2264568"/>
                <a:gd name="T3" fmla="*/ 224496 h 302748"/>
                <a:gd name="T4" fmla="*/ 0 w 2264568"/>
                <a:gd name="T5" fmla="*/ 233852 h 302748"/>
                <a:gd name="T6" fmla="*/ 0 60000 65536"/>
                <a:gd name="T7" fmla="*/ 0 60000 65536"/>
                <a:gd name="T8" fmla="*/ 0 60000 65536"/>
                <a:gd name="T9" fmla="*/ 0 w 2264568"/>
                <a:gd name="T10" fmla="*/ 0 h 302748"/>
                <a:gd name="T11" fmla="*/ 2264568 w 2264568"/>
                <a:gd name="T12" fmla="*/ 302748 h 302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568" h="302748">
                  <a:moveTo>
                    <a:pt x="2264568" y="0"/>
                  </a:moveTo>
                  <a:lnTo>
                    <a:pt x="1838325" y="290637"/>
                  </a:lnTo>
                  <a:lnTo>
                    <a:pt x="0" y="30274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0" name="Freeform 492">
              <a:extLst>
                <a:ext uri="{FF2B5EF4-FFF2-40B4-BE49-F238E27FC236}">
                  <a16:creationId xmlns:a16="http://schemas.microsoft.com/office/drawing/2014/main" id="{96037067-6ADA-94A7-E02D-B469EC8665F2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08329" y="2728359"/>
              <a:ext cx="2926779" cy="392828"/>
            </a:xfrm>
            <a:custGeom>
              <a:avLst/>
              <a:gdLst>
                <a:gd name="T0" fmla="*/ 3057524 w 3057524"/>
                <a:gd name="T1" fmla="*/ 351865 h 455523"/>
                <a:gd name="T2" fmla="*/ 2545556 w 3057524"/>
                <a:gd name="T3" fmla="*/ 0 h 455523"/>
                <a:gd name="T4" fmla="*/ 0 w 3057524"/>
                <a:gd name="T5" fmla="*/ 1869 h 455523"/>
                <a:gd name="T6" fmla="*/ 0 60000 65536"/>
                <a:gd name="T7" fmla="*/ 0 60000 65536"/>
                <a:gd name="T8" fmla="*/ 0 60000 65536"/>
                <a:gd name="T9" fmla="*/ 0 w 3057524"/>
                <a:gd name="T10" fmla="*/ 0 h 455523"/>
                <a:gd name="T11" fmla="*/ 3057524 w 3057524"/>
                <a:gd name="T12" fmla="*/ 455523 h 455523"/>
                <a:gd name="connsiteX0" fmla="*/ 3057524 w 3057524"/>
                <a:gd name="connsiteY0" fmla="*/ 467384 h 467384"/>
                <a:gd name="connsiteX1" fmla="*/ 2545556 w 3057524"/>
                <a:gd name="connsiteY1" fmla="*/ 11861 h 467384"/>
                <a:gd name="connsiteX2" fmla="*/ 638500 w 3057524"/>
                <a:gd name="connsiteY2" fmla="*/ 0 h 467384"/>
                <a:gd name="connsiteX3" fmla="*/ 0 w 3057524"/>
                <a:gd name="connsiteY3" fmla="*/ 14281 h 467384"/>
                <a:gd name="connsiteX0" fmla="*/ 2927834 w 2927834"/>
                <a:gd name="connsiteY0" fmla="*/ 467384 h 467384"/>
                <a:gd name="connsiteX1" fmla="*/ 2415866 w 2927834"/>
                <a:gd name="connsiteY1" fmla="*/ 11861 h 467384"/>
                <a:gd name="connsiteX2" fmla="*/ 508810 w 2927834"/>
                <a:gd name="connsiteY2" fmla="*/ 0 h 467384"/>
                <a:gd name="connsiteX3" fmla="*/ 0 w 2927834"/>
                <a:gd name="connsiteY3" fmla="*/ 320266 h 467384"/>
                <a:gd name="connsiteX0" fmla="*/ 2951850 w 2951850"/>
                <a:gd name="connsiteY0" fmla="*/ 467384 h 467384"/>
                <a:gd name="connsiteX1" fmla="*/ 2439882 w 2951850"/>
                <a:gd name="connsiteY1" fmla="*/ 11861 h 467384"/>
                <a:gd name="connsiteX2" fmla="*/ 532826 w 2951850"/>
                <a:gd name="connsiteY2" fmla="*/ 0 h 467384"/>
                <a:gd name="connsiteX3" fmla="*/ 0 w 2951850"/>
                <a:gd name="connsiteY3" fmla="*/ 286268 h 4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850" h="467384">
                  <a:moveTo>
                    <a:pt x="2951850" y="467384"/>
                  </a:moveTo>
                  <a:lnTo>
                    <a:pt x="2439882" y="11861"/>
                  </a:lnTo>
                  <a:lnTo>
                    <a:pt x="532826" y="0"/>
                  </a:lnTo>
                  <a:lnTo>
                    <a:pt x="0" y="28626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1" name="Freeform 492">
              <a:extLst>
                <a:ext uri="{FF2B5EF4-FFF2-40B4-BE49-F238E27FC236}">
                  <a16:creationId xmlns:a16="http://schemas.microsoft.com/office/drawing/2014/main" id="{40728632-61D2-9FDF-AD47-C67562B6DC6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766428" y="3633610"/>
              <a:ext cx="2998500" cy="333864"/>
            </a:xfrm>
            <a:custGeom>
              <a:avLst/>
              <a:gdLst>
                <a:gd name="T0" fmla="*/ 3024186 w 3024186"/>
                <a:gd name="T1" fmla="*/ 0 h 397231"/>
                <a:gd name="T2" fmla="*/ 1988343 w 3024186"/>
                <a:gd name="T3" fmla="*/ 297472 h 397231"/>
                <a:gd name="T4" fmla="*/ 0 w 3024186"/>
                <a:gd name="T5" fmla="*/ 306826 h 397231"/>
                <a:gd name="T6" fmla="*/ 0 60000 65536"/>
                <a:gd name="T7" fmla="*/ 0 60000 65536"/>
                <a:gd name="T8" fmla="*/ 0 60000 65536"/>
                <a:gd name="T9" fmla="*/ 0 w 3024186"/>
                <a:gd name="T10" fmla="*/ 0 h 397231"/>
                <a:gd name="T11" fmla="*/ 3024186 w 3024186"/>
                <a:gd name="T12" fmla="*/ 397231 h 397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4186" h="397231">
                  <a:moveTo>
                    <a:pt x="3024186" y="0"/>
                  </a:moveTo>
                  <a:lnTo>
                    <a:pt x="1988343" y="385118"/>
                  </a:lnTo>
                  <a:lnTo>
                    <a:pt x="0" y="397231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2" name="Freeform 492">
              <a:extLst>
                <a:ext uri="{FF2B5EF4-FFF2-40B4-BE49-F238E27FC236}">
                  <a16:creationId xmlns:a16="http://schemas.microsoft.com/office/drawing/2014/main" id="{85FBA082-0CBF-96E9-FA33-F320D242FD77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36259" y="3969753"/>
              <a:ext cx="2786008" cy="366569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874" h="436143">
                  <a:moveTo>
                    <a:pt x="2809874" y="436143"/>
                  </a:moveTo>
                  <a:lnTo>
                    <a:pt x="1888331" y="12112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3" name="Freeform 492">
              <a:extLst>
                <a:ext uri="{FF2B5EF4-FFF2-40B4-BE49-F238E27FC236}">
                  <a16:creationId xmlns:a16="http://schemas.microsoft.com/office/drawing/2014/main" id="{D9FC4456-CBF2-EA15-4705-556BBA1B91DD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685082" y="2638629"/>
              <a:ext cx="1004482" cy="980175"/>
            </a:xfrm>
            <a:custGeom>
              <a:avLst/>
              <a:gdLst>
                <a:gd name="T0" fmla="*/ 0 w 1202532"/>
                <a:gd name="T1" fmla="*/ 1012444 h 1310700"/>
                <a:gd name="T2" fmla="*/ 1202532 w 1202532"/>
                <a:gd name="T3" fmla="*/ 473446 h 1310700"/>
                <a:gd name="T4" fmla="*/ 33339 w 1202532"/>
                <a:gd name="T5" fmla="*/ 0 h 1310700"/>
                <a:gd name="T6" fmla="*/ 0 60000 65536"/>
                <a:gd name="T7" fmla="*/ 0 60000 65536"/>
                <a:gd name="T8" fmla="*/ 0 60000 65536"/>
                <a:gd name="T9" fmla="*/ 0 w 1202532"/>
                <a:gd name="T10" fmla="*/ 0 h 1310700"/>
                <a:gd name="T11" fmla="*/ 1202532 w 1202532"/>
                <a:gd name="T12" fmla="*/ 1310700 h 1310700"/>
                <a:gd name="connsiteX0" fmla="*/ 0 w 1202532"/>
                <a:gd name="connsiteY0" fmla="*/ 1324866 h 1324866"/>
                <a:gd name="connsiteX1" fmla="*/ 1202532 w 1202532"/>
                <a:gd name="connsiteY1" fmla="*/ 627084 h 1324866"/>
                <a:gd name="connsiteX2" fmla="*/ 146216 w 1202532"/>
                <a:gd name="connsiteY2" fmla="*/ 0 h 1324866"/>
                <a:gd name="connsiteX0" fmla="*/ 0 w 1178516"/>
                <a:gd name="connsiteY0" fmla="*/ 1324866 h 1324866"/>
                <a:gd name="connsiteX1" fmla="*/ 1178516 w 1178516"/>
                <a:gd name="connsiteY1" fmla="*/ 655416 h 1324866"/>
                <a:gd name="connsiteX2" fmla="*/ 146216 w 1178516"/>
                <a:gd name="connsiteY2" fmla="*/ 0 h 1324866"/>
                <a:gd name="connsiteX0" fmla="*/ 156391 w 1032300"/>
                <a:gd name="connsiteY0" fmla="*/ 1186040 h 1186040"/>
                <a:gd name="connsiteX1" fmla="*/ 1032300 w 1032300"/>
                <a:gd name="connsiteY1" fmla="*/ 655416 h 1186040"/>
                <a:gd name="connsiteX2" fmla="*/ 0 w 1032300"/>
                <a:gd name="connsiteY2" fmla="*/ 0 h 1186040"/>
                <a:gd name="connsiteX0" fmla="*/ 153990 w 1032300"/>
                <a:gd name="connsiteY0" fmla="*/ 1166207 h 1166207"/>
                <a:gd name="connsiteX1" fmla="*/ 1032300 w 1032300"/>
                <a:gd name="connsiteY1" fmla="*/ 655416 h 1166207"/>
                <a:gd name="connsiteX2" fmla="*/ 0 w 1032300"/>
                <a:gd name="connsiteY2" fmla="*/ 0 h 1166207"/>
                <a:gd name="connsiteX0" fmla="*/ 153990 w 1013087"/>
                <a:gd name="connsiteY0" fmla="*/ 1166207 h 1166207"/>
                <a:gd name="connsiteX1" fmla="*/ 1013087 w 1013087"/>
                <a:gd name="connsiteY1" fmla="*/ 612918 h 1166207"/>
                <a:gd name="connsiteX2" fmla="*/ 0 w 1013087"/>
                <a:gd name="connsiteY2" fmla="*/ 0 h 116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087" h="1166207">
                  <a:moveTo>
                    <a:pt x="153990" y="1166207"/>
                  </a:moveTo>
                  <a:lnTo>
                    <a:pt x="1013087" y="612918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4" name="Freeform 492">
              <a:extLst>
                <a:ext uri="{FF2B5EF4-FFF2-40B4-BE49-F238E27FC236}">
                  <a16:creationId xmlns:a16="http://schemas.microsoft.com/office/drawing/2014/main" id="{C1D1D5ED-5BD1-C438-2655-844A8085BA47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477722" y="4008599"/>
              <a:ext cx="1351270" cy="729361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1557"/>
                <a:gd name="connsiteY0" fmla="*/ 436143 h 924457"/>
                <a:gd name="connsiteX1" fmla="*/ 2981557 w 2981557"/>
                <a:gd name="connsiteY1" fmla="*/ 924457 h 924457"/>
                <a:gd name="connsiteX2" fmla="*/ 2750999 w 2981557"/>
                <a:gd name="connsiteY2" fmla="*/ 862126 h 924457"/>
                <a:gd name="connsiteX3" fmla="*/ 1888331 w 2981557"/>
                <a:gd name="connsiteY3" fmla="*/ 12112 h 924457"/>
                <a:gd name="connsiteX4" fmla="*/ 0 w 2981557"/>
                <a:gd name="connsiteY4" fmla="*/ 0 h 924457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5070 w 2805070"/>
                <a:gd name="connsiteY0" fmla="*/ 436143 h 862126"/>
                <a:gd name="connsiteX1" fmla="*/ 2750999 w 2805070"/>
                <a:gd name="connsiteY1" fmla="*/ 862126 h 862126"/>
                <a:gd name="connsiteX2" fmla="*/ 1888331 w 2805070"/>
                <a:gd name="connsiteY2" fmla="*/ 12112 h 862126"/>
                <a:gd name="connsiteX3" fmla="*/ 0 w 2805070"/>
                <a:gd name="connsiteY3" fmla="*/ 0 h 862126"/>
                <a:gd name="connsiteX0" fmla="*/ 2750999 w 2750999"/>
                <a:gd name="connsiteY0" fmla="*/ 862126 h 862126"/>
                <a:gd name="connsiteX1" fmla="*/ 1888331 w 2750999"/>
                <a:gd name="connsiteY1" fmla="*/ 12112 h 862126"/>
                <a:gd name="connsiteX2" fmla="*/ 0 w 2750999"/>
                <a:gd name="connsiteY2" fmla="*/ 0 h 862126"/>
                <a:gd name="connsiteX0" fmla="*/ 2789425 w 2789425"/>
                <a:gd name="connsiteY0" fmla="*/ 896124 h 896124"/>
                <a:gd name="connsiteX1" fmla="*/ 1888331 w 2789425"/>
                <a:gd name="connsiteY1" fmla="*/ 12112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66053 w 2789425"/>
                <a:gd name="connsiteY1" fmla="*/ 779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90070 w 2789425"/>
                <a:gd name="connsiteY1" fmla="*/ 12112 h 896124"/>
                <a:gd name="connsiteX2" fmla="*/ 0 w 2789425"/>
                <a:gd name="connsiteY2" fmla="*/ 0 h 896124"/>
                <a:gd name="connsiteX0" fmla="*/ 1578994 w 1578994"/>
                <a:gd name="connsiteY0" fmla="*/ 901791 h 901791"/>
                <a:gd name="connsiteX1" fmla="*/ 879639 w 1578994"/>
                <a:gd name="connsiteY1" fmla="*/ 17779 h 901791"/>
                <a:gd name="connsiteX2" fmla="*/ 0 w 1578994"/>
                <a:gd name="connsiteY2" fmla="*/ 0 h 901791"/>
                <a:gd name="connsiteX0" fmla="*/ 1382058 w 1382058"/>
                <a:gd name="connsiteY0" fmla="*/ 890458 h 890458"/>
                <a:gd name="connsiteX1" fmla="*/ 682703 w 1382058"/>
                <a:gd name="connsiteY1" fmla="*/ 6446 h 890458"/>
                <a:gd name="connsiteX2" fmla="*/ 0 w 1382058"/>
                <a:gd name="connsiteY2" fmla="*/ 0 h 890458"/>
                <a:gd name="connsiteX0" fmla="*/ 1324418 w 1324418"/>
                <a:gd name="connsiteY0" fmla="*/ 918789 h 918789"/>
                <a:gd name="connsiteX1" fmla="*/ 682703 w 1324418"/>
                <a:gd name="connsiteY1" fmla="*/ 6446 h 918789"/>
                <a:gd name="connsiteX2" fmla="*/ 0 w 1324418"/>
                <a:gd name="connsiteY2" fmla="*/ 0 h 918789"/>
                <a:gd name="connsiteX0" fmla="*/ 1343631 w 1343631"/>
                <a:gd name="connsiteY0" fmla="*/ 850792 h 850792"/>
                <a:gd name="connsiteX1" fmla="*/ 682703 w 1343631"/>
                <a:gd name="connsiteY1" fmla="*/ 6446 h 850792"/>
                <a:gd name="connsiteX2" fmla="*/ 0 w 1343631"/>
                <a:gd name="connsiteY2" fmla="*/ 0 h 850792"/>
                <a:gd name="connsiteX0" fmla="*/ 1362844 w 1362844"/>
                <a:gd name="connsiteY0" fmla="*/ 867791 h 867791"/>
                <a:gd name="connsiteX1" fmla="*/ 682703 w 1362844"/>
                <a:gd name="connsiteY1" fmla="*/ 6446 h 867791"/>
                <a:gd name="connsiteX2" fmla="*/ 0 w 1362844"/>
                <a:gd name="connsiteY2" fmla="*/ 0 h 86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44" h="867791">
                  <a:moveTo>
                    <a:pt x="1362844" y="867791"/>
                  </a:moveTo>
                  <a:lnTo>
                    <a:pt x="682703" y="644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6EF5A7E-FC76-9B1B-40B2-C1100DD953D5}"/>
              </a:ext>
            </a:extLst>
          </p:cNvPr>
          <p:cNvGrpSpPr/>
          <p:nvPr/>
        </p:nvGrpSpPr>
        <p:grpSpPr>
          <a:xfrm>
            <a:off x="1975265" y="2265662"/>
            <a:ext cx="7794467" cy="2754522"/>
            <a:chOff x="648204" y="1970299"/>
            <a:chExt cx="7794467" cy="2754522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ECE25C9-5FB4-C06F-E488-244EC16B6F5C}"/>
                </a:ext>
              </a:extLst>
            </p:cNvPr>
            <p:cNvGrpSpPr/>
            <p:nvPr/>
          </p:nvGrpSpPr>
          <p:grpSpPr>
            <a:xfrm>
              <a:off x="648204" y="1970299"/>
              <a:ext cx="7794467" cy="2754522"/>
              <a:chOff x="648204" y="1970299"/>
              <a:chExt cx="7794467" cy="2754522"/>
            </a:xfrm>
          </p:grpSpPr>
          <p:grpSp>
            <p:nvGrpSpPr>
              <p:cNvPr id="90" name="Group 411">
                <a:extLst>
                  <a:ext uri="{FF2B5EF4-FFF2-40B4-BE49-F238E27FC236}">
                    <a16:creationId xmlns:a16="http://schemas.microsoft.com/office/drawing/2014/main" id="{E2D5D024-79BC-2A5E-BFC1-570783BB75ED}"/>
                  </a:ext>
                </a:extLst>
              </p:cNvPr>
              <p:cNvGrpSpPr/>
              <p:nvPr/>
            </p:nvGrpSpPr>
            <p:grpSpPr>
              <a:xfrm>
                <a:off x="6021329" y="2708384"/>
                <a:ext cx="1510576" cy="1288947"/>
                <a:chOff x="6472886" y="2130009"/>
                <a:chExt cx="1018793" cy="1243021"/>
              </a:xfrm>
              <a:effectLst/>
            </p:grpSpPr>
            <p:cxnSp>
              <p:nvCxnSpPr>
                <p:cNvPr id="100" name="Straight Connector 452">
                  <a:extLst>
                    <a:ext uri="{FF2B5EF4-FFF2-40B4-BE49-F238E27FC236}">
                      <a16:creationId xmlns:a16="http://schemas.microsoft.com/office/drawing/2014/main" id="{AD4A37DB-12FB-1D58-6FB4-1C9F794CC3C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472886" y="2130009"/>
                  <a:ext cx="997822" cy="406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1" name="Straight Connector 452">
                  <a:extLst>
                    <a:ext uri="{FF2B5EF4-FFF2-40B4-BE49-F238E27FC236}">
                      <a16:creationId xmlns:a16="http://schemas.microsoft.com/office/drawing/2014/main" id="{B1F75402-1135-FCA2-6193-AA6B15239E7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619416" y="3367158"/>
                  <a:ext cx="872263" cy="58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102" name="Freeform 492">
                  <a:extLst>
                    <a:ext uri="{FF2B5EF4-FFF2-40B4-BE49-F238E27FC236}">
                      <a16:creationId xmlns:a16="http://schemas.microsoft.com/office/drawing/2014/main" id="{8B4A1D86-7CCF-0CAF-E0BC-1BA1D3ED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V="1">
                  <a:off x="6698456" y="2131233"/>
                  <a:ext cx="697708" cy="1227342"/>
                </a:xfrm>
                <a:custGeom>
                  <a:avLst/>
                  <a:gdLst>
                    <a:gd name="T0" fmla="*/ 1543050 w 1543050"/>
                    <a:gd name="T1" fmla="*/ 1610392 h 1436156"/>
                    <a:gd name="T2" fmla="*/ 1535905 w 1543050"/>
                    <a:gd name="T3" fmla="*/ 1621034 h 1436156"/>
                    <a:gd name="T4" fmla="*/ 1276350 w 1543050"/>
                    <a:gd name="T5" fmla="*/ 1613042 h 1436156"/>
                    <a:gd name="T6" fmla="*/ 254794 w 1543050"/>
                    <a:gd name="T7" fmla="*/ 2714 h 1436156"/>
                    <a:gd name="T8" fmla="*/ 0 w 1543050"/>
                    <a:gd name="T9" fmla="*/ 0 h 1436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3050"/>
                    <a:gd name="T16" fmla="*/ 0 h 1436156"/>
                    <a:gd name="T17" fmla="*/ 1543050 w 1543050"/>
                    <a:gd name="T18" fmla="*/ 1436156 h 1436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3050" h="1436156">
                      <a:moveTo>
                        <a:pt x="1543050" y="1426727"/>
                      </a:moveTo>
                      <a:lnTo>
                        <a:pt x="1535905" y="1436156"/>
                      </a:lnTo>
                      <a:lnTo>
                        <a:pt x="1276350" y="1429075"/>
                      </a:lnTo>
                      <a:lnTo>
                        <a:pt x="254794" y="24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" name="Freeform 492">
                  <a:extLst>
                    <a:ext uri="{FF2B5EF4-FFF2-40B4-BE49-F238E27FC236}">
                      <a16:creationId xmlns:a16="http://schemas.microsoft.com/office/drawing/2014/main" id="{7C5D37C4-4DC7-169D-109E-D4655F2F69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H="1" flipV="1">
                  <a:off x="6709530" y="2136826"/>
                  <a:ext cx="702469" cy="1235345"/>
                </a:xfrm>
                <a:custGeom>
                  <a:avLst/>
                  <a:gdLst>
                    <a:gd name="T0" fmla="*/ 465839 w 1633665"/>
                    <a:gd name="T1" fmla="*/ 1693107 h 1443850"/>
                    <a:gd name="T2" fmla="*/ 389789 w 1633665"/>
                    <a:gd name="T3" fmla="*/ 1695863 h 1443850"/>
                    <a:gd name="T4" fmla="*/ 68255 w 1633665"/>
                    <a:gd name="T5" fmla="*/ 5198 h 1443850"/>
                    <a:gd name="T6" fmla="*/ 0 w 1633665"/>
                    <a:gd name="T7" fmla="*/ 0 h 14438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3665"/>
                    <a:gd name="T13" fmla="*/ 0 h 1443850"/>
                    <a:gd name="T14" fmla="*/ 1633665 w 1633665"/>
                    <a:gd name="T15" fmla="*/ 1443850 h 14438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3665" h="1443850">
                      <a:moveTo>
                        <a:pt x="1633665" y="1441503"/>
                      </a:moveTo>
                      <a:lnTo>
                        <a:pt x="1366965" y="1443850"/>
                      </a:lnTo>
                      <a:lnTo>
                        <a:pt x="239371" y="44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1" name="Freeform 492">
                <a:extLst>
                  <a:ext uri="{FF2B5EF4-FFF2-40B4-BE49-F238E27FC236}">
                    <a16:creationId xmlns:a16="http://schemas.microsoft.com/office/drawing/2014/main" id="{B50A2BD0-EBCF-FB05-E560-64C1EB381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324766" y="2750147"/>
                <a:ext cx="1349475" cy="1246016"/>
              </a:xfrm>
              <a:custGeom>
                <a:avLst/>
                <a:gdLst>
                  <a:gd name="T0" fmla="*/ 1693068 w 1693068"/>
                  <a:gd name="T1" fmla="*/ 2093608 h 1419626"/>
                  <a:gd name="T2" fmla="*/ 1419225 w 1693068"/>
                  <a:gd name="T3" fmla="*/ 2100662 h 1419626"/>
                  <a:gd name="T4" fmla="*/ 354806 w 1693068"/>
                  <a:gd name="T5" fmla="*/ 3256 h 1419626"/>
                  <a:gd name="T6" fmla="*/ 0 w 1693068"/>
                  <a:gd name="T7" fmla="*/ 0 h 141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068"/>
                  <a:gd name="T13" fmla="*/ 0 h 1419626"/>
                  <a:gd name="T14" fmla="*/ 1693068 w 1693068"/>
                  <a:gd name="T15" fmla="*/ 1419626 h 1419626"/>
                  <a:gd name="connsiteX0" fmla="*/ 1693068 w 1693068"/>
                  <a:gd name="connsiteY0" fmla="*/ 1414857 h 1419626"/>
                  <a:gd name="connsiteX1" fmla="*/ 1400012 w 1693068"/>
                  <a:gd name="connsiteY1" fmla="*/ 1419626 h 1419626"/>
                  <a:gd name="connsiteX2" fmla="*/ 354806 w 1693068"/>
                  <a:gd name="connsiteY2" fmla="*/ 2199 h 1419626"/>
                  <a:gd name="connsiteX3" fmla="*/ 0 w 1693068"/>
                  <a:gd name="connsiteY3" fmla="*/ 0 h 141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068" h="1419626">
                    <a:moveTo>
                      <a:pt x="1693068" y="1414857"/>
                    </a:moveTo>
                    <a:lnTo>
                      <a:pt x="1400012" y="1419626"/>
                    </a:lnTo>
                    <a:lnTo>
                      <a:pt x="354806" y="219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Freeform 492">
                <a:extLst>
                  <a:ext uri="{FF2B5EF4-FFF2-40B4-BE49-F238E27FC236}">
                    <a16:creationId xmlns:a16="http://schemas.microsoft.com/office/drawing/2014/main" id="{61A1EE60-C907-0D97-9521-D0BCF1193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72658" y="1970299"/>
                <a:ext cx="1248991" cy="751276"/>
              </a:xfrm>
              <a:custGeom>
                <a:avLst/>
                <a:gdLst>
                  <a:gd name="T0" fmla="*/ 1259681 w 1259681"/>
                  <a:gd name="T1" fmla="*/ 0 h 893864"/>
                  <a:gd name="T2" fmla="*/ 831056 w 1259681"/>
                  <a:gd name="T3" fmla="*/ 677344 h 893864"/>
                  <a:gd name="T4" fmla="*/ 0 w 1259681"/>
                  <a:gd name="T5" fmla="*/ 690441 h 893864"/>
                  <a:gd name="T6" fmla="*/ 0 60000 65536"/>
                  <a:gd name="T7" fmla="*/ 0 60000 65536"/>
                  <a:gd name="T8" fmla="*/ 0 60000 65536"/>
                  <a:gd name="T9" fmla="*/ 0 w 1259681"/>
                  <a:gd name="T10" fmla="*/ 0 h 893864"/>
                  <a:gd name="T11" fmla="*/ 1259681 w 1259681"/>
                  <a:gd name="T12" fmla="*/ 893864 h 893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9681" h="893864">
                    <a:moveTo>
                      <a:pt x="1259681" y="0"/>
                    </a:moveTo>
                    <a:lnTo>
                      <a:pt x="831056" y="876906"/>
                    </a:lnTo>
                    <a:lnTo>
                      <a:pt x="0" y="89386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Freeform 492">
                <a:extLst>
                  <a:ext uri="{FF2B5EF4-FFF2-40B4-BE49-F238E27FC236}">
                    <a16:creationId xmlns:a16="http://schemas.microsoft.com/office/drawing/2014/main" id="{66A5ADDF-56CC-5A5C-C984-B5F2A1022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09148" y="2481371"/>
                <a:ext cx="2200491" cy="242239"/>
              </a:xfrm>
              <a:custGeom>
                <a:avLst/>
                <a:gdLst>
                  <a:gd name="T0" fmla="*/ 2219325 w 2219325"/>
                  <a:gd name="T1" fmla="*/ 0 h 288215"/>
                  <a:gd name="T2" fmla="*/ 1790715 w 2219325"/>
                  <a:gd name="T3" fmla="*/ 207655 h 288215"/>
                  <a:gd name="T4" fmla="*/ 0 w 2219325"/>
                  <a:gd name="T5" fmla="*/ 222625 h 288215"/>
                  <a:gd name="T6" fmla="*/ 0 60000 65536"/>
                  <a:gd name="T7" fmla="*/ 0 60000 65536"/>
                  <a:gd name="T8" fmla="*/ 0 60000 65536"/>
                  <a:gd name="T9" fmla="*/ 0 w 2219325"/>
                  <a:gd name="T10" fmla="*/ 0 h 288215"/>
                  <a:gd name="T11" fmla="*/ 2219325 w 2219325"/>
                  <a:gd name="T12" fmla="*/ 288215 h 288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9325" h="288215">
                    <a:moveTo>
                      <a:pt x="2219325" y="0"/>
                    </a:moveTo>
                    <a:lnTo>
                      <a:pt x="1790700" y="268835"/>
                    </a:lnTo>
                    <a:lnTo>
                      <a:pt x="0" y="2882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Freeform 492">
                <a:extLst>
                  <a:ext uri="{FF2B5EF4-FFF2-40B4-BE49-F238E27FC236}">
                    <a16:creationId xmlns:a16="http://schemas.microsoft.com/office/drawing/2014/main" id="{1AE58444-357B-C46B-D49F-798F1AF65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48204" y="3630447"/>
                <a:ext cx="3104769" cy="342010"/>
              </a:xfrm>
              <a:custGeom>
                <a:avLst/>
                <a:gdLst>
                  <a:gd name="T0" fmla="*/ 3131343 w 3131343"/>
                  <a:gd name="T1" fmla="*/ 0 h 406921"/>
                  <a:gd name="T2" fmla="*/ 2105025 w 3131343"/>
                  <a:gd name="T3" fmla="*/ 303103 h 406921"/>
                  <a:gd name="T4" fmla="*/ 0 w 3131343"/>
                  <a:gd name="T5" fmla="*/ 314328 h 406921"/>
                  <a:gd name="T6" fmla="*/ 0 60000 65536"/>
                  <a:gd name="T7" fmla="*/ 0 60000 65536"/>
                  <a:gd name="T8" fmla="*/ 0 60000 65536"/>
                  <a:gd name="T9" fmla="*/ 0 w 3131343"/>
                  <a:gd name="T10" fmla="*/ 0 h 406921"/>
                  <a:gd name="T11" fmla="*/ 3131343 w 3131343"/>
                  <a:gd name="T12" fmla="*/ 406921 h 4069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343" h="406921">
                    <a:moveTo>
                      <a:pt x="3131343" y="0"/>
                    </a:moveTo>
                    <a:lnTo>
                      <a:pt x="2105024" y="392387"/>
                    </a:lnTo>
                    <a:lnTo>
                      <a:pt x="0" y="4069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Freeform 492">
                <a:extLst>
                  <a:ext uri="{FF2B5EF4-FFF2-40B4-BE49-F238E27FC236}">
                    <a16:creationId xmlns:a16="http://schemas.microsoft.com/office/drawing/2014/main" id="{3F241BD7-BF72-6BA9-7726-8D8F2552F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00713" y="3980638"/>
                <a:ext cx="2835611" cy="358423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881" h="426449">
                    <a:moveTo>
                      <a:pt x="2859881" y="426449"/>
                    </a:moveTo>
                    <a:lnTo>
                      <a:pt x="1924049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reeform 492">
                <a:extLst>
                  <a:ext uri="{FF2B5EF4-FFF2-40B4-BE49-F238E27FC236}">
                    <a16:creationId xmlns:a16="http://schemas.microsoft.com/office/drawing/2014/main" id="{B9D0BEDA-9563-2C9F-3236-D09331CA6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46629" y="2735828"/>
                <a:ext cx="2891629" cy="377879"/>
              </a:xfrm>
              <a:custGeom>
                <a:avLst/>
                <a:gdLst>
                  <a:gd name="T0" fmla="*/ 2993231 w 2993231"/>
                  <a:gd name="T1" fmla="*/ 344374 h 445830"/>
                  <a:gd name="T2" fmla="*/ 2469357 w 2993231"/>
                  <a:gd name="T3" fmla="*/ 0 h 445830"/>
                  <a:gd name="T4" fmla="*/ 0 w 2993231"/>
                  <a:gd name="T5" fmla="*/ 1870 h 445830"/>
                  <a:gd name="T6" fmla="*/ 0 60000 65536"/>
                  <a:gd name="T7" fmla="*/ 0 60000 65536"/>
                  <a:gd name="T8" fmla="*/ 0 60000 65536"/>
                  <a:gd name="T9" fmla="*/ 0 w 2993231"/>
                  <a:gd name="T10" fmla="*/ 0 h 445830"/>
                  <a:gd name="T11" fmla="*/ 2993231 w 2993231"/>
                  <a:gd name="T12" fmla="*/ 445830 h 445830"/>
                  <a:gd name="connsiteX0" fmla="*/ 2993231 w 2993231"/>
                  <a:gd name="connsiteY0" fmla="*/ 445830 h 445830"/>
                  <a:gd name="connsiteX1" fmla="*/ 2469356 w 2993231"/>
                  <a:gd name="connsiteY1" fmla="*/ 0 h 445830"/>
                  <a:gd name="connsiteX2" fmla="*/ 353301 w 2993231"/>
                  <a:gd name="connsiteY2" fmla="*/ 1898 h 445830"/>
                  <a:gd name="connsiteX3" fmla="*/ 0 w 2993231"/>
                  <a:gd name="connsiteY3" fmla="*/ 2421 h 445830"/>
                  <a:gd name="connsiteX0" fmla="*/ 2916379 w 2916379"/>
                  <a:gd name="connsiteY0" fmla="*/ 445830 h 445830"/>
                  <a:gd name="connsiteX1" fmla="*/ 2392504 w 2916379"/>
                  <a:gd name="connsiteY1" fmla="*/ 0 h 445830"/>
                  <a:gd name="connsiteX2" fmla="*/ 276449 w 2916379"/>
                  <a:gd name="connsiteY2" fmla="*/ 1898 h 445830"/>
                  <a:gd name="connsiteX3" fmla="*/ 0 w 2916379"/>
                  <a:gd name="connsiteY3" fmla="*/ 268742 h 445830"/>
                  <a:gd name="connsiteX0" fmla="*/ 2916379 w 2916379"/>
                  <a:gd name="connsiteY0" fmla="*/ 449598 h 449598"/>
                  <a:gd name="connsiteX1" fmla="*/ 2392504 w 2916379"/>
                  <a:gd name="connsiteY1" fmla="*/ 3768 h 449598"/>
                  <a:gd name="connsiteX2" fmla="*/ 468580 w 2916379"/>
                  <a:gd name="connsiteY2" fmla="*/ 0 h 449598"/>
                  <a:gd name="connsiteX3" fmla="*/ 0 w 2916379"/>
                  <a:gd name="connsiteY3" fmla="*/ 272510 h 44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379" h="449598">
                    <a:moveTo>
                      <a:pt x="2916379" y="449598"/>
                    </a:moveTo>
                    <a:lnTo>
                      <a:pt x="2392504" y="3768"/>
                    </a:lnTo>
                    <a:lnTo>
                      <a:pt x="468580" y="0"/>
                    </a:lnTo>
                    <a:lnTo>
                      <a:pt x="0" y="27251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Freeform 492">
                <a:extLst>
                  <a:ext uri="{FF2B5EF4-FFF2-40B4-BE49-F238E27FC236}">
                    <a16:creationId xmlns:a16="http://schemas.microsoft.com/office/drawing/2014/main" id="{B52062F8-B716-3269-2DB3-D2ADE9B34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34361" y="2663554"/>
                <a:ext cx="841679" cy="886766"/>
              </a:xfrm>
              <a:custGeom>
                <a:avLst/>
                <a:gdLst>
                  <a:gd name="T0" fmla="*/ 152400 w 1145381"/>
                  <a:gd name="T1" fmla="*/ 0 h 1179728"/>
                  <a:gd name="T2" fmla="*/ 1145381 w 1145381"/>
                  <a:gd name="T3" fmla="*/ 402275 h 1179728"/>
                  <a:gd name="T4" fmla="*/ 0 w 1145381"/>
                  <a:gd name="T5" fmla="*/ 911272 h 1179728"/>
                  <a:gd name="T6" fmla="*/ 0 60000 65536"/>
                  <a:gd name="T7" fmla="*/ 0 60000 65536"/>
                  <a:gd name="T8" fmla="*/ 0 60000 65536"/>
                  <a:gd name="T9" fmla="*/ 0 w 1145381"/>
                  <a:gd name="T10" fmla="*/ 0 h 1179728"/>
                  <a:gd name="T11" fmla="*/ 1145381 w 1145381"/>
                  <a:gd name="T12" fmla="*/ 1179728 h 1179728"/>
                  <a:gd name="connsiteX0" fmla="*/ 0 w 992981"/>
                  <a:gd name="connsiteY0" fmla="*/ 0 h 1038069"/>
                  <a:gd name="connsiteX1" fmla="*/ 992981 w 992981"/>
                  <a:gd name="connsiteY1" fmla="*/ 520784 h 1038069"/>
                  <a:gd name="connsiteX2" fmla="*/ 140598 w 992981"/>
                  <a:gd name="connsiteY2" fmla="*/ 1038069 h 1038069"/>
                  <a:gd name="connsiteX0" fmla="*/ 0 w 947350"/>
                  <a:gd name="connsiteY0" fmla="*/ 0 h 1038069"/>
                  <a:gd name="connsiteX1" fmla="*/ 947350 w 947350"/>
                  <a:gd name="connsiteY1" fmla="*/ 543450 h 1038069"/>
                  <a:gd name="connsiteX2" fmla="*/ 140598 w 947350"/>
                  <a:gd name="connsiteY2" fmla="*/ 1038069 h 1038069"/>
                  <a:gd name="connsiteX0" fmla="*/ 0 w 868096"/>
                  <a:gd name="connsiteY0" fmla="*/ 0 h 1055068"/>
                  <a:gd name="connsiteX1" fmla="*/ 868096 w 868096"/>
                  <a:gd name="connsiteY1" fmla="*/ 560449 h 1055068"/>
                  <a:gd name="connsiteX2" fmla="*/ 61344 w 868096"/>
                  <a:gd name="connsiteY2" fmla="*/ 1055068 h 1055068"/>
                  <a:gd name="connsiteX0" fmla="*/ 0 w 848883"/>
                  <a:gd name="connsiteY0" fmla="*/ 0 h 1055068"/>
                  <a:gd name="connsiteX1" fmla="*/ 848883 w 848883"/>
                  <a:gd name="connsiteY1" fmla="*/ 526451 h 1055068"/>
                  <a:gd name="connsiteX2" fmla="*/ 61344 w 848883"/>
                  <a:gd name="connsiteY2" fmla="*/ 1055068 h 10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883" h="1055068">
                    <a:moveTo>
                      <a:pt x="0" y="0"/>
                    </a:moveTo>
                    <a:lnTo>
                      <a:pt x="848883" y="526451"/>
                    </a:lnTo>
                    <a:lnTo>
                      <a:pt x="61344" y="1055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Freeform 250">
                <a:extLst>
                  <a:ext uri="{FF2B5EF4-FFF2-40B4-BE49-F238E27FC236}">
                    <a16:creationId xmlns:a16="http://schemas.microsoft.com/office/drawing/2014/main" id="{70A042CC-A9C9-4DC0-C14E-2642D0077245}"/>
                  </a:ext>
                </a:extLst>
              </p:cNvPr>
              <p:cNvSpPr/>
              <p:nvPr/>
            </p:nvSpPr>
            <p:spPr bwMode="auto">
              <a:xfrm>
                <a:off x="7693201" y="2743203"/>
                <a:ext cx="749470" cy="1225118"/>
              </a:xfrm>
              <a:custGeom>
                <a:avLst/>
                <a:gdLst>
                  <a:gd name="connsiteX0" fmla="*/ 0 w 1145219"/>
                  <a:gd name="connsiteY0" fmla="*/ 0 h 1269506"/>
                  <a:gd name="connsiteX1" fmla="*/ 1145219 w 1145219"/>
                  <a:gd name="connsiteY1" fmla="*/ 8877 h 1269506"/>
                  <a:gd name="connsiteX2" fmla="*/ 1136341 w 1145219"/>
                  <a:gd name="connsiteY2" fmla="*/ 1269506 h 1269506"/>
                  <a:gd name="connsiteX3" fmla="*/ 8877 w 1145219"/>
                  <a:gd name="connsiteY3" fmla="*/ 1269506 h 1269506"/>
                  <a:gd name="connsiteX4" fmla="*/ 8877 w 1145219"/>
                  <a:gd name="connsiteY4" fmla="*/ 1269506 h 126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219" h="1269506">
                    <a:moveTo>
                      <a:pt x="0" y="0"/>
                    </a:moveTo>
                    <a:lnTo>
                      <a:pt x="1145219" y="8877"/>
                    </a:lnTo>
                    <a:cubicBezTo>
                      <a:pt x="1142260" y="429087"/>
                      <a:pt x="1139300" y="849296"/>
                      <a:pt x="1136341" y="1269506"/>
                    </a:cubicBezTo>
                    <a:lnTo>
                      <a:pt x="8877" y="1269506"/>
                    </a:lnTo>
                    <a:lnTo>
                      <a:pt x="8877" y="12695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Freeform 492">
                <a:extLst>
                  <a:ext uri="{FF2B5EF4-FFF2-40B4-BE49-F238E27FC236}">
                    <a16:creationId xmlns:a16="http://schemas.microsoft.com/office/drawing/2014/main" id="{9662CD56-8B4D-144A-BA33-05FCCF991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00926" y="4018736"/>
                <a:ext cx="1225886" cy="706085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  <a:gd name="connsiteX0" fmla="*/ 2490029 w 2490029"/>
                  <a:gd name="connsiteY0" fmla="*/ 630439 h 630439"/>
                  <a:gd name="connsiteX1" fmla="*/ 1924049 w 2490029"/>
                  <a:gd name="connsiteY1" fmla="*/ 1 h 630439"/>
                  <a:gd name="connsiteX2" fmla="*/ 0 w 2490029"/>
                  <a:gd name="connsiteY2" fmla="*/ 0 h 630439"/>
                  <a:gd name="connsiteX0" fmla="*/ 2490029 w 2490029"/>
                  <a:gd name="connsiteY0" fmla="*/ 840095 h 840095"/>
                  <a:gd name="connsiteX1" fmla="*/ 1813574 w 2490029"/>
                  <a:gd name="connsiteY1" fmla="*/ 0 h 840095"/>
                  <a:gd name="connsiteX2" fmla="*/ 0 w 2490029"/>
                  <a:gd name="connsiteY2" fmla="*/ 209656 h 840095"/>
                  <a:gd name="connsiteX0" fmla="*/ 1236378 w 1236378"/>
                  <a:gd name="connsiteY0" fmla="*/ 840095 h 840095"/>
                  <a:gd name="connsiteX1" fmla="*/ 559923 w 1236378"/>
                  <a:gd name="connsiteY1" fmla="*/ 0 h 840095"/>
                  <a:gd name="connsiteX2" fmla="*/ 0 w 1236378"/>
                  <a:gd name="connsiteY2" fmla="*/ 0 h 84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378" h="840095">
                    <a:moveTo>
                      <a:pt x="1236378" y="840095"/>
                    </a:moveTo>
                    <a:lnTo>
                      <a:pt x="559923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87" name="Straight Connector 520">
              <a:extLst>
                <a:ext uri="{FF2B5EF4-FFF2-40B4-BE49-F238E27FC236}">
                  <a16:creationId xmlns:a16="http://schemas.microsoft.com/office/drawing/2014/main" id="{7085CAD4-F539-D7A9-EF52-400CA0DE92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88" name="Straight Connector 520">
              <a:extLst>
                <a:ext uri="{FF2B5EF4-FFF2-40B4-BE49-F238E27FC236}">
                  <a16:creationId xmlns:a16="http://schemas.microsoft.com/office/drawing/2014/main" id="{ABD8E23E-73A8-6A0F-A14E-C296BC60CB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89" name="Freeform 492">
              <a:extLst>
                <a:ext uri="{FF2B5EF4-FFF2-40B4-BE49-F238E27FC236}">
                  <a16:creationId xmlns:a16="http://schemas.microsoft.com/office/drawing/2014/main" id="{AC4EDCB3-3AAC-1298-69DE-D211E5D5865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277313" y="2748109"/>
              <a:ext cx="1398823" cy="1252391"/>
            </a:xfrm>
            <a:custGeom>
              <a:avLst/>
              <a:gdLst>
                <a:gd name="T0" fmla="*/ 1754981 w 1754981"/>
                <a:gd name="T1" fmla="*/ 2432144 h 1417278"/>
                <a:gd name="T2" fmla="*/ 1316831 w 1754981"/>
                <a:gd name="T3" fmla="*/ 2420545 h 1417278"/>
                <a:gd name="T4" fmla="*/ 278606 w 1754981"/>
                <a:gd name="T5" fmla="*/ 4496 h 1417278"/>
                <a:gd name="T6" fmla="*/ 0 w 1754981"/>
                <a:gd name="T7" fmla="*/ 0 h 1417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4981"/>
                <a:gd name="T13" fmla="*/ 0 h 1417278"/>
                <a:gd name="T14" fmla="*/ 1754981 w 1754981"/>
                <a:gd name="T15" fmla="*/ 1417278 h 1417278"/>
                <a:gd name="connsiteX0" fmla="*/ 1754981 w 1754981"/>
                <a:gd name="connsiteY0" fmla="*/ 1417278 h 1417278"/>
                <a:gd name="connsiteX1" fmla="*/ 1340847 w 1754981"/>
                <a:gd name="connsiteY1" fmla="*/ 1415894 h 1417278"/>
                <a:gd name="connsiteX2" fmla="*/ 278606 w 1754981"/>
                <a:gd name="connsiteY2" fmla="*/ 2619 h 1417278"/>
                <a:gd name="connsiteX3" fmla="*/ 0 w 1754981"/>
                <a:gd name="connsiteY3" fmla="*/ 0 h 1417278"/>
                <a:gd name="connsiteX0" fmla="*/ 1754981 w 1754981"/>
                <a:gd name="connsiteY0" fmla="*/ 1420031 h 1420031"/>
                <a:gd name="connsiteX1" fmla="*/ 1340847 w 1754981"/>
                <a:gd name="connsiteY1" fmla="*/ 1418647 h 1420031"/>
                <a:gd name="connsiteX2" fmla="*/ 293017 w 1754981"/>
                <a:gd name="connsiteY2" fmla="*/ 0 h 1420031"/>
                <a:gd name="connsiteX3" fmla="*/ 0 w 1754981"/>
                <a:gd name="connsiteY3" fmla="*/ 2753 h 14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981" h="1420031">
                  <a:moveTo>
                    <a:pt x="1754981" y="1420031"/>
                  </a:moveTo>
                  <a:lnTo>
                    <a:pt x="1340847" y="1418647"/>
                  </a:lnTo>
                  <a:lnTo>
                    <a:pt x="293017" y="0"/>
                  </a:lnTo>
                  <a:lnTo>
                    <a:pt x="0" y="27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04" name="AutoShape 5">
            <a:extLst>
              <a:ext uri="{FF2B5EF4-FFF2-40B4-BE49-F238E27FC236}">
                <a16:creationId xmlns:a16="http://schemas.microsoft.com/office/drawing/2014/main" id="{475FEE19-0894-CD37-113A-9DE35E63C5F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41125" y="2009765"/>
            <a:ext cx="8719464" cy="3405790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A59F4C4-CECB-F162-BB37-D1AB2A6B5ADD}"/>
              </a:ext>
            </a:extLst>
          </p:cNvPr>
          <p:cNvGrpSpPr/>
          <p:nvPr/>
        </p:nvGrpSpPr>
        <p:grpSpPr>
          <a:xfrm>
            <a:off x="1770179" y="2062867"/>
            <a:ext cx="8373232" cy="3360741"/>
            <a:chOff x="443118" y="1767504"/>
            <a:chExt cx="8373232" cy="3360741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CCF2BA77-6BBD-9988-6555-83659D1DB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3556" y="2791276"/>
              <a:ext cx="677171" cy="67717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6EC43884-42EC-1563-8E9A-F006D2B02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5430" y="3352799"/>
              <a:ext cx="683055" cy="683055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8" name="Picture 9">
              <a:extLst>
                <a:ext uri="{FF2B5EF4-FFF2-40B4-BE49-F238E27FC236}">
                  <a16:creationId xmlns:a16="http://schemas.microsoft.com/office/drawing/2014/main" id="{769C3375-2622-B1BD-E7D2-635839CC1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3838FF"/>
                </a:clrFrom>
                <a:clrTo>
                  <a:srgbClr val="383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02872">
              <a:off x="2506368" y="2888328"/>
              <a:ext cx="620416" cy="43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5B1CF72F-D5C2-C9AF-5EB8-BF41DDB6A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788" y="2355725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C9676C90-7033-D584-6393-37B92B46B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443118" y="3252788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63A38344-6DB5-E687-FF87-E21253C53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451" y="4068582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725742FF-53CE-276D-4B0B-AEBD4A668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3761" y="4149545"/>
              <a:ext cx="511968" cy="511968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4E13962C-3680-21B2-A65C-251B19BDC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7818" y="2319149"/>
              <a:ext cx="582577" cy="58257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4" name="Picture 10">
              <a:extLst>
                <a:ext uri="{FF2B5EF4-FFF2-40B4-BE49-F238E27FC236}">
                  <a16:creationId xmlns:a16="http://schemas.microsoft.com/office/drawing/2014/main" id="{555548D1-840D-72DE-D954-4672DF2C6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000CFC"/>
                </a:clrFrom>
                <a:clrTo>
                  <a:srgbClr val="000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5135" y="3422044"/>
              <a:ext cx="573207" cy="5119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8BCE4014-933F-5CA0-0B09-469837ED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35115" y="1767504"/>
              <a:ext cx="588469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1BE7133D-C91F-12FD-16A3-231EE245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87056" y="2204712"/>
              <a:ext cx="667273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6C40B939-3800-80E3-4E55-89738EF4E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41616" y="2418899"/>
              <a:ext cx="661511" cy="6615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18" name="Group 370">
              <a:extLst>
                <a:ext uri="{FF2B5EF4-FFF2-40B4-BE49-F238E27FC236}">
                  <a16:creationId xmlns:a16="http://schemas.microsoft.com/office/drawing/2014/main" id="{A5D8497B-78B1-7C75-50CA-5108ED2848ED}"/>
                </a:ext>
              </a:extLst>
            </p:cNvPr>
            <p:cNvGrpSpPr/>
            <p:nvPr/>
          </p:nvGrpSpPr>
          <p:grpSpPr>
            <a:xfrm>
              <a:off x="5481431" y="3562639"/>
              <a:ext cx="1091856" cy="838100"/>
              <a:chOff x="5774530" y="2719488"/>
              <a:chExt cx="985837" cy="756721"/>
            </a:xfrm>
          </p:grpSpPr>
          <p:sp>
            <p:nvSpPr>
              <p:cNvPr id="138" name="Rounded Rectangle 112">
                <a:extLst>
                  <a:ext uri="{FF2B5EF4-FFF2-40B4-BE49-F238E27FC236}">
                    <a16:creationId xmlns:a16="http://schemas.microsoft.com/office/drawing/2014/main" id="{B4DA4E06-E7CC-3619-906A-2DF42E194109}"/>
                  </a:ext>
                </a:extLst>
              </p:cNvPr>
              <p:cNvSpPr/>
              <p:nvPr/>
            </p:nvSpPr>
            <p:spPr bwMode="auto">
              <a:xfrm>
                <a:off x="5879306" y="2757488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EA635C27-F2B0-EC75-2142-16CCD57A9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4530" y="2719488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CAD94BD0-F51B-382B-8C62-B42FF9437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03003" y="2977442"/>
                <a:ext cx="716872" cy="498767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</p:grpSp>
        <p:grpSp>
          <p:nvGrpSpPr>
            <p:cNvPr id="119" name="Group 371">
              <a:extLst>
                <a:ext uri="{FF2B5EF4-FFF2-40B4-BE49-F238E27FC236}">
                  <a16:creationId xmlns:a16="http://schemas.microsoft.com/office/drawing/2014/main" id="{B754AAA5-0FA9-37DC-F9DE-0A2B96E0A6EF}"/>
                </a:ext>
              </a:extLst>
            </p:cNvPr>
            <p:cNvGrpSpPr/>
            <p:nvPr/>
          </p:nvGrpSpPr>
          <p:grpSpPr>
            <a:xfrm>
              <a:off x="5469524" y="2171989"/>
              <a:ext cx="1082256" cy="828574"/>
              <a:chOff x="5791199" y="1466951"/>
              <a:chExt cx="985837" cy="754756"/>
            </a:xfrm>
          </p:grpSpPr>
          <p:sp>
            <p:nvSpPr>
              <p:cNvPr id="135" name="Rounded Rectangle 116">
                <a:extLst>
                  <a:ext uri="{FF2B5EF4-FFF2-40B4-BE49-F238E27FC236}">
                    <a16:creationId xmlns:a16="http://schemas.microsoft.com/office/drawing/2014/main" id="{B950F2E4-B056-B3A1-3995-913044026B0A}"/>
                  </a:ext>
                </a:extLst>
              </p:cNvPr>
              <p:cNvSpPr/>
              <p:nvPr/>
            </p:nvSpPr>
            <p:spPr bwMode="auto">
              <a:xfrm>
                <a:off x="5895975" y="1504951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6595DB1C-FBE3-9EFC-DEE5-D179450D1D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924790" y="1721744"/>
                <a:ext cx="708886" cy="472591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817089D-B6B6-CE2D-E02F-4465D102C2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199" y="1466951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</p:grpSp>
        <p:grpSp>
          <p:nvGrpSpPr>
            <p:cNvPr id="120" name="Group 384">
              <a:extLst>
                <a:ext uri="{FF2B5EF4-FFF2-40B4-BE49-F238E27FC236}">
                  <a16:creationId xmlns:a16="http://schemas.microsoft.com/office/drawing/2014/main" id="{C9E0F00C-DCA9-06E7-39F0-13F0C4A7BAA3}"/>
                </a:ext>
              </a:extLst>
            </p:cNvPr>
            <p:cNvGrpSpPr/>
            <p:nvPr/>
          </p:nvGrpSpPr>
          <p:grpSpPr>
            <a:xfrm>
              <a:off x="7314994" y="2186277"/>
              <a:ext cx="1082256" cy="742848"/>
              <a:chOff x="7022953" y="1815770"/>
              <a:chExt cx="1082256" cy="742848"/>
            </a:xfrm>
          </p:grpSpPr>
          <p:sp>
            <p:nvSpPr>
              <p:cNvPr id="132" name="Rounded Rectangle 120">
                <a:extLst>
                  <a:ext uri="{FF2B5EF4-FFF2-40B4-BE49-F238E27FC236}">
                    <a16:creationId xmlns:a16="http://schemas.microsoft.com/office/drawing/2014/main" id="{77A6BD8B-40C7-1D40-310A-A22D2CF25673}"/>
                  </a:ext>
                </a:extLst>
              </p:cNvPr>
              <p:cNvSpPr/>
              <p:nvPr/>
            </p:nvSpPr>
            <p:spPr bwMode="auto">
              <a:xfrm>
                <a:off x="7147502" y="1857376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3074C15-390B-2EA2-58D2-026E553E7C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22953" y="1815770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165A0FB2-E357-74E0-496E-0C8E56E24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167754" y="1988344"/>
                <a:ext cx="812865" cy="541911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21" name="Group 389">
              <a:extLst>
                <a:ext uri="{FF2B5EF4-FFF2-40B4-BE49-F238E27FC236}">
                  <a16:creationId xmlns:a16="http://schemas.microsoft.com/office/drawing/2014/main" id="{224FFBDB-6851-5832-D63C-3D60C8998B3C}"/>
                </a:ext>
              </a:extLst>
            </p:cNvPr>
            <p:cNvGrpSpPr/>
            <p:nvPr/>
          </p:nvGrpSpPr>
          <p:grpSpPr>
            <a:xfrm>
              <a:off x="7300707" y="3681710"/>
              <a:ext cx="1082256" cy="742848"/>
              <a:chOff x="7111060" y="3099264"/>
              <a:chExt cx="1082256" cy="742848"/>
            </a:xfrm>
          </p:grpSpPr>
          <p:sp>
            <p:nvSpPr>
              <p:cNvPr id="129" name="Rounded Rectangle 124">
                <a:extLst>
                  <a:ext uri="{FF2B5EF4-FFF2-40B4-BE49-F238E27FC236}">
                    <a16:creationId xmlns:a16="http://schemas.microsoft.com/office/drawing/2014/main" id="{A8EA33D3-3DBA-36DF-C036-3E3DCC9EA0F6}"/>
                  </a:ext>
                </a:extLst>
              </p:cNvPr>
              <p:cNvSpPr/>
              <p:nvPr/>
            </p:nvSpPr>
            <p:spPr bwMode="auto">
              <a:xfrm>
                <a:off x="7235609" y="3140870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53A7AF2-F4BD-7D74-1470-84392F503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1060" y="3099264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D541D2FE-69C6-B9E6-F9FE-6516CD223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250905" y="3283744"/>
                <a:ext cx="811223" cy="54599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22" name="Group 394">
              <a:extLst>
                <a:ext uri="{FF2B5EF4-FFF2-40B4-BE49-F238E27FC236}">
                  <a16:creationId xmlns:a16="http://schemas.microsoft.com/office/drawing/2014/main" id="{DE7B2A95-BF5F-9875-9BBD-8A62278A70A0}"/>
                </a:ext>
              </a:extLst>
            </p:cNvPr>
            <p:cNvGrpSpPr/>
            <p:nvPr/>
          </p:nvGrpSpPr>
          <p:grpSpPr>
            <a:xfrm>
              <a:off x="7734094" y="3038763"/>
              <a:ext cx="1082256" cy="589295"/>
              <a:chOff x="7818290" y="2544430"/>
              <a:chExt cx="1082256" cy="589295"/>
            </a:xfrm>
          </p:grpSpPr>
          <p:grpSp>
            <p:nvGrpSpPr>
              <p:cNvPr id="125" name="Group 390">
                <a:extLst>
                  <a:ext uri="{FF2B5EF4-FFF2-40B4-BE49-F238E27FC236}">
                    <a16:creationId xmlns:a16="http://schemas.microsoft.com/office/drawing/2014/main" id="{1331F0AF-A223-27B8-B502-B98168B993E9}"/>
                  </a:ext>
                </a:extLst>
              </p:cNvPr>
              <p:cNvGrpSpPr/>
              <p:nvPr/>
            </p:nvGrpSpPr>
            <p:grpSpPr>
              <a:xfrm>
                <a:off x="7818290" y="2544430"/>
                <a:ext cx="1082256" cy="589295"/>
                <a:chOff x="7032478" y="1901494"/>
                <a:chExt cx="1082256" cy="589295"/>
              </a:xfrm>
            </p:grpSpPr>
            <p:sp>
              <p:nvSpPr>
                <p:cNvPr id="127" name="Rounded Rectangle 130">
                  <a:extLst>
                    <a:ext uri="{FF2B5EF4-FFF2-40B4-BE49-F238E27FC236}">
                      <a16:creationId xmlns:a16="http://schemas.microsoft.com/office/drawing/2014/main" id="{E8CEE2CC-5C89-8AC6-A80E-9DF6B7CD7A84}"/>
                    </a:ext>
                  </a:extLst>
                </p:cNvPr>
                <p:cNvSpPr/>
                <p:nvPr/>
              </p:nvSpPr>
              <p:spPr bwMode="auto">
                <a:xfrm>
                  <a:off x="7147502" y="1933577"/>
                  <a:ext cx="839142" cy="557212"/>
                </a:xfrm>
                <a:prstGeom prst="roundRect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F6FC2738-3C28-BFDC-82D7-56A41A48A3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32478" y="1901494"/>
                  <a:ext cx="108225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Applications/Archives</a:t>
                  </a:r>
                </a:p>
              </p:txBody>
            </p:sp>
          </p:grpSp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A226E64D-A954-A26B-73F2-CC7090456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7960253" y="2726178"/>
                <a:ext cx="788460" cy="383735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7077B59B-E950-91DC-868A-035F2CA26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32093" y="3568302"/>
              <a:ext cx="728494" cy="728494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5165BAD5-A94C-DD9B-0656-B7373F40D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50616" y="4457583"/>
              <a:ext cx="457200" cy="670662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607FE7A-D7B6-BD82-999A-34B6B00872DF}"/>
              </a:ext>
            </a:extLst>
          </p:cNvPr>
          <p:cNvGrpSpPr/>
          <p:nvPr/>
        </p:nvGrpSpPr>
        <p:grpSpPr>
          <a:xfrm>
            <a:off x="7297296" y="1068039"/>
            <a:ext cx="2960705" cy="1322462"/>
            <a:chOff x="5970235" y="772676"/>
            <a:chExt cx="2960705" cy="1322462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1A351AF3-70F3-E9B5-147C-AA65863515C8}"/>
                </a:ext>
              </a:extLst>
            </p:cNvPr>
            <p:cNvGrpSpPr/>
            <p:nvPr/>
          </p:nvGrpSpPr>
          <p:grpSpPr>
            <a:xfrm>
              <a:off x="5970235" y="772676"/>
              <a:ext cx="2960705" cy="1322462"/>
              <a:chOff x="5970235" y="772676"/>
              <a:chExt cx="2960705" cy="1322462"/>
            </a:xfrm>
          </p:grpSpPr>
          <p:sp>
            <p:nvSpPr>
              <p:cNvPr id="144" name="AutoShape 5">
                <a:extLst>
                  <a:ext uri="{FF2B5EF4-FFF2-40B4-BE49-F238E27FC236}">
                    <a16:creationId xmlns:a16="http://schemas.microsoft.com/office/drawing/2014/main" id="{05ACE3A4-EE7E-79A6-1D9A-BF39CD0C98F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604990" y="772676"/>
                <a:ext cx="2325950" cy="940722"/>
              </a:xfrm>
              <a:prstGeom prst="roundRect">
                <a:avLst>
                  <a:gd name="adj" fmla="val 32106"/>
                </a:avLst>
              </a:prstGeom>
              <a:solidFill>
                <a:schemeClr val="bg1">
                  <a:lumMod val="75000"/>
                </a:schemeClr>
              </a:solidFill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Arc 144">
                <a:extLst>
                  <a:ext uri="{FF2B5EF4-FFF2-40B4-BE49-F238E27FC236}">
                    <a16:creationId xmlns:a16="http://schemas.microsoft.com/office/drawing/2014/main" id="{013A4692-D03F-93B8-652C-BA2B250AD487}"/>
                  </a:ext>
                </a:extLst>
              </p:cNvPr>
              <p:cNvSpPr/>
              <p:nvPr/>
            </p:nvSpPr>
            <p:spPr bwMode="auto">
              <a:xfrm rot="5400000">
                <a:off x="5965797" y="1083083"/>
                <a:ext cx="639192" cy="630315"/>
              </a:xfrm>
              <a:prstGeom prst="arc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E92D643F-51BE-E3EF-AAA3-4DD94FD57D54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8629098" y="1793297"/>
                <a:ext cx="603682" cy="0"/>
              </a:xfrm>
              <a:prstGeom prst="line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43" name="Rounded Rectangle 265">
              <a:extLst>
                <a:ext uri="{FF2B5EF4-FFF2-40B4-BE49-F238E27FC236}">
                  <a16:creationId xmlns:a16="http://schemas.microsoft.com/office/drawing/2014/main" id="{1B1A9D0F-263E-63D4-6524-778E21FE46EA}"/>
                </a:ext>
              </a:extLst>
            </p:cNvPr>
            <p:cNvSpPr/>
            <p:nvPr/>
          </p:nvSpPr>
          <p:spPr bwMode="auto">
            <a:xfrm>
              <a:off x="7074729" y="103250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latin typeface="Arial Narrow"/>
                  <a:cs typeface="Arial Narrow"/>
                </a:rPr>
                <a:t>Systems Engineering</a:t>
              </a:r>
            </a:p>
          </p:txBody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A069593-2590-E04D-44BA-0AC55758B844}"/>
              </a:ext>
            </a:extLst>
          </p:cNvPr>
          <p:cNvSpPr/>
          <p:nvPr/>
        </p:nvSpPr>
        <p:spPr bwMode="auto">
          <a:xfrm>
            <a:off x="3698106" y="1896210"/>
            <a:ext cx="4154749" cy="2219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Arial Narrow"/>
                <a:cs typeface="Arial Narrow"/>
              </a:rPr>
              <a:t>Typical Mission Profile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446AB0C-59D7-CFC4-C6E2-4825EE6D0271}"/>
              </a:ext>
            </a:extLst>
          </p:cNvPr>
          <p:cNvGrpSpPr/>
          <p:nvPr/>
        </p:nvGrpSpPr>
        <p:grpSpPr>
          <a:xfrm>
            <a:off x="3170482" y="1086300"/>
            <a:ext cx="8396524" cy="5674420"/>
            <a:chOff x="3170482" y="1086300"/>
            <a:chExt cx="8396524" cy="5674420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347D4AC-D7D8-2609-831F-C744976351B9}"/>
                </a:ext>
              </a:extLst>
            </p:cNvPr>
            <p:cNvSpPr txBox="1"/>
            <p:nvPr/>
          </p:nvSpPr>
          <p:spPr bwMode="auto">
            <a:xfrm>
              <a:off x="8563589" y="6000143"/>
              <a:ext cx="2097207" cy="246221"/>
            </a:xfrm>
            <a:prstGeom prst="rect">
              <a:avLst/>
            </a:prstGeom>
            <a:noFill/>
            <a:ln w="12700">
              <a:solidFill>
                <a:srgbClr val="0070C0"/>
              </a:solidFill>
              <a:miter lim="800000"/>
              <a:headEnd type="none" w="sm" len="sm"/>
              <a:tailEnd type="none" w="sm" len="sm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0033CC"/>
                  </a:solidFill>
                  <a:latin typeface="Arial" charset="0"/>
                </a:rPr>
                <a:t>Navigation WG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3C45BACC-286D-10E2-5A9E-C72EECDA917F}"/>
                </a:ext>
              </a:extLst>
            </p:cNvPr>
            <p:cNvSpPr txBox="1"/>
            <p:nvPr/>
          </p:nvSpPr>
          <p:spPr bwMode="auto">
            <a:xfrm>
              <a:off x="10180534" y="1086300"/>
              <a:ext cx="1386472" cy="400110"/>
            </a:xfrm>
            <a:prstGeom prst="rect">
              <a:avLst/>
            </a:prstGeom>
            <a:noFill/>
            <a:ln w="12700">
              <a:solidFill>
                <a:srgbClr val="0070C0"/>
              </a:solidFill>
              <a:miter lim="800000"/>
              <a:headEnd type="none" w="sm" len="sm"/>
              <a:tailEnd type="none" w="sm" len="sm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0033CC"/>
                  </a:solidFill>
                  <a:latin typeface="Arial" charset="0"/>
                </a:rPr>
                <a:t>Time Management WG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CE629D3-48B6-89AD-86EF-C4A6F9F240E8}"/>
                </a:ext>
              </a:extLst>
            </p:cNvPr>
            <p:cNvSpPr txBox="1"/>
            <p:nvPr/>
          </p:nvSpPr>
          <p:spPr bwMode="auto">
            <a:xfrm>
              <a:off x="10180534" y="1516194"/>
              <a:ext cx="1386472" cy="246221"/>
            </a:xfrm>
            <a:prstGeom prst="rect">
              <a:avLst/>
            </a:prstGeom>
            <a:noFill/>
            <a:ln w="12700">
              <a:solidFill>
                <a:srgbClr val="0070C0"/>
              </a:solidFill>
              <a:miter lim="800000"/>
              <a:headEnd type="none" w="sm" len="sm"/>
              <a:tailEnd type="none" w="sm" len="sm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0033CC"/>
                  </a:solidFill>
                  <a:latin typeface="Arial" charset="0"/>
                </a:rPr>
                <a:t>Security WG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60A4CA-B5EC-BE43-EF8A-A7F97881EEF6}"/>
                </a:ext>
              </a:extLst>
            </p:cNvPr>
            <p:cNvSpPr txBox="1"/>
            <p:nvPr/>
          </p:nvSpPr>
          <p:spPr bwMode="auto">
            <a:xfrm>
              <a:off x="3170482" y="6036900"/>
              <a:ext cx="2097206" cy="246221"/>
            </a:xfrm>
            <a:prstGeom prst="rect">
              <a:avLst/>
            </a:prstGeom>
            <a:noFill/>
            <a:ln w="12700">
              <a:solidFill>
                <a:srgbClr val="0070C0"/>
              </a:solidFill>
              <a:miter lim="800000"/>
              <a:headEnd type="none" w="sm" len="sm"/>
              <a:tailEnd type="none" w="sm" len="sm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0033CC"/>
                  </a:solidFill>
                  <a:latin typeface="Arial" charset="0"/>
                </a:rPr>
                <a:t>RF Modulation WG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0CA02C0-041B-E7DB-DBAB-42670F7C2FE6}"/>
                </a:ext>
              </a:extLst>
            </p:cNvPr>
            <p:cNvSpPr txBox="1"/>
            <p:nvPr/>
          </p:nvSpPr>
          <p:spPr bwMode="auto">
            <a:xfrm>
              <a:off x="8563589" y="6318409"/>
              <a:ext cx="2097206" cy="246221"/>
            </a:xfrm>
            <a:prstGeom prst="rect">
              <a:avLst/>
            </a:prstGeom>
            <a:noFill/>
            <a:ln w="12700">
              <a:solidFill>
                <a:srgbClr val="0070C0"/>
              </a:solidFill>
              <a:miter lim="800000"/>
              <a:headEnd type="none" w="sm" len="sm"/>
              <a:tailEnd type="none" w="sm" len="sm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0033CC"/>
                  </a:solidFill>
                  <a:latin typeface="Arial" charset="0"/>
                </a:rPr>
                <a:t>SC Monitoring &amp; Control WG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F413186-C30C-8563-A545-55568AAADC69}"/>
                </a:ext>
              </a:extLst>
            </p:cNvPr>
            <p:cNvSpPr txBox="1"/>
            <p:nvPr/>
          </p:nvSpPr>
          <p:spPr bwMode="auto">
            <a:xfrm>
              <a:off x="3182053" y="6360610"/>
              <a:ext cx="2097206" cy="400110"/>
            </a:xfrm>
            <a:prstGeom prst="rect">
              <a:avLst/>
            </a:prstGeom>
            <a:noFill/>
            <a:ln w="12700">
              <a:solidFill>
                <a:srgbClr val="0070C0"/>
              </a:solidFill>
              <a:miter lim="800000"/>
              <a:headEnd type="none" w="sm" len="sm"/>
              <a:tailEnd type="none" w="sm" len="sm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0033CC"/>
                  </a:solidFill>
                  <a:latin typeface="Arial" charset="0"/>
                </a:rPr>
                <a:t>Space Link Coding &amp; Synchronisation WG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37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46" grpId="0" animBg="1"/>
      <p:bldP spid="55" grpId="0" animBg="1"/>
      <p:bldP spid="65" grpId="0" animBg="1"/>
      <p:bldP spid="66" grpId="0" animBg="1"/>
      <p:bldP spid="67" grpId="0" animBg="1"/>
      <p:bldP spid="104" grpId="0" animBg="1"/>
      <p:bldP spid="147" grpId="0" animBg="1"/>
      <p:bldP spid="1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4273-9208-7C97-02DC-721C6088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Cislunar PNT Interoperability and CCSDS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796FB-0CF7-FC68-71D6-9B6E289A3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Many entities have been actively working on Cislunar PNT technical specifications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CCSDS can offer a formal, well-established, and well recognised framework to support international standardisation of these specifications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Outreach to all major space agencies, and many observers and commercial associates, including multi-agency reviews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Decades of experience in space standards production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Ability to fast-track development of high-priority standards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Ability to address supporting standards to facilitate complete PNT systems needs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Access to cross-domain expertise and to ISO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Possible model of collaboration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Expansion of CCSDS Time Management WG to become a Cislunar PNT WG with direct involvement of the relevant experts from the ICG, </a:t>
            </a:r>
            <a:r>
              <a:rPr lang="en-GB" dirty="0" err="1">
                <a:solidFill>
                  <a:schemeClr val="tx2"/>
                </a:solidFill>
              </a:rPr>
              <a:t>LunaNet</a:t>
            </a:r>
            <a:r>
              <a:rPr lang="en-GB" dirty="0">
                <a:solidFill>
                  <a:schemeClr val="tx2"/>
                </a:solidFill>
              </a:rPr>
              <a:t>, and Space Agencies without creating duplication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Contribution from other relevant CCSDS WGs and part of the system engineering area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E739B-10D1-14F2-2EEB-E3AF3A2E5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26BA-F173-D773-885A-2A2C3CB2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29B91-ED32-446E-08F5-726895963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CFF00-94A7-AF9A-96A3-BDA4559C03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0084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38100">
          <a:noFill/>
          <a:round/>
          <a:headEnd/>
          <a:tailEnd/>
        </a:ln>
      </a:spPr>
      <a:bodyPr wrap="none"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marL="112713" indent="-112713">
          <a:buFont typeface="Wingdings" pitchFamily="2" charset="2"/>
          <a:buChar char=""/>
          <a:defRPr sz="1000" b="1" dirty="0" smtClean="0">
            <a:solidFill>
              <a:srgbClr val="0033CC"/>
            </a:solidFill>
            <a:latin typeface="Arial" charset="0"/>
          </a:defRPr>
        </a:defPPr>
      </a:lstStyle>
    </a:tx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C152316F81484481851101A35F66A8" ma:contentTypeVersion="16" ma:contentTypeDescription="Create a new document." ma:contentTypeScope="" ma:versionID="91a355598545fab70b28fc1c42b61632">
  <xsd:schema xmlns:xsd="http://www.w3.org/2001/XMLSchema" xmlns:xs="http://www.w3.org/2001/XMLSchema" xmlns:p="http://schemas.microsoft.com/office/2006/metadata/properties" xmlns:ns1="http://schemas.microsoft.com/sharepoint/v3" xmlns:ns3="a45af452-79d7-4692-9ede-484779a781ca" xmlns:ns4="f85776fd-151c-4948-8360-a41f2ead0389" targetNamespace="http://schemas.microsoft.com/office/2006/metadata/properties" ma:root="true" ma:fieldsID="6b37b10b8f846c7a740bade1edc95527" ns1:_="" ns3:_="" ns4:_="">
    <xsd:import namespace="http://schemas.microsoft.com/sharepoint/v3"/>
    <xsd:import namespace="a45af452-79d7-4692-9ede-484779a781ca"/>
    <xsd:import namespace="f85776fd-151c-4948-8360-a41f2ead03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5af452-79d7-4692-9ede-484779a78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5776fd-151c-4948-8360-a41f2ead0389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a45af452-79d7-4692-9ede-484779a781ca"/>
    <ds:schemaRef ds:uri="f85776fd-151c-4948-8360-a41f2ead03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1FD169-A4D6-449F-AD7B-A6EFAD9E1994}">
  <ds:schemaRefs>
    <ds:schemaRef ds:uri="a45af452-79d7-4692-9ede-484779a781ca"/>
    <ds:schemaRef ds:uri="f85776fd-151c-4948-8360-a41f2ead03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26903</TotalTime>
  <Words>359</Words>
  <Application>Microsoft Office PowerPoint</Application>
  <PresentationFormat>Custom</PresentationFormat>
  <Paragraphs>70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Arial</vt:lpstr>
      <vt:lpstr>Arial Narrow</vt:lpstr>
      <vt:lpstr>Calibri</vt:lpstr>
      <vt:lpstr>Courier New</vt:lpstr>
      <vt:lpstr>Times New Roman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TMOD Presentations</vt:lpstr>
      <vt:lpstr>PowerPoint Presentation</vt:lpstr>
      <vt:lpstr>CCSDS in a nutshell</vt:lpstr>
      <vt:lpstr>CCSDS Technical Areas</vt:lpstr>
      <vt:lpstr>Cislunar PNT Interoperability and CCSDS</vt:lpstr>
      <vt:lpstr>Discussion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MOIMS</dc:title>
  <dc:subject>MOIMS</dc:subject>
  <dc:creator>Mario Merri</dc:creator>
  <cp:keywords/>
  <dc:description/>
  <cp:lastModifiedBy>Daniel Fischer</cp:lastModifiedBy>
  <cp:revision>40</cp:revision>
  <cp:lastPrinted>2008-08-26T16:26:23Z</cp:lastPrinted>
  <dcterms:created xsi:type="dcterms:W3CDTF">2021-11-19T14:42:57Z</dcterms:created>
  <dcterms:modified xsi:type="dcterms:W3CDTF">2025-02-11T16:11:54Z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OPS Standardisation Work Plan</vt:lpwstr>
  </property>
  <property fmtid="{D5CDD505-2E9C-101B-9397-08002B2CF9AE}" pid="3" name="PSubtitle">
    <vt:lpwstr>OPS Standardisation Work Plan</vt:lpwstr>
  </property>
  <property fmtid="{D5CDD505-2E9C-101B-9397-08002B2CF9AE}" pid="4" name="PAuthor">
    <vt:lpwstr>Mario Merri</vt:lpwstr>
  </property>
  <property fmtid="{D5CDD505-2E9C-101B-9397-08002B2CF9AE}" pid="5" name="PPlace">
    <vt:lpwstr/>
  </property>
  <property fmtid="{D5CDD505-2E9C-101B-9397-08002B2CF9AE}" pid="6" name="PDate">
    <vt:lpwstr>24/11/2021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0x01010046C152316F81484481851101A35F66A8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2021-11-18T22:00:00Z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  <property fmtid="{D5CDD505-2E9C-101B-9397-08002B2CF9AE}" pid="42" name="Unified Compliance Policy UI Action">
    <vt:lpwstr/>
  </property>
  <property fmtid="{D5CDD505-2E9C-101B-9397-08002B2CF9AE}" pid="43" name="Unified Compliance Policy Properties">
    <vt:lpwstr/>
  </property>
</Properties>
</file>