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4"/>
  </p:notesMasterIdLst>
  <p:handoutMasterIdLst>
    <p:handoutMasterId r:id="rId15"/>
  </p:handoutMasterIdLst>
  <p:sldIdLst>
    <p:sldId id="257" r:id="rId9"/>
    <p:sldId id="281" r:id="rId10"/>
    <p:sldId id="282" r:id="rId11"/>
    <p:sldId id="283" r:id="rId12"/>
    <p:sldId id="284" r:id="rId1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53249"/>
    <a:srgbClr val="8197A6"/>
    <a:srgbClr val="F1666A"/>
    <a:srgbClr val="D9D9D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B9D24-39E1-4111-8D7D-785F78038240}" v="24" dt="2025-02-07T10:10:11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9104" autoAdjust="0"/>
  </p:normalViewPr>
  <p:slideViewPr>
    <p:cSldViewPr snapToGrid="0">
      <p:cViewPr varScale="1">
        <p:scale>
          <a:sx n="97" d="100"/>
          <a:sy n="97" d="100"/>
        </p:scale>
        <p:origin x="1398" y="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ischer" userId="0e8252f9-d03b-493c-9580-8b99e66edd5e" providerId="ADAL" clId="{154B9D24-39E1-4111-8D7D-785F78038240}"/>
    <pc:docChg chg="undo custSel addSld delSld modSld">
      <pc:chgData name="Daniel Fischer" userId="0e8252f9-d03b-493c-9580-8b99e66edd5e" providerId="ADAL" clId="{154B9D24-39E1-4111-8D7D-785F78038240}" dt="2025-02-10T08:48:00.239" v="1894" actId="20577"/>
      <pc:docMkLst>
        <pc:docMk/>
      </pc:docMkLst>
      <pc:sldChg chg="modSp mod">
        <pc:chgData name="Daniel Fischer" userId="0e8252f9-d03b-493c-9580-8b99e66edd5e" providerId="ADAL" clId="{154B9D24-39E1-4111-8D7D-785F78038240}" dt="2025-02-07T07:45:01.915" v="88" actId="20577"/>
        <pc:sldMkLst>
          <pc:docMk/>
          <pc:sldMk cId="1672467327" sldId="257"/>
        </pc:sldMkLst>
        <pc:spChg chg="mod">
          <ac:chgData name="Daniel Fischer" userId="0e8252f9-d03b-493c-9580-8b99e66edd5e" providerId="ADAL" clId="{154B9D24-39E1-4111-8D7D-785F78038240}" dt="2025-02-07T07:44:04.651" v="23" actId="6549"/>
          <ac:spMkLst>
            <pc:docMk/>
            <pc:sldMk cId="1672467327" sldId="257"/>
            <ac:spMk id="2" creationId="{924D43AD-67AF-95A9-6677-45F633A6DDE7}"/>
          </ac:spMkLst>
        </pc:spChg>
        <pc:spChg chg="mod">
          <ac:chgData name="Daniel Fischer" userId="0e8252f9-d03b-493c-9580-8b99e66edd5e" providerId="ADAL" clId="{154B9D24-39E1-4111-8D7D-785F78038240}" dt="2025-02-07T07:45:01.915" v="88" actId="20577"/>
          <ac:spMkLst>
            <pc:docMk/>
            <pc:sldMk cId="1672467327" sldId="257"/>
            <ac:spMk id="4" creationId="{2D8D515D-F8E0-685C-0EDE-7FED769A0514}"/>
          </ac:spMkLst>
        </pc:spChg>
      </pc:sldChg>
      <pc:sldChg chg="del">
        <pc:chgData name="Daniel Fischer" userId="0e8252f9-d03b-493c-9580-8b99e66edd5e" providerId="ADAL" clId="{154B9D24-39E1-4111-8D7D-785F78038240}" dt="2025-02-07T08:56:26.827" v="472" actId="47"/>
        <pc:sldMkLst>
          <pc:docMk/>
          <pc:sldMk cId="906108312" sldId="278"/>
        </pc:sldMkLst>
      </pc:sldChg>
      <pc:sldChg chg="del">
        <pc:chgData name="Daniel Fischer" userId="0e8252f9-d03b-493c-9580-8b99e66edd5e" providerId="ADAL" clId="{154B9D24-39E1-4111-8D7D-785F78038240}" dt="2025-02-07T08:56:26.325" v="471" actId="47"/>
        <pc:sldMkLst>
          <pc:docMk/>
          <pc:sldMk cId="3556415176" sldId="280"/>
        </pc:sldMkLst>
      </pc:sldChg>
      <pc:sldChg chg="addSp delSp modSp new mod">
        <pc:chgData name="Daniel Fischer" userId="0e8252f9-d03b-493c-9580-8b99e66edd5e" providerId="ADAL" clId="{154B9D24-39E1-4111-8D7D-785F78038240}" dt="2025-02-07T08:13:41.523" v="442" actId="20577"/>
        <pc:sldMkLst>
          <pc:docMk/>
          <pc:sldMk cId="2656243779" sldId="281"/>
        </pc:sldMkLst>
        <pc:spChg chg="mod">
          <ac:chgData name="Daniel Fischer" userId="0e8252f9-d03b-493c-9580-8b99e66edd5e" providerId="ADAL" clId="{154B9D24-39E1-4111-8D7D-785F78038240}" dt="2025-02-07T07:58:08.870" v="132" actId="20577"/>
          <ac:spMkLst>
            <pc:docMk/>
            <pc:sldMk cId="2656243779" sldId="281"/>
            <ac:spMk id="2" creationId="{7C589938-59D9-D0B7-5247-0070B8C684A3}"/>
          </ac:spMkLst>
        </pc:spChg>
        <pc:spChg chg="mod">
          <ac:chgData name="Daniel Fischer" userId="0e8252f9-d03b-493c-9580-8b99e66edd5e" providerId="ADAL" clId="{154B9D24-39E1-4111-8D7D-785F78038240}" dt="2025-02-07T08:13:41.523" v="442" actId="20577"/>
          <ac:spMkLst>
            <pc:docMk/>
            <pc:sldMk cId="2656243779" sldId="281"/>
            <ac:spMk id="3" creationId="{9CFA26BE-C6DC-03D5-E356-EF0A6A1E975C}"/>
          </ac:spMkLst>
        </pc:spChg>
        <pc:picChg chg="add mod">
          <ac:chgData name="Daniel Fischer" userId="0e8252f9-d03b-493c-9580-8b99e66edd5e" providerId="ADAL" clId="{154B9D24-39E1-4111-8D7D-785F78038240}" dt="2025-02-07T08:08:32.351" v="285" actId="1076"/>
          <ac:picMkLst>
            <pc:docMk/>
            <pc:sldMk cId="2656243779" sldId="281"/>
            <ac:picMk id="8" creationId="{B086663E-65FD-42D4-C28D-4FA15ED825F0}"/>
          </ac:picMkLst>
        </pc:picChg>
        <pc:picChg chg="add mod">
          <ac:chgData name="Daniel Fischer" userId="0e8252f9-d03b-493c-9580-8b99e66edd5e" providerId="ADAL" clId="{154B9D24-39E1-4111-8D7D-785F78038240}" dt="2025-02-07T08:07:56.959" v="269" actId="1076"/>
          <ac:picMkLst>
            <pc:docMk/>
            <pc:sldMk cId="2656243779" sldId="281"/>
            <ac:picMk id="9" creationId="{917A50C0-AB15-6CC2-18B0-1EEA468A82B5}"/>
          </ac:picMkLst>
        </pc:picChg>
        <pc:picChg chg="add mod">
          <ac:chgData name="Daniel Fischer" userId="0e8252f9-d03b-493c-9580-8b99e66edd5e" providerId="ADAL" clId="{154B9D24-39E1-4111-8D7D-785F78038240}" dt="2025-02-07T08:08:08.548" v="275" actId="1076"/>
          <ac:picMkLst>
            <pc:docMk/>
            <pc:sldMk cId="2656243779" sldId="281"/>
            <ac:picMk id="12" creationId="{6EE4362B-6AAD-67EC-E986-BC7D15A5B004}"/>
          </ac:picMkLst>
        </pc:picChg>
        <pc:picChg chg="add mod">
          <ac:chgData name="Daniel Fischer" userId="0e8252f9-d03b-493c-9580-8b99e66edd5e" providerId="ADAL" clId="{154B9D24-39E1-4111-8D7D-785F78038240}" dt="2025-02-07T08:09:10.900" v="294" actId="1076"/>
          <ac:picMkLst>
            <pc:docMk/>
            <pc:sldMk cId="2656243779" sldId="281"/>
            <ac:picMk id="13" creationId="{AF91F2FB-3020-1806-5B42-3AF2F7AF212A}"/>
          </ac:picMkLst>
        </pc:picChg>
        <pc:picChg chg="add mod">
          <ac:chgData name="Daniel Fischer" userId="0e8252f9-d03b-493c-9580-8b99e66edd5e" providerId="ADAL" clId="{154B9D24-39E1-4111-8D7D-785F78038240}" dt="2025-02-07T08:08:02.235" v="272" actId="1076"/>
          <ac:picMkLst>
            <pc:docMk/>
            <pc:sldMk cId="2656243779" sldId="281"/>
            <ac:picMk id="14" creationId="{53D90201-A986-6B09-83E5-B67C051D5E73}"/>
          </ac:picMkLst>
        </pc:picChg>
        <pc:picChg chg="add mod">
          <ac:chgData name="Daniel Fischer" userId="0e8252f9-d03b-493c-9580-8b99e66edd5e" providerId="ADAL" clId="{154B9D24-39E1-4111-8D7D-785F78038240}" dt="2025-02-07T08:08:13.526" v="277" actId="1076"/>
          <ac:picMkLst>
            <pc:docMk/>
            <pc:sldMk cId="2656243779" sldId="281"/>
            <ac:picMk id="15" creationId="{C1955D76-BAA0-07AB-1D31-31CE55A45259}"/>
          </ac:picMkLst>
        </pc:picChg>
        <pc:picChg chg="add mod">
          <ac:chgData name="Daniel Fischer" userId="0e8252f9-d03b-493c-9580-8b99e66edd5e" providerId="ADAL" clId="{154B9D24-39E1-4111-8D7D-785F78038240}" dt="2025-02-07T08:08:24.348" v="282" actId="1076"/>
          <ac:picMkLst>
            <pc:docMk/>
            <pc:sldMk cId="2656243779" sldId="281"/>
            <ac:picMk id="16" creationId="{7EDBB3E5-DCFF-0691-6B49-C28255548E39}"/>
          </ac:picMkLst>
        </pc:picChg>
        <pc:picChg chg="add mod">
          <ac:chgData name="Daniel Fischer" userId="0e8252f9-d03b-493c-9580-8b99e66edd5e" providerId="ADAL" clId="{154B9D24-39E1-4111-8D7D-785F78038240}" dt="2025-02-07T08:08:43.423" v="288" actId="1076"/>
          <ac:picMkLst>
            <pc:docMk/>
            <pc:sldMk cId="2656243779" sldId="281"/>
            <ac:picMk id="17" creationId="{818DB850-A583-F43D-203A-B08855BFDDAE}"/>
          </ac:picMkLst>
        </pc:picChg>
        <pc:picChg chg="add mod">
          <ac:chgData name="Daniel Fischer" userId="0e8252f9-d03b-493c-9580-8b99e66edd5e" providerId="ADAL" clId="{154B9D24-39E1-4111-8D7D-785F78038240}" dt="2025-02-07T08:09:00.618" v="291" actId="1076"/>
          <ac:picMkLst>
            <pc:docMk/>
            <pc:sldMk cId="2656243779" sldId="281"/>
            <ac:picMk id="18" creationId="{77ABE628-88B4-F4B3-7251-ABA6402661B2}"/>
          </ac:picMkLst>
        </pc:picChg>
        <pc:picChg chg="add mod">
          <ac:chgData name="Daniel Fischer" userId="0e8252f9-d03b-493c-9580-8b99e66edd5e" providerId="ADAL" clId="{154B9D24-39E1-4111-8D7D-785F78038240}" dt="2025-02-07T08:09:20.806" v="298" actId="1076"/>
          <ac:picMkLst>
            <pc:docMk/>
            <pc:sldMk cId="2656243779" sldId="281"/>
            <ac:picMk id="19" creationId="{2F042B42-FB59-9D27-8190-57BD4C26B614}"/>
          </ac:picMkLst>
        </pc:picChg>
        <pc:picChg chg="add mod">
          <ac:chgData name="Daniel Fischer" userId="0e8252f9-d03b-493c-9580-8b99e66edd5e" providerId="ADAL" clId="{154B9D24-39E1-4111-8D7D-785F78038240}" dt="2025-02-07T08:09:29.555" v="302" actId="1076"/>
          <ac:picMkLst>
            <pc:docMk/>
            <pc:sldMk cId="2656243779" sldId="281"/>
            <ac:picMk id="21" creationId="{404EC091-D078-286B-0C18-009408F55792}"/>
          </ac:picMkLst>
        </pc:picChg>
      </pc:sldChg>
      <pc:sldChg chg="addSp delSp modSp new mod modAnim">
        <pc:chgData name="Daniel Fischer" userId="0e8252f9-d03b-493c-9580-8b99e66edd5e" providerId="ADAL" clId="{154B9D24-39E1-4111-8D7D-785F78038240}" dt="2025-02-07T10:10:11.607" v="1721"/>
        <pc:sldMkLst>
          <pc:docMk/>
          <pc:sldMk cId="1443371484" sldId="282"/>
        </pc:sldMkLst>
        <pc:spChg chg="mod">
          <ac:chgData name="Daniel Fischer" userId="0e8252f9-d03b-493c-9580-8b99e66edd5e" providerId="ADAL" clId="{154B9D24-39E1-4111-8D7D-785F78038240}" dt="2025-02-07T08:14:04.394" v="466" actId="20577"/>
          <ac:spMkLst>
            <pc:docMk/>
            <pc:sldMk cId="1443371484" sldId="282"/>
            <ac:spMk id="2" creationId="{04CA943E-B705-6462-5947-08B1FFEB7D2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1" creationId="{8E9F7300-62E4-91DE-21B8-4D1E2B6FC3D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" creationId="{7979D69C-3119-F318-6235-78531B2591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" creationId="{AF946DD2-0982-52BE-1B82-2FF59468E7D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" creationId="{59ABAB62-9F95-CB4F-F83C-30F328AA59E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5" creationId="{299FB8A3-0331-E1D7-C339-9D5B67B310E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6" creationId="{C73CAA92-35E9-B29A-569A-E9A4974999E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7" creationId="{9EA0F8EE-03F5-12E4-E5B6-3E356F345D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3" creationId="{26F11F68-2C5C-800E-E815-80854288126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4" creationId="{A732D3D3-89CD-0DD9-02D1-5403D9F8FC5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5" creationId="{A66D8B69-B753-440A-3D27-E9F26DECF1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6" creationId="{23065C43-4429-F087-7D88-F44B28828BB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7" creationId="{6F7886D5-B5B4-C6AD-661D-5AC19BE061C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8" creationId="{51389BC5-EEA8-FE94-88D6-4FDD87F3AF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9" creationId="{E2F17EF2-63E8-21B2-31F4-5DF7BA2F212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0" creationId="{50C3B015-A157-5D2C-6CAD-7C69DE33A3D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1" creationId="{2DAC4642-2051-D7C4-E096-BBB7244F88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2" creationId="{D0D43BC3-76E9-9676-F54F-B73B183A51F1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3" creationId="{C33AAE2C-44AE-084F-6113-BC040570ED9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4" creationId="{FEE50152-1485-9DA3-2B0C-E8A7E19C79B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5" creationId="{02FD4CFC-1817-738D-9BD1-5596AD7EDAD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7" creationId="{407556C1-CA86-7A83-621A-C7D0FE6918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8" creationId="{68095517-A862-CD79-97A6-A7DB5C91CF7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9" creationId="{E2DBBAC2-5120-908B-F352-137096AEF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0" creationId="{C33FF057-9F35-25C8-3D86-24430485872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2" creationId="{C628A596-6C2B-BA89-74B9-3D58CD404B9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3" creationId="{2CF5DA68-4023-761C-E8E1-9A2C0C01684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4" creationId="{8AC16A99-6454-0242-16B8-F5A77BA2174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5" creationId="{57C71099-01C0-EDFD-14D7-0ED55D0BB58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46" creationId="{EBEC4ECC-E761-C13D-23FD-20BC5058E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8" creationId="{BBF28D94-2B02-092B-2380-1F97EBD9929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9" creationId="{B57C8DAA-56DC-E285-4C5A-70EC31F6917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0" creationId="{2C9DCDFF-3897-711D-D651-E5D461C433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1" creationId="{45365838-F4A9-A741-9A2B-60FA07EF499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2" creationId="{92F549DA-903F-3D4C-C832-965D1762CD6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3" creationId="{F23F8346-4E7C-657D-E92F-A4DD95077E5A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4" creationId="{3755D508-B2A0-E8EE-77D2-F10A16FACED9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5" creationId="{E832FE3B-6FE5-4ED7-A84D-DCF96C18D5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7" creationId="{C9327C00-D3C9-6DCB-AA1D-369F7A2C1B3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8" creationId="{65E4E8BB-39C1-0AE5-A1C6-510B5994CA1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9" creationId="{3F1BBE2C-F348-A87F-D621-DB79C54E1F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1" creationId="{5F8D8618-4CB1-D433-D8AA-94C6F0B165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2" creationId="{D3D84643-1FEB-D34F-E690-EC09DFA734E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3" creationId="{0755D432-266F-A42A-FDDC-8E90E684ED3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4" creationId="{D7B816DF-F02C-50F8-66BD-3699ADBC305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5" creationId="{023DFD85-FA1D-548E-9D3F-8EB8163492A4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6" creationId="{9EBCBD60-B477-082A-EB50-A8B4DD3ABC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7" creationId="{863DCCF5-9E81-DF09-F3CD-AA309C60598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1" creationId="{A146C8DA-0048-7D32-0C0D-22216D4170A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2" creationId="{2B4609CA-D9C6-D33D-37ED-65A8328FC1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4" creationId="{98AEEABE-BFE5-2FF4-7BDF-91D83377644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5" creationId="{6F0A6923-E607-CA1B-3DBC-6FCF119D399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6" creationId="{199B50B1-A6CC-A4AA-4122-83647E43888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7" creationId="{EBE81DE1-E0A7-1CD8-F7F8-4A4C4E2600C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8" creationId="{2395CB95-8077-A460-8797-CE61C411046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9" creationId="{8D80857E-A58E-11EE-0537-79A00ADE463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0" creationId="{96037067-6ADA-94A7-E02D-B469EC8665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1" creationId="{40728632-61D2-9FDF-AD47-C67562B6DC6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2" creationId="{85FBA082-0CBF-96E9-FA33-F320D242FD7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3" creationId="{D9FC4456-CBF2-EA15-4705-556BBA1B91D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4" creationId="{C1D1D5ED-5BD1-C438-2655-844A8085BA4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9" creationId="{AC4EDCB3-3AAC-1298-69DE-D211E5D5865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1" creationId="{B50A2BD0-EBCF-FB05-E560-64C1EB381E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2" creationId="{61A1EE60-C907-0D97-9521-D0BCF1193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3" creationId="{66A5ADDF-56CC-5A5C-C984-B5F2A102243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4" creationId="{1AE58444-357B-C46B-D49F-798F1AF6529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5" creationId="{3F241BD7-BF72-6BA9-7726-8D8F2552FC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6" creationId="{B9D0BEDA-9563-2C9F-3236-D09331CA60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7" creationId="{B52062F8-B716-3269-2DB3-D2ADE9B3408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8" creationId="{70A042CC-A9C9-4DC0-C14E-2642D0077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9" creationId="{9662CD56-8B4D-144A-BA33-05FCCF991FC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2" creationId="{8B4A1D86-7CCF-0CAF-E0BC-1BA1D3EDC39C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3" creationId="{7C5D37C4-4DC7-169D-109E-D4655F2F691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04" creationId="{475FEE19-0894-CD37-113A-9DE35E63C5F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7" creationId="{E8CEE2CC-5C89-8AC6-A80E-9DF6B7CD7A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8" creationId="{F6FC2738-3C28-BFDC-82D7-56A41A48A39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9" creationId="{A8EA33D3-3DBA-36DF-C036-3E3DCC9EA0F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0" creationId="{F53A7AF2-F4BD-7D74-1470-84392F50321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2" creationId="{77A6BD8B-40C7-1D40-310A-A22D2CF2567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3" creationId="{B3074C15-390B-2EA2-58D2-026E553E7C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5" creationId="{B950F2E4-B056-B3A1-3995-913044026B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7" creationId="{F817089D-B6B6-CE2D-E02F-4465D102C2E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8" creationId="{B4DA4E06-E7CC-3619-906A-2DF42E19410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9" creationId="{EA635C27-F2B0-EC75-2142-16CCD57A9F5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3" creationId="{1B1A9D0F-263E-63D4-6524-778E21FE46E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4" creationId="{05ACE3A4-EE7E-79A6-1D9A-BF39CD0C98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5" creationId="{013A4692-D03F-93B8-652C-BA2B250AD487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47" creationId="{BA069593-2590-E04D-44BA-0AC55758B844}"/>
          </ac:spMkLst>
        </pc:spChg>
        <pc:spChg chg="add mod">
          <ac:chgData name="Daniel Fischer" userId="0e8252f9-d03b-493c-9580-8b99e66edd5e" providerId="ADAL" clId="{154B9D24-39E1-4111-8D7D-785F78038240}" dt="2025-02-07T09:54:42.850" v="1709" actId="1076"/>
          <ac:spMkLst>
            <pc:docMk/>
            <pc:sldMk cId="1443371484" sldId="282"/>
            <ac:spMk id="148" creationId="{F347D4AC-D7D8-2609-831F-C744976351B9}"/>
          </ac:spMkLst>
        </pc:spChg>
        <pc:spChg chg="add mod">
          <ac:chgData name="Daniel Fischer" userId="0e8252f9-d03b-493c-9580-8b99e66edd5e" providerId="ADAL" clId="{154B9D24-39E1-4111-8D7D-785F78038240}" dt="2025-02-07T09:55:06.461" v="1719" actId="1076"/>
          <ac:spMkLst>
            <pc:docMk/>
            <pc:sldMk cId="1443371484" sldId="282"/>
            <ac:spMk id="149" creationId="{3C45BACC-286D-10E2-5A9E-C72EECDA917F}"/>
          </ac:spMkLst>
        </pc:s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" creationId="{1BC1F272-5AB9-F050-57FD-411A045EA47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8" creationId="{AC639CB7-286B-2AC6-19E3-3C5FF089B2A3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36" creationId="{4F809DB1-81E5-5868-CA01-BA17458BDF6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1" creationId="{5E631700-5AED-F392-2165-891533CCEE8E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7" creationId="{2A1AB490-238E-AF5D-4F3D-D2C5DA0C0CA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56" creationId="{B5EE5FE4-CC13-98A1-5FB3-B3332DDA552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0" creationId="{9893DFCA-E0F3-176C-8617-781ABABFE98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8" creationId="{36EF3168-074E-0842-BD03-0034249AE506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73" creationId="{2B3CC64F-CF7A-AF80-21A1-F239E2435CE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85" creationId="{36EF5A7E-FC76-9B1B-40B2-C1100DD953D5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86" creationId="{AECE25C9-5FB4-C06F-E488-244EC16B6F5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90" creationId="{E2D5D024-79BC-2A5E-BFC1-570783BB75E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05" creationId="{AA59F4C4-CECB-F162-BB37-D1AB2A6B5AD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8" creationId="{A5D8497B-78B1-7C75-50CA-5108ED2848E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9" creationId="{B754AAA5-0FA9-37DC-F9DE-0A2B96E0A6E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0" creationId="{C9E0F00C-DCA9-06E7-39F0-13F0C4A7BAA3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1" creationId="{224FFBDB-6851-5832-D63C-3D60C8998B3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2" creationId="{DE7B2A95-BF5F-9875-9BBD-8A62278A70A0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5" creationId="{1331F0AF-A223-27B8-B502-B98168B993E9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41" creationId="{B607FE7A-D7B6-BD82-999A-34B6B00872D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42" creationId="{1A351AF3-70F3-E9B5-147C-AA65863515C8}"/>
          </ac:grpSpMkLst>
        </pc:grp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6" creationId="{CCF2BA77-6BBD-9988-6555-83659D1DBFE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7" creationId="{6EC43884-42EC-1563-8E9A-F006D2B02C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8" creationId="{769C3375-2622-B1BD-E7D2-635839CC1C36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9" creationId="{5B1CF72F-D5C2-C9AF-5EB8-BF41DDB6A4C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0" creationId="{C9676C90-7033-D584-6393-37B92B46B517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1" creationId="{63A38344-6DB5-E687-FF87-E21253C53BC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2" creationId="{725742FF-53CE-276D-4B0B-AEBD4A66853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3" creationId="{4E13962C-3680-21B2-A65C-251B19BDC44E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4" creationId="{555548D1-840D-72DE-D954-4672DF2C6D5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5" creationId="{8BCE4014-933F-5CA0-0B09-469837ED992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6" creationId="{1BE7133D-C91F-12FD-16A3-231EE24532DF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7" creationId="{6C40B939-3800-80E3-4E55-89738EF4ED4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3" creationId="{7077B59B-E950-91DC-868A-035F2CA26EF1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4" creationId="{5165BAD5-A94C-DD9B-0656-B7373F40D41B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6" creationId="{A226E64D-A954-A26B-73F2-CC70904560A0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1" creationId="{D541D2FE-69C6-B9E6-F9FE-6516CD223B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4" creationId="{165A0FB2-E357-74E0-496E-0C8E56E24AE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6" creationId="{6595DB1C-FBE3-9EFC-DEE5-D179450D1D04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40" creationId="{CAD94BD0-F51B-382B-8C62-B42FF9437C33}"/>
          </ac:picMkLst>
        </pc:pic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" creationId="{14EF5455-96C9-B276-CFDE-22F08497C7E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" creationId="{9AF8FF6A-48DD-A0EF-A66A-936F79EE098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9" creationId="{39875AD0-1630-B72F-C69C-F5F1EE5CDB56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" creationId="{8719DC34-9722-2A68-9F5C-C1C6E9311DD2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9" creationId="{868DEB39-0075-2BDF-D2C9-2CFC1DC4D787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0" creationId="{868D0690-ECD4-562A-125B-45BDE457D23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1" creationId="{35B24BC4-70B6-A2F5-2D17-023C3CB106F9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2" creationId="{872FBE1C-4448-E2F9-34CB-26258D142BAC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69" creationId="{3D54BECA-1260-CB56-03D1-93531CAB7A1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0" creationId="{E348D0FF-EE8E-1283-2FC9-495FD4DDF8CA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7" creationId="{7085CAD4-F539-D7A9-EF52-400CA0DE92AD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8" creationId="{ABD8E23E-73A8-6A0F-A14E-C296BC60CB4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0" creationId="{AD4A37DB-12FB-1D58-6FB4-1C9F794CC3C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1" creationId="{B1F75402-1135-FCA2-6193-AA6B15239E75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46" creationId="{E92D643F-51BE-E3EF-AAA3-4DD94FD57D54}"/>
          </ac:cxnSpMkLst>
        </pc:cxnChg>
      </pc:sldChg>
      <pc:sldChg chg="modSp new mod">
        <pc:chgData name="Daniel Fischer" userId="0e8252f9-d03b-493c-9580-8b99e66edd5e" providerId="ADAL" clId="{154B9D24-39E1-4111-8D7D-785F78038240}" dt="2025-02-10T08:48:00.239" v="1894" actId="20577"/>
        <pc:sldMkLst>
          <pc:docMk/>
          <pc:sldMk cId="3633151785" sldId="283"/>
        </pc:sldMkLst>
        <pc:spChg chg="mod">
          <ac:chgData name="Daniel Fischer" userId="0e8252f9-d03b-493c-9580-8b99e66edd5e" providerId="ADAL" clId="{154B9D24-39E1-4111-8D7D-785F78038240}" dt="2025-02-07T09:09:15.988" v="518" actId="20577"/>
          <ac:spMkLst>
            <pc:docMk/>
            <pc:sldMk cId="3633151785" sldId="283"/>
            <ac:spMk id="2" creationId="{AD234273-9208-7C97-02DC-721C608846A3}"/>
          </ac:spMkLst>
        </pc:spChg>
        <pc:spChg chg="mod">
          <ac:chgData name="Daniel Fischer" userId="0e8252f9-d03b-493c-9580-8b99e66edd5e" providerId="ADAL" clId="{154B9D24-39E1-4111-8D7D-785F78038240}" dt="2025-02-10T08:48:00.239" v="1894" actId="20577"/>
          <ac:spMkLst>
            <pc:docMk/>
            <pc:sldMk cId="3633151785" sldId="283"/>
            <ac:spMk id="3" creationId="{49E796FB-0CF7-FC68-71D6-9B6E289A38F2}"/>
          </ac:spMkLst>
        </pc:spChg>
      </pc:sldChg>
      <pc:sldChg chg="modSp new mod">
        <pc:chgData name="Daniel Fischer" userId="0e8252f9-d03b-493c-9580-8b99e66edd5e" providerId="ADAL" clId="{154B9D24-39E1-4111-8D7D-785F78038240}" dt="2025-02-07T09:47:02.516" v="1676" actId="20577"/>
        <pc:sldMkLst>
          <pc:docMk/>
          <pc:sldMk cId="88970084" sldId="284"/>
        </pc:sldMkLst>
        <pc:spChg chg="mod">
          <ac:chgData name="Daniel Fischer" userId="0e8252f9-d03b-493c-9580-8b99e66edd5e" providerId="ADAL" clId="{154B9D24-39E1-4111-8D7D-785F78038240}" dt="2025-02-07T09:47:02.516" v="1676" actId="20577"/>
          <ac:spMkLst>
            <pc:docMk/>
            <pc:sldMk cId="88970084" sldId="284"/>
            <ac:spMk id="2" creationId="{1D9A26BA-F173-D773-885A-2A2C3CB2CE6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2/7/2025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5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4" y="1746628"/>
            <a:ext cx="10792327" cy="107721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CCSDS can contribute to Cislunar PNT interoperability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205" y="2968200"/>
            <a:ext cx="52189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Daniel Fischer, Ignacio Aguilar</a:t>
            </a: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ICG-IOAG Cislunar PNT Workshop</a:t>
            </a: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13th February 2025</a:t>
            </a: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9938-59D9-D0B7-5247-0070B8C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26BE-C6DC-03D5-E356-EF0A6A1E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7" y="990600"/>
            <a:ext cx="9078078" cy="51355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= Consultative Committee for Space Data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is an international standardisation committee tasked with developing and maintaining interoperable standards for space systems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11 Member Agencies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33 Observer Agencies, 139 Commercial Associates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&gt; 1000 missions are flying with CCSDS standards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CCSDS acts as ISO/TC20 (Aircraft and Space)/SC13 (Space Data and Transformation Systems)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All CCSDS standards are also ISO standards!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Primary Focus of CCSDS standards: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Interoperability!,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Secondary: Reducing cost and risk, boosting the industrial ecosystem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CCSDS drives innovation (e.g., adoption novel technologies such as DTN, optical communication, CFDP, and others)</a:t>
            </a:r>
            <a:endParaRPr lang="en-GB" sz="23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90FD-135E-CF8C-F857-BCCD148DA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6663E-65FD-42D4-C28D-4FA15ED8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375" y="3208833"/>
            <a:ext cx="1004647" cy="1005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7A50C0-AB15-6CC2-18B0-1EEA468A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039" y="887283"/>
            <a:ext cx="1208914" cy="755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4362B-6AAD-67EC-E986-BC7D15A5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039" y="1726637"/>
            <a:ext cx="1208915" cy="1018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1F2FB-3020-1806-5B42-3AF2F7AF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731" y="4801277"/>
            <a:ext cx="1216772" cy="1018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90201-A986-6B09-83E5-B67C051D5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375" y="1209736"/>
            <a:ext cx="893669" cy="893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5D76-BAA0-07AB-1D31-31CE55A45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1350" y="2231448"/>
            <a:ext cx="1079672" cy="849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BB3E5-DCFF-0691-6B49-C28255548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7281" y="2828453"/>
            <a:ext cx="1079672" cy="902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DB850-A583-F43D-203A-B08855BFDD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4690" y="3814865"/>
            <a:ext cx="902629" cy="902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ABE628-88B4-F4B3-7251-ABA640266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953" y="4342505"/>
            <a:ext cx="1213770" cy="755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42B42-FB59-9D27-8190-57BD4C26B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0034" y="5199724"/>
            <a:ext cx="1196158" cy="75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EC091-D078-286B-0C18-009408F557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7281" y="6091252"/>
            <a:ext cx="1177568" cy="5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43E-B705-6462-5947-08B1FFEB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Technical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2F02E-3D32-4A44-1726-EC4BAC0AE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C1F272-5AB9-F050-57FD-411A045EA47D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7" name="Straight Connector 452">
              <a:extLst>
                <a:ext uri="{FF2B5EF4-FFF2-40B4-BE49-F238E27FC236}">
                  <a16:creationId xmlns:a16="http://schemas.microsoft.com/office/drawing/2014/main" id="{14EF5455-96C9-B276-CFDE-22F08497C7E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9AF8FF6A-48DD-A0EF-A66A-936F79EE098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520">
              <a:extLst>
                <a:ext uri="{FF2B5EF4-FFF2-40B4-BE49-F238E27FC236}">
                  <a16:creationId xmlns:a16="http://schemas.microsoft.com/office/drawing/2014/main" id="{39875AD0-1630-B72F-C69C-F5F1EE5CDB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8719DC34-9722-2A68-9F5C-C1C6E9311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Freeform 492">
              <a:extLst>
                <a:ext uri="{FF2B5EF4-FFF2-40B4-BE49-F238E27FC236}">
                  <a16:creationId xmlns:a16="http://schemas.microsoft.com/office/drawing/2014/main" id="{8E9F7300-62E4-91DE-21B8-4D1E2B6FC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7979D69C-3119-F318-6235-78531B2591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AF946DD2-0982-52BE-1B82-2FF59468E7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59ABAB62-9F95-CB4F-F83C-30F328AA59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299FB8A3-0331-E1D7-C339-9D5B67B310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63">
              <a:extLst>
                <a:ext uri="{FF2B5EF4-FFF2-40B4-BE49-F238E27FC236}">
                  <a16:creationId xmlns:a16="http://schemas.microsoft.com/office/drawing/2014/main" id="{C73CAA92-35E9-B29A-569A-E9A4974999E9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492">
              <a:extLst>
                <a:ext uri="{FF2B5EF4-FFF2-40B4-BE49-F238E27FC236}">
                  <a16:creationId xmlns:a16="http://schemas.microsoft.com/office/drawing/2014/main" id="{9EA0F8EE-03F5-12E4-E5B6-3E356F345D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639CB7-286B-2AC6-19E3-3C5FF089B2A3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19" name="Straight Connector 452">
              <a:extLst>
                <a:ext uri="{FF2B5EF4-FFF2-40B4-BE49-F238E27FC236}">
                  <a16:creationId xmlns:a16="http://schemas.microsoft.com/office/drawing/2014/main" id="{868DEB39-0075-2BDF-D2C9-2CFC1DC4D787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868D0690-ECD4-562A-125B-45BDE457D23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520">
              <a:extLst>
                <a:ext uri="{FF2B5EF4-FFF2-40B4-BE49-F238E27FC236}">
                  <a16:creationId xmlns:a16="http://schemas.microsoft.com/office/drawing/2014/main" id="{35B24BC4-70B6-A2F5-2D17-023C3CB10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872FBE1C-4448-E2F9-34CB-26258D142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3" name="Freeform 492">
              <a:extLst>
                <a:ext uri="{FF2B5EF4-FFF2-40B4-BE49-F238E27FC236}">
                  <a16:creationId xmlns:a16="http://schemas.microsoft.com/office/drawing/2014/main" id="{26F11F68-2C5C-800E-E815-808542881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A732D3D3-89CD-0DD9-02D1-5403D9F8FC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A66D8B69-B753-440A-3D27-E9F26DECF1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23065C43-4429-F087-7D88-F44B28828B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6F7886D5-B5B4-C6AD-661D-5AC19BE061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110">
              <a:extLst>
                <a:ext uri="{FF2B5EF4-FFF2-40B4-BE49-F238E27FC236}">
                  <a16:creationId xmlns:a16="http://schemas.microsoft.com/office/drawing/2014/main" id="{51389BC5-EEA8-FE94-88D6-4FDD87F3AF17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492">
              <a:extLst>
                <a:ext uri="{FF2B5EF4-FFF2-40B4-BE49-F238E27FC236}">
                  <a16:creationId xmlns:a16="http://schemas.microsoft.com/office/drawing/2014/main" id="{E2F17EF2-63E8-21B2-31F4-5DF7BA2F21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234">
            <a:extLst>
              <a:ext uri="{FF2B5EF4-FFF2-40B4-BE49-F238E27FC236}">
                <a16:creationId xmlns:a16="http://schemas.microsoft.com/office/drawing/2014/main" id="{50C3B015-A157-5D2C-6CAD-7C69DE33A3D8}"/>
              </a:ext>
            </a:extLst>
          </p:cNvPr>
          <p:cNvSpPr/>
          <p:nvPr/>
        </p:nvSpPr>
        <p:spPr bwMode="auto">
          <a:xfrm>
            <a:off x="8563589" y="1913150"/>
            <a:ext cx="1386472" cy="4330838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ounded Rectangle 236">
            <a:extLst>
              <a:ext uri="{FF2B5EF4-FFF2-40B4-BE49-F238E27FC236}">
                <a16:creationId xmlns:a16="http://schemas.microsoft.com/office/drawing/2014/main" id="{2DAC4642-2051-D7C4-E096-BBB7244F8836}"/>
              </a:ext>
            </a:extLst>
          </p:cNvPr>
          <p:cNvSpPr/>
          <p:nvPr/>
        </p:nvSpPr>
        <p:spPr bwMode="auto">
          <a:xfrm>
            <a:off x="8563589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32" name="Rounded Rectangle 212">
            <a:extLst>
              <a:ext uri="{FF2B5EF4-FFF2-40B4-BE49-F238E27FC236}">
                <a16:creationId xmlns:a16="http://schemas.microsoft.com/office/drawing/2014/main" id="{D0D43BC3-76E9-9676-F54F-B73B183A51F1}"/>
              </a:ext>
            </a:extLst>
          </p:cNvPr>
          <p:cNvSpPr/>
          <p:nvPr/>
        </p:nvSpPr>
        <p:spPr bwMode="auto">
          <a:xfrm>
            <a:off x="6873985" y="1926465"/>
            <a:ext cx="1386472" cy="4317522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C33AAE2C-44AE-084F-6113-BC040570ED9E}"/>
              </a:ext>
            </a:extLst>
          </p:cNvPr>
          <p:cNvSpPr/>
          <p:nvPr/>
        </p:nvSpPr>
        <p:spPr bwMode="auto">
          <a:xfrm>
            <a:off x="6859550" y="5577583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34" name="Rounded Rectangle 132">
            <a:extLst>
              <a:ext uri="{FF2B5EF4-FFF2-40B4-BE49-F238E27FC236}">
                <a16:creationId xmlns:a16="http://schemas.microsoft.com/office/drawing/2014/main" id="{FEE50152-1485-9DA3-2B0C-E8A7E19C79B8}"/>
              </a:ext>
            </a:extLst>
          </p:cNvPr>
          <p:cNvSpPr/>
          <p:nvPr/>
        </p:nvSpPr>
        <p:spPr bwMode="auto">
          <a:xfrm>
            <a:off x="5202136" y="1926466"/>
            <a:ext cx="1386472" cy="4308644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ounded Rectangle 208">
            <a:extLst>
              <a:ext uri="{FF2B5EF4-FFF2-40B4-BE49-F238E27FC236}">
                <a16:creationId xmlns:a16="http://schemas.microsoft.com/office/drawing/2014/main" id="{02FD4CFC-1817-738D-9BD1-5596AD7EDAD5}"/>
              </a:ext>
            </a:extLst>
          </p:cNvPr>
          <p:cNvSpPr/>
          <p:nvPr/>
        </p:nvSpPr>
        <p:spPr bwMode="auto">
          <a:xfrm>
            <a:off x="5202136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809DB1-81E5-5868-CA01-BA17458BDF6D}"/>
              </a:ext>
            </a:extLst>
          </p:cNvPr>
          <p:cNvGrpSpPr/>
          <p:nvPr/>
        </p:nvGrpSpPr>
        <p:grpSpPr>
          <a:xfrm>
            <a:off x="5414245" y="2871224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7" name="Rectangle 308">
              <a:extLst>
                <a:ext uri="{FF2B5EF4-FFF2-40B4-BE49-F238E27FC236}">
                  <a16:creationId xmlns:a16="http://schemas.microsoft.com/office/drawing/2014/main" id="{407556C1-CA86-7A83-621A-C7D0FE69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Rectangle 309">
              <a:extLst>
                <a:ext uri="{FF2B5EF4-FFF2-40B4-BE49-F238E27FC236}">
                  <a16:creationId xmlns:a16="http://schemas.microsoft.com/office/drawing/2014/main" id="{68095517-A862-CD79-97A6-A7DB5C91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Rectangle 310">
              <a:extLst>
                <a:ext uri="{FF2B5EF4-FFF2-40B4-BE49-F238E27FC236}">
                  <a16:creationId xmlns:a16="http://schemas.microsoft.com/office/drawing/2014/main" id="{E2DBBAC2-5120-908B-F352-137096AEF2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Rectangle 312">
              <a:extLst>
                <a:ext uri="{FF2B5EF4-FFF2-40B4-BE49-F238E27FC236}">
                  <a16:creationId xmlns:a16="http://schemas.microsoft.com/office/drawing/2014/main" id="{C33FF057-9F35-25C8-3D86-244304858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631700-5AED-F392-2165-891533CCEE8E}"/>
              </a:ext>
            </a:extLst>
          </p:cNvPr>
          <p:cNvGrpSpPr/>
          <p:nvPr/>
        </p:nvGrpSpPr>
        <p:grpSpPr>
          <a:xfrm>
            <a:off x="5448338" y="2938739"/>
            <a:ext cx="1676215" cy="1449943"/>
            <a:chOff x="4111753" y="2643376"/>
            <a:chExt cx="1676215" cy="1449943"/>
          </a:xfrm>
        </p:grpSpPr>
        <p:sp>
          <p:nvSpPr>
            <p:cNvPr id="42" name="Rectangle 430">
              <a:extLst>
                <a:ext uri="{FF2B5EF4-FFF2-40B4-BE49-F238E27FC236}">
                  <a16:creationId xmlns:a16="http://schemas.microsoft.com/office/drawing/2014/main" id="{C628A596-6C2B-BA89-74B9-3D58CD40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Rectangle 431">
              <a:extLst>
                <a:ext uri="{FF2B5EF4-FFF2-40B4-BE49-F238E27FC236}">
                  <a16:creationId xmlns:a16="http://schemas.microsoft.com/office/drawing/2014/main" id="{2CF5DA68-4023-761C-E8E1-9A2C0C01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432">
              <a:extLst>
                <a:ext uri="{FF2B5EF4-FFF2-40B4-BE49-F238E27FC236}">
                  <a16:creationId xmlns:a16="http://schemas.microsoft.com/office/drawing/2014/main" id="{8AC16A99-6454-0242-16B8-F5A77BA2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433">
              <a:extLst>
                <a:ext uri="{FF2B5EF4-FFF2-40B4-BE49-F238E27FC236}">
                  <a16:creationId xmlns:a16="http://schemas.microsoft.com/office/drawing/2014/main" id="{57C71099-01C0-EDFD-14D7-0ED55D0BB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6" name="Rounded Rectangle 178">
            <a:extLst>
              <a:ext uri="{FF2B5EF4-FFF2-40B4-BE49-F238E27FC236}">
                <a16:creationId xmlns:a16="http://schemas.microsoft.com/office/drawing/2014/main" id="{EBEC4ECC-E761-C13D-23FD-20BC5058EB7E}"/>
              </a:ext>
            </a:extLst>
          </p:cNvPr>
          <p:cNvSpPr/>
          <p:nvPr/>
        </p:nvSpPr>
        <p:spPr bwMode="auto">
          <a:xfrm>
            <a:off x="3521410" y="1935344"/>
            <a:ext cx="1386472" cy="4308644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" name="Group 417">
            <a:extLst>
              <a:ext uri="{FF2B5EF4-FFF2-40B4-BE49-F238E27FC236}">
                <a16:creationId xmlns:a16="http://schemas.microsoft.com/office/drawing/2014/main" id="{2A1AB490-238E-AF5D-4F3D-D2C5DA0C0CAA}"/>
              </a:ext>
            </a:extLst>
          </p:cNvPr>
          <p:cNvGrpSpPr>
            <a:grpSpLocks/>
          </p:cNvGrpSpPr>
          <p:nvPr/>
        </p:nvGrpSpPr>
        <p:grpSpPr bwMode="auto">
          <a:xfrm>
            <a:off x="3001640" y="2185573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" name="Freeform 384">
              <a:extLst>
                <a:ext uri="{FF2B5EF4-FFF2-40B4-BE49-F238E27FC236}">
                  <a16:creationId xmlns:a16="http://schemas.microsoft.com/office/drawing/2014/main" id="{BBF28D94-2B02-092B-2380-1F97EBD9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9">
              <a:extLst>
                <a:ext uri="{FF2B5EF4-FFF2-40B4-BE49-F238E27FC236}">
                  <a16:creationId xmlns:a16="http://schemas.microsoft.com/office/drawing/2014/main" id="{B57C8DAA-56DC-E285-4C5A-70EC31F6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0">
              <a:extLst>
                <a:ext uri="{FF2B5EF4-FFF2-40B4-BE49-F238E27FC236}">
                  <a16:creationId xmlns:a16="http://schemas.microsoft.com/office/drawing/2014/main" id="{2C9DCDFF-3897-711D-D651-E5D461C433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1">
              <a:extLst>
                <a:ext uri="{FF2B5EF4-FFF2-40B4-BE49-F238E27FC236}">
                  <a16:creationId xmlns:a16="http://schemas.microsoft.com/office/drawing/2014/main" id="{45365838-F4A9-A741-9A2B-60FA07EF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5">
              <a:extLst>
                <a:ext uri="{FF2B5EF4-FFF2-40B4-BE49-F238E27FC236}">
                  <a16:creationId xmlns:a16="http://schemas.microsoft.com/office/drawing/2014/main" id="{92F549DA-903F-3D4C-C832-965D1762CD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" name="Freeform 416">
              <a:extLst>
                <a:ext uri="{FF2B5EF4-FFF2-40B4-BE49-F238E27FC236}">
                  <a16:creationId xmlns:a16="http://schemas.microsoft.com/office/drawing/2014/main" id="{F23F8346-4E7C-657D-E92F-A4DD95077E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4" name="Rounded Rectangle 187">
            <a:extLst>
              <a:ext uri="{FF2B5EF4-FFF2-40B4-BE49-F238E27FC236}">
                <a16:creationId xmlns:a16="http://schemas.microsoft.com/office/drawing/2014/main" id="{3755D508-B2A0-E8EE-77D2-F10A16FACED9}"/>
              </a:ext>
            </a:extLst>
          </p:cNvPr>
          <p:cNvSpPr/>
          <p:nvPr/>
        </p:nvSpPr>
        <p:spPr bwMode="auto">
          <a:xfrm>
            <a:off x="3521410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55" name="Rounded Rectangle 167">
            <a:extLst>
              <a:ext uri="{FF2B5EF4-FFF2-40B4-BE49-F238E27FC236}">
                <a16:creationId xmlns:a16="http://schemas.microsoft.com/office/drawing/2014/main" id="{E832FE3B-6FE5-4ED7-A84D-DCF96C18D505}"/>
              </a:ext>
            </a:extLst>
          </p:cNvPr>
          <p:cNvSpPr/>
          <p:nvPr/>
        </p:nvSpPr>
        <p:spPr bwMode="auto">
          <a:xfrm>
            <a:off x="1836244" y="1930907"/>
            <a:ext cx="1386472" cy="4313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EE5FE4-CC13-98A1-5FB3-B3332DDA552A}"/>
              </a:ext>
            </a:extLst>
          </p:cNvPr>
          <p:cNvGrpSpPr/>
          <p:nvPr/>
        </p:nvGrpSpPr>
        <p:grpSpPr>
          <a:xfrm>
            <a:off x="5171095" y="2195191"/>
            <a:ext cx="4243526" cy="2858608"/>
            <a:chOff x="3844034" y="1899828"/>
            <a:chExt cx="4243526" cy="285860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9327C00-D3C9-6DCB-AA1D-369F7A2C1B3A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E4E8BB-39C1-0AE5-A1C6-510B5994CA16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id="{3F1BBE2C-F348-A87F-D621-DB79C54E1F0A}"/>
              </a:ext>
            </a:extLst>
          </p:cNvPr>
          <p:cNvSpPr/>
          <p:nvPr/>
        </p:nvSpPr>
        <p:spPr bwMode="auto">
          <a:xfrm>
            <a:off x="1836244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</a:p>
        </p:txBody>
      </p:sp>
      <p:grpSp>
        <p:nvGrpSpPr>
          <p:cNvPr id="60" name="Group 376">
            <a:extLst>
              <a:ext uri="{FF2B5EF4-FFF2-40B4-BE49-F238E27FC236}">
                <a16:creationId xmlns:a16="http://schemas.microsoft.com/office/drawing/2014/main" id="{9893DFCA-E0F3-176C-8617-781ABABFE984}"/>
              </a:ext>
            </a:extLst>
          </p:cNvPr>
          <p:cNvGrpSpPr>
            <a:grpSpLocks/>
          </p:cNvGrpSpPr>
          <p:nvPr/>
        </p:nvGrpSpPr>
        <p:grpSpPr bwMode="auto">
          <a:xfrm>
            <a:off x="1976839" y="3183878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8D8618-4CB1-D433-D8AA-94C6F0B16517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3D84643-1FEB-D34F-E690-EC09DFA734E1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755D432-266F-A42A-FDDC-8E90E684ED3B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B816DF-F02C-50F8-66BD-3699ADBC305E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5" name="Rectangle 418">
            <a:extLst>
              <a:ext uri="{FF2B5EF4-FFF2-40B4-BE49-F238E27FC236}">
                <a16:creationId xmlns:a16="http://schemas.microsoft.com/office/drawing/2014/main" id="{023DFD85-FA1D-548E-9D3F-8EB8163492A4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817500" y="3017389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Rectangle 419">
            <a:extLst>
              <a:ext uri="{FF2B5EF4-FFF2-40B4-BE49-F238E27FC236}">
                <a16:creationId xmlns:a16="http://schemas.microsoft.com/office/drawing/2014/main" id="{9EBCBD60-B477-082A-EB50-A8B4DD3ABC36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2896169" y="3534213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Rectangle 377">
            <a:extLst>
              <a:ext uri="{FF2B5EF4-FFF2-40B4-BE49-F238E27FC236}">
                <a16:creationId xmlns:a16="http://schemas.microsoft.com/office/drawing/2014/main" id="{863DCCF5-9E81-DF09-F3CD-AA309C60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801" y="2674248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8" name="Group 410">
            <a:extLst>
              <a:ext uri="{FF2B5EF4-FFF2-40B4-BE49-F238E27FC236}">
                <a16:creationId xmlns:a16="http://schemas.microsoft.com/office/drawing/2014/main" id="{36EF3168-074E-0842-BD03-0034249AE506}"/>
              </a:ext>
            </a:extLst>
          </p:cNvPr>
          <p:cNvGrpSpPr/>
          <p:nvPr/>
        </p:nvGrpSpPr>
        <p:grpSpPr>
          <a:xfrm>
            <a:off x="7364881" y="3000385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69" name="Straight Connector 452">
              <a:extLst>
                <a:ext uri="{FF2B5EF4-FFF2-40B4-BE49-F238E27FC236}">
                  <a16:creationId xmlns:a16="http://schemas.microsoft.com/office/drawing/2014/main" id="{3D54BECA-1260-CB56-03D1-93531CAB7A1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70" name="Straight Connector 452">
              <a:extLst>
                <a:ext uri="{FF2B5EF4-FFF2-40B4-BE49-F238E27FC236}">
                  <a16:creationId xmlns:a16="http://schemas.microsoft.com/office/drawing/2014/main" id="{E348D0FF-EE8E-1283-2FC9-495FD4DDF8CA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71" name="Freeform 492">
              <a:extLst>
                <a:ext uri="{FF2B5EF4-FFF2-40B4-BE49-F238E27FC236}">
                  <a16:creationId xmlns:a16="http://schemas.microsoft.com/office/drawing/2014/main" id="{A146C8DA-0048-7D32-0C0D-22216D4170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" name="Freeform 492">
              <a:extLst>
                <a:ext uri="{FF2B5EF4-FFF2-40B4-BE49-F238E27FC236}">
                  <a16:creationId xmlns:a16="http://schemas.microsoft.com/office/drawing/2014/main" id="{2B4609CA-D9C6-D33D-37ED-65A8328FC18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3CC64F-CF7A-AF80-21A1-F239E2435CE4}"/>
              </a:ext>
            </a:extLst>
          </p:cNvPr>
          <p:cNvGrpSpPr/>
          <p:nvPr/>
        </p:nvGrpSpPr>
        <p:grpSpPr>
          <a:xfrm>
            <a:off x="2093489" y="2279697"/>
            <a:ext cx="5004584" cy="2753626"/>
            <a:chOff x="766428" y="1984334"/>
            <a:chExt cx="5004584" cy="2753626"/>
          </a:xfrm>
        </p:grpSpPr>
        <p:sp>
          <p:nvSpPr>
            <p:cNvPr id="74" name="Freeform 492">
              <a:extLst>
                <a:ext uri="{FF2B5EF4-FFF2-40B4-BE49-F238E27FC236}">
                  <a16:creationId xmlns:a16="http://schemas.microsoft.com/office/drawing/2014/main" id="{98AEEABE-BFE5-2FF4-7BDF-91D83377644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" name="Freeform 448">
              <a:extLst>
                <a:ext uri="{FF2B5EF4-FFF2-40B4-BE49-F238E27FC236}">
                  <a16:creationId xmlns:a16="http://schemas.microsoft.com/office/drawing/2014/main" id="{6F0A6923-E607-CA1B-3DBC-6FCF119D399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" name="Freeform 492">
              <a:extLst>
                <a:ext uri="{FF2B5EF4-FFF2-40B4-BE49-F238E27FC236}">
                  <a16:creationId xmlns:a16="http://schemas.microsoft.com/office/drawing/2014/main" id="{199B50B1-A6CC-A4AA-4122-83647E43888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" name="Freeform 443">
              <a:extLst>
                <a:ext uri="{FF2B5EF4-FFF2-40B4-BE49-F238E27FC236}">
                  <a16:creationId xmlns:a16="http://schemas.microsoft.com/office/drawing/2014/main" id="{EBE81DE1-E0A7-1CD8-F7F8-4A4C4E2600C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" name="Freeform 492">
              <a:extLst>
                <a:ext uri="{FF2B5EF4-FFF2-40B4-BE49-F238E27FC236}">
                  <a16:creationId xmlns:a16="http://schemas.microsoft.com/office/drawing/2014/main" id="{2395CB95-8077-A460-8797-CE61C411046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" name="Freeform 492">
              <a:extLst>
                <a:ext uri="{FF2B5EF4-FFF2-40B4-BE49-F238E27FC236}">
                  <a16:creationId xmlns:a16="http://schemas.microsoft.com/office/drawing/2014/main" id="{8D80857E-A58E-11EE-0537-79A00ADE463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" name="Freeform 492">
              <a:extLst>
                <a:ext uri="{FF2B5EF4-FFF2-40B4-BE49-F238E27FC236}">
                  <a16:creationId xmlns:a16="http://schemas.microsoft.com/office/drawing/2014/main" id="{96037067-6ADA-94A7-E02D-B469EC8665F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" name="Freeform 492">
              <a:extLst>
                <a:ext uri="{FF2B5EF4-FFF2-40B4-BE49-F238E27FC236}">
                  <a16:creationId xmlns:a16="http://schemas.microsoft.com/office/drawing/2014/main" id="{40728632-61D2-9FDF-AD47-C67562B6DC6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" name="Freeform 492">
              <a:extLst>
                <a:ext uri="{FF2B5EF4-FFF2-40B4-BE49-F238E27FC236}">
                  <a16:creationId xmlns:a16="http://schemas.microsoft.com/office/drawing/2014/main" id="{85FBA082-0CBF-96E9-FA33-F320D242FD7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" name="Freeform 492">
              <a:extLst>
                <a:ext uri="{FF2B5EF4-FFF2-40B4-BE49-F238E27FC236}">
                  <a16:creationId xmlns:a16="http://schemas.microsoft.com/office/drawing/2014/main" id="{D9FC4456-CBF2-EA15-4705-556BBA1B91D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C1D1D5ED-5BD1-C438-2655-844A8085BA4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6EF5A7E-FC76-9B1B-40B2-C1100DD953D5}"/>
              </a:ext>
            </a:extLst>
          </p:cNvPr>
          <p:cNvGrpSpPr/>
          <p:nvPr/>
        </p:nvGrpSpPr>
        <p:grpSpPr>
          <a:xfrm>
            <a:off x="1975265" y="2265662"/>
            <a:ext cx="7794467" cy="2754522"/>
            <a:chOff x="648204" y="1970299"/>
            <a:chExt cx="7794467" cy="275452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ECE25C9-5FB4-C06F-E488-244EC16B6F5C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90" name="Group 411">
                <a:extLst>
                  <a:ext uri="{FF2B5EF4-FFF2-40B4-BE49-F238E27FC236}">
                    <a16:creationId xmlns:a16="http://schemas.microsoft.com/office/drawing/2014/main" id="{E2D5D024-79BC-2A5E-BFC1-570783BB75ED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00" name="Straight Connector 452">
                  <a:extLst>
                    <a:ext uri="{FF2B5EF4-FFF2-40B4-BE49-F238E27FC236}">
                      <a16:creationId xmlns:a16="http://schemas.microsoft.com/office/drawing/2014/main" id="{AD4A37DB-12FB-1D58-6FB4-1C9F794CC3C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Straight Connector 452">
                  <a:extLst>
                    <a:ext uri="{FF2B5EF4-FFF2-40B4-BE49-F238E27FC236}">
                      <a16:creationId xmlns:a16="http://schemas.microsoft.com/office/drawing/2014/main" id="{B1F75402-1135-FCA2-6193-AA6B15239E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02" name="Freeform 492">
                  <a:extLst>
                    <a:ext uri="{FF2B5EF4-FFF2-40B4-BE49-F238E27FC236}">
                      <a16:creationId xmlns:a16="http://schemas.microsoft.com/office/drawing/2014/main" id="{8B4A1D86-7CCF-0CAF-E0BC-1BA1D3ED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492">
                  <a:extLst>
                    <a:ext uri="{FF2B5EF4-FFF2-40B4-BE49-F238E27FC236}">
                      <a16:creationId xmlns:a16="http://schemas.microsoft.com/office/drawing/2014/main" id="{7C5D37C4-4DC7-169D-109E-D4655F2F6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reeform 492">
                <a:extLst>
                  <a:ext uri="{FF2B5EF4-FFF2-40B4-BE49-F238E27FC236}">
                    <a16:creationId xmlns:a16="http://schemas.microsoft.com/office/drawing/2014/main" id="{B50A2BD0-EBCF-FB05-E560-64C1EB381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492">
                <a:extLst>
                  <a:ext uri="{FF2B5EF4-FFF2-40B4-BE49-F238E27FC236}">
                    <a16:creationId xmlns:a16="http://schemas.microsoft.com/office/drawing/2014/main" id="{61A1EE60-C907-0D97-9521-D0BCF1193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92">
                <a:extLst>
                  <a:ext uri="{FF2B5EF4-FFF2-40B4-BE49-F238E27FC236}">
                    <a16:creationId xmlns:a16="http://schemas.microsoft.com/office/drawing/2014/main" id="{66A5ADDF-56CC-5A5C-C984-B5F2A1022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92">
                <a:extLst>
                  <a:ext uri="{FF2B5EF4-FFF2-40B4-BE49-F238E27FC236}">
                    <a16:creationId xmlns:a16="http://schemas.microsoft.com/office/drawing/2014/main" id="{1AE58444-357B-C46B-D49F-798F1AF6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92">
                <a:extLst>
                  <a:ext uri="{FF2B5EF4-FFF2-40B4-BE49-F238E27FC236}">
                    <a16:creationId xmlns:a16="http://schemas.microsoft.com/office/drawing/2014/main" id="{3F241BD7-BF72-6BA9-7726-8D8F2552F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92">
                <a:extLst>
                  <a:ext uri="{FF2B5EF4-FFF2-40B4-BE49-F238E27FC236}">
                    <a16:creationId xmlns:a16="http://schemas.microsoft.com/office/drawing/2014/main" id="{B9D0BEDA-9563-2C9F-3236-D09331CA6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92">
                <a:extLst>
                  <a:ext uri="{FF2B5EF4-FFF2-40B4-BE49-F238E27FC236}">
                    <a16:creationId xmlns:a16="http://schemas.microsoft.com/office/drawing/2014/main" id="{B52062F8-B716-3269-2DB3-D2ADE9B3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250">
                <a:extLst>
                  <a:ext uri="{FF2B5EF4-FFF2-40B4-BE49-F238E27FC236}">
                    <a16:creationId xmlns:a16="http://schemas.microsoft.com/office/drawing/2014/main" id="{70A042CC-A9C9-4DC0-C14E-2642D0077245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92">
                <a:extLst>
                  <a:ext uri="{FF2B5EF4-FFF2-40B4-BE49-F238E27FC236}">
                    <a16:creationId xmlns:a16="http://schemas.microsoft.com/office/drawing/2014/main" id="{9662CD56-8B4D-144A-BA33-05FCCF99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7" name="Straight Connector 520">
              <a:extLst>
                <a:ext uri="{FF2B5EF4-FFF2-40B4-BE49-F238E27FC236}">
                  <a16:creationId xmlns:a16="http://schemas.microsoft.com/office/drawing/2014/main" id="{7085CAD4-F539-D7A9-EF52-400CA0DE92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8" name="Straight Connector 520">
              <a:extLst>
                <a:ext uri="{FF2B5EF4-FFF2-40B4-BE49-F238E27FC236}">
                  <a16:creationId xmlns:a16="http://schemas.microsoft.com/office/drawing/2014/main" id="{ABD8E23E-73A8-6A0F-A14E-C296BC60CB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AC4EDCB3-3AAC-1298-69DE-D211E5D58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4" name="AutoShape 5">
            <a:extLst>
              <a:ext uri="{FF2B5EF4-FFF2-40B4-BE49-F238E27FC236}">
                <a16:creationId xmlns:a16="http://schemas.microsoft.com/office/drawing/2014/main" id="{475FEE19-0894-CD37-113A-9DE35E63C5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41125" y="2009765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A59F4C4-CECB-F162-BB37-D1AB2A6B5ADD}"/>
              </a:ext>
            </a:extLst>
          </p:cNvPr>
          <p:cNvGrpSpPr/>
          <p:nvPr/>
        </p:nvGrpSpPr>
        <p:grpSpPr>
          <a:xfrm>
            <a:off x="1770179" y="2062867"/>
            <a:ext cx="8373232" cy="3360741"/>
            <a:chOff x="443118" y="1767504"/>
            <a:chExt cx="8373232" cy="3360741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CF2BA77-6BBD-9988-6555-83659D1D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EC43884-42EC-1563-8E9A-F006D2B02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9">
              <a:extLst>
                <a:ext uri="{FF2B5EF4-FFF2-40B4-BE49-F238E27FC236}">
                  <a16:creationId xmlns:a16="http://schemas.microsoft.com/office/drawing/2014/main" id="{769C3375-2622-B1BD-E7D2-635839CC1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B1CF72F-D5C2-C9AF-5EB8-BF41DDB6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9676C90-7033-D584-6393-37B92B46B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3A38344-6DB5-E687-FF87-E21253C5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25742FF-53CE-276D-4B0B-AEBD4A66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E13962C-3680-21B2-A65C-251B19BDC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10">
              <a:extLst>
                <a:ext uri="{FF2B5EF4-FFF2-40B4-BE49-F238E27FC236}">
                  <a16:creationId xmlns:a16="http://schemas.microsoft.com/office/drawing/2014/main" id="{555548D1-840D-72DE-D954-4672DF2C6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CE4014-933F-5CA0-0B09-469837ED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BE7133D-C91F-12FD-16A3-231EE245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C40B939-3800-80E3-4E55-89738EF4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8" name="Group 370">
              <a:extLst>
                <a:ext uri="{FF2B5EF4-FFF2-40B4-BE49-F238E27FC236}">
                  <a16:creationId xmlns:a16="http://schemas.microsoft.com/office/drawing/2014/main" id="{A5D8497B-78B1-7C75-50CA-5108ED2848ED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38" name="Rounded Rectangle 112">
                <a:extLst>
                  <a:ext uri="{FF2B5EF4-FFF2-40B4-BE49-F238E27FC236}">
                    <a16:creationId xmlns:a16="http://schemas.microsoft.com/office/drawing/2014/main" id="{B4DA4E06-E7CC-3619-906A-2DF42E194109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A635C27-F2B0-EC75-2142-16CCD57A9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CAD94BD0-F51B-382B-8C62-B42FF9437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9" name="Group 371">
              <a:extLst>
                <a:ext uri="{FF2B5EF4-FFF2-40B4-BE49-F238E27FC236}">
                  <a16:creationId xmlns:a16="http://schemas.microsoft.com/office/drawing/2014/main" id="{B754AAA5-0FA9-37DC-F9DE-0A2B96E0A6EF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35" name="Rounded Rectangle 116">
                <a:extLst>
                  <a:ext uri="{FF2B5EF4-FFF2-40B4-BE49-F238E27FC236}">
                    <a16:creationId xmlns:a16="http://schemas.microsoft.com/office/drawing/2014/main" id="{B950F2E4-B056-B3A1-3995-913044026B0A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6595DB1C-FBE3-9EFC-DEE5-D179450D1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817089D-B6B6-CE2D-E02F-4465D102C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>
              <a:extLst>
                <a:ext uri="{FF2B5EF4-FFF2-40B4-BE49-F238E27FC236}">
                  <a16:creationId xmlns:a16="http://schemas.microsoft.com/office/drawing/2014/main" id="{C9E0F00C-DCA9-06E7-39F0-13F0C4A7BAA3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32" name="Rounded Rectangle 120">
                <a:extLst>
                  <a:ext uri="{FF2B5EF4-FFF2-40B4-BE49-F238E27FC236}">
                    <a16:creationId xmlns:a16="http://schemas.microsoft.com/office/drawing/2014/main" id="{77A6BD8B-40C7-1D40-310A-A22D2CF25673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3074C15-390B-2EA2-58D2-026E553E7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165A0FB2-E357-74E0-496E-0C8E56E24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1" name="Group 389">
              <a:extLst>
                <a:ext uri="{FF2B5EF4-FFF2-40B4-BE49-F238E27FC236}">
                  <a16:creationId xmlns:a16="http://schemas.microsoft.com/office/drawing/2014/main" id="{224FFBDB-6851-5832-D63C-3D60C8998B3C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9" name="Rounded Rectangle 124">
                <a:extLst>
                  <a:ext uri="{FF2B5EF4-FFF2-40B4-BE49-F238E27FC236}">
                    <a16:creationId xmlns:a16="http://schemas.microsoft.com/office/drawing/2014/main" id="{A8EA33D3-3DBA-36DF-C036-3E3DCC9EA0F6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53A7AF2-F4BD-7D74-1470-84392F503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D541D2FE-69C6-B9E6-F9FE-6516CD223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2" name="Group 394">
              <a:extLst>
                <a:ext uri="{FF2B5EF4-FFF2-40B4-BE49-F238E27FC236}">
                  <a16:creationId xmlns:a16="http://schemas.microsoft.com/office/drawing/2014/main" id="{DE7B2A95-BF5F-9875-9BBD-8A62278A70A0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5" name="Group 390">
                <a:extLst>
                  <a:ext uri="{FF2B5EF4-FFF2-40B4-BE49-F238E27FC236}">
                    <a16:creationId xmlns:a16="http://schemas.microsoft.com/office/drawing/2014/main" id="{1331F0AF-A223-27B8-B502-B98168B993E9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27" name="Rounded Rectangle 130">
                  <a:extLst>
                    <a:ext uri="{FF2B5EF4-FFF2-40B4-BE49-F238E27FC236}">
                      <a16:creationId xmlns:a16="http://schemas.microsoft.com/office/drawing/2014/main" id="{E8CEE2CC-5C89-8AC6-A80E-9DF6B7CD7A84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6FC2738-3C28-BFDC-82D7-56A41A48A3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A226E64D-A954-A26B-73F2-CC7090456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7077B59B-E950-91DC-868A-035F2CA26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165BAD5-A94C-DD9B-0656-B7373F40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607FE7A-D7B6-BD82-999A-34B6B00872DF}"/>
              </a:ext>
            </a:extLst>
          </p:cNvPr>
          <p:cNvGrpSpPr/>
          <p:nvPr/>
        </p:nvGrpSpPr>
        <p:grpSpPr>
          <a:xfrm>
            <a:off x="7297296" y="1068039"/>
            <a:ext cx="2960705" cy="1322462"/>
            <a:chOff x="5970235" y="772676"/>
            <a:chExt cx="2960705" cy="132246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A351AF3-70F3-E9B5-147C-AA65863515C8}"/>
                </a:ext>
              </a:extLst>
            </p:cNvPr>
            <p:cNvGrpSpPr/>
            <p:nvPr/>
          </p:nvGrpSpPr>
          <p:grpSpPr>
            <a:xfrm>
              <a:off x="5970235" y="772676"/>
              <a:ext cx="2960705" cy="1322462"/>
              <a:chOff x="5970235" y="772676"/>
              <a:chExt cx="2960705" cy="1322462"/>
            </a:xfrm>
          </p:grpSpPr>
          <p:sp>
            <p:nvSpPr>
              <p:cNvPr id="144" name="AutoShape 5">
                <a:extLst>
                  <a:ext uri="{FF2B5EF4-FFF2-40B4-BE49-F238E27FC236}">
                    <a16:creationId xmlns:a16="http://schemas.microsoft.com/office/drawing/2014/main" id="{05ACE3A4-EE7E-79A6-1D9A-BF39CD0C98F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Arc 144">
                <a:extLst>
                  <a:ext uri="{FF2B5EF4-FFF2-40B4-BE49-F238E27FC236}">
                    <a16:creationId xmlns:a16="http://schemas.microsoft.com/office/drawing/2014/main" id="{013A4692-D03F-93B8-652C-BA2B250AD487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92D643F-51BE-E3EF-AAA3-4DD94FD57D54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3" name="Rounded Rectangle 265">
              <a:extLst>
                <a:ext uri="{FF2B5EF4-FFF2-40B4-BE49-F238E27FC236}">
                  <a16:creationId xmlns:a16="http://schemas.microsoft.com/office/drawing/2014/main" id="{1B1A9D0F-263E-63D4-6524-778E21FE46EA}"/>
                </a:ext>
              </a:extLst>
            </p:cNvPr>
            <p:cNvSpPr/>
            <p:nvPr/>
          </p:nvSpPr>
          <p:spPr bwMode="auto">
            <a:xfrm>
              <a:off x="7074729" y="103250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A069593-2590-E04D-44BA-0AC55758B844}"/>
              </a:ext>
            </a:extLst>
          </p:cNvPr>
          <p:cNvSpPr/>
          <p:nvPr/>
        </p:nvSpPr>
        <p:spPr bwMode="auto">
          <a:xfrm>
            <a:off x="3698106" y="1896210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347D4AC-D7D8-2609-831F-C744976351B9}"/>
              </a:ext>
            </a:extLst>
          </p:cNvPr>
          <p:cNvSpPr txBox="1"/>
          <p:nvPr/>
        </p:nvSpPr>
        <p:spPr bwMode="auto">
          <a:xfrm>
            <a:off x="8563589" y="6311866"/>
            <a:ext cx="1386472" cy="40011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33CC"/>
                </a:solidFill>
                <a:latin typeface="Arial" charset="0"/>
              </a:rPr>
              <a:t>Navigation Working Group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C45BACC-286D-10E2-5A9E-C72EECDA917F}"/>
              </a:ext>
            </a:extLst>
          </p:cNvPr>
          <p:cNvSpPr txBox="1"/>
          <p:nvPr/>
        </p:nvSpPr>
        <p:spPr bwMode="auto">
          <a:xfrm>
            <a:off x="10227599" y="1304536"/>
            <a:ext cx="1386472" cy="40011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33CC"/>
                </a:solidFill>
                <a:latin typeface="Arial" charset="0"/>
              </a:rPr>
              <a:t>Timing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443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46" grpId="0" animBg="1"/>
      <p:bldP spid="55" grpId="0" animBg="1"/>
      <p:bldP spid="65" grpId="0" animBg="1"/>
      <p:bldP spid="66" grpId="0" animBg="1"/>
      <p:bldP spid="67" grpId="0" animBg="1"/>
      <p:bldP spid="104" grpId="0" animBg="1"/>
      <p:bldP spid="147" grpId="0" animBg="1"/>
      <p:bldP spid="1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Cislunar PNT Interoperability and CCSDS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Many entities have been actively working on Cislunar PNT technical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can offer a formal, well-established, and well recognised framework to support international standardisation of these specifications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Outreach to all major space agencies, and many observers and commercial associates, including multi-agency reviews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Decades of experience in space standards production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Ability to fast-track development of high-priority standards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Direct synergies with development of communication and signal standards needed to exchange PNT information (already done by CCSDS)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Access to cross-domain expertise and to ISO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Possible model of collaboration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Expansion of CCSDS Timing WG to become a PNT WG with direct involvement of the relevant experts from the ICG, </a:t>
            </a:r>
            <a:r>
              <a:rPr lang="en-GB" dirty="0" err="1">
                <a:solidFill>
                  <a:schemeClr val="tx2"/>
                </a:solidFill>
              </a:rPr>
              <a:t>LunaNet</a:t>
            </a:r>
            <a:r>
              <a:rPr lang="en-GB" dirty="0">
                <a:solidFill>
                  <a:schemeClr val="tx2"/>
                </a:solidFill>
              </a:rPr>
              <a:t>, and Space Agencies without creating a duplication 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6BA-F173-D773-885A-2A2C3CB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9B91-ED32-446E-08F5-726895963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CFF00-94A7-AF9A-96A3-BDA4559C0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08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152316F81484481851101A35F66A8" ma:contentTypeVersion="16" ma:contentTypeDescription="Create a new document." ma:contentTypeScope="" ma:versionID="91a355598545fab70b28fc1c42b61632">
  <xsd:schema xmlns:xsd="http://www.w3.org/2001/XMLSchema" xmlns:xs="http://www.w3.org/2001/XMLSchema" xmlns:p="http://schemas.microsoft.com/office/2006/metadata/properties" xmlns:ns1="http://schemas.microsoft.com/sharepoint/v3" xmlns:ns3="a45af452-79d7-4692-9ede-484779a781ca" xmlns:ns4="f85776fd-151c-4948-8360-a41f2ead0389" targetNamespace="http://schemas.microsoft.com/office/2006/metadata/properties" ma:root="true" ma:fieldsID="6b37b10b8f846c7a740bade1edc95527" ns1:_="" ns3:_="" ns4:_="">
    <xsd:import namespace="http://schemas.microsoft.com/sharepoint/v3"/>
    <xsd:import namespace="a45af452-79d7-4692-9ede-484779a781ca"/>
    <xsd:import namespace="f85776fd-151c-4948-8360-a41f2ead0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f452-79d7-4692-9ede-484779a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776fd-151c-4948-8360-a41f2ead03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a45af452-79d7-4692-9ede-484779a781ca"/>
    <ds:schemaRef ds:uri="f85776fd-151c-4948-8360-a41f2ead03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1FD169-A4D6-449F-AD7B-A6EFAD9E1994}">
  <ds:schemaRefs>
    <ds:schemaRef ds:uri="a45af452-79d7-4692-9ede-484779a781ca"/>
    <ds:schemaRef ds:uri="f85776fd-151c-4948-8360-a41f2ead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26868</TotalTime>
  <Words>324</Words>
  <Application>Microsoft Office PowerPoint</Application>
  <PresentationFormat>Custom</PresentationFormat>
  <Paragraphs>63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CCSDS in a nutshell</vt:lpstr>
      <vt:lpstr>CCSDS Technical Areas</vt:lpstr>
      <vt:lpstr>Cislunar PNT Interoperability and CCSDS</vt:lpstr>
      <vt:lpstr>Discussion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Daniel Fischer</cp:lastModifiedBy>
  <cp:revision>40</cp:revision>
  <cp:lastPrinted>2008-08-26T16:26:23Z</cp:lastPrinted>
  <dcterms:created xsi:type="dcterms:W3CDTF">2021-11-19T14:42:57Z</dcterms:created>
  <dcterms:modified xsi:type="dcterms:W3CDTF">2025-02-10T08:48:03Z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0x01010046C152316F81484481851101A35F66A8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