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4" autoAdjust="0"/>
    <p:restoredTop sz="79226" autoAdjust="0"/>
  </p:normalViewPr>
  <p:slideViewPr>
    <p:cSldViewPr snapToGrid="0">
      <p:cViewPr>
        <p:scale>
          <a:sx n="94" d="100"/>
          <a:sy n="94" d="100"/>
        </p:scale>
        <p:origin x="-94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516E-6841-4D82-B738-FB38E541F6F8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76F3E-ED20-4712-B019-C5F1C8068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3-1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76F3E-ED20-4712-B019-C5F1C80680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38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8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2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8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5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3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639" y="517890"/>
            <a:ext cx="364006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Project Phase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66638" y="517890"/>
            <a:ext cx="364006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Project Phase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59389" y="517890"/>
            <a:ext cx="364006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Project Phase 3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49" y="1129165"/>
            <a:ext cx="3501846" cy="229229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18" y="1548355"/>
            <a:ext cx="1657184" cy="10847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297762D-2A07-4BAA-B6F3-717FD0D36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103" y="1005962"/>
            <a:ext cx="1657184" cy="10847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246CF3C-6823-47DF-A835-AD08970F5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684" y="2209488"/>
            <a:ext cx="1657184" cy="10847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56E011A-AE33-492F-B33D-F80B34ACB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189" y="1548355"/>
            <a:ext cx="1657184" cy="10847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9E19595C-2672-4576-84DE-6BC47057F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2705" y="1548355"/>
            <a:ext cx="1657184" cy="108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07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6398497a2eff75914520d48467a3e0e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8987b58e36fecd731eccdff090fb3eb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4A7DA8-FAD9-4884-8F08-7E932CE31E23}"/>
</file>

<file path=customXml/itemProps2.xml><?xml version="1.0" encoding="utf-8"?>
<ds:datastoreItem xmlns:ds="http://schemas.openxmlformats.org/officeDocument/2006/customXml" ds:itemID="{48950D36-0456-425C-A237-C4058E439E8F}"/>
</file>

<file path=customXml/itemProps3.xml><?xml version="1.0" encoding="utf-8"?>
<ds:datastoreItem xmlns:ds="http://schemas.openxmlformats.org/officeDocument/2006/customXml" ds:itemID="{F3B5D597-89DB-4E5E-8C1C-AD11BCF69450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52</cp:revision>
  <dcterms:created xsi:type="dcterms:W3CDTF">2015-08-11T16:00:41Z</dcterms:created>
  <dcterms:modified xsi:type="dcterms:W3CDTF">2023-07-24T19:38:48Z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