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1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F5B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994" autoAdjust="0"/>
    <p:restoredTop sz="79226" autoAdjust="0"/>
  </p:normalViewPr>
  <p:slideViewPr>
    <p:cSldViewPr snapToGrid="0">
      <p:cViewPr>
        <p:scale>
          <a:sx n="94" d="100"/>
          <a:sy n="94" d="100"/>
        </p:scale>
        <p:origin x="-948" y="30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C4516E-6841-4D82-B738-FB38E541F6F8}" type="datetimeFigureOut">
              <a:rPr lang="en-GB" smtClean="0"/>
              <a:t>24/07/2023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376F3E-ED20-4712-B019-C5F1C80680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3770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pPr eaLnBrk="1" hangingPunct="1"/>
            <a:r>
              <a:rPr lang="en-GB" sz="1300" b="1" dirty="0"/>
              <a:t>FIGURE 4-1</a:t>
            </a:r>
            <a:endParaRPr lang="en-GB" dirty="0"/>
          </a:p>
          <a:p>
            <a:pPr eaLnBrk="1" hangingPunct="1"/>
            <a:endParaRPr lang="en-GB" sz="13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BCCF09E-C969-47FD-B7F9-462816C1180E}" type="slidenum">
              <a:rPr lang="en-GB" smtClean="0"/>
              <a:pPr>
                <a:defRPr/>
              </a:pPr>
              <a:t>1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7220B-0429-4A61-B2BC-3C1EA55DB4FC}" type="datetimeFigureOut">
              <a:rPr lang="en-GB" smtClean="0"/>
              <a:t>24/07/2023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9398C-B901-41C4-8278-06545124ED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38221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7220B-0429-4A61-B2BC-3C1EA55DB4FC}" type="datetimeFigureOut">
              <a:rPr lang="en-GB" smtClean="0"/>
              <a:t>24/07/2023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9398C-B901-41C4-8278-06545124ED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21636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7220B-0429-4A61-B2BC-3C1EA55DB4FC}" type="datetimeFigureOut">
              <a:rPr lang="en-GB" smtClean="0"/>
              <a:t>24/07/2023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9398C-B901-41C4-8278-06545124ED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7001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7220B-0429-4A61-B2BC-3C1EA55DB4FC}" type="datetimeFigureOut">
              <a:rPr lang="en-GB" smtClean="0"/>
              <a:t>24/07/2023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9398C-B901-41C4-8278-06545124ED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88229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7220B-0429-4A61-B2BC-3C1EA55DB4FC}" type="datetimeFigureOut">
              <a:rPr lang="en-GB" smtClean="0"/>
              <a:t>24/07/2023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9398C-B901-41C4-8278-06545124ED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7319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7220B-0429-4A61-B2BC-3C1EA55DB4FC}" type="datetimeFigureOut">
              <a:rPr lang="en-GB" smtClean="0"/>
              <a:t>24/07/2023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9398C-B901-41C4-8278-06545124ED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07359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7220B-0429-4A61-B2BC-3C1EA55DB4FC}" type="datetimeFigureOut">
              <a:rPr lang="en-GB" smtClean="0"/>
              <a:t>24/07/2023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9398C-B901-41C4-8278-06545124ED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45281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7220B-0429-4A61-B2BC-3C1EA55DB4FC}" type="datetimeFigureOut">
              <a:rPr lang="en-GB" smtClean="0"/>
              <a:t>24/07/2023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9398C-B901-41C4-8278-06545124ED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27725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7220B-0429-4A61-B2BC-3C1EA55DB4FC}" type="datetimeFigureOut">
              <a:rPr lang="en-GB" smtClean="0"/>
              <a:t>24/07/2023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9398C-B901-41C4-8278-06545124ED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38815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7220B-0429-4A61-B2BC-3C1EA55DB4FC}" type="datetimeFigureOut">
              <a:rPr lang="en-GB" smtClean="0"/>
              <a:t>24/07/2023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9398C-B901-41C4-8278-06545124ED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338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7220B-0429-4A61-B2BC-3C1EA55DB4FC}" type="datetimeFigureOut">
              <a:rPr lang="en-GB" smtClean="0"/>
              <a:t>24/07/2023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9398C-B901-41C4-8278-06545124ED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5939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E7220B-0429-4A61-B2BC-3C1EA55DB4FC}" type="datetimeFigureOut">
              <a:rPr lang="en-GB" smtClean="0"/>
              <a:t>24/07/2023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B9398C-B901-41C4-8278-06545124ED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5633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TextBox 1"/>
          <p:cNvSpPr txBox="1">
            <a:spLocks noGrp="1" noRot="1" noMove="1" noResize="1" noEditPoints="1" noAdjustHandles="1" noChangeArrowheads="1" noChangeShapeType="1"/>
          </p:cNvSpPr>
          <p:nvPr/>
        </p:nvSpPr>
        <p:spPr bwMode="auto">
          <a:xfrm>
            <a:off x="5211764" y="225980"/>
            <a:ext cx="1296987" cy="738664"/>
          </a:xfrm>
          <a:prstGeom prst="rect">
            <a:avLst/>
          </a:prstGeom>
          <a:gradFill>
            <a:gsLst>
              <a:gs pos="0">
                <a:srgbClr val="93CDDD"/>
              </a:gs>
              <a:gs pos="35000">
                <a:srgbClr val="B7DEE8"/>
              </a:gs>
              <a:gs pos="100000">
                <a:schemeClr val="accent5">
                  <a:lumMod val="20000"/>
                  <a:lumOff val="80000"/>
                </a:schemeClr>
              </a:gs>
            </a:gsLst>
          </a:gradFill>
          <a:ln w="19050">
            <a:solidFill>
              <a:schemeClr val="tx1"/>
            </a:solidFill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algn="ctr">
              <a:defRPr/>
            </a:pPr>
            <a:r>
              <a:rPr lang="en-GB" sz="1400" dirty="0"/>
              <a:t>Archival Information Package</a:t>
            </a:r>
          </a:p>
        </p:txBody>
      </p:sp>
      <p:sp>
        <p:nvSpPr>
          <p:cNvPr id="62" name="TextBox 2"/>
          <p:cNvSpPr txBox="1">
            <a:spLocks noGrp="1" noRot="1" noMove="1" noResize="1" noEditPoints="1" noAdjustHandles="1" noChangeArrowheads="1" noChangeShapeType="1"/>
          </p:cNvSpPr>
          <p:nvPr/>
        </p:nvSpPr>
        <p:spPr bwMode="auto">
          <a:xfrm>
            <a:off x="8091488" y="2109865"/>
            <a:ext cx="1295400" cy="738664"/>
          </a:xfrm>
          <a:prstGeom prst="rect">
            <a:avLst/>
          </a:prstGeom>
          <a:gradFill>
            <a:gsLst>
              <a:gs pos="0">
                <a:srgbClr val="93CDDD"/>
              </a:gs>
              <a:gs pos="35000">
                <a:srgbClr val="B7DEE8"/>
              </a:gs>
              <a:gs pos="100000">
                <a:schemeClr val="accent5">
                  <a:lumMod val="20000"/>
                  <a:lumOff val="80000"/>
                </a:schemeClr>
              </a:gs>
            </a:gsLst>
          </a:gradFill>
          <a:ln w="19050">
            <a:solidFill>
              <a:schemeClr val="tx1"/>
            </a:solidFill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algn="ctr">
              <a:defRPr/>
            </a:pPr>
            <a:r>
              <a:rPr lang="en-GB" sz="1400" dirty="0"/>
              <a:t>Preservation Description</a:t>
            </a:r>
          </a:p>
          <a:p>
            <a:pPr algn="ctr">
              <a:defRPr/>
            </a:pPr>
            <a:r>
              <a:rPr lang="en-GB" sz="1400" dirty="0"/>
              <a:t>Information</a:t>
            </a:r>
          </a:p>
        </p:txBody>
      </p:sp>
      <p:sp>
        <p:nvSpPr>
          <p:cNvPr id="63" name="TextBox 3"/>
          <p:cNvSpPr txBox="1">
            <a:spLocks noGrp="1" noRot="1" noMove="1" noResize="1" noEditPoints="1" noAdjustHandles="1" noChangeArrowheads="1" noChangeShapeType="1"/>
          </p:cNvSpPr>
          <p:nvPr/>
        </p:nvSpPr>
        <p:spPr bwMode="auto">
          <a:xfrm>
            <a:off x="2990850" y="2094813"/>
            <a:ext cx="1296000" cy="738000"/>
          </a:xfrm>
          <a:prstGeom prst="rect">
            <a:avLst/>
          </a:prstGeom>
          <a:gradFill>
            <a:gsLst>
              <a:gs pos="0">
                <a:srgbClr val="93CDDD"/>
              </a:gs>
              <a:gs pos="35000">
                <a:srgbClr val="B7DEE8"/>
              </a:gs>
              <a:gs pos="100000">
                <a:schemeClr val="accent5">
                  <a:lumMod val="20000"/>
                  <a:lumOff val="80000"/>
                </a:schemeClr>
              </a:gs>
            </a:gsLst>
          </a:gradFill>
          <a:ln w="19050">
            <a:solidFill>
              <a:schemeClr val="tx1"/>
            </a:solidFill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algn="ctr">
              <a:defRPr/>
            </a:pPr>
            <a:r>
              <a:rPr lang="en-GB" sz="1400" dirty="0"/>
              <a:t>Content Information</a:t>
            </a:r>
          </a:p>
        </p:txBody>
      </p:sp>
      <p:sp>
        <p:nvSpPr>
          <p:cNvPr id="68" name="Diamond 67"/>
          <p:cNvSpPr>
            <a:spLocks noGrp="1" noRot="1" noChangeAspect="1" noMove="1" noResize="1" noEditPoints="1" noAdjustHandles="1" noChangeArrowheads="1" noChangeShapeType="1"/>
          </p:cNvSpPr>
          <p:nvPr/>
        </p:nvSpPr>
        <p:spPr>
          <a:xfrm>
            <a:off x="6164263" y="1000411"/>
            <a:ext cx="192403" cy="19080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sz="1400"/>
          </a:p>
        </p:txBody>
      </p:sp>
      <p:sp>
        <p:nvSpPr>
          <p:cNvPr id="70" name="Diamond 69"/>
          <p:cNvSpPr>
            <a:spLocks noGrp="1" noRot="1" noChangeAspect="1" noMove="1" noResize="1" noEditPoints="1" noAdjustHandles="1" noChangeArrowheads="1" noChangeShapeType="1"/>
          </p:cNvSpPr>
          <p:nvPr/>
        </p:nvSpPr>
        <p:spPr>
          <a:xfrm>
            <a:off x="5340350" y="1003492"/>
            <a:ext cx="190500" cy="188913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sz="1400"/>
          </a:p>
        </p:txBody>
      </p:sp>
      <p:cxnSp>
        <p:nvCxnSpPr>
          <p:cNvPr id="72" name="Shape 11"/>
          <p:cNvCxnSpPr>
            <a:cxnSpLocks noGrp="1" noRot="1" noMove="1" noResize="1" noEditPoints="1" noAdjustHandles="1" noChangeArrowheads="1" noChangeShapeType="1"/>
            <a:stCxn id="68" idx="2"/>
            <a:endCxn id="62" idx="0"/>
          </p:cNvCxnSpPr>
          <p:nvPr/>
        </p:nvCxnSpPr>
        <p:spPr>
          <a:xfrm rot="16200000" flipH="1">
            <a:off x="7040499" y="411176"/>
            <a:ext cx="918654" cy="2478723"/>
          </a:xfrm>
          <a:prstGeom prst="bentConnector3">
            <a:avLst>
              <a:gd name="adj1" fmla="val 50000"/>
            </a:avLst>
          </a:prstGeom>
          <a:ln w="3175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hape 14"/>
          <p:cNvCxnSpPr>
            <a:cxnSpLocks noGrp="1" noRot="1" noMove="1" noResize="1" noEditPoints="1" noAdjustHandles="1" noChangeArrowheads="1" noChangeShapeType="1"/>
            <a:stCxn id="70" idx="2"/>
            <a:endCxn id="63" idx="0"/>
          </p:cNvCxnSpPr>
          <p:nvPr/>
        </p:nvCxnSpPr>
        <p:spPr>
          <a:xfrm rot="5400000">
            <a:off x="4086021" y="745234"/>
            <a:ext cx="902408" cy="1796750"/>
          </a:xfrm>
          <a:prstGeom prst="bentConnector3">
            <a:avLst>
              <a:gd name="adj1" fmla="val 50000"/>
            </a:avLst>
          </a:prstGeom>
          <a:ln w="3175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TextBox 9"/>
          <p:cNvSpPr txBox="1">
            <a:spLocks noGrp="1" noRot="1" noMove="1" noResize="1" noEditPoints="1" noAdjustHandles="1" noChangeArrowheads="1" noChangeShapeType="1"/>
          </p:cNvSpPr>
          <p:nvPr/>
        </p:nvSpPr>
        <p:spPr bwMode="auto">
          <a:xfrm>
            <a:off x="6026151" y="2148503"/>
            <a:ext cx="22987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400" dirty="0">
                <a:latin typeface="Calibri" pitchFamily="34" charset="0"/>
              </a:rPr>
              <a:t>further described by</a:t>
            </a:r>
          </a:p>
        </p:txBody>
      </p:sp>
      <p:sp>
        <p:nvSpPr>
          <p:cNvPr id="78" name="TextBox 10"/>
          <p:cNvSpPr txBox="1">
            <a:spLocks noGrp="1" noRot="1" noMove="1" noResize="1" noEditPoints="1" noAdjustHandles="1" noChangeArrowheads="1" noChangeShapeType="1"/>
          </p:cNvSpPr>
          <p:nvPr/>
        </p:nvSpPr>
        <p:spPr bwMode="auto">
          <a:xfrm>
            <a:off x="2295525" y="375455"/>
            <a:ext cx="1295400" cy="738000"/>
          </a:xfrm>
          <a:prstGeom prst="rect">
            <a:avLst/>
          </a:prstGeom>
          <a:gradFill>
            <a:gsLst>
              <a:gs pos="0">
                <a:srgbClr val="93CDDD"/>
              </a:gs>
              <a:gs pos="35000">
                <a:srgbClr val="B7DEE8"/>
              </a:gs>
              <a:gs pos="100000">
                <a:schemeClr val="accent5">
                  <a:lumMod val="20000"/>
                  <a:lumOff val="80000"/>
                </a:schemeClr>
              </a:gs>
            </a:gsLst>
          </a:gradFill>
          <a:ln w="19050">
            <a:solidFill>
              <a:schemeClr val="tx1"/>
            </a:solidFill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algn="ctr">
              <a:defRPr/>
            </a:pPr>
            <a:r>
              <a:rPr lang="en-GB" sz="1400" dirty="0"/>
              <a:t>Package Description</a:t>
            </a:r>
          </a:p>
        </p:txBody>
      </p:sp>
      <p:sp>
        <p:nvSpPr>
          <p:cNvPr id="79" name="TextBox 11"/>
          <p:cNvSpPr txBox="1">
            <a:spLocks noGrp="1" noRot="1" noMove="1" noResize="1" noEditPoints="1" noAdjustHandles="1" noChangeArrowheads="1" noChangeShapeType="1"/>
          </p:cNvSpPr>
          <p:nvPr/>
        </p:nvSpPr>
        <p:spPr bwMode="auto">
          <a:xfrm>
            <a:off x="8188325" y="367040"/>
            <a:ext cx="1295400" cy="738000"/>
          </a:xfrm>
          <a:prstGeom prst="rect">
            <a:avLst/>
          </a:prstGeom>
          <a:gradFill>
            <a:gsLst>
              <a:gs pos="0">
                <a:srgbClr val="93CDDD"/>
              </a:gs>
              <a:gs pos="35000">
                <a:srgbClr val="B7DEE8"/>
              </a:gs>
              <a:gs pos="100000">
                <a:schemeClr val="accent5">
                  <a:lumMod val="20000"/>
                  <a:lumOff val="80000"/>
                </a:schemeClr>
              </a:gs>
            </a:gsLst>
          </a:gradFill>
          <a:ln w="19050">
            <a:solidFill>
              <a:schemeClr val="tx1"/>
            </a:solidFill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algn="ctr">
              <a:defRPr/>
            </a:pPr>
            <a:r>
              <a:rPr lang="en-GB" sz="1400"/>
              <a:t>Packaging Information</a:t>
            </a:r>
          </a:p>
        </p:txBody>
      </p:sp>
      <p:cxnSp>
        <p:nvCxnSpPr>
          <p:cNvPr id="80" name="Straight Connector 79"/>
          <p:cNvCxnSpPr>
            <a:cxnSpLocks noGrp="1" noRot="1" noMove="1" noResize="1" noEditPoints="1" noAdjustHandles="1" noChangeArrowheads="1" noChangeShapeType="1"/>
          </p:cNvCxnSpPr>
          <p:nvPr/>
        </p:nvCxnSpPr>
        <p:spPr>
          <a:xfrm>
            <a:off x="3590925" y="876300"/>
            <a:ext cx="1620838" cy="1588"/>
          </a:xfrm>
          <a:prstGeom prst="line">
            <a:avLst/>
          </a:prstGeom>
          <a:ln w="31750">
            <a:solidFill>
              <a:schemeClr val="tx1"/>
            </a:solidFill>
            <a:prstDash val="soli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Arrow Connector 80"/>
          <p:cNvCxnSpPr>
            <a:cxnSpLocks noGrp="1" noRot="1" noMove="1" noResize="1" noEditPoints="1" noAdjustHandles="1" noChangeArrowheads="1" noChangeShapeType="1"/>
          </p:cNvCxnSpPr>
          <p:nvPr/>
        </p:nvCxnSpPr>
        <p:spPr>
          <a:xfrm rot="10800000">
            <a:off x="3590925" y="474664"/>
            <a:ext cx="1620838" cy="1587"/>
          </a:xfrm>
          <a:prstGeom prst="straightConnector1">
            <a:avLst/>
          </a:prstGeom>
          <a:ln w="31750">
            <a:solidFill>
              <a:schemeClr val="tx1"/>
            </a:solidFill>
            <a:prstDash val="soli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Arrow Connector 83"/>
          <p:cNvCxnSpPr>
            <a:cxnSpLocks noGrp="1" noRot="1" noMove="1" noResize="1" noEditPoints="1" noAdjustHandles="1" noChangeArrowheads="1" noChangeShapeType="1"/>
          </p:cNvCxnSpPr>
          <p:nvPr/>
        </p:nvCxnSpPr>
        <p:spPr>
          <a:xfrm>
            <a:off x="6523039" y="471489"/>
            <a:ext cx="1665287" cy="1587"/>
          </a:xfrm>
          <a:prstGeom prst="straightConnector1">
            <a:avLst/>
          </a:prstGeom>
          <a:ln w="31750">
            <a:solidFill>
              <a:schemeClr val="tx1"/>
            </a:solidFill>
            <a:prstDash val="soli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/>
          <p:cNvCxnSpPr>
            <a:cxnSpLocks noGrp="1" noRot="1" noMove="1" noResize="1" noEditPoints="1" noAdjustHandles="1" noChangeArrowheads="1" noChangeShapeType="1"/>
          </p:cNvCxnSpPr>
          <p:nvPr/>
        </p:nvCxnSpPr>
        <p:spPr>
          <a:xfrm rot="10800000">
            <a:off x="6523039" y="877889"/>
            <a:ext cx="1665287" cy="1587"/>
          </a:xfrm>
          <a:prstGeom prst="straightConnector1">
            <a:avLst/>
          </a:prstGeom>
          <a:ln w="31750">
            <a:solidFill>
              <a:schemeClr val="tx1"/>
            </a:solidFill>
            <a:prstDash val="soli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TextBox 20"/>
          <p:cNvSpPr txBox="1">
            <a:spLocks noGrp="1" noRot="1" noMove="1" noResize="1" noEditPoints="1" noAdjustHandles="1" noChangeArrowheads="1" noChangeShapeType="1"/>
          </p:cNvSpPr>
          <p:nvPr/>
        </p:nvSpPr>
        <p:spPr bwMode="auto">
          <a:xfrm>
            <a:off x="4822825" y="569914"/>
            <a:ext cx="3238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GB" sz="1400">
              <a:latin typeface="Calibri" pitchFamily="34" charset="0"/>
            </a:endParaRPr>
          </a:p>
        </p:txBody>
      </p:sp>
      <p:sp>
        <p:nvSpPr>
          <p:cNvPr id="103" name="TextBox 36"/>
          <p:cNvSpPr txBox="1">
            <a:spLocks noGrp="1" noRot="1" noMove="1" noResize="1" noEditPoints="1" noAdjustHandles="1" noChangeArrowheads="1" noChangeShapeType="1"/>
          </p:cNvSpPr>
          <p:nvPr/>
        </p:nvSpPr>
        <p:spPr bwMode="auto">
          <a:xfrm>
            <a:off x="6875474" y="4966471"/>
            <a:ext cx="648000" cy="460800"/>
          </a:xfrm>
          <a:prstGeom prst="rect">
            <a:avLst/>
          </a:prstGeom>
          <a:gradFill>
            <a:gsLst>
              <a:gs pos="0">
                <a:srgbClr val="93CDDD"/>
              </a:gs>
              <a:gs pos="35000">
                <a:srgbClr val="B7DEE8"/>
              </a:gs>
              <a:gs pos="100000">
                <a:schemeClr val="accent5">
                  <a:lumMod val="20000"/>
                  <a:lumOff val="80000"/>
                </a:schemeClr>
              </a:gs>
            </a:gsLst>
          </a:gradFill>
          <a:ln w="19050">
            <a:solidFill>
              <a:schemeClr val="tx1"/>
            </a:solidFill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0" tIns="0" rIns="0" bIns="0" anchor="ctr">
            <a:spAutoFit/>
          </a:bodyPr>
          <a:lstStyle/>
          <a:p>
            <a:pPr algn="ctr">
              <a:defRPr/>
            </a:pPr>
            <a:r>
              <a:rPr lang="en-GB" sz="1000" dirty="0"/>
              <a:t>Reference Information</a:t>
            </a:r>
          </a:p>
        </p:txBody>
      </p:sp>
      <p:sp>
        <p:nvSpPr>
          <p:cNvPr id="104" name="TextBox 37"/>
          <p:cNvSpPr txBox="1">
            <a:spLocks noGrp="1" noRot="1" noMove="1" noResize="1" noEditPoints="1" noAdjustHandles="1" noChangeArrowheads="1" noChangeShapeType="1"/>
          </p:cNvSpPr>
          <p:nvPr/>
        </p:nvSpPr>
        <p:spPr bwMode="auto">
          <a:xfrm>
            <a:off x="7637463" y="4966471"/>
            <a:ext cx="648000" cy="460800"/>
          </a:xfrm>
          <a:prstGeom prst="rect">
            <a:avLst/>
          </a:prstGeom>
          <a:gradFill>
            <a:gsLst>
              <a:gs pos="0">
                <a:srgbClr val="93CDDD"/>
              </a:gs>
              <a:gs pos="35000">
                <a:srgbClr val="B7DEE8"/>
              </a:gs>
              <a:gs pos="100000">
                <a:schemeClr val="accent5">
                  <a:lumMod val="20000"/>
                  <a:lumOff val="80000"/>
                </a:schemeClr>
              </a:gs>
            </a:gsLst>
          </a:gradFill>
          <a:ln w="19050">
            <a:solidFill>
              <a:schemeClr val="tx1"/>
            </a:solidFill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0" bIns="0" anchor="ctr">
            <a:spAutoFit/>
          </a:bodyPr>
          <a:lstStyle/>
          <a:p>
            <a:pPr algn="ctr">
              <a:defRPr/>
            </a:pPr>
            <a:r>
              <a:rPr lang="en-GB" sz="1000" dirty="0"/>
              <a:t>Provenance Information</a:t>
            </a:r>
          </a:p>
        </p:txBody>
      </p:sp>
      <p:sp>
        <p:nvSpPr>
          <p:cNvPr id="105" name="TextBox 38"/>
          <p:cNvSpPr txBox="1">
            <a:spLocks noGrp="1" noRot="1" noMove="1" noResize="1" noEditPoints="1" noAdjustHandles="1" noChangeArrowheads="1" noChangeShapeType="1"/>
          </p:cNvSpPr>
          <p:nvPr/>
        </p:nvSpPr>
        <p:spPr bwMode="auto">
          <a:xfrm>
            <a:off x="8369935" y="4966471"/>
            <a:ext cx="648000" cy="460800"/>
          </a:xfrm>
          <a:prstGeom prst="rect">
            <a:avLst/>
          </a:prstGeom>
          <a:gradFill>
            <a:gsLst>
              <a:gs pos="0">
                <a:srgbClr val="93CDDD"/>
              </a:gs>
              <a:gs pos="35000">
                <a:srgbClr val="B7DEE8"/>
              </a:gs>
              <a:gs pos="100000">
                <a:schemeClr val="accent5">
                  <a:lumMod val="20000"/>
                  <a:lumOff val="80000"/>
                </a:schemeClr>
              </a:gs>
            </a:gsLst>
          </a:gradFill>
          <a:ln w="19050">
            <a:solidFill>
              <a:schemeClr val="tx1"/>
            </a:solidFill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0" bIns="0" anchor="ctr">
            <a:spAutoFit/>
          </a:bodyPr>
          <a:lstStyle/>
          <a:p>
            <a:pPr algn="ctr">
              <a:defRPr/>
            </a:pPr>
            <a:r>
              <a:rPr lang="en-GB" sz="1000" dirty="0"/>
              <a:t>Context Information</a:t>
            </a:r>
          </a:p>
        </p:txBody>
      </p:sp>
      <p:sp>
        <p:nvSpPr>
          <p:cNvPr id="108" name="TextBox 39"/>
          <p:cNvSpPr txBox="1">
            <a:spLocks noGrp="1" noRot="1" noMove="1" noResize="1" noEditPoints="1" noAdjustHandles="1" noChangeArrowheads="1" noChangeShapeType="1"/>
          </p:cNvSpPr>
          <p:nvPr/>
        </p:nvSpPr>
        <p:spPr bwMode="auto">
          <a:xfrm>
            <a:off x="9111298" y="4966471"/>
            <a:ext cx="648000" cy="460800"/>
          </a:xfrm>
          <a:prstGeom prst="rect">
            <a:avLst/>
          </a:prstGeom>
          <a:gradFill>
            <a:gsLst>
              <a:gs pos="0">
                <a:srgbClr val="93CDDD"/>
              </a:gs>
              <a:gs pos="35000">
                <a:srgbClr val="B7DEE8"/>
              </a:gs>
              <a:gs pos="100000">
                <a:schemeClr val="accent5">
                  <a:lumMod val="20000"/>
                  <a:lumOff val="80000"/>
                </a:schemeClr>
              </a:gs>
            </a:gsLst>
          </a:gradFill>
          <a:ln w="19050">
            <a:solidFill>
              <a:schemeClr val="tx1"/>
            </a:solidFill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0" bIns="0" anchor="ctr">
            <a:spAutoFit/>
          </a:bodyPr>
          <a:lstStyle/>
          <a:p>
            <a:pPr algn="ctr">
              <a:defRPr/>
            </a:pPr>
            <a:r>
              <a:rPr lang="en-GB" sz="1000" dirty="0"/>
              <a:t>Fixity Information</a:t>
            </a:r>
          </a:p>
        </p:txBody>
      </p:sp>
      <p:sp>
        <p:nvSpPr>
          <p:cNvPr id="119" name="Diamond 118"/>
          <p:cNvSpPr>
            <a:spLocks noGrp="1" noRot="1" noChangeAspect="1" noMove="1" noResize="1" noEditPoints="1" noAdjustHandles="1" noChangeArrowheads="1" noChangeShapeType="1"/>
          </p:cNvSpPr>
          <p:nvPr/>
        </p:nvSpPr>
        <p:spPr>
          <a:xfrm>
            <a:off x="8128001" y="2857501"/>
            <a:ext cx="144463" cy="142875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20" name="Diamond 119"/>
          <p:cNvSpPr>
            <a:spLocks noGrp="1" noRot="1" noChangeAspect="1" noMove="1" noResize="1" noEditPoints="1" noAdjustHandles="1" noChangeArrowheads="1" noChangeShapeType="1"/>
          </p:cNvSpPr>
          <p:nvPr/>
        </p:nvSpPr>
        <p:spPr>
          <a:xfrm>
            <a:off x="8391526" y="2857500"/>
            <a:ext cx="144462" cy="144462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21" name="Diamond 120"/>
          <p:cNvSpPr>
            <a:spLocks noGrp="1" noRot="1" noChangeAspect="1" noMove="1" noResize="1" noEditPoints="1" noAdjustHandles="1" noChangeArrowheads="1" noChangeShapeType="1"/>
          </p:cNvSpPr>
          <p:nvPr/>
        </p:nvSpPr>
        <p:spPr>
          <a:xfrm>
            <a:off x="8621705" y="2859088"/>
            <a:ext cx="144462" cy="142875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22" name="Diamond 121"/>
          <p:cNvSpPr>
            <a:spLocks noGrp="1" noRot="1" noChangeAspect="1" noMove="1" noResize="1" noEditPoints="1" noAdjustHandles="1" noChangeArrowheads="1" noChangeShapeType="1"/>
          </p:cNvSpPr>
          <p:nvPr/>
        </p:nvSpPr>
        <p:spPr>
          <a:xfrm>
            <a:off x="8873473" y="2859088"/>
            <a:ext cx="144462" cy="142875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cxnSp>
        <p:nvCxnSpPr>
          <p:cNvPr id="123" name="Elbow Connector 122"/>
          <p:cNvCxnSpPr>
            <a:cxnSpLocks noGrp="1" noRot="1" noMove="1" noResize="1" noEditPoints="1" noAdjustHandles="1" noChangeArrowheads="1" noChangeShapeType="1"/>
            <a:stCxn id="103" idx="0"/>
            <a:endCxn id="119" idx="2"/>
          </p:cNvCxnSpPr>
          <p:nvPr/>
        </p:nvCxnSpPr>
        <p:spPr>
          <a:xfrm rot="5400000" flipH="1" flipV="1">
            <a:off x="6716806" y="3483045"/>
            <a:ext cx="1966095" cy="1000759"/>
          </a:xfrm>
          <a:prstGeom prst="bentConnector3">
            <a:avLst>
              <a:gd name="adj1" fmla="val 50000"/>
            </a:avLst>
          </a:prstGeom>
          <a:ln w="3175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Elbow Connector 123"/>
          <p:cNvCxnSpPr>
            <a:cxnSpLocks noGrp="1" noRot="1" noMove="1" noResize="1" noEditPoints="1" noAdjustHandles="1" noChangeArrowheads="1" noChangeShapeType="1"/>
            <a:stCxn id="104" idx="0"/>
            <a:endCxn id="120" idx="2"/>
          </p:cNvCxnSpPr>
          <p:nvPr/>
        </p:nvCxnSpPr>
        <p:spPr>
          <a:xfrm rot="5400000" flipH="1" flipV="1">
            <a:off x="7230356" y="3733070"/>
            <a:ext cx="1964509" cy="502294"/>
          </a:xfrm>
          <a:prstGeom prst="bentConnector3">
            <a:avLst>
              <a:gd name="adj1" fmla="val 42710"/>
            </a:avLst>
          </a:prstGeom>
          <a:ln w="3175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Elbow Connector 124"/>
          <p:cNvCxnSpPr>
            <a:cxnSpLocks noGrp="1" noRot="1" noMove="1" noResize="1" noEditPoints="1" noAdjustHandles="1" noChangeArrowheads="1" noChangeShapeType="1"/>
            <a:stCxn id="105" idx="0"/>
            <a:endCxn id="121" idx="2"/>
          </p:cNvCxnSpPr>
          <p:nvPr/>
        </p:nvCxnSpPr>
        <p:spPr>
          <a:xfrm rot="5400000" flipH="1" flipV="1">
            <a:off x="7711681" y="3984217"/>
            <a:ext cx="1964508" cy="1"/>
          </a:xfrm>
          <a:prstGeom prst="bentConnector3">
            <a:avLst>
              <a:gd name="adj1" fmla="val 50000"/>
            </a:avLst>
          </a:prstGeom>
          <a:ln w="3175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Elbow Connector 125"/>
          <p:cNvCxnSpPr>
            <a:cxnSpLocks noGrp="1" noRot="1" noMove="1" noResize="1" noEditPoints="1" noAdjustHandles="1" noChangeArrowheads="1" noChangeShapeType="1"/>
            <a:stCxn id="108" idx="0"/>
            <a:endCxn id="122" idx="2"/>
          </p:cNvCxnSpPr>
          <p:nvPr/>
        </p:nvCxnSpPr>
        <p:spPr>
          <a:xfrm rot="16200000" flipV="1">
            <a:off x="8208247" y="3739420"/>
            <a:ext cx="1964508" cy="489594"/>
          </a:xfrm>
          <a:prstGeom prst="bentConnector3">
            <a:avLst>
              <a:gd name="adj1" fmla="val 50000"/>
            </a:avLst>
          </a:prstGeom>
          <a:ln w="3175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Straight Arrow Connector 135"/>
          <p:cNvCxnSpPr>
            <a:cxnSpLocks noGrp="1" noRot="1" noMove="1" noResize="1" noEditPoints="1" noAdjustHandles="1" noChangeArrowheads="1" noChangeShapeType="1"/>
            <a:stCxn id="102" idx="1"/>
          </p:cNvCxnSpPr>
          <p:nvPr/>
        </p:nvCxnSpPr>
        <p:spPr>
          <a:xfrm flipV="1">
            <a:off x="2618803" y="335269"/>
            <a:ext cx="1023689" cy="5156993"/>
          </a:xfrm>
          <a:prstGeom prst="straightConnector1">
            <a:avLst/>
          </a:prstGeom>
          <a:ln>
            <a:noFill/>
            <a:tailEnd type="arrow"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cxnSp>
      <p:sp>
        <p:nvSpPr>
          <p:cNvPr id="138" name="TextBox 36"/>
          <p:cNvSpPr txBox="1">
            <a:spLocks noGrp="1" noRot="1" noMove="1" noResize="1" noEditPoints="1" noAdjustHandles="1" noChangeArrowheads="1" noChangeShapeType="1"/>
          </p:cNvSpPr>
          <p:nvPr/>
        </p:nvSpPr>
        <p:spPr bwMode="auto">
          <a:xfrm>
            <a:off x="9842100" y="4955632"/>
            <a:ext cx="648000" cy="460800"/>
          </a:xfrm>
          <a:prstGeom prst="rect">
            <a:avLst/>
          </a:prstGeom>
          <a:gradFill>
            <a:gsLst>
              <a:gs pos="0">
                <a:srgbClr val="93CDDD"/>
              </a:gs>
              <a:gs pos="35000">
                <a:srgbClr val="B7DEE8"/>
              </a:gs>
              <a:gs pos="100000">
                <a:schemeClr val="accent5">
                  <a:lumMod val="20000"/>
                  <a:lumOff val="80000"/>
                </a:schemeClr>
              </a:gs>
            </a:gsLst>
          </a:gradFill>
          <a:ln w="19050">
            <a:solidFill>
              <a:schemeClr val="tx1"/>
            </a:solidFill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0" tIns="0" rIns="0" bIns="0" anchor="ctr">
            <a:spAutoFit/>
          </a:bodyPr>
          <a:lstStyle/>
          <a:p>
            <a:pPr algn="ctr">
              <a:defRPr/>
            </a:pPr>
            <a:r>
              <a:rPr lang="en-GB" sz="1000" dirty="0"/>
              <a:t>Access Rights Information</a:t>
            </a:r>
          </a:p>
        </p:txBody>
      </p:sp>
      <p:sp>
        <p:nvSpPr>
          <p:cNvPr id="139" name="Diamond 138"/>
          <p:cNvSpPr>
            <a:spLocks noGrp="1" noRot="1" noChangeAspect="1" noMove="1" noResize="1" noEditPoints="1" noAdjustHandles="1" noChangeArrowheads="1" noChangeShapeType="1"/>
          </p:cNvSpPr>
          <p:nvPr/>
        </p:nvSpPr>
        <p:spPr>
          <a:xfrm>
            <a:off x="9111298" y="2868613"/>
            <a:ext cx="144462" cy="142875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cxnSp>
        <p:nvCxnSpPr>
          <p:cNvPr id="140" name="Shape 91"/>
          <p:cNvCxnSpPr>
            <a:cxnSpLocks noGrp="1" noRot="1" noMove="1" noResize="1" noEditPoints="1" noAdjustHandles="1" noChangeArrowheads="1" noChangeShapeType="1"/>
            <a:stCxn id="139" idx="2"/>
            <a:endCxn id="138" idx="0"/>
          </p:cNvCxnSpPr>
          <p:nvPr/>
        </p:nvCxnSpPr>
        <p:spPr>
          <a:xfrm rot="16200000" flipH="1">
            <a:off x="8702742" y="3492274"/>
            <a:ext cx="1944144" cy="982571"/>
          </a:xfrm>
          <a:prstGeom prst="bentConnector3">
            <a:avLst>
              <a:gd name="adj1" fmla="val 50000"/>
            </a:avLst>
          </a:prstGeom>
          <a:ln w="31750">
            <a:solidFill>
              <a:schemeClr val="tx1"/>
            </a:solidFill>
            <a:prstDash val="solid"/>
            <a:headEnd type="none" w="lg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TextBox 31"/>
          <p:cNvSpPr txBox="1">
            <a:spLocks noGrp="1" noRot="1" noMove="1" noResize="1" noEditPoints="1" noAdjustHandles="1" noChangeArrowheads="1" noChangeShapeType="1"/>
          </p:cNvSpPr>
          <p:nvPr/>
        </p:nvSpPr>
        <p:spPr bwMode="auto">
          <a:xfrm>
            <a:off x="1950464" y="3852357"/>
            <a:ext cx="1296000" cy="738000"/>
          </a:xfrm>
          <a:prstGeom prst="rect">
            <a:avLst/>
          </a:prstGeom>
          <a:gradFill>
            <a:gsLst>
              <a:gs pos="0">
                <a:srgbClr val="93CDDD"/>
              </a:gs>
              <a:gs pos="35000">
                <a:srgbClr val="B7DEE8"/>
              </a:gs>
              <a:gs pos="100000">
                <a:schemeClr val="accent5">
                  <a:lumMod val="20000"/>
                  <a:lumOff val="80000"/>
                </a:schemeClr>
              </a:gs>
            </a:gsLst>
          </a:gradFill>
          <a:ln w="19050">
            <a:solidFill>
              <a:schemeClr val="tx1"/>
            </a:solidFill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algn="ctr">
              <a:defRPr/>
            </a:pPr>
            <a:r>
              <a:rPr lang="en-GB" sz="1200" dirty="0"/>
              <a:t>Representation</a:t>
            </a:r>
          </a:p>
          <a:p>
            <a:pPr algn="ctr">
              <a:defRPr/>
            </a:pPr>
            <a:r>
              <a:rPr lang="en-GB" sz="1200" dirty="0"/>
              <a:t>Information</a:t>
            </a:r>
          </a:p>
        </p:txBody>
      </p:sp>
      <p:sp>
        <p:nvSpPr>
          <p:cNvPr id="100" name="TextBox 34"/>
          <p:cNvSpPr txBox="1">
            <a:spLocks noGrp="1" noRot="1" noMove="1" noResize="1" noEditPoints="1" noAdjustHandles="1" noChangeArrowheads="1" noChangeShapeType="1"/>
          </p:cNvSpPr>
          <p:nvPr/>
        </p:nvSpPr>
        <p:spPr bwMode="auto">
          <a:xfrm>
            <a:off x="1547302" y="5217625"/>
            <a:ext cx="819150" cy="553998"/>
          </a:xfrm>
          <a:prstGeom prst="rect">
            <a:avLst/>
          </a:prstGeom>
          <a:gradFill>
            <a:gsLst>
              <a:gs pos="0">
                <a:srgbClr val="93CDDD"/>
              </a:gs>
              <a:gs pos="35000">
                <a:srgbClr val="B7DEE8"/>
              </a:gs>
              <a:gs pos="100000">
                <a:schemeClr val="accent5">
                  <a:lumMod val="20000"/>
                  <a:lumOff val="80000"/>
                </a:schemeClr>
              </a:gs>
            </a:gsLst>
          </a:gradFill>
          <a:ln w="19050">
            <a:solidFill>
              <a:schemeClr val="tx1"/>
            </a:solidFill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0" rIns="0" anchor="ctr">
            <a:spAutoFit/>
          </a:bodyPr>
          <a:lstStyle/>
          <a:p>
            <a:pPr algn="ctr">
              <a:defRPr/>
            </a:pPr>
            <a:r>
              <a:rPr lang="en-GB" sz="1000" dirty="0"/>
              <a:t>Structure Representation  Information</a:t>
            </a:r>
          </a:p>
        </p:txBody>
      </p:sp>
      <p:sp>
        <p:nvSpPr>
          <p:cNvPr id="102" name="TextBox 35"/>
          <p:cNvSpPr txBox="1">
            <a:spLocks noGrp="1" noRot="1" noMove="1" noResize="1" noEditPoints="1" noAdjustHandles="1" noChangeArrowheads="1" noChangeShapeType="1"/>
          </p:cNvSpPr>
          <p:nvPr/>
        </p:nvSpPr>
        <p:spPr bwMode="auto">
          <a:xfrm>
            <a:off x="2618802" y="5215262"/>
            <a:ext cx="819150" cy="553998"/>
          </a:xfrm>
          <a:prstGeom prst="rect">
            <a:avLst/>
          </a:prstGeom>
          <a:gradFill>
            <a:gsLst>
              <a:gs pos="0">
                <a:srgbClr val="93CDDD"/>
              </a:gs>
              <a:gs pos="35000">
                <a:srgbClr val="B7DEE8"/>
              </a:gs>
              <a:gs pos="100000">
                <a:schemeClr val="accent5">
                  <a:lumMod val="20000"/>
                  <a:lumOff val="80000"/>
                </a:schemeClr>
              </a:gs>
            </a:gsLst>
          </a:gradFill>
          <a:ln w="19050">
            <a:solidFill>
              <a:schemeClr val="tx1"/>
            </a:solidFill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rIns="0" anchor="ctr">
            <a:spAutoFit/>
          </a:bodyPr>
          <a:lstStyle/>
          <a:p>
            <a:pPr algn="ctr">
              <a:defRPr/>
            </a:pPr>
            <a:r>
              <a:rPr lang="en-GB" sz="1000" dirty="0"/>
              <a:t>Semantic Representation  Information</a:t>
            </a:r>
          </a:p>
        </p:txBody>
      </p:sp>
      <p:sp>
        <p:nvSpPr>
          <p:cNvPr id="109" name="TextBox 40"/>
          <p:cNvSpPr txBox="1">
            <a:spLocks noGrp="1" noRot="1" noMove="1" noResize="1" noEditPoints="1" noAdjustHandles="1" noChangeArrowheads="1" noChangeShapeType="1"/>
          </p:cNvSpPr>
          <p:nvPr/>
        </p:nvSpPr>
        <p:spPr bwMode="auto">
          <a:xfrm>
            <a:off x="3704653" y="5251955"/>
            <a:ext cx="992187" cy="553998"/>
          </a:xfrm>
          <a:prstGeom prst="rect">
            <a:avLst/>
          </a:prstGeom>
          <a:gradFill>
            <a:gsLst>
              <a:gs pos="0">
                <a:srgbClr val="93CDDD"/>
              </a:gs>
              <a:gs pos="35000">
                <a:srgbClr val="B7DEE8"/>
              </a:gs>
              <a:gs pos="100000">
                <a:schemeClr val="accent5">
                  <a:lumMod val="20000"/>
                  <a:lumOff val="80000"/>
                </a:schemeClr>
              </a:gs>
            </a:gsLst>
          </a:gradFill>
          <a:ln w="19050">
            <a:solidFill>
              <a:schemeClr val="tx1"/>
            </a:solidFill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algn="ctr">
              <a:defRPr/>
            </a:pPr>
            <a:r>
              <a:rPr lang="en-GB" sz="1000"/>
              <a:t>Other Representation Information</a:t>
            </a:r>
          </a:p>
        </p:txBody>
      </p:sp>
      <p:sp>
        <p:nvSpPr>
          <p:cNvPr id="113" name="Diamond 112"/>
          <p:cNvSpPr>
            <a:spLocks noGrp="1" noRot="1" noChangeAspect="1" noMove="1" noResize="1" noEditPoints="1" noAdjustHandles="1" noChangeArrowheads="1" noChangeShapeType="1"/>
          </p:cNvSpPr>
          <p:nvPr/>
        </p:nvSpPr>
        <p:spPr>
          <a:xfrm>
            <a:off x="3196052" y="2846408"/>
            <a:ext cx="144463" cy="144463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cxnSp>
        <p:nvCxnSpPr>
          <p:cNvPr id="115" name="Elbow Connector 114"/>
          <p:cNvCxnSpPr>
            <a:cxnSpLocks noGrp="1" noRot="1" noMove="1" noResize="1" noEditPoints="1" noAdjustHandles="1" noChangeArrowheads="1" noChangeShapeType="1"/>
            <a:stCxn id="92" idx="0"/>
          </p:cNvCxnSpPr>
          <p:nvPr/>
        </p:nvCxnSpPr>
        <p:spPr>
          <a:xfrm rot="5400000" flipH="1" flipV="1">
            <a:off x="2480598" y="3064671"/>
            <a:ext cx="905552" cy="669820"/>
          </a:xfrm>
          <a:prstGeom prst="bentConnector3">
            <a:avLst>
              <a:gd name="adj1" fmla="val 50000"/>
            </a:avLst>
          </a:prstGeom>
          <a:ln w="3175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9" name="Diamond 128"/>
          <p:cNvSpPr>
            <a:spLocks noGrp="1" noRot="1" noChangeAspect="1" noMove="1" noResize="1" noEditPoints="1" noAdjustHandles="1" noChangeArrowheads="1" noChangeShapeType="1"/>
          </p:cNvSpPr>
          <p:nvPr/>
        </p:nvSpPr>
        <p:spPr>
          <a:xfrm>
            <a:off x="3009328" y="4586774"/>
            <a:ext cx="142875" cy="142875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30" name="Diamond 129"/>
          <p:cNvSpPr>
            <a:spLocks noGrp="1" noRot="1" noChangeAspect="1" noMove="1" noResize="1" noEditPoints="1" noAdjustHandles="1" noChangeArrowheads="1" noChangeShapeType="1"/>
          </p:cNvSpPr>
          <p:nvPr/>
        </p:nvSpPr>
        <p:spPr>
          <a:xfrm>
            <a:off x="2248915" y="4599474"/>
            <a:ext cx="144463" cy="144463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31" name="Diamond 130"/>
          <p:cNvSpPr>
            <a:spLocks noGrp="1" noRot="1" noChangeAspect="1" noMove="1" noResize="1" noEditPoints="1" noAdjustHandles="1" noChangeArrowheads="1" noChangeShapeType="1"/>
          </p:cNvSpPr>
          <p:nvPr/>
        </p:nvSpPr>
        <p:spPr>
          <a:xfrm>
            <a:off x="2020315" y="4596299"/>
            <a:ext cx="144463" cy="142875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cxnSp>
        <p:nvCxnSpPr>
          <p:cNvPr id="132" name="Elbow Connector 131"/>
          <p:cNvCxnSpPr>
            <a:cxnSpLocks noGrp="1" noRot="1" noMove="1" noResize="1" noEditPoints="1" noAdjustHandles="1" noChangeArrowheads="1" noChangeShapeType="1"/>
            <a:stCxn id="100" idx="0"/>
            <a:endCxn id="131" idx="2"/>
          </p:cNvCxnSpPr>
          <p:nvPr/>
        </p:nvCxnSpPr>
        <p:spPr>
          <a:xfrm rot="5400000" flipH="1" flipV="1">
            <a:off x="1785487" y="4910565"/>
            <a:ext cx="478451" cy="135670"/>
          </a:xfrm>
          <a:prstGeom prst="bentConnector3">
            <a:avLst>
              <a:gd name="adj1" fmla="val 50000"/>
            </a:avLst>
          </a:prstGeom>
          <a:ln w="3175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Elbow Connector 132"/>
          <p:cNvCxnSpPr>
            <a:cxnSpLocks noGrp="1" noRot="1" noMove="1" noResize="1" noEditPoints="1" noAdjustHandles="1" noChangeArrowheads="1" noChangeShapeType="1"/>
            <a:stCxn id="102" idx="0"/>
            <a:endCxn id="130" idx="2"/>
          </p:cNvCxnSpPr>
          <p:nvPr/>
        </p:nvCxnSpPr>
        <p:spPr>
          <a:xfrm rot="16200000" flipV="1">
            <a:off x="2439100" y="4625985"/>
            <a:ext cx="471325" cy="707230"/>
          </a:xfrm>
          <a:prstGeom prst="bentConnector3">
            <a:avLst>
              <a:gd name="adj1" fmla="val 50000"/>
            </a:avLst>
          </a:prstGeom>
          <a:ln w="3175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Elbow Connector 133"/>
          <p:cNvCxnSpPr>
            <a:cxnSpLocks noGrp="1" noRot="1" noMove="1" noResize="1" noEditPoints="1" noAdjustHandles="1" noChangeArrowheads="1" noChangeShapeType="1"/>
            <a:stCxn id="109" idx="0"/>
            <a:endCxn id="129" idx="2"/>
          </p:cNvCxnSpPr>
          <p:nvPr/>
        </p:nvCxnSpPr>
        <p:spPr>
          <a:xfrm rot="16200000" flipV="1">
            <a:off x="3379604" y="4430811"/>
            <a:ext cx="522306" cy="1119981"/>
          </a:xfrm>
          <a:prstGeom prst="bentConnector3">
            <a:avLst>
              <a:gd name="adj1" fmla="val 50000"/>
            </a:avLst>
          </a:prstGeom>
          <a:ln w="3175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TextBox 41"/>
          <p:cNvSpPr txBox="1">
            <a:spLocks noGrp="1" noRot="1" noMove="1" noResize="1" noEditPoints="1" noAdjustHandles="1" noChangeArrowheads="1" noChangeShapeType="1"/>
          </p:cNvSpPr>
          <p:nvPr/>
        </p:nvSpPr>
        <p:spPr bwMode="auto">
          <a:xfrm>
            <a:off x="1562517" y="2971382"/>
            <a:ext cx="114935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200" dirty="0">
                <a:latin typeface="Calibri" pitchFamily="34" charset="0"/>
              </a:rPr>
              <a:t>Interpreted using</a:t>
            </a:r>
          </a:p>
        </p:txBody>
      </p:sp>
      <p:sp>
        <p:nvSpPr>
          <p:cNvPr id="97" name="TextBox 41"/>
          <p:cNvSpPr txBox="1">
            <a:spLocks noGrp="1" noRot="1" noMove="1" noResize="1" noEditPoints="1" noAdjustHandles="1" noChangeArrowheads="1" noChangeShapeType="1"/>
          </p:cNvSpPr>
          <p:nvPr/>
        </p:nvSpPr>
        <p:spPr bwMode="auto">
          <a:xfrm>
            <a:off x="1685338" y="4197837"/>
            <a:ext cx="31908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1200" dirty="0">
                <a:latin typeface="Calibri" pitchFamily="34" charset="0"/>
              </a:rPr>
              <a:t>1</a:t>
            </a:r>
          </a:p>
        </p:txBody>
      </p:sp>
      <p:sp>
        <p:nvSpPr>
          <p:cNvPr id="99" name="TextBox 41"/>
          <p:cNvSpPr txBox="1">
            <a:spLocks noGrp="1" noRot="1" noMove="1" noResize="1" noEditPoints="1" noAdjustHandles="1" noChangeArrowheads="1" noChangeShapeType="1"/>
          </p:cNvSpPr>
          <p:nvPr/>
        </p:nvSpPr>
        <p:spPr bwMode="auto">
          <a:xfrm>
            <a:off x="1776313" y="3437699"/>
            <a:ext cx="31908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1200" dirty="0">
                <a:latin typeface="Calibri" pitchFamily="34" charset="0"/>
              </a:rPr>
              <a:t>*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xmlns="" id="{ECDEFB14-30E4-4CAD-8DC2-012117695F0C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3246464" y="3672396"/>
            <a:ext cx="2059273" cy="559947"/>
            <a:chOff x="1429345" y="3371824"/>
            <a:chExt cx="2059273" cy="559947"/>
          </a:xfrm>
        </p:grpSpPr>
        <p:sp>
          <p:nvSpPr>
            <p:cNvPr id="110" name="TextBox 41"/>
            <p:cNvSpPr txBox="1">
              <a:spLocks noGrp="1" noRot="1" noMove="1" noResize="1" noEditPoints="1" noAdjustHandles="1" noChangeArrowheads="1" noChangeShapeType="1"/>
            </p:cNvSpPr>
            <p:nvPr/>
          </p:nvSpPr>
          <p:spPr bwMode="auto">
            <a:xfrm>
              <a:off x="1917447" y="3371824"/>
              <a:ext cx="1149350" cy="460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GB" sz="1200" dirty="0">
                  <a:latin typeface="Calibri" pitchFamily="34" charset="0"/>
                </a:rPr>
                <a:t>Interpreted using</a:t>
              </a:r>
            </a:p>
          </p:txBody>
        </p:sp>
        <p:cxnSp>
          <p:nvCxnSpPr>
            <p:cNvPr id="111" name="Straight Arrow Connector 110"/>
            <p:cNvCxnSpPr>
              <a:cxnSpLocks noGrp="1" noRot="1" noMove="1" noResize="1" noEditPoints="1" noAdjustHandles="1" noChangeArrowheads="1" noChangeShapeType="1"/>
              <a:stCxn id="91" idx="1"/>
              <a:endCxn id="92" idx="3"/>
            </p:cNvCxnSpPr>
            <p:nvPr/>
          </p:nvCxnSpPr>
          <p:spPr>
            <a:xfrm flipH="1" flipV="1">
              <a:off x="1429345" y="3920785"/>
              <a:ext cx="2059273" cy="10986"/>
            </a:xfrm>
            <a:prstGeom prst="straightConnector1">
              <a:avLst/>
            </a:prstGeom>
            <a:ln w="31750">
              <a:solidFill>
                <a:schemeClr val="tx1"/>
              </a:solidFill>
              <a:prstDash val="solid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2" name="Diamond 111"/>
          <p:cNvSpPr>
            <a:spLocks noGrp="1" noRot="1" noChangeAspect="1" noMove="1" noResize="1" noEditPoints="1" noAdjustHandles="1" noChangeArrowheads="1" noChangeShapeType="1"/>
          </p:cNvSpPr>
          <p:nvPr/>
        </p:nvSpPr>
        <p:spPr>
          <a:xfrm>
            <a:off x="4038762" y="2847134"/>
            <a:ext cx="142875" cy="144463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cxnSp>
        <p:nvCxnSpPr>
          <p:cNvPr id="114" name="Shape 47"/>
          <p:cNvCxnSpPr>
            <a:cxnSpLocks noGrp="1" noRot="1" noMove="1" noResize="1" noEditPoints="1" noAdjustHandles="1" noChangeArrowheads="1" noChangeShapeType="1"/>
            <a:stCxn id="91" idx="0"/>
            <a:endCxn id="112" idx="2"/>
          </p:cNvCxnSpPr>
          <p:nvPr/>
        </p:nvCxnSpPr>
        <p:spPr>
          <a:xfrm rot="16200000" flipV="1">
            <a:off x="4596096" y="2505701"/>
            <a:ext cx="871746" cy="1843537"/>
          </a:xfrm>
          <a:prstGeom prst="bentConnector3">
            <a:avLst>
              <a:gd name="adj1" fmla="val 50000"/>
            </a:avLst>
          </a:prstGeom>
          <a:ln w="3175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TextBox 30"/>
          <p:cNvSpPr txBox="1">
            <a:spLocks noGrp="1" noRot="1" noMove="1" noResize="1" noEditPoints="1" noAdjustHandles="1" noChangeArrowheads="1" noChangeShapeType="1"/>
          </p:cNvSpPr>
          <p:nvPr/>
        </p:nvSpPr>
        <p:spPr bwMode="auto">
          <a:xfrm>
            <a:off x="5305737" y="3863343"/>
            <a:ext cx="1296000" cy="738000"/>
          </a:xfrm>
          <a:prstGeom prst="rect">
            <a:avLst/>
          </a:prstGeom>
          <a:gradFill>
            <a:gsLst>
              <a:gs pos="0">
                <a:srgbClr val="93CDDD"/>
              </a:gs>
              <a:gs pos="35000">
                <a:srgbClr val="B7DEE8"/>
              </a:gs>
              <a:gs pos="100000">
                <a:schemeClr val="accent5">
                  <a:lumMod val="20000"/>
                  <a:lumOff val="80000"/>
                </a:schemeClr>
              </a:gs>
            </a:gsLst>
          </a:gradFill>
          <a:ln w="19050">
            <a:solidFill>
              <a:schemeClr val="tx1"/>
            </a:solidFill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algn="ctr">
              <a:defRPr/>
            </a:pPr>
            <a:r>
              <a:rPr lang="en-GB" sz="1200" dirty="0"/>
              <a:t>Data</a:t>
            </a:r>
          </a:p>
          <a:p>
            <a:pPr algn="ctr">
              <a:defRPr/>
            </a:pPr>
            <a:r>
              <a:rPr lang="en-GB" sz="1200" dirty="0"/>
              <a:t>Object</a:t>
            </a:r>
          </a:p>
        </p:txBody>
      </p:sp>
      <p:sp>
        <p:nvSpPr>
          <p:cNvPr id="96" name="TextBox 32"/>
          <p:cNvSpPr txBox="1">
            <a:spLocks noGrp="1" noRot="1" noMove="1" noResize="1" noEditPoints="1" noAdjustHandles="1" noChangeArrowheads="1" noChangeShapeType="1"/>
          </p:cNvSpPr>
          <p:nvPr/>
        </p:nvSpPr>
        <p:spPr bwMode="auto">
          <a:xfrm>
            <a:off x="4977125" y="5064461"/>
            <a:ext cx="819150" cy="738000"/>
          </a:xfrm>
          <a:prstGeom prst="rect">
            <a:avLst/>
          </a:prstGeom>
          <a:gradFill>
            <a:gsLst>
              <a:gs pos="0">
                <a:srgbClr val="93CDDD"/>
              </a:gs>
              <a:gs pos="35000">
                <a:srgbClr val="B7DEE8"/>
              </a:gs>
              <a:gs pos="100000">
                <a:schemeClr val="accent5">
                  <a:lumMod val="20000"/>
                  <a:lumOff val="80000"/>
                </a:schemeClr>
              </a:gs>
            </a:gsLst>
          </a:gradFill>
          <a:ln w="19050">
            <a:solidFill>
              <a:schemeClr val="tx1"/>
            </a:solidFill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algn="ctr">
              <a:defRPr/>
            </a:pPr>
            <a:r>
              <a:rPr lang="en-GB" sz="1000" dirty="0"/>
              <a:t>Physical Object</a:t>
            </a:r>
          </a:p>
        </p:txBody>
      </p:sp>
      <p:sp>
        <p:nvSpPr>
          <p:cNvPr id="98" name="TextBox 33"/>
          <p:cNvSpPr txBox="1">
            <a:spLocks noGrp="1" noRot="1" noMove="1" noResize="1" noEditPoints="1" noAdjustHandles="1" noChangeArrowheads="1" noChangeShapeType="1"/>
          </p:cNvSpPr>
          <p:nvPr/>
        </p:nvSpPr>
        <p:spPr bwMode="auto">
          <a:xfrm>
            <a:off x="5962962" y="5064461"/>
            <a:ext cx="819150" cy="738000"/>
          </a:xfrm>
          <a:prstGeom prst="rect">
            <a:avLst/>
          </a:prstGeom>
          <a:gradFill>
            <a:gsLst>
              <a:gs pos="0">
                <a:srgbClr val="93CDDD"/>
              </a:gs>
              <a:gs pos="35000">
                <a:srgbClr val="B7DEE8"/>
              </a:gs>
              <a:gs pos="100000">
                <a:schemeClr val="accent5">
                  <a:lumMod val="20000"/>
                  <a:lumOff val="80000"/>
                </a:schemeClr>
              </a:gs>
            </a:gsLst>
          </a:gradFill>
          <a:ln w="19050">
            <a:solidFill>
              <a:schemeClr val="tx1"/>
            </a:solidFill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algn="ctr">
              <a:defRPr/>
            </a:pPr>
            <a:r>
              <a:rPr lang="en-GB" sz="1000" dirty="0"/>
              <a:t>Digital Object</a:t>
            </a:r>
          </a:p>
        </p:txBody>
      </p:sp>
      <p:sp>
        <p:nvSpPr>
          <p:cNvPr id="116" name="TextBox 51"/>
          <p:cNvSpPr txBox="1">
            <a:spLocks noGrp="1" noRot="1" noMove="1" noResize="1" noEditPoints="1" noAdjustHandles="1" noChangeArrowheads="1" noChangeShapeType="1"/>
          </p:cNvSpPr>
          <p:nvPr/>
        </p:nvSpPr>
        <p:spPr bwMode="auto">
          <a:xfrm>
            <a:off x="5962962" y="6107703"/>
            <a:ext cx="819150" cy="738000"/>
          </a:xfrm>
          <a:prstGeom prst="rect">
            <a:avLst/>
          </a:prstGeom>
          <a:gradFill>
            <a:gsLst>
              <a:gs pos="0">
                <a:srgbClr val="93CDDD"/>
              </a:gs>
              <a:gs pos="35000">
                <a:srgbClr val="B7DEE8"/>
              </a:gs>
              <a:gs pos="100000">
                <a:schemeClr val="accent5">
                  <a:lumMod val="20000"/>
                  <a:lumOff val="80000"/>
                </a:schemeClr>
              </a:gs>
            </a:gsLst>
          </a:gradFill>
          <a:ln w="19050">
            <a:solidFill>
              <a:schemeClr val="tx1"/>
            </a:solidFill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algn="ctr">
              <a:defRPr/>
            </a:pPr>
            <a:r>
              <a:rPr lang="en-GB" sz="1000" dirty="0"/>
              <a:t>Bit</a:t>
            </a:r>
          </a:p>
        </p:txBody>
      </p:sp>
      <p:cxnSp>
        <p:nvCxnSpPr>
          <p:cNvPr id="117" name="Elbow Connector 116"/>
          <p:cNvCxnSpPr>
            <a:cxnSpLocks noGrp="1" noRot="1" noMove="1" noResize="1" noEditPoints="1" noAdjustHandles="1" noChangeArrowheads="1" noChangeShapeType="1"/>
            <a:stCxn id="96" idx="0"/>
            <a:endCxn id="137" idx="3"/>
          </p:cNvCxnSpPr>
          <p:nvPr/>
        </p:nvCxnSpPr>
        <p:spPr>
          <a:xfrm rot="5400000" flipH="1" flipV="1">
            <a:off x="5456213" y="4639468"/>
            <a:ext cx="355480" cy="494506"/>
          </a:xfrm>
          <a:prstGeom prst="bentConnector3">
            <a:avLst>
              <a:gd name="adj1" fmla="val 50000"/>
            </a:avLst>
          </a:prstGeom>
          <a:ln w="3175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Elbow Connector 117"/>
          <p:cNvCxnSpPr>
            <a:cxnSpLocks noGrp="1" noRot="1" noMove="1" noResize="1" noEditPoints="1" noAdjustHandles="1" noChangeArrowheads="1" noChangeShapeType="1"/>
            <a:stCxn id="98" idx="0"/>
            <a:endCxn id="137" idx="3"/>
          </p:cNvCxnSpPr>
          <p:nvPr/>
        </p:nvCxnSpPr>
        <p:spPr>
          <a:xfrm rot="16200000" flipV="1">
            <a:off x="5949132" y="4641055"/>
            <a:ext cx="355480" cy="491331"/>
          </a:xfrm>
          <a:prstGeom prst="bentConnector3">
            <a:avLst>
              <a:gd name="adj1" fmla="val 50000"/>
            </a:avLst>
          </a:prstGeom>
          <a:ln w="3175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7" name="Diamond 126"/>
          <p:cNvSpPr>
            <a:spLocks noGrp="1" noRot="1" noChangeAspect="1" noMove="1" noResize="1" noEditPoints="1" noAdjustHandles="1" noChangeArrowheads="1" noChangeShapeType="1"/>
          </p:cNvSpPr>
          <p:nvPr/>
        </p:nvSpPr>
        <p:spPr>
          <a:xfrm>
            <a:off x="6301100" y="5800357"/>
            <a:ext cx="142875" cy="144463"/>
          </a:xfrm>
          <a:prstGeom prst="diamond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cxnSp>
        <p:nvCxnSpPr>
          <p:cNvPr id="128" name="Elbow Connector 127"/>
          <p:cNvCxnSpPr>
            <a:cxnSpLocks noGrp="1" noRot="1" noMove="1" noResize="1" noEditPoints="1" noAdjustHandles="1" noChangeArrowheads="1" noChangeShapeType="1"/>
            <a:endCxn id="127" idx="2"/>
          </p:cNvCxnSpPr>
          <p:nvPr/>
        </p:nvCxnSpPr>
        <p:spPr>
          <a:xfrm rot="5400000" flipH="1" flipV="1">
            <a:off x="6283637" y="6035307"/>
            <a:ext cx="179388" cy="1588"/>
          </a:xfrm>
          <a:prstGeom prst="bentConnector3">
            <a:avLst>
              <a:gd name="adj1" fmla="val 50000"/>
            </a:avLst>
          </a:prstGeom>
          <a:ln w="3175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7" name="Isosceles Triangle 136"/>
          <p:cNvSpPr>
            <a:spLocks noGrp="1" noRot="1" noChangeAspect="1" noMove="1" noResize="1" noEditPoints="1" noAdjustHandles="1" noChangeArrowheads="1" noChangeShapeType="1"/>
          </p:cNvSpPr>
          <p:nvPr/>
        </p:nvSpPr>
        <p:spPr>
          <a:xfrm>
            <a:off x="5831200" y="4596268"/>
            <a:ext cx="100012" cy="112713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01" name="TextBox 41"/>
          <p:cNvSpPr txBox="1">
            <a:spLocks noGrp="1" noRot="1" noMove="1" noResize="1" noEditPoints="1" noAdjustHandles="1" noChangeArrowheads="1" noChangeShapeType="1"/>
          </p:cNvSpPr>
          <p:nvPr/>
        </p:nvSpPr>
        <p:spPr bwMode="auto">
          <a:xfrm>
            <a:off x="6417126" y="5764972"/>
            <a:ext cx="31908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1200" dirty="0">
                <a:latin typeface="Calibri" pitchFamily="34" charset="0"/>
              </a:rPr>
              <a:t>1</a:t>
            </a:r>
          </a:p>
        </p:txBody>
      </p:sp>
      <p:sp>
        <p:nvSpPr>
          <p:cNvPr id="106" name="TextBox 41"/>
          <p:cNvSpPr txBox="1">
            <a:spLocks noGrp="1" noRot="1" noMove="1" noResize="1" noEditPoints="1" noAdjustHandles="1" noChangeArrowheads="1" noChangeShapeType="1"/>
          </p:cNvSpPr>
          <p:nvPr/>
        </p:nvSpPr>
        <p:spPr bwMode="auto">
          <a:xfrm>
            <a:off x="6087637" y="5888378"/>
            <a:ext cx="44286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r>
              <a:rPr lang="en-GB" sz="1200" dirty="0">
                <a:latin typeface="Calibri" pitchFamily="34" charset="0"/>
              </a:rPr>
              <a:t>1...*</a:t>
            </a:r>
          </a:p>
        </p:txBody>
      </p:sp>
      <p:sp>
        <p:nvSpPr>
          <p:cNvPr id="75" name="TextBox 15"/>
          <p:cNvSpPr txBox="1">
            <a:spLocks noGrp="1" noRot="1" noMove="1" noResize="1" noEditPoints="1" noAdjustHandles="1" noChangeArrowheads="1" noChangeShapeType="1"/>
          </p:cNvSpPr>
          <p:nvPr/>
        </p:nvSpPr>
        <p:spPr bwMode="auto">
          <a:xfrm>
            <a:off x="3649824" y="-38893"/>
            <a:ext cx="162083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1400" dirty="0">
                <a:latin typeface="Calibri" pitchFamily="34" charset="0"/>
              </a:rPr>
              <a:t>described</a:t>
            </a:r>
          </a:p>
          <a:p>
            <a:pPr algn="ctr"/>
            <a:r>
              <a:rPr lang="en-GB" sz="1400" dirty="0">
                <a:latin typeface="Calibri" pitchFamily="34" charset="0"/>
              </a:rPr>
              <a:t>by</a:t>
            </a:r>
          </a:p>
        </p:txBody>
      </p:sp>
      <p:sp>
        <p:nvSpPr>
          <p:cNvPr id="88" name="TextBox 18"/>
          <p:cNvSpPr txBox="1">
            <a:spLocks noGrp="1" noRot="1" noMove="1" noResize="1" noEditPoints="1" noAdjustHandles="1" noChangeArrowheads="1" noChangeShapeType="1"/>
          </p:cNvSpPr>
          <p:nvPr/>
        </p:nvSpPr>
        <p:spPr bwMode="auto">
          <a:xfrm>
            <a:off x="6522628" y="-52387"/>
            <a:ext cx="16637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1400" dirty="0">
                <a:latin typeface="Calibri" pitchFamily="34" charset="0"/>
              </a:rPr>
              <a:t>delimited</a:t>
            </a:r>
          </a:p>
          <a:p>
            <a:pPr algn="ctr"/>
            <a:r>
              <a:rPr lang="en-GB" sz="1400" dirty="0">
                <a:latin typeface="Calibri" pitchFamily="34" charset="0"/>
              </a:rPr>
              <a:t>by</a:t>
            </a:r>
          </a:p>
        </p:txBody>
      </p:sp>
      <p:sp>
        <p:nvSpPr>
          <p:cNvPr id="95" name="TextBox 14"/>
          <p:cNvSpPr txBox="1">
            <a:spLocks noGrp="1" noRot="1" noMove="1" noResize="1" noEditPoints="1" noAdjustHandles="1" noChangeArrowheads="1" noChangeShapeType="1"/>
          </p:cNvSpPr>
          <p:nvPr/>
        </p:nvSpPr>
        <p:spPr bwMode="auto">
          <a:xfrm>
            <a:off x="4041864" y="865188"/>
            <a:ext cx="894234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GB" sz="1400" dirty="0">
                <a:latin typeface="Calibri" pitchFamily="34" charset="0"/>
              </a:rPr>
              <a:t>derived</a:t>
            </a:r>
          </a:p>
          <a:p>
            <a:pPr algn="ctr"/>
            <a:r>
              <a:rPr lang="en-GB" sz="1400" dirty="0">
                <a:latin typeface="Calibri" pitchFamily="34" charset="0"/>
              </a:rPr>
              <a:t>from</a:t>
            </a:r>
          </a:p>
        </p:txBody>
      </p:sp>
      <p:sp>
        <p:nvSpPr>
          <p:cNvPr id="107" name="TextBox 19"/>
          <p:cNvSpPr txBox="1">
            <a:spLocks noGrp="1" noRot="1" noMove="1" noResize="1" noEditPoints="1" noAdjustHandles="1" noChangeArrowheads="1" noChangeShapeType="1"/>
          </p:cNvSpPr>
          <p:nvPr/>
        </p:nvSpPr>
        <p:spPr bwMode="auto">
          <a:xfrm>
            <a:off x="6674161" y="879476"/>
            <a:ext cx="16779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1400" dirty="0">
                <a:latin typeface="Calibri" pitchFamily="34" charset="0"/>
              </a:rPr>
              <a:t>identifies</a:t>
            </a:r>
          </a:p>
        </p:txBody>
      </p:sp>
      <p:cxnSp>
        <p:nvCxnSpPr>
          <p:cNvPr id="22" name="Connector: Elbow 21">
            <a:extLst>
              <a:ext uri="{FF2B5EF4-FFF2-40B4-BE49-F238E27FC236}">
                <a16:creationId xmlns:a16="http://schemas.microsoft.com/office/drawing/2014/main" xmlns="" id="{6B3F9E7B-12A0-4DE1-BB3A-21D8133B5BF2}"/>
              </a:ext>
            </a:extLst>
          </p:cNvPr>
          <p:cNvCxnSpPr>
            <a:cxnSpLocks noGrp="1" noRot="1" noMove="1" noResize="1" noEditPoints="1" noAdjustHandles="1" noChangeArrowheads="1" noChangeShapeType="1"/>
            <a:stCxn id="91" idx="3"/>
            <a:endCxn id="62" idx="1"/>
          </p:cNvCxnSpPr>
          <p:nvPr/>
        </p:nvCxnSpPr>
        <p:spPr>
          <a:xfrm flipV="1">
            <a:off x="6601737" y="2479197"/>
            <a:ext cx="1489751" cy="1753146"/>
          </a:xfrm>
          <a:prstGeom prst="bentConnector3">
            <a:avLst>
              <a:gd name="adj1" fmla="val 14503"/>
            </a:avLst>
          </a:prstGeom>
          <a:ln w="31750">
            <a:solidFill>
              <a:schemeClr val="tx1"/>
            </a:solidFill>
            <a:prstDash val="solid"/>
            <a:headEnd type="none" w="lg" len="lg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ctor: Elbow 28">
            <a:extLst>
              <a:ext uri="{FF2B5EF4-FFF2-40B4-BE49-F238E27FC236}">
                <a16:creationId xmlns:a16="http://schemas.microsoft.com/office/drawing/2014/main" xmlns="" id="{6FD31528-05E8-412C-B8C2-A4F760A8C59F}"/>
              </a:ext>
            </a:extLst>
          </p:cNvPr>
          <p:cNvCxnSpPr>
            <a:cxnSpLocks noGrp="1" noRot="1" noMove="1" noResize="1" noEditPoints="1" noAdjustHandles="1" noChangeArrowheads="1" noChangeShapeType="1"/>
            <a:stCxn id="92" idx="1"/>
          </p:cNvCxnSpPr>
          <p:nvPr/>
        </p:nvCxnSpPr>
        <p:spPr>
          <a:xfrm rot="10800000">
            <a:off x="1667510" y="3414067"/>
            <a:ext cx="282954" cy="807291"/>
          </a:xfrm>
          <a:prstGeom prst="bentConnector2">
            <a:avLst/>
          </a:prstGeom>
          <a:ln w="31750">
            <a:solidFill>
              <a:schemeClr val="tx1"/>
            </a:solidFill>
            <a:prstDash val="solid"/>
            <a:headEnd type="none" w="lg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xmlns="" id="{7995C7C7-F647-4993-B6D8-414042FD4081}"/>
              </a:ext>
            </a:extLst>
          </p:cNvPr>
          <p:cNvCxnSpPr>
            <a:cxnSpLocks noGrp="1" noRot="1" noMove="1" noResize="1" noEditPoints="1" noAdjustHandles="1" noChangeArrowheads="1" noChangeShapeType="1"/>
            <a:endCxn id="94" idx="2"/>
          </p:cNvCxnSpPr>
          <p:nvPr/>
        </p:nvCxnSpPr>
        <p:spPr>
          <a:xfrm>
            <a:off x="1654428" y="3431756"/>
            <a:ext cx="482764" cy="0"/>
          </a:xfrm>
          <a:prstGeom prst="line">
            <a:avLst/>
          </a:prstGeom>
          <a:ln w="31750">
            <a:solidFill>
              <a:schemeClr val="tx1"/>
            </a:solidFill>
            <a:prstDash val="solid"/>
            <a:headEnd type="none" w="lg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xmlns="" id="{AE4AC132-48B0-48CF-AF7D-FE807449E0D9}"/>
              </a:ext>
            </a:extLst>
          </p:cNvPr>
          <p:cNvCxnSpPr>
            <a:cxnSpLocks noGrp="1" noRot="1" noMove="1" noResize="1" noEditPoints="1" noAdjustHandles="1" noChangeArrowheads="1" noChangeShapeType="1"/>
          </p:cNvCxnSpPr>
          <p:nvPr/>
        </p:nvCxnSpPr>
        <p:spPr>
          <a:xfrm flipH="1">
            <a:off x="2112261" y="3431757"/>
            <a:ext cx="13914" cy="431586"/>
          </a:xfrm>
          <a:prstGeom prst="line">
            <a:avLst/>
          </a:prstGeom>
          <a:ln w="31750">
            <a:solidFill>
              <a:schemeClr val="tx1"/>
            </a:solidFill>
            <a:prstDash val="solid"/>
            <a:headEnd type="none" w="lg" len="lg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CFD04988AE66541875CEF1D1EAB69F6" ma:contentTypeVersion="1" ma:contentTypeDescription="Create a new document." ma:contentTypeScope="" ma:versionID="26398497a2eff75914520d48467a3e0e">
  <xsd:schema xmlns:xsd="http://www.w3.org/2001/XMLSchema" xmlns:xs="http://www.w3.org/2001/XMLSchema" xmlns:p="http://schemas.microsoft.com/office/2006/metadata/properties" xmlns:ns2="c623a385-648b-4ec1-8991-b987a047f970" targetNamespace="http://schemas.microsoft.com/office/2006/metadata/properties" ma:root="true" ma:fieldsID="b8987b58e36fecd731eccdff090fb3eb" ns2:_="">
    <xsd:import namespace="c623a385-648b-4ec1-8991-b987a047f970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23a385-648b-4ec1-8991-b987a047f970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EA68C7C-540C-47CE-9A45-7D1C1D645C24}"/>
</file>

<file path=customXml/itemProps2.xml><?xml version="1.0" encoding="utf-8"?>
<ds:datastoreItem xmlns:ds="http://schemas.openxmlformats.org/officeDocument/2006/customXml" ds:itemID="{13E2BC0A-2E9F-4C45-B136-15D4D0416161}"/>
</file>

<file path=customXml/itemProps3.xml><?xml version="1.0" encoding="utf-8"?>
<ds:datastoreItem xmlns:ds="http://schemas.openxmlformats.org/officeDocument/2006/customXml" ds:itemID="{B2FF3478-ACCA-4DAF-B20E-F41069AC73E0}"/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63</Words>
  <Application>Microsoft Office PowerPoint</Application>
  <PresentationFormat>Custom</PresentationFormat>
  <Paragraphs>37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account</dc:creator>
  <cp:lastModifiedBy>User</cp:lastModifiedBy>
  <cp:revision>53</cp:revision>
  <dcterms:created xsi:type="dcterms:W3CDTF">2015-08-11T16:00:41Z</dcterms:created>
  <dcterms:modified xsi:type="dcterms:W3CDTF">2023-07-24T19:47:00Z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0x010100ECFD04988AE66541875CEF1D1EAB69F6</vt:lpwstr>
  </property>
</Properties>
</file>