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79226" autoAdjust="0"/>
  </p:normalViewPr>
  <p:slideViewPr>
    <p:cSldViewPr snapToGrid="0">
      <p:cViewPr>
        <p:scale>
          <a:sx n="94" d="100"/>
          <a:sy n="94" d="100"/>
        </p:scale>
        <p:origin x="-94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516E-6841-4D82-B738-FB38E541F6F8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6F3E-ED20-4712-B019-C5F1C8068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GB" sz="1300" b="1" dirty="0"/>
              <a:t>FIGURE 4-1</a:t>
            </a:r>
            <a:endParaRPr lang="en-GB" dirty="0"/>
          </a:p>
          <a:p>
            <a:pPr eaLnBrk="1" hangingPunct="1"/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CF09E-C969-47FD-B7F9-462816C1180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8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211764" y="225980"/>
            <a:ext cx="1296987" cy="738664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Archival Information Package</a:t>
            </a:r>
          </a:p>
        </p:txBody>
      </p:sp>
      <p:sp>
        <p:nvSpPr>
          <p:cNvPr id="62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091488" y="2109865"/>
            <a:ext cx="1295400" cy="738664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Preservation Description</a:t>
            </a:r>
          </a:p>
          <a:p>
            <a:pPr algn="ctr">
              <a:defRPr/>
            </a:pPr>
            <a:r>
              <a:rPr lang="en-GB" sz="1400" dirty="0"/>
              <a:t>Information</a:t>
            </a:r>
          </a:p>
        </p:txBody>
      </p:sp>
      <p:sp>
        <p:nvSpPr>
          <p:cNvPr id="63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990850" y="2094813"/>
            <a:ext cx="129600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Content Information</a:t>
            </a:r>
          </a:p>
        </p:txBody>
      </p:sp>
      <p:sp>
        <p:nvSpPr>
          <p:cNvPr id="68" name="Diamond 67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6164263" y="1000411"/>
            <a:ext cx="192403" cy="190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/>
          </a:p>
        </p:txBody>
      </p:sp>
      <p:sp>
        <p:nvSpPr>
          <p:cNvPr id="70" name="Diamond 69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5340350" y="1003492"/>
            <a:ext cx="190500" cy="18891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/>
          </a:p>
        </p:txBody>
      </p:sp>
      <p:cxnSp>
        <p:nvCxnSpPr>
          <p:cNvPr id="72" name="Shape 11"/>
          <p:cNvCxnSpPr>
            <a:cxnSpLocks noGrp="1" noRot="1" noMove="1" noResize="1" noEditPoints="1" noAdjustHandles="1" noChangeArrowheads="1" noChangeShapeType="1"/>
            <a:stCxn id="68" idx="2"/>
            <a:endCxn id="62" idx="0"/>
          </p:cNvCxnSpPr>
          <p:nvPr/>
        </p:nvCxnSpPr>
        <p:spPr>
          <a:xfrm rot="16200000" flipH="1">
            <a:off x="7040499" y="411176"/>
            <a:ext cx="918654" cy="2478723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hape 14"/>
          <p:cNvCxnSpPr>
            <a:cxnSpLocks noGrp="1" noRot="1" noMove="1" noResize="1" noEditPoints="1" noAdjustHandles="1" noChangeArrowheads="1" noChangeShapeType="1"/>
            <a:stCxn id="70" idx="2"/>
            <a:endCxn id="63" idx="0"/>
          </p:cNvCxnSpPr>
          <p:nvPr/>
        </p:nvCxnSpPr>
        <p:spPr>
          <a:xfrm rot="5400000">
            <a:off x="4086021" y="745234"/>
            <a:ext cx="902408" cy="179675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026151" y="2148503"/>
            <a:ext cx="2298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Calibri" pitchFamily="34" charset="0"/>
              </a:rPr>
              <a:t>further described by</a:t>
            </a:r>
          </a:p>
        </p:txBody>
      </p:sp>
      <p:sp>
        <p:nvSpPr>
          <p:cNvPr id="78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95525" y="375455"/>
            <a:ext cx="129540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/>
              <a:t>Package Description</a:t>
            </a:r>
          </a:p>
        </p:txBody>
      </p:sp>
      <p:sp>
        <p:nvSpPr>
          <p:cNvPr id="79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188325" y="367040"/>
            <a:ext cx="129540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/>
              <a:t>Packaging Information</a:t>
            </a:r>
          </a:p>
        </p:txBody>
      </p:sp>
      <p:cxnSp>
        <p:nvCxnSpPr>
          <p:cNvPr id="80" name="Straight Connector 79"/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590925" y="876300"/>
            <a:ext cx="1620838" cy="1588"/>
          </a:xfrm>
          <a:prstGeom prst="line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10800000">
            <a:off x="3590925" y="474664"/>
            <a:ext cx="1620838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6523039" y="471489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10800000">
            <a:off x="6523039" y="877889"/>
            <a:ext cx="1665287" cy="1587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20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822825" y="569914"/>
            <a:ext cx="323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400">
              <a:latin typeface="Calibri" pitchFamily="34" charset="0"/>
            </a:endParaRPr>
          </a:p>
        </p:txBody>
      </p:sp>
      <p:sp>
        <p:nvSpPr>
          <p:cNvPr id="103" name="TextBox 36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875474" y="4966471"/>
            <a:ext cx="648000" cy="4608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Reference Information</a:t>
            </a:r>
          </a:p>
        </p:txBody>
      </p:sp>
      <p:sp>
        <p:nvSpPr>
          <p:cNvPr id="104" name="TextBox 37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7637463" y="4966471"/>
            <a:ext cx="648000" cy="4608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Provenance Information</a:t>
            </a:r>
          </a:p>
        </p:txBody>
      </p:sp>
      <p:sp>
        <p:nvSpPr>
          <p:cNvPr id="105" name="TextBox 38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369935" y="4966471"/>
            <a:ext cx="648000" cy="4608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Context Information</a:t>
            </a:r>
          </a:p>
        </p:txBody>
      </p:sp>
      <p:sp>
        <p:nvSpPr>
          <p:cNvPr id="108" name="TextBox 39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9111298" y="4966471"/>
            <a:ext cx="648000" cy="4608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Fixity Information</a:t>
            </a:r>
          </a:p>
        </p:txBody>
      </p:sp>
      <p:sp>
        <p:nvSpPr>
          <p:cNvPr id="119" name="Diamond 118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8128001" y="2857501"/>
            <a:ext cx="144463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0" name="Diamond 119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8391526" y="2857500"/>
            <a:ext cx="144462" cy="14446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1" name="Diamond 120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8621705" y="2859088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" name="Diamond 121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8873473" y="2859088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23" name="Elbow Connector 122"/>
          <p:cNvCxnSpPr>
            <a:cxnSpLocks noGrp="1" noRot="1" noMove="1" noResize="1" noEditPoints="1" noAdjustHandles="1" noChangeArrowheads="1" noChangeShapeType="1"/>
            <a:stCxn id="103" idx="0"/>
            <a:endCxn id="119" idx="2"/>
          </p:cNvCxnSpPr>
          <p:nvPr/>
        </p:nvCxnSpPr>
        <p:spPr>
          <a:xfrm rot="5400000" flipH="1" flipV="1">
            <a:off x="6716806" y="3483045"/>
            <a:ext cx="1966095" cy="1000759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cxnSpLocks noGrp="1" noRot="1" noMove="1" noResize="1" noEditPoints="1" noAdjustHandles="1" noChangeArrowheads="1" noChangeShapeType="1"/>
            <a:stCxn id="104" idx="0"/>
            <a:endCxn id="120" idx="2"/>
          </p:cNvCxnSpPr>
          <p:nvPr/>
        </p:nvCxnSpPr>
        <p:spPr>
          <a:xfrm rot="5400000" flipH="1" flipV="1">
            <a:off x="7230356" y="3733070"/>
            <a:ext cx="1964509" cy="502294"/>
          </a:xfrm>
          <a:prstGeom prst="bentConnector3">
            <a:avLst>
              <a:gd name="adj1" fmla="val 4271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cxnSpLocks noGrp="1" noRot="1" noMove="1" noResize="1" noEditPoints="1" noAdjustHandles="1" noChangeArrowheads="1" noChangeShapeType="1"/>
            <a:stCxn id="105" idx="0"/>
            <a:endCxn id="121" idx="2"/>
          </p:cNvCxnSpPr>
          <p:nvPr/>
        </p:nvCxnSpPr>
        <p:spPr>
          <a:xfrm rot="5400000" flipH="1" flipV="1">
            <a:off x="7711681" y="3984217"/>
            <a:ext cx="1964508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cxnSpLocks noGrp="1" noRot="1" noMove="1" noResize="1" noEditPoints="1" noAdjustHandles="1" noChangeArrowheads="1" noChangeShapeType="1"/>
            <a:stCxn id="108" idx="0"/>
            <a:endCxn id="122" idx="2"/>
          </p:cNvCxnSpPr>
          <p:nvPr/>
        </p:nvCxnSpPr>
        <p:spPr>
          <a:xfrm rot="16200000" flipV="1">
            <a:off x="8208247" y="3739420"/>
            <a:ext cx="1964508" cy="489594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cxnSpLocks noGrp="1" noRot="1" noMove="1" noResize="1" noEditPoints="1" noAdjustHandles="1" noChangeArrowheads="1" noChangeShapeType="1"/>
            <a:stCxn id="102" idx="1"/>
          </p:cNvCxnSpPr>
          <p:nvPr/>
        </p:nvCxnSpPr>
        <p:spPr>
          <a:xfrm flipV="1">
            <a:off x="2618803" y="335269"/>
            <a:ext cx="1023689" cy="5156993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8" name="TextBox 36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9842100" y="4955632"/>
            <a:ext cx="648000" cy="4608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Access Rights Information</a:t>
            </a:r>
          </a:p>
        </p:txBody>
      </p:sp>
      <p:sp>
        <p:nvSpPr>
          <p:cNvPr id="139" name="Diamond 138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9111298" y="2868613"/>
            <a:ext cx="144462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0" name="Shape 91"/>
          <p:cNvCxnSpPr>
            <a:cxnSpLocks noGrp="1" noRot="1" noMove="1" noResize="1" noEditPoints="1" noAdjustHandles="1" noChangeArrowheads="1" noChangeShapeType="1"/>
            <a:stCxn id="139" idx="2"/>
            <a:endCxn id="138" idx="0"/>
          </p:cNvCxnSpPr>
          <p:nvPr/>
        </p:nvCxnSpPr>
        <p:spPr>
          <a:xfrm rot="16200000" flipH="1">
            <a:off x="8702742" y="3492274"/>
            <a:ext cx="1944144" cy="98257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3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950464" y="3852357"/>
            <a:ext cx="129600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 dirty="0"/>
              <a:t>Representation</a:t>
            </a:r>
          </a:p>
          <a:p>
            <a:pPr algn="ctr">
              <a:defRPr/>
            </a:pPr>
            <a:r>
              <a:rPr lang="en-GB" sz="1200" dirty="0"/>
              <a:t>Information</a:t>
            </a:r>
          </a:p>
        </p:txBody>
      </p:sp>
      <p:sp>
        <p:nvSpPr>
          <p:cNvPr id="100" name="TextBox 3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547302" y="5217625"/>
            <a:ext cx="819150" cy="553998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Structure Representation  Information</a:t>
            </a:r>
          </a:p>
        </p:txBody>
      </p:sp>
      <p:sp>
        <p:nvSpPr>
          <p:cNvPr id="102" name="TextBox 35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618802" y="5215262"/>
            <a:ext cx="819150" cy="553998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>
            <a:spAutoFit/>
          </a:bodyPr>
          <a:lstStyle/>
          <a:p>
            <a:pPr algn="ctr">
              <a:defRPr/>
            </a:pPr>
            <a:r>
              <a:rPr lang="en-GB" sz="1000" dirty="0"/>
              <a:t>Semantic Representation  Information</a:t>
            </a:r>
          </a:p>
        </p:txBody>
      </p:sp>
      <p:sp>
        <p:nvSpPr>
          <p:cNvPr id="109" name="TextBox 40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3704653" y="5251955"/>
            <a:ext cx="992187" cy="553998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/>
              <a:t>Other Representation Information</a:t>
            </a:r>
          </a:p>
        </p:txBody>
      </p:sp>
      <p:sp>
        <p:nvSpPr>
          <p:cNvPr id="113" name="Diamond 112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3196052" y="2846408"/>
            <a:ext cx="144463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5" name="Elbow Connector 114"/>
          <p:cNvCxnSpPr>
            <a:cxnSpLocks noGrp="1" noRot="1" noMove="1" noResize="1" noEditPoints="1" noAdjustHandles="1" noChangeArrowheads="1" noChangeShapeType="1"/>
            <a:stCxn id="92" idx="0"/>
          </p:cNvCxnSpPr>
          <p:nvPr/>
        </p:nvCxnSpPr>
        <p:spPr>
          <a:xfrm rot="5400000" flipH="1" flipV="1">
            <a:off x="2480598" y="3064671"/>
            <a:ext cx="905552" cy="66982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Diamond 128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3009328" y="4586774"/>
            <a:ext cx="142875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0" name="Diamond 129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2248915" y="4599474"/>
            <a:ext cx="144463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1" name="Diamond 130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2020315" y="4596299"/>
            <a:ext cx="144463" cy="14287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32" name="Elbow Connector 131"/>
          <p:cNvCxnSpPr>
            <a:cxnSpLocks noGrp="1" noRot="1" noMove="1" noResize="1" noEditPoints="1" noAdjustHandles="1" noChangeArrowheads="1" noChangeShapeType="1"/>
            <a:stCxn id="100" idx="0"/>
            <a:endCxn id="131" idx="2"/>
          </p:cNvCxnSpPr>
          <p:nvPr/>
        </p:nvCxnSpPr>
        <p:spPr>
          <a:xfrm rot="5400000" flipH="1" flipV="1">
            <a:off x="1785487" y="4910565"/>
            <a:ext cx="478451" cy="13567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cxnSpLocks noGrp="1" noRot="1" noMove="1" noResize="1" noEditPoints="1" noAdjustHandles="1" noChangeArrowheads="1" noChangeShapeType="1"/>
            <a:stCxn id="102" idx="0"/>
            <a:endCxn id="130" idx="2"/>
          </p:cNvCxnSpPr>
          <p:nvPr/>
        </p:nvCxnSpPr>
        <p:spPr>
          <a:xfrm rot="16200000" flipV="1">
            <a:off x="2439100" y="4625985"/>
            <a:ext cx="471325" cy="70723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cxnSpLocks noGrp="1" noRot="1" noMove="1" noResize="1" noEditPoints="1" noAdjustHandles="1" noChangeArrowheads="1" noChangeShapeType="1"/>
            <a:stCxn id="109" idx="0"/>
            <a:endCxn id="129" idx="2"/>
          </p:cNvCxnSpPr>
          <p:nvPr/>
        </p:nvCxnSpPr>
        <p:spPr>
          <a:xfrm rot="16200000" flipV="1">
            <a:off x="3379604" y="4430811"/>
            <a:ext cx="522306" cy="111998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4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562517" y="2971382"/>
            <a:ext cx="1149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Interpreted using</a:t>
            </a:r>
          </a:p>
        </p:txBody>
      </p:sp>
      <p:sp>
        <p:nvSpPr>
          <p:cNvPr id="97" name="TextBox 4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685338" y="4197837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99" name="TextBox 4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776313" y="3437699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*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CDEFB14-30E4-4CAD-8DC2-012117695F0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46464" y="3672396"/>
            <a:ext cx="2059273" cy="559947"/>
            <a:chOff x="1429345" y="3371824"/>
            <a:chExt cx="2059273" cy="559947"/>
          </a:xfrm>
        </p:grpSpPr>
        <p:sp>
          <p:nvSpPr>
            <p:cNvPr id="110" name="TextBox 41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917447" y="3371824"/>
              <a:ext cx="1149350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dirty="0">
                  <a:latin typeface="Calibri" pitchFamily="34" charset="0"/>
                </a:rPr>
                <a:t>Interpreted using</a:t>
              </a:r>
            </a:p>
          </p:txBody>
        </p:sp>
        <p:cxnSp>
          <p:nvCxnSpPr>
            <p:cNvPr id="111" name="Straight Arrow Connector 110"/>
            <p:cNvCxnSpPr>
              <a:cxnSpLocks noGrp="1" noRot="1" noMove="1" noResize="1" noEditPoints="1" noAdjustHandles="1" noChangeArrowheads="1" noChangeShapeType="1"/>
              <a:stCxn id="91" idx="1"/>
              <a:endCxn id="92" idx="3"/>
            </p:cNvCxnSpPr>
            <p:nvPr/>
          </p:nvCxnSpPr>
          <p:spPr>
            <a:xfrm flipH="1" flipV="1">
              <a:off x="1429345" y="3920785"/>
              <a:ext cx="2059273" cy="10986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Diamond 111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4038762" y="2847134"/>
            <a:ext cx="142875" cy="144463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4" name="Shape 47"/>
          <p:cNvCxnSpPr>
            <a:cxnSpLocks noGrp="1" noRot="1" noMove="1" noResize="1" noEditPoints="1" noAdjustHandles="1" noChangeArrowheads="1" noChangeShapeType="1"/>
            <a:stCxn id="91" idx="0"/>
            <a:endCxn id="112" idx="2"/>
          </p:cNvCxnSpPr>
          <p:nvPr/>
        </p:nvCxnSpPr>
        <p:spPr>
          <a:xfrm rot="16200000" flipV="1">
            <a:off x="4596096" y="2505701"/>
            <a:ext cx="871746" cy="184353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30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305737" y="3863343"/>
            <a:ext cx="129600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200" dirty="0"/>
              <a:t>Data</a:t>
            </a:r>
          </a:p>
          <a:p>
            <a:pPr algn="ctr">
              <a:defRPr/>
            </a:pPr>
            <a:r>
              <a:rPr lang="en-GB" sz="1200" dirty="0"/>
              <a:t>Object</a:t>
            </a:r>
          </a:p>
        </p:txBody>
      </p:sp>
      <p:sp>
        <p:nvSpPr>
          <p:cNvPr id="96" name="TextBox 32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977125" y="5064461"/>
            <a:ext cx="81915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 dirty="0"/>
              <a:t>Physical Object</a:t>
            </a:r>
          </a:p>
        </p:txBody>
      </p:sp>
      <p:sp>
        <p:nvSpPr>
          <p:cNvPr id="98" name="TextBox 33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962962" y="5064461"/>
            <a:ext cx="81915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 dirty="0"/>
              <a:t>Digital Object</a:t>
            </a:r>
          </a:p>
        </p:txBody>
      </p:sp>
      <p:sp>
        <p:nvSpPr>
          <p:cNvPr id="116" name="TextBox 5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962962" y="6107703"/>
            <a:ext cx="819150" cy="738000"/>
          </a:xfrm>
          <a:prstGeom prst="rect">
            <a:avLst/>
          </a:prstGeom>
          <a:gradFill>
            <a:gsLst>
              <a:gs pos="0">
                <a:srgbClr val="93CDDD"/>
              </a:gs>
              <a:gs pos="35000">
                <a:srgbClr val="B7DEE8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 w="19050">
            <a:solidFill>
              <a:schemeClr val="tx1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GB" sz="1000" dirty="0"/>
              <a:t>Bit</a:t>
            </a:r>
          </a:p>
        </p:txBody>
      </p:sp>
      <p:cxnSp>
        <p:nvCxnSpPr>
          <p:cNvPr id="117" name="Elbow Connector 116"/>
          <p:cNvCxnSpPr>
            <a:cxnSpLocks noGrp="1" noRot="1" noMove="1" noResize="1" noEditPoints="1" noAdjustHandles="1" noChangeArrowheads="1" noChangeShapeType="1"/>
            <a:stCxn id="96" idx="0"/>
            <a:endCxn id="137" idx="3"/>
          </p:cNvCxnSpPr>
          <p:nvPr/>
        </p:nvCxnSpPr>
        <p:spPr>
          <a:xfrm rot="5400000" flipH="1" flipV="1">
            <a:off x="5456213" y="4639468"/>
            <a:ext cx="355480" cy="494506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cxnSpLocks noGrp="1" noRot="1" noMove="1" noResize="1" noEditPoints="1" noAdjustHandles="1" noChangeArrowheads="1" noChangeShapeType="1"/>
            <a:stCxn id="98" idx="0"/>
            <a:endCxn id="137" idx="3"/>
          </p:cNvCxnSpPr>
          <p:nvPr/>
        </p:nvCxnSpPr>
        <p:spPr>
          <a:xfrm rot="16200000" flipV="1">
            <a:off x="5949132" y="4641055"/>
            <a:ext cx="355480" cy="491331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Diamond 126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6301100" y="5800357"/>
            <a:ext cx="142875" cy="144463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28" name="Elbow Connector 127"/>
          <p:cNvCxnSpPr>
            <a:cxnSpLocks noGrp="1" noRot="1" noMove="1" noResize="1" noEditPoints="1" noAdjustHandles="1" noChangeArrowheads="1" noChangeShapeType="1"/>
            <a:endCxn id="127" idx="2"/>
          </p:cNvCxnSpPr>
          <p:nvPr/>
        </p:nvCxnSpPr>
        <p:spPr>
          <a:xfrm rot="5400000" flipH="1" flipV="1">
            <a:off x="6283637" y="6035307"/>
            <a:ext cx="179388" cy="1588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Isosceles Triangle 136"/>
          <p:cNvSpPr>
            <a:spLocks noGrp="1" noRot="1" noChangeAspect="1" noMove="1" noResize="1" noEditPoints="1" noAdjustHandles="1" noChangeArrowheads="1" noChangeShapeType="1"/>
          </p:cNvSpPr>
          <p:nvPr/>
        </p:nvSpPr>
        <p:spPr>
          <a:xfrm>
            <a:off x="5831200" y="4596268"/>
            <a:ext cx="100012" cy="11271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1" name="TextBox 4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417126" y="5764972"/>
            <a:ext cx="319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1</a:t>
            </a:r>
          </a:p>
        </p:txBody>
      </p:sp>
      <p:sp>
        <p:nvSpPr>
          <p:cNvPr id="106" name="TextBox 41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087637" y="5888378"/>
            <a:ext cx="442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1...*</a:t>
            </a:r>
          </a:p>
        </p:txBody>
      </p:sp>
      <p:sp>
        <p:nvSpPr>
          <p:cNvPr id="7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3649824" y="-38893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described</a:t>
            </a:r>
          </a:p>
          <a:p>
            <a:pPr algn="ctr"/>
            <a:r>
              <a:rPr lang="en-GB" sz="1400" dirty="0">
                <a:latin typeface="Calibri" pitchFamily="34" charset="0"/>
              </a:rPr>
              <a:t>by</a:t>
            </a:r>
          </a:p>
        </p:txBody>
      </p:sp>
      <p:sp>
        <p:nvSpPr>
          <p:cNvPr id="88" name="TextBox 18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522628" y="-52387"/>
            <a:ext cx="1663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delimited</a:t>
            </a:r>
          </a:p>
          <a:p>
            <a:pPr algn="ctr"/>
            <a:r>
              <a:rPr lang="en-GB" sz="1400" dirty="0">
                <a:latin typeface="Calibri" pitchFamily="34" charset="0"/>
              </a:rPr>
              <a:t>by</a:t>
            </a:r>
          </a:p>
        </p:txBody>
      </p:sp>
      <p:sp>
        <p:nvSpPr>
          <p:cNvPr id="9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041864" y="865188"/>
            <a:ext cx="89423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derived</a:t>
            </a:r>
          </a:p>
          <a:p>
            <a:pPr algn="ctr"/>
            <a:r>
              <a:rPr lang="en-GB" sz="1400" dirty="0">
                <a:latin typeface="Calibri" pitchFamily="34" charset="0"/>
              </a:rPr>
              <a:t>from</a:t>
            </a:r>
          </a:p>
        </p:txBody>
      </p:sp>
      <p:sp>
        <p:nvSpPr>
          <p:cNvPr id="107" name="TextBox 19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74161" y="879476"/>
            <a:ext cx="1677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>
                <a:latin typeface="Calibri" pitchFamily="34" charset="0"/>
              </a:rPr>
              <a:t>identifies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xmlns="" id="{6B3F9E7B-12A0-4DE1-BB3A-21D8133B5BF2}"/>
              </a:ext>
            </a:extLst>
          </p:cNvPr>
          <p:cNvCxnSpPr>
            <a:cxnSpLocks noGrp="1" noRot="1" noMove="1" noResize="1" noEditPoints="1" noAdjustHandles="1" noChangeArrowheads="1" noChangeShapeType="1"/>
            <a:stCxn id="91" idx="3"/>
            <a:endCxn id="62" idx="1"/>
          </p:cNvCxnSpPr>
          <p:nvPr/>
        </p:nvCxnSpPr>
        <p:spPr>
          <a:xfrm flipV="1">
            <a:off x="6601737" y="2479197"/>
            <a:ext cx="1489751" cy="1753146"/>
          </a:xfrm>
          <a:prstGeom prst="bentConnector3">
            <a:avLst>
              <a:gd name="adj1" fmla="val 14503"/>
            </a:avLst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xmlns="" id="{6FD31528-05E8-412C-B8C2-A4F760A8C59F}"/>
              </a:ext>
            </a:extLst>
          </p:cNvPr>
          <p:cNvCxnSpPr>
            <a:cxnSpLocks noGrp="1" noRot="1" noMove="1" noResize="1" noEditPoints="1" noAdjustHandles="1" noChangeArrowheads="1" noChangeShapeType="1"/>
            <a:stCxn id="92" idx="1"/>
          </p:cNvCxnSpPr>
          <p:nvPr/>
        </p:nvCxnSpPr>
        <p:spPr>
          <a:xfrm rot="10800000">
            <a:off x="1667510" y="3414067"/>
            <a:ext cx="282954" cy="807291"/>
          </a:xfrm>
          <a:prstGeom prst="bentConnector2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7995C7C7-F647-4993-B6D8-414042FD4081}"/>
              </a:ext>
            </a:extLst>
          </p:cNvPr>
          <p:cNvCxnSpPr>
            <a:cxnSpLocks noGrp="1" noRot="1" noMove="1" noResize="1" noEditPoints="1" noAdjustHandles="1" noChangeArrowheads="1" noChangeShapeType="1"/>
            <a:endCxn id="94" idx="2"/>
          </p:cNvCxnSpPr>
          <p:nvPr/>
        </p:nvCxnSpPr>
        <p:spPr>
          <a:xfrm>
            <a:off x="1654428" y="3431756"/>
            <a:ext cx="482764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AE4AC132-48B0-48CF-AF7D-FE807449E0D9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2112261" y="3431757"/>
            <a:ext cx="13914" cy="431586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6398497a2eff75914520d48467a3e0e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8987b58e36fecd731eccdff090fb3eb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A68C7C-540C-47CE-9A45-7D1C1D645C24}"/>
</file>

<file path=customXml/itemProps2.xml><?xml version="1.0" encoding="utf-8"?>
<ds:datastoreItem xmlns:ds="http://schemas.openxmlformats.org/officeDocument/2006/customXml" ds:itemID="{13E2BC0A-2E9F-4C45-B136-15D4D0416161}"/>
</file>

<file path=customXml/itemProps3.xml><?xml version="1.0" encoding="utf-8"?>
<ds:datastoreItem xmlns:ds="http://schemas.openxmlformats.org/officeDocument/2006/customXml" ds:itemID="{B2FF3478-ACCA-4DAF-B20E-F41069AC73E0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53</cp:revision>
  <dcterms:created xsi:type="dcterms:W3CDTF">2015-08-11T16:00:41Z</dcterms:created>
  <dcterms:modified xsi:type="dcterms:W3CDTF">2023-07-24T19:47:00Z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