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5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4" autoAdjust="0"/>
    <p:restoredTop sz="79226" autoAdjust="0"/>
  </p:normalViewPr>
  <p:slideViewPr>
    <p:cSldViewPr snapToGrid="0">
      <p:cViewPr>
        <p:scale>
          <a:sx n="94" d="100"/>
          <a:sy n="94" d="100"/>
        </p:scale>
        <p:origin x="-94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4516E-6841-4D82-B738-FB38E541F6F8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76F3E-ED20-4712-B019-C5F1C8068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77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1-1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76F3E-ED20-4712-B019-C5F1C80680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474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8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0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2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3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3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52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88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38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5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3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206468" y="1296688"/>
            <a:ext cx="2484584" cy="2415309"/>
          </a:xfrm>
          <a:prstGeom prst="ellipse">
            <a:avLst/>
          </a:prstGeom>
          <a:ln w="4445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IPELTU</a:t>
            </a:r>
            <a:endParaRPr lang="en-GB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3081287" y="1741191"/>
            <a:ext cx="3103417" cy="1526305"/>
            <a:chOff x="5689600" y="2406072"/>
            <a:chExt cx="3103417" cy="2078181"/>
          </a:xfrm>
        </p:grpSpPr>
        <p:sp>
          <p:nvSpPr>
            <p:cNvPr id="2" name="Oval 1"/>
            <p:cNvSpPr/>
            <p:nvPr/>
          </p:nvSpPr>
          <p:spPr>
            <a:xfrm>
              <a:off x="5689600" y="2406072"/>
              <a:ext cx="3103417" cy="2078181"/>
            </a:xfrm>
            <a:prstGeom prst="ellipse">
              <a:avLst/>
            </a:prstGeom>
            <a:ln w="4445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/>
                <a:t>PAIMAS      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7241308" y="2918690"/>
              <a:ext cx="1482437" cy="1052944"/>
            </a:xfrm>
            <a:prstGeom prst="ellipse">
              <a:avLst/>
            </a:prstGeom>
            <a:ln w="4445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PAIS</a:t>
              </a:r>
            </a:p>
          </p:txBody>
        </p:sp>
      </p:grpSp>
      <p:sp>
        <p:nvSpPr>
          <p:cNvPr id="8" name="Oval 7"/>
          <p:cNvSpPr/>
          <p:nvPr/>
        </p:nvSpPr>
        <p:spPr>
          <a:xfrm>
            <a:off x="6574941" y="1296688"/>
            <a:ext cx="2484584" cy="2415309"/>
          </a:xfrm>
          <a:prstGeom prst="ellipse">
            <a:avLst/>
          </a:prstGeom>
          <a:ln w="4445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OAIS</a:t>
            </a:r>
            <a:endParaRPr lang="en-GB" b="1" dirty="0"/>
          </a:p>
        </p:txBody>
      </p:sp>
      <p:sp>
        <p:nvSpPr>
          <p:cNvPr id="10" name="Oval 9"/>
          <p:cNvSpPr/>
          <p:nvPr/>
        </p:nvSpPr>
        <p:spPr>
          <a:xfrm>
            <a:off x="9449762" y="1296688"/>
            <a:ext cx="2484584" cy="2415309"/>
          </a:xfrm>
          <a:prstGeom prst="ellipse">
            <a:avLst/>
          </a:prstGeom>
          <a:ln w="4445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AUDIT &amp; CERTIFICATION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732613" y="2331168"/>
            <a:ext cx="311730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12" name="Right Arrow 11"/>
          <p:cNvSpPr/>
          <p:nvPr/>
        </p:nvSpPr>
        <p:spPr>
          <a:xfrm>
            <a:off x="6228580" y="2331168"/>
            <a:ext cx="311730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13" name="Right Arrow 12"/>
          <p:cNvSpPr/>
          <p:nvPr/>
        </p:nvSpPr>
        <p:spPr>
          <a:xfrm>
            <a:off x="9110324" y="2310378"/>
            <a:ext cx="311730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5" name="TextBox 4"/>
          <p:cNvSpPr txBox="1"/>
          <p:nvPr/>
        </p:nvSpPr>
        <p:spPr>
          <a:xfrm>
            <a:off x="428620" y="-3269"/>
            <a:ext cx="2457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Guides the collection/creation of the Additional Information required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407" y="0"/>
            <a:ext cx="2457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Defines a mechanism to transfer Data and the appropriate Additional Information to the archive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40310" y="0"/>
            <a:ext cx="2457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Defines how the information should be preserved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476796" y="0"/>
            <a:ext cx="2457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Defines how to check that the information is being preserved</a:t>
            </a:r>
          </a:p>
        </p:txBody>
      </p:sp>
      <p:sp>
        <p:nvSpPr>
          <p:cNvPr id="9" name="Flowchart: Document 8"/>
          <p:cNvSpPr/>
          <p:nvPr/>
        </p:nvSpPr>
        <p:spPr>
          <a:xfrm>
            <a:off x="4632995" y="4921403"/>
            <a:ext cx="973873" cy="97387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XFDU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206468" y="4921404"/>
            <a:ext cx="973873" cy="97387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EAST</a:t>
            </a:r>
          </a:p>
        </p:txBody>
      </p:sp>
      <p:sp>
        <p:nvSpPr>
          <p:cNvPr id="18" name="Flowchart: Document 17"/>
          <p:cNvSpPr/>
          <p:nvPr/>
        </p:nvSpPr>
        <p:spPr>
          <a:xfrm>
            <a:off x="2711556" y="4921403"/>
            <a:ext cx="973873" cy="97387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PVL</a:t>
            </a:r>
          </a:p>
        </p:txBody>
      </p:sp>
      <p:sp>
        <p:nvSpPr>
          <p:cNvPr id="19" name="Flowchart: Document 18"/>
          <p:cNvSpPr/>
          <p:nvPr/>
        </p:nvSpPr>
        <p:spPr>
          <a:xfrm>
            <a:off x="1459012" y="4921404"/>
            <a:ext cx="973873" cy="97387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DEDSL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1249" y="5981774"/>
            <a:ext cx="394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CCSDS/ISO Standards for Representation Information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93544" y="5981773"/>
            <a:ext cx="2127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CCSDS/ISO Standard for Packaging</a:t>
            </a:r>
          </a:p>
        </p:txBody>
      </p:sp>
      <p:sp>
        <p:nvSpPr>
          <p:cNvPr id="23" name="Right Arrow 22"/>
          <p:cNvSpPr/>
          <p:nvPr/>
        </p:nvSpPr>
        <p:spPr>
          <a:xfrm rot="17954590">
            <a:off x="211560" y="4072313"/>
            <a:ext cx="1113644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24" name="Right Arrow 23"/>
          <p:cNvSpPr/>
          <p:nvPr/>
        </p:nvSpPr>
        <p:spPr>
          <a:xfrm rot="16200000">
            <a:off x="1466858" y="4061672"/>
            <a:ext cx="958180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25" name="Right Arrow 24"/>
          <p:cNvSpPr/>
          <p:nvPr/>
        </p:nvSpPr>
        <p:spPr>
          <a:xfrm rot="14238518">
            <a:off x="2171961" y="3912527"/>
            <a:ext cx="1329360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26" name="Right Arrow 25"/>
          <p:cNvSpPr/>
          <p:nvPr/>
        </p:nvSpPr>
        <p:spPr>
          <a:xfrm rot="16200000">
            <a:off x="4540982" y="3904983"/>
            <a:ext cx="1432821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27" name="Right Arrow 26"/>
          <p:cNvSpPr/>
          <p:nvPr/>
        </p:nvSpPr>
        <p:spPr>
          <a:xfrm rot="13371833">
            <a:off x="2367318" y="3659240"/>
            <a:ext cx="2775028" cy="3879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762899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D04988AE66541875CEF1D1EAB69F6" ma:contentTypeVersion="1" ma:contentTypeDescription="Create a new document." ma:contentTypeScope="" ma:versionID="26398497a2eff75914520d48467a3e0e">
  <xsd:schema xmlns:xsd="http://www.w3.org/2001/XMLSchema" xmlns:xs="http://www.w3.org/2001/XMLSchema" xmlns:p="http://schemas.microsoft.com/office/2006/metadata/properties" xmlns:ns2="c623a385-648b-4ec1-8991-b987a047f970" targetNamespace="http://schemas.microsoft.com/office/2006/metadata/properties" ma:root="true" ma:fieldsID="b8987b58e36fecd731eccdff090fb3eb" ns2:_="">
    <xsd:import namespace="c623a385-648b-4ec1-8991-b987a047f97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23a385-648b-4ec1-8991-b987a047f9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0E1DE0-C6B8-41B7-B048-AC467D48FB6C}"/>
</file>

<file path=customXml/itemProps2.xml><?xml version="1.0" encoding="utf-8"?>
<ds:datastoreItem xmlns:ds="http://schemas.openxmlformats.org/officeDocument/2006/customXml" ds:itemID="{E26D1287-E9B0-4D45-A6B3-DC22F19903FA}"/>
</file>

<file path=customXml/itemProps3.xml><?xml version="1.0" encoding="utf-8"?>
<ds:datastoreItem xmlns:ds="http://schemas.openxmlformats.org/officeDocument/2006/customXml" ds:itemID="{F9273628-A1EC-46AF-82C5-C550F6ACA089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User</cp:lastModifiedBy>
  <cp:revision>53</cp:revision>
  <dcterms:created xsi:type="dcterms:W3CDTF">2015-08-11T16:00:41Z</dcterms:created>
  <dcterms:modified xsi:type="dcterms:W3CDTF">2023-07-24T19:42:25Z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0x010100ECFD04988AE66541875CEF1D1EAB69F6</vt:lpwstr>
  </property>
</Properties>
</file>