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3" r:id="rId2"/>
    <p:sldMasterId id="2147483685" r:id="rId3"/>
    <p:sldMasterId id="2147483700" r:id="rId4"/>
    <p:sldMasterId id="2147483706" r:id="rId5"/>
    <p:sldMasterId id="2147483725" r:id="rId6"/>
    <p:sldMasterId id="2147483747" r:id="rId7"/>
    <p:sldMasterId id="2147483760" r:id="rId8"/>
    <p:sldMasterId id="2147483788" r:id="rId9"/>
    <p:sldMasterId id="2147483803" r:id="rId10"/>
  </p:sldMasterIdLst>
  <p:notesMasterIdLst>
    <p:notesMasterId r:id="rId42"/>
  </p:notesMasterIdLst>
  <p:sldIdLst>
    <p:sldId id="274" r:id="rId11"/>
    <p:sldId id="3058" r:id="rId12"/>
    <p:sldId id="281" r:id="rId13"/>
    <p:sldId id="2758" r:id="rId14"/>
    <p:sldId id="3053" r:id="rId15"/>
    <p:sldId id="2768" r:id="rId16"/>
    <p:sldId id="2769" r:id="rId17"/>
    <p:sldId id="3061" r:id="rId18"/>
    <p:sldId id="3050" r:id="rId19"/>
    <p:sldId id="3086" r:id="rId20"/>
    <p:sldId id="2773" r:id="rId21"/>
    <p:sldId id="3069" r:id="rId22"/>
    <p:sldId id="3081" r:id="rId23"/>
    <p:sldId id="3082" r:id="rId24"/>
    <p:sldId id="257" r:id="rId25"/>
    <p:sldId id="3080" r:id="rId26"/>
    <p:sldId id="3083" r:id="rId27"/>
    <p:sldId id="3065" r:id="rId28"/>
    <p:sldId id="3071" r:id="rId29"/>
    <p:sldId id="3072" r:id="rId30"/>
    <p:sldId id="3066" r:id="rId31"/>
    <p:sldId id="3073" r:id="rId32"/>
    <p:sldId id="3074" r:id="rId33"/>
    <p:sldId id="3067" r:id="rId34"/>
    <p:sldId id="3084" r:id="rId35"/>
    <p:sldId id="3085" r:id="rId36"/>
    <p:sldId id="3068" r:id="rId37"/>
    <p:sldId id="3075" r:id="rId38"/>
    <p:sldId id="3076" r:id="rId39"/>
    <p:sldId id="3078" r:id="rId40"/>
    <p:sldId id="3079" r:id="rId41"/>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04370C11-FD7C-450A-9214-718079783BF9}">
          <p14:sldIdLst>
            <p14:sldId id="274"/>
            <p14:sldId id="3058"/>
          </p14:sldIdLst>
        </p14:section>
        <p14:section name="Introduction" id="{4CBF8420-82E8-435F-8BAC-DBD1204841B2}">
          <p14:sldIdLst>
            <p14:sldId id="281"/>
            <p14:sldId id="2758"/>
            <p14:sldId id="3053"/>
            <p14:sldId id="2768"/>
            <p14:sldId id="2769"/>
            <p14:sldId id="3061"/>
            <p14:sldId id="3050"/>
            <p14:sldId id="3086"/>
            <p14:sldId id="2773"/>
          </p14:sldIdLst>
        </p14:section>
        <p14:section name="SEA Workplan" id="{BADC5F75-8C0D-4BB0-8B1A-C6F835A1F9F4}">
          <p14:sldIdLst>
            <p14:sldId id="3069"/>
            <p14:sldId id="3081"/>
            <p14:sldId id="3082"/>
          </p14:sldIdLst>
        </p14:section>
        <p14:section name="MOIMS Workplan" id="{1DD65080-0EE2-44CE-8FF8-56D631B9787A}">
          <p14:sldIdLst>
            <p14:sldId id="257"/>
            <p14:sldId id="3080"/>
            <p14:sldId id="3083"/>
          </p14:sldIdLst>
        </p14:section>
        <p14:section name="CSS Workplan" id="{5CE54215-4834-4EBE-8766-EB235EE22599}">
          <p14:sldIdLst>
            <p14:sldId id="3065"/>
            <p14:sldId id="3071"/>
            <p14:sldId id="3072"/>
          </p14:sldIdLst>
        </p14:section>
        <p14:section name="SOIS Workplan" id="{384D044E-8D35-452E-829B-FFB9043D84C7}">
          <p14:sldIdLst>
            <p14:sldId id="3066"/>
            <p14:sldId id="3073"/>
            <p14:sldId id="3074"/>
          </p14:sldIdLst>
        </p14:section>
        <p14:section name="SLS Workplan" id="{1D367E66-AC87-4236-AAE0-82E9B87D1C01}">
          <p14:sldIdLst>
            <p14:sldId id="3067"/>
            <p14:sldId id="3084"/>
            <p14:sldId id="3085"/>
          </p14:sldIdLst>
        </p14:section>
        <p14:section name="SIS Workplan" id="{26822451-38DD-40F4-9021-53F1B4531A8E}">
          <p14:sldIdLst>
            <p14:sldId id="3068"/>
            <p14:sldId id="3075"/>
            <p14:sldId id="3076"/>
          </p14:sldIdLst>
        </p14:section>
        <p14:section name="Fall 2024 Meeting Logistics" id="{80D9BBDC-D7D7-49C5-B47E-FE3EB6A8CE7E}">
          <p14:sldIdLst>
            <p14:sldId id="3078"/>
          </p14:sldIdLst>
        </p14:section>
        <p14:section name="Spring Meeting Logistics" id="{95C75FB6-3D66-4B49-993C-FEFDC096E47E}">
          <p14:sldIdLst>
            <p14:sldId id="3079"/>
          </p14:sldIdLst>
        </p14:section>
      </p14:sectionLst>
    </p:ext>
    <p:ext uri="{EFAFB233-063F-42B5-8137-9DF3F51BA10A}">
      <p15:sldGuideLst xmlns:p15="http://schemas.microsoft.com/office/powerpoint/2012/main">
        <p15:guide id="1" orient="horz" pos="79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Pham" initials="TP" lastIdx="1" clrIdx="0">
    <p:extLst>
      <p:ext uri="{19B8F6BF-5375-455C-9EA6-DF929625EA0E}">
        <p15:presenceInfo xmlns:p15="http://schemas.microsoft.com/office/powerpoint/2012/main" userId="Tim Pham" providerId="None"/>
      </p:ext>
    </p:extLst>
  </p:cmAuthor>
  <p:cmAuthor id="2" name="Maria Beickler" initials="MB" lastIdx="11" clrIdx="1">
    <p:extLst>
      <p:ext uri="{19B8F6BF-5375-455C-9EA6-DF929625EA0E}">
        <p15:presenceInfo xmlns:p15="http://schemas.microsoft.com/office/powerpoint/2012/main" userId="S::Maria.Beickler@ext.esa.int::1d5252db-cc17-4420-9220-ceb517115d9e" providerId="AD"/>
      </p:ext>
    </p:extLst>
  </p:cmAuthor>
  <p:cmAuthor id="3" name="Klaus-Juergen Schulz" initials="KS" lastIdx="12" clrIdx="2">
    <p:extLst>
      <p:ext uri="{19B8F6BF-5375-455C-9EA6-DF929625EA0E}">
        <p15:presenceInfo xmlns:p15="http://schemas.microsoft.com/office/powerpoint/2012/main" userId="S::Klaus-Juergen.Schulz@esa.int::41055448-9779-416a-8c57-62d76c03a3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333399"/>
    <a:srgbClr val="FFFF99"/>
    <a:srgbClr val="F2F2F2"/>
    <a:srgbClr val="AADA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66E35-597C-4616-8B38-3832C8F025A3}" v="50" dt="2024-04-29T09:01:31.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45" autoAdjust="0"/>
    <p:restoredTop sz="94660"/>
  </p:normalViewPr>
  <p:slideViewPr>
    <p:cSldViewPr snapToGrid="0">
      <p:cViewPr varScale="1">
        <p:scale>
          <a:sx n="79" d="100"/>
          <a:sy n="79" d="100"/>
        </p:scale>
        <p:origin x="80" y="956"/>
      </p:cViewPr>
      <p:guideLst>
        <p:guide orient="horz" pos="799"/>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5/10/relationships/revisionInfo" Target="revisionInfo.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saquoi, Amber S" userId="f9a9781a-5f4d-4208-8c5b-46e8af1f271c" providerId="ADAL" clId="{07566E35-597C-4616-8B38-3832C8F025A3}"/>
    <pc:docChg chg="undo custSel addSld delSld modSld delMainMaster addSection modSection">
      <pc:chgData name="Massaquoi, Amber S" userId="f9a9781a-5f4d-4208-8c5b-46e8af1f271c" providerId="ADAL" clId="{07566E35-597C-4616-8B38-3832C8F025A3}" dt="2024-04-29T09:02:46.291" v="2186" actId="948"/>
      <pc:docMkLst>
        <pc:docMk/>
      </pc:docMkLst>
      <pc:sldChg chg="addSp delSp modSp del mod">
        <pc:chgData name="Massaquoi, Amber S" userId="f9a9781a-5f4d-4208-8c5b-46e8af1f271c" providerId="ADAL" clId="{07566E35-597C-4616-8B38-3832C8F025A3}" dt="2024-04-29T08:48:10.830" v="2086" actId="47"/>
        <pc:sldMkLst>
          <pc:docMk/>
          <pc:sldMk cId="0" sldId="256"/>
        </pc:sldMkLst>
        <pc:spChg chg="mod">
          <ac:chgData name="Massaquoi, Amber S" userId="f9a9781a-5f4d-4208-8c5b-46e8af1f271c" providerId="ADAL" clId="{07566E35-597C-4616-8B38-3832C8F025A3}" dt="2024-04-29T08:46:50.401" v="2070" actId="108"/>
          <ac:spMkLst>
            <pc:docMk/>
            <pc:sldMk cId="0" sldId="256"/>
            <ac:spMk id="3" creationId="{00000000-0000-0000-0000-000000000000}"/>
          </ac:spMkLst>
        </pc:spChg>
        <pc:picChg chg="add del mod">
          <ac:chgData name="Massaquoi, Amber S" userId="f9a9781a-5f4d-4208-8c5b-46e8af1f271c" providerId="ADAL" clId="{07566E35-597C-4616-8B38-3832C8F025A3}" dt="2024-04-29T08:46:49.369" v="2068" actId="478"/>
          <ac:picMkLst>
            <pc:docMk/>
            <pc:sldMk cId="0" sldId="256"/>
            <ac:picMk id="2" creationId="{00000000-0000-0000-0000-000000000000}"/>
          </ac:picMkLst>
        </pc:picChg>
      </pc:sldChg>
      <pc:sldChg chg="del">
        <pc:chgData name="Massaquoi, Amber S" userId="f9a9781a-5f4d-4208-8c5b-46e8af1f271c" providerId="ADAL" clId="{07566E35-597C-4616-8B38-3832C8F025A3}" dt="2024-04-29T08:49:41.129" v="2097" actId="47"/>
        <pc:sldMkLst>
          <pc:docMk/>
          <pc:sldMk cId="1222700313" sldId="259"/>
        </pc:sldMkLst>
      </pc:sldChg>
      <pc:sldChg chg="del">
        <pc:chgData name="Massaquoi, Amber S" userId="f9a9781a-5f4d-4208-8c5b-46e8af1f271c" providerId="ADAL" clId="{07566E35-597C-4616-8B38-3832C8F025A3}" dt="2024-04-27T16:53:13.445" v="11" actId="47"/>
        <pc:sldMkLst>
          <pc:docMk/>
          <pc:sldMk cId="1745882032" sldId="260"/>
        </pc:sldMkLst>
      </pc:sldChg>
      <pc:sldChg chg="del">
        <pc:chgData name="Massaquoi, Amber S" userId="f9a9781a-5f4d-4208-8c5b-46e8af1f271c" providerId="ADAL" clId="{07566E35-597C-4616-8B38-3832C8F025A3}" dt="2024-04-27T16:53:37.300" v="15" actId="47"/>
        <pc:sldMkLst>
          <pc:docMk/>
          <pc:sldMk cId="2351999535" sldId="261"/>
        </pc:sldMkLst>
      </pc:sldChg>
      <pc:sldChg chg="del">
        <pc:chgData name="Massaquoi, Amber S" userId="f9a9781a-5f4d-4208-8c5b-46e8af1f271c" providerId="ADAL" clId="{07566E35-597C-4616-8B38-3832C8F025A3}" dt="2024-04-27T16:55:06.984" v="28" actId="47"/>
        <pc:sldMkLst>
          <pc:docMk/>
          <pc:sldMk cId="2638629317" sldId="262"/>
        </pc:sldMkLst>
      </pc:sldChg>
      <pc:sldChg chg="delSp mod">
        <pc:chgData name="Massaquoi, Amber S" userId="f9a9781a-5f4d-4208-8c5b-46e8af1f271c" providerId="ADAL" clId="{07566E35-597C-4616-8B38-3832C8F025A3}" dt="2024-04-27T16:51:35.547" v="0" actId="478"/>
        <pc:sldMkLst>
          <pc:docMk/>
          <pc:sldMk cId="2987039838" sldId="274"/>
        </pc:sldMkLst>
        <pc:spChg chg="del">
          <ac:chgData name="Massaquoi, Amber S" userId="f9a9781a-5f4d-4208-8c5b-46e8af1f271c" providerId="ADAL" clId="{07566E35-597C-4616-8B38-3832C8F025A3}" dt="2024-04-27T16:51:35.547" v="0" actId="478"/>
          <ac:spMkLst>
            <pc:docMk/>
            <pc:sldMk cId="2987039838" sldId="274"/>
            <ac:spMk id="2" creationId="{068BAB34-D635-48F5-8E93-7526642A531A}"/>
          </ac:spMkLst>
        </pc:spChg>
      </pc:sldChg>
      <pc:sldChg chg="del">
        <pc:chgData name="Massaquoi, Amber S" userId="f9a9781a-5f4d-4208-8c5b-46e8af1f271c" providerId="ADAL" clId="{07566E35-597C-4616-8B38-3832C8F025A3}" dt="2024-04-29T08:43:54.961" v="2060" actId="47"/>
        <pc:sldMkLst>
          <pc:docMk/>
          <pc:sldMk cId="906108312" sldId="278"/>
        </pc:sldMkLst>
      </pc:sldChg>
      <pc:sldChg chg="del">
        <pc:chgData name="Massaquoi, Amber S" userId="f9a9781a-5f4d-4208-8c5b-46e8af1f271c" providerId="ADAL" clId="{07566E35-597C-4616-8B38-3832C8F025A3}" dt="2024-04-29T08:42:55.343" v="2052" actId="47"/>
        <pc:sldMkLst>
          <pc:docMk/>
          <pc:sldMk cId="3556415176" sldId="280"/>
        </pc:sldMkLst>
      </pc:sldChg>
      <pc:sldChg chg="modSp mod">
        <pc:chgData name="Massaquoi, Amber S" userId="f9a9781a-5f4d-4208-8c5b-46e8af1f271c" providerId="ADAL" clId="{07566E35-597C-4616-8B38-3832C8F025A3}" dt="2024-04-29T08:59:10.234" v="2114" actId="1076"/>
        <pc:sldMkLst>
          <pc:docMk/>
          <pc:sldMk cId="4177480550" sldId="2758"/>
        </pc:sldMkLst>
        <pc:spChg chg="mod">
          <ac:chgData name="Massaquoi, Amber S" userId="f9a9781a-5f4d-4208-8c5b-46e8af1f271c" providerId="ADAL" clId="{07566E35-597C-4616-8B38-3832C8F025A3}" dt="2024-04-29T08:59:10.234" v="2114" actId="1076"/>
          <ac:spMkLst>
            <pc:docMk/>
            <pc:sldMk cId="4177480550" sldId="2758"/>
            <ac:spMk id="3" creationId="{00000000-0000-0000-0000-000000000000}"/>
          </ac:spMkLst>
        </pc:spChg>
      </pc:sldChg>
      <pc:sldChg chg="addSp delSp modSp del mod">
        <pc:chgData name="Massaquoi, Amber S" userId="f9a9781a-5f4d-4208-8c5b-46e8af1f271c" providerId="ADAL" clId="{07566E35-597C-4616-8B38-3832C8F025A3}" dt="2024-04-29T08:56:21.005" v="2113" actId="47"/>
        <pc:sldMkLst>
          <pc:docMk/>
          <pc:sldMk cId="792273797" sldId="2772"/>
        </pc:sldMkLst>
        <pc:spChg chg="add del mod">
          <ac:chgData name="Massaquoi, Amber S" userId="f9a9781a-5f4d-4208-8c5b-46e8af1f271c" providerId="ADAL" clId="{07566E35-597C-4616-8B38-3832C8F025A3}" dt="2024-04-29T08:32:14.771" v="1923" actId="478"/>
          <ac:spMkLst>
            <pc:docMk/>
            <pc:sldMk cId="792273797" sldId="2772"/>
            <ac:spMk id="7" creationId="{7C5B8FF7-15C7-41A8-F2B9-CABA3B6A5B98}"/>
          </ac:spMkLst>
        </pc:spChg>
        <pc:graphicFrameChg chg="add del mod">
          <ac:chgData name="Massaquoi, Amber S" userId="f9a9781a-5f4d-4208-8c5b-46e8af1f271c" providerId="ADAL" clId="{07566E35-597C-4616-8B38-3832C8F025A3}" dt="2024-04-29T08:30:54.837" v="1913" actId="478"/>
          <ac:graphicFrameMkLst>
            <pc:docMk/>
            <pc:sldMk cId="792273797" sldId="2772"/>
            <ac:graphicFrameMk id="5" creationId="{74A5E0B8-F543-8301-4BAC-349A11B06A89}"/>
          </ac:graphicFrameMkLst>
        </pc:graphicFrameChg>
        <pc:picChg chg="mod">
          <ac:chgData name="Massaquoi, Amber S" userId="f9a9781a-5f4d-4208-8c5b-46e8af1f271c" providerId="ADAL" clId="{07566E35-597C-4616-8B38-3832C8F025A3}" dt="2024-04-29T08:31:08.788" v="1915" actId="14100"/>
          <ac:picMkLst>
            <pc:docMk/>
            <pc:sldMk cId="792273797" sldId="2772"/>
            <ac:picMk id="6" creationId="{EE68E36E-B0D5-4983-734D-E0A6200A2ED3}"/>
          </ac:picMkLst>
        </pc:picChg>
      </pc:sldChg>
      <pc:sldChg chg="delSp del mod">
        <pc:chgData name="Massaquoi, Amber S" userId="f9a9781a-5f4d-4208-8c5b-46e8af1f271c" providerId="ADAL" clId="{07566E35-597C-4616-8B38-3832C8F025A3}" dt="2024-04-29T08:39:59.966" v="2038" actId="47"/>
        <pc:sldMkLst>
          <pc:docMk/>
          <pc:sldMk cId="4144041428" sldId="2788"/>
        </pc:sldMkLst>
        <pc:spChg chg="del">
          <ac:chgData name="Massaquoi, Amber S" userId="f9a9781a-5f4d-4208-8c5b-46e8af1f271c" providerId="ADAL" clId="{07566E35-597C-4616-8B38-3832C8F025A3}" dt="2024-04-27T16:51:47.097" v="1" actId="478"/>
          <ac:spMkLst>
            <pc:docMk/>
            <pc:sldMk cId="4144041428" sldId="2788"/>
            <ac:spMk id="3" creationId="{A3541D5C-E2E6-BFEA-59AE-2D1583965C12}"/>
          </ac:spMkLst>
        </pc:spChg>
      </pc:sldChg>
      <pc:sldChg chg="modSp mod">
        <pc:chgData name="Massaquoi, Amber S" userId="f9a9781a-5f4d-4208-8c5b-46e8af1f271c" providerId="ADAL" clId="{07566E35-597C-4616-8B38-3832C8F025A3}" dt="2024-04-29T09:02:46.291" v="2186" actId="948"/>
        <pc:sldMkLst>
          <pc:docMk/>
          <pc:sldMk cId="420036982" sldId="3058"/>
        </pc:sldMkLst>
        <pc:graphicFrameChg chg="mod modGraphic">
          <ac:chgData name="Massaquoi, Amber S" userId="f9a9781a-5f4d-4208-8c5b-46e8af1f271c" providerId="ADAL" clId="{07566E35-597C-4616-8B38-3832C8F025A3}" dt="2024-04-29T09:02:46.291" v="2186" actId="948"/>
          <ac:graphicFrameMkLst>
            <pc:docMk/>
            <pc:sldMk cId="420036982" sldId="3058"/>
            <ac:graphicFrameMk id="2" creationId="{0EA16CDE-C571-35A8-16B0-A84AC978FBB8}"/>
          </ac:graphicFrameMkLst>
        </pc:graphicFrameChg>
      </pc:sldChg>
      <pc:sldChg chg="del">
        <pc:chgData name="Massaquoi, Amber S" userId="f9a9781a-5f4d-4208-8c5b-46e8af1f271c" providerId="ADAL" clId="{07566E35-597C-4616-8B38-3832C8F025A3}" dt="2024-04-27T16:54:07.321" v="19" actId="47"/>
        <pc:sldMkLst>
          <pc:docMk/>
          <pc:sldMk cId="2631676212" sldId="3062"/>
        </pc:sldMkLst>
      </pc:sldChg>
      <pc:sldChg chg="del">
        <pc:chgData name="Massaquoi, Amber S" userId="f9a9781a-5f4d-4208-8c5b-46e8af1f271c" providerId="ADAL" clId="{07566E35-597C-4616-8B38-3832C8F025A3}" dt="2024-04-27T16:54:31.753" v="24" actId="47"/>
        <pc:sldMkLst>
          <pc:docMk/>
          <pc:sldMk cId="663341098" sldId="3063"/>
        </pc:sldMkLst>
      </pc:sldChg>
      <pc:sldChg chg="del">
        <pc:chgData name="Massaquoi, Amber S" userId="f9a9781a-5f4d-4208-8c5b-46e8af1f271c" providerId="ADAL" clId="{07566E35-597C-4616-8B38-3832C8F025A3}" dt="2024-04-27T16:57:02.512" v="57" actId="47"/>
        <pc:sldMkLst>
          <pc:docMk/>
          <pc:sldMk cId="2769164007" sldId="3064"/>
        </pc:sldMkLst>
      </pc:sldChg>
      <pc:sldChg chg="delSp modSp del mod">
        <pc:chgData name="Massaquoi, Amber S" userId="f9a9781a-5f4d-4208-8c5b-46e8af1f271c" providerId="ADAL" clId="{07566E35-597C-4616-8B38-3832C8F025A3}" dt="2024-04-28T15:08:04.188" v="709" actId="47"/>
        <pc:sldMkLst>
          <pc:docMk/>
          <pc:sldMk cId="758334063" sldId="3070"/>
        </pc:sldMkLst>
        <pc:picChg chg="mod">
          <ac:chgData name="Massaquoi, Amber S" userId="f9a9781a-5f4d-4208-8c5b-46e8af1f271c" providerId="ADAL" clId="{07566E35-597C-4616-8B38-3832C8F025A3}" dt="2024-04-28T15:01:32.269" v="698" actId="1076"/>
          <ac:picMkLst>
            <pc:docMk/>
            <pc:sldMk cId="758334063" sldId="3070"/>
            <ac:picMk id="4" creationId="{F2FC6088-F154-E613-515B-CFE8CDC6B091}"/>
          </ac:picMkLst>
        </pc:picChg>
        <pc:picChg chg="del">
          <ac:chgData name="Massaquoi, Amber S" userId="f9a9781a-5f4d-4208-8c5b-46e8af1f271c" providerId="ADAL" clId="{07566E35-597C-4616-8B38-3832C8F025A3}" dt="2024-04-28T15:01:20.303" v="695" actId="478"/>
          <ac:picMkLst>
            <pc:docMk/>
            <pc:sldMk cId="758334063" sldId="3070"/>
            <ac:picMk id="5" creationId="{76412BF1-E4AF-C3D6-B910-E586CA7CA436}"/>
          </ac:picMkLst>
        </pc:picChg>
        <pc:picChg chg="del mod">
          <ac:chgData name="Massaquoi, Amber S" userId="f9a9781a-5f4d-4208-8c5b-46e8af1f271c" providerId="ADAL" clId="{07566E35-597C-4616-8B38-3832C8F025A3}" dt="2024-04-28T15:06:55.018" v="699" actId="478"/>
          <ac:picMkLst>
            <pc:docMk/>
            <pc:sldMk cId="758334063" sldId="3070"/>
            <ac:picMk id="1026" creationId="{8441394D-59C4-67F3-DD43-A0139064FE7B}"/>
          </ac:picMkLst>
        </pc:picChg>
      </pc:sldChg>
      <pc:sldChg chg="addSp delSp modSp new mod">
        <pc:chgData name="Massaquoi, Amber S" userId="f9a9781a-5f4d-4208-8c5b-46e8af1f271c" providerId="ADAL" clId="{07566E35-597C-4616-8B38-3832C8F025A3}" dt="2024-04-28T14:54:26.469" v="127" actId="20577"/>
        <pc:sldMkLst>
          <pc:docMk/>
          <pc:sldMk cId="371558255" sldId="3071"/>
        </pc:sldMkLst>
        <pc:spChg chg="mod">
          <ac:chgData name="Massaquoi, Amber S" userId="f9a9781a-5f4d-4208-8c5b-46e8af1f271c" providerId="ADAL" clId="{07566E35-597C-4616-8B38-3832C8F025A3}" dt="2024-04-27T16:53:00.096" v="9"/>
          <ac:spMkLst>
            <pc:docMk/>
            <pc:sldMk cId="371558255" sldId="3071"/>
            <ac:spMk id="2" creationId="{598B3C3F-CE90-C594-8264-B5937D4E1588}"/>
          </ac:spMkLst>
        </pc:spChg>
        <pc:spChg chg="del">
          <ac:chgData name="Massaquoi, Amber S" userId="f9a9781a-5f4d-4208-8c5b-46e8af1f271c" providerId="ADAL" clId="{07566E35-597C-4616-8B38-3832C8F025A3}" dt="2024-04-27T16:53:08.927" v="10"/>
          <ac:spMkLst>
            <pc:docMk/>
            <pc:sldMk cId="371558255" sldId="3071"/>
            <ac:spMk id="3" creationId="{E5016F67-92EB-C82E-060A-FC66A196FA18}"/>
          </ac:spMkLst>
        </pc:spChg>
        <pc:spChg chg="add mod">
          <ac:chgData name="Massaquoi, Amber S" userId="f9a9781a-5f4d-4208-8c5b-46e8af1f271c" providerId="ADAL" clId="{07566E35-597C-4616-8B38-3832C8F025A3}" dt="2024-04-28T14:54:26.469" v="127" actId="20577"/>
          <ac:spMkLst>
            <pc:docMk/>
            <pc:sldMk cId="371558255" sldId="3071"/>
            <ac:spMk id="4" creationId="{C31531AD-D732-831D-453C-D2A20D445951}"/>
          </ac:spMkLst>
        </pc:spChg>
      </pc:sldChg>
      <pc:sldChg chg="modSp new del mod">
        <pc:chgData name="Massaquoi, Amber S" userId="f9a9781a-5f4d-4208-8c5b-46e8af1f271c" providerId="ADAL" clId="{07566E35-597C-4616-8B38-3832C8F025A3}" dt="2024-04-27T16:52:40.358" v="7" actId="47"/>
        <pc:sldMkLst>
          <pc:docMk/>
          <pc:sldMk cId="753359146" sldId="3071"/>
        </pc:sldMkLst>
        <pc:spChg chg="mod">
          <ac:chgData name="Massaquoi, Amber S" userId="f9a9781a-5f4d-4208-8c5b-46e8af1f271c" providerId="ADAL" clId="{07566E35-597C-4616-8B38-3832C8F025A3}" dt="2024-04-27T16:52:25.645" v="6" actId="1076"/>
          <ac:spMkLst>
            <pc:docMk/>
            <pc:sldMk cId="753359146" sldId="3071"/>
            <ac:spMk id="2" creationId="{6AD33586-4F78-D017-F761-72808E70B113}"/>
          </ac:spMkLst>
        </pc:spChg>
      </pc:sldChg>
      <pc:sldChg chg="addSp delSp modSp new mod">
        <pc:chgData name="Massaquoi, Amber S" userId="f9a9781a-5f4d-4208-8c5b-46e8af1f271c" providerId="ADAL" clId="{07566E35-597C-4616-8B38-3832C8F025A3}" dt="2024-04-29T08:45:59.014" v="2062" actId="20577"/>
        <pc:sldMkLst>
          <pc:docMk/>
          <pc:sldMk cId="183398319" sldId="3072"/>
        </pc:sldMkLst>
        <pc:spChg chg="del">
          <ac:chgData name="Massaquoi, Amber S" userId="f9a9781a-5f4d-4208-8c5b-46e8af1f271c" providerId="ADAL" clId="{07566E35-597C-4616-8B38-3832C8F025A3}" dt="2024-04-27T16:53:26.365" v="13"/>
          <ac:spMkLst>
            <pc:docMk/>
            <pc:sldMk cId="183398319" sldId="3072"/>
            <ac:spMk id="2" creationId="{658ADA4C-D266-9295-8042-4AE9484C2504}"/>
          </ac:spMkLst>
        </pc:spChg>
        <pc:spChg chg="del">
          <ac:chgData name="Massaquoi, Amber S" userId="f9a9781a-5f4d-4208-8c5b-46e8af1f271c" providerId="ADAL" clId="{07566E35-597C-4616-8B38-3832C8F025A3}" dt="2024-04-27T16:53:35.046" v="14"/>
          <ac:spMkLst>
            <pc:docMk/>
            <pc:sldMk cId="183398319" sldId="3072"/>
            <ac:spMk id="3" creationId="{ED7064AB-7B4D-3382-9E6F-77943B519561}"/>
          </ac:spMkLst>
        </pc:spChg>
        <pc:spChg chg="add mod">
          <ac:chgData name="Massaquoi, Amber S" userId="f9a9781a-5f4d-4208-8c5b-46e8af1f271c" providerId="ADAL" clId="{07566E35-597C-4616-8B38-3832C8F025A3}" dt="2024-04-29T08:45:59.014" v="2062" actId="20577"/>
          <ac:spMkLst>
            <pc:docMk/>
            <pc:sldMk cId="183398319" sldId="3072"/>
            <ac:spMk id="4" creationId="{DB42965C-DFC7-AE3D-79BA-1AB2C95DFF8A}"/>
          </ac:spMkLst>
        </pc:spChg>
        <pc:spChg chg="add mod">
          <ac:chgData name="Massaquoi, Amber S" userId="f9a9781a-5f4d-4208-8c5b-46e8af1f271c" providerId="ADAL" clId="{07566E35-597C-4616-8B38-3832C8F025A3}" dt="2024-04-28T14:54:55.654" v="138" actId="20577"/>
          <ac:spMkLst>
            <pc:docMk/>
            <pc:sldMk cId="183398319" sldId="3072"/>
            <ac:spMk id="5" creationId="{61CCAFB2-BEAD-ECA7-A594-08BAD658CA97}"/>
          </ac:spMkLst>
        </pc:spChg>
      </pc:sldChg>
      <pc:sldChg chg="addSp delSp modSp new">
        <pc:chgData name="Massaquoi, Amber S" userId="f9a9781a-5f4d-4208-8c5b-46e8af1f271c" providerId="ADAL" clId="{07566E35-597C-4616-8B38-3832C8F025A3}" dt="2024-04-27T16:54:02.444" v="18"/>
        <pc:sldMkLst>
          <pc:docMk/>
          <pc:sldMk cId="1736194594" sldId="3073"/>
        </pc:sldMkLst>
        <pc:spChg chg="del">
          <ac:chgData name="Massaquoi, Amber S" userId="f9a9781a-5f4d-4208-8c5b-46e8af1f271c" providerId="ADAL" clId="{07566E35-597C-4616-8B38-3832C8F025A3}" dt="2024-04-27T16:53:55.247" v="17"/>
          <ac:spMkLst>
            <pc:docMk/>
            <pc:sldMk cId="1736194594" sldId="3073"/>
            <ac:spMk id="2" creationId="{CDD62BC5-95AA-BADD-0E80-778F2D6014CE}"/>
          </ac:spMkLst>
        </pc:spChg>
        <pc:spChg chg="del">
          <ac:chgData name="Massaquoi, Amber S" userId="f9a9781a-5f4d-4208-8c5b-46e8af1f271c" providerId="ADAL" clId="{07566E35-597C-4616-8B38-3832C8F025A3}" dt="2024-04-27T16:54:02.444" v="18"/>
          <ac:spMkLst>
            <pc:docMk/>
            <pc:sldMk cId="1736194594" sldId="3073"/>
            <ac:spMk id="3" creationId="{A948978D-6C58-37AD-0385-6F59DDCC8468}"/>
          </ac:spMkLst>
        </pc:spChg>
        <pc:spChg chg="add mod">
          <ac:chgData name="Massaquoi, Amber S" userId="f9a9781a-5f4d-4208-8c5b-46e8af1f271c" providerId="ADAL" clId="{07566E35-597C-4616-8B38-3832C8F025A3}" dt="2024-04-27T16:53:55.247" v="17"/>
          <ac:spMkLst>
            <pc:docMk/>
            <pc:sldMk cId="1736194594" sldId="3073"/>
            <ac:spMk id="4" creationId="{EA2DF1C6-DD3C-DA67-B19B-B5A08A15700E}"/>
          </ac:spMkLst>
        </pc:spChg>
        <pc:spChg chg="add mod">
          <ac:chgData name="Massaquoi, Amber S" userId="f9a9781a-5f4d-4208-8c5b-46e8af1f271c" providerId="ADAL" clId="{07566E35-597C-4616-8B38-3832C8F025A3}" dt="2024-04-27T16:54:02.444" v="18"/>
          <ac:spMkLst>
            <pc:docMk/>
            <pc:sldMk cId="1736194594" sldId="3073"/>
            <ac:spMk id="5" creationId="{64B76A42-46DA-A568-3D2A-8875B6A90E8F}"/>
          </ac:spMkLst>
        </pc:spChg>
      </pc:sldChg>
      <pc:sldChg chg="addSp delSp modSp new mod">
        <pc:chgData name="Massaquoi, Amber S" userId="f9a9781a-5f4d-4208-8c5b-46e8af1f271c" providerId="ADAL" clId="{07566E35-597C-4616-8B38-3832C8F025A3}" dt="2024-04-27T16:54:29.673" v="23" actId="27636"/>
        <pc:sldMkLst>
          <pc:docMk/>
          <pc:sldMk cId="3396234563" sldId="3074"/>
        </pc:sldMkLst>
        <pc:spChg chg="del">
          <ac:chgData name="Massaquoi, Amber S" userId="f9a9781a-5f4d-4208-8c5b-46e8af1f271c" providerId="ADAL" clId="{07566E35-597C-4616-8B38-3832C8F025A3}" dt="2024-04-27T16:54:22.020" v="21"/>
          <ac:spMkLst>
            <pc:docMk/>
            <pc:sldMk cId="3396234563" sldId="3074"/>
            <ac:spMk id="2" creationId="{160D205C-2F26-D75E-7F3D-52BA022B5D89}"/>
          </ac:spMkLst>
        </pc:spChg>
        <pc:spChg chg="del">
          <ac:chgData name="Massaquoi, Amber S" userId="f9a9781a-5f4d-4208-8c5b-46e8af1f271c" providerId="ADAL" clId="{07566E35-597C-4616-8B38-3832C8F025A3}" dt="2024-04-27T16:54:29.603" v="22"/>
          <ac:spMkLst>
            <pc:docMk/>
            <pc:sldMk cId="3396234563" sldId="3074"/>
            <ac:spMk id="3" creationId="{4DE36A6F-416D-B6F5-185B-E9E08B3B6680}"/>
          </ac:spMkLst>
        </pc:spChg>
        <pc:spChg chg="add mod">
          <ac:chgData name="Massaquoi, Amber S" userId="f9a9781a-5f4d-4208-8c5b-46e8af1f271c" providerId="ADAL" clId="{07566E35-597C-4616-8B38-3832C8F025A3}" dt="2024-04-27T16:54:22.020" v="21"/>
          <ac:spMkLst>
            <pc:docMk/>
            <pc:sldMk cId="3396234563" sldId="3074"/>
            <ac:spMk id="4" creationId="{3441F42B-7C96-7405-4A45-3F1FFF667578}"/>
          </ac:spMkLst>
        </pc:spChg>
        <pc:spChg chg="add mod">
          <ac:chgData name="Massaquoi, Amber S" userId="f9a9781a-5f4d-4208-8c5b-46e8af1f271c" providerId="ADAL" clId="{07566E35-597C-4616-8B38-3832C8F025A3}" dt="2024-04-27T16:54:29.673" v="23" actId="27636"/>
          <ac:spMkLst>
            <pc:docMk/>
            <pc:sldMk cId="3396234563" sldId="3074"/>
            <ac:spMk id="5" creationId="{9713D5F9-F7D8-2DB3-0665-4139C0B259F7}"/>
          </ac:spMkLst>
        </pc:spChg>
      </pc:sldChg>
      <pc:sldChg chg="addSp delSp modSp new mod">
        <pc:chgData name="Massaquoi, Amber S" userId="f9a9781a-5f4d-4208-8c5b-46e8af1f271c" providerId="ADAL" clId="{07566E35-597C-4616-8B38-3832C8F025A3}" dt="2024-04-28T14:57:25.366" v="225" actId="114"/>
        <pc:sldMkLst>
          <pc:docMk/>
          <pc:sldMk cId="3704699610" sldId="3075"/>
        </pc:sldMkLst>
        <pc:spChg chg="del">
          <ac:chgData name="Massaquoi, Amber S" userId="f9a9781a-5f4d-4208-8c5b-46e8af1f271c" providerId="ADAL" clId="{07566E35-597C-4616-8B38-3832C8F025A3}" dt="2024-04-27T16:54:55.231" v="26"/>
          <ac:spMkLst>
            <pc:docMk/>
            <pc:sldMk cId="3704699610" sldId="3075"/>
            <ac:spMk id="2" creationId="{4B0126EF-F58C-4D84-3005-A0C33B091DCF}"/>
          </ac:spMkLst>
        </pc:spChg>
        <pc:spChg chg="del">
          <ac:chgData name="Massaquoi, Amber S" userId="f9a9781a-5f4d-4208-8c5b-46e8af1f271c" providerId="ADAL" clId="{07566E35-597C-4616-8B38-3832C8F025A3}" dt="2024-04-27T16:55:03.949" v="27"/>
          <ac:spMkLst>
            <pc:docMk/>
            <pc:sldMk cId="3704699610" sldId="3075"/>
            <ac:spMk id="3" creationId="{3C80A751-D2F1-5DA2-ED34-020D70D05CBC}"/>
          </ac:spMkLst>
        </pc:spChg>
        <pc:spChg chg="add mod">
          <ac:chgData name="Massaquoi, Amber S" userId="f9a9781a-5f4d-4208-8c5b-46e8af1f271c" providerId="ADAL" clId="{07566E35-597C-4616-8B38-3832C8F025A3}" dt="2024-04-27T16:54:55.231" v="26"/>
          <ac:spMkLst>
            <pc:docMk/>
            <pc:sldMk cId="3704699610" sldId="3075"/>
            <ac:spMk id="4" creationId="{41525808-CFA2-1E82-31EA-4DEE66680C3A}"/>
          </ac:spMkLst>
        </pc:spChg>
        <pc:spChg chg="add mod">
          <ac:chgData name="Massaquoi, Amber S" userId="f9a9781a-5f4d-4208-8c5b-46e8af1f271c" providerId="ADAL" clId="{07566E35-597C-4616-8B38-3832C8F025A3}" dt="2024-04-28T14:57:25.366" v="225" actId="114"/>
          <ac:spMkLst>
            <pc:docMk/>
            <pc:sldMk cId="3704699610" sldId="3075"/>
            <ac:spMk id="5" creationId="{CE84AB86-2488-33E8-FEB2-5CFEE085EBFB}"/>
          </ac:spMkLst>
        </pc:spChg>
      </pc:sldChg>
      <pc:sldChg chg="addSp delSp modSp new mod">
        <pc:chgData name="Massaquoi, Amber S" userId="f9a9781a-5f4d-4208-8c5b-46e8af1f271c" providerId="ADAL" clId="{07566E35-597C-4616-8B38-3832C8F025A3}" dt="2024-04-28T14:57:55.908" v="230" actId="14100"/>
        <pc:sldMkLst>
          <pc:docMk/>
          <pc:sldMk cId="197825188" sldId="3076"/>
        </pc:sldMkLst>
        <pc:spChg chg="del">
          <ac:chgData name="Massaquoi, Amber S" userId="f9a9781a-5f4d-4208-8c5b-46e8af1f271c" providerId="ADAL" clId="{07566E35-597C-4616-8B38-3832C8F025A3}" dt="2024-04-27T16:55:21.519" v="30"/>
          <ac:spMkLst>
            <pc:docMk/>
            <pc:sldMk cId="197825188" sldId="3076"/>
            <ac:spMk id="2" creationId="{15965F55-7BBC-244E-CB83-736F5FF1A9CB}"/>
          </ac:spMkLst>
        </pc:spChg>
        <pc:spChg chg="del">
          <ac:chgData name="Massaquoi, Amber S" userId="f9a9781a-5f4d-4208-8c5b-46e8af1f271c" providerId="ADAL" clId="{07566E35-597C-4616-8B38-3832C8F025A3}" dt="2024-04-27T16:55:28.983" v="31"/>
          <ac:spMkLst>
            <pc:docMk/>
            <pc:sldMk cId="197825188" sldId="3076"/>
            <ac:spMk id="3" creationId="{8DF69898-76B8-978E-1159-A5303BA97DE5}"/>
          </ac:spMkLst>
        </pc:spChg>
        <pc:spChg chg="add mod">
          <ac:chgData name="Massaquoi, Amber S" userId="f9a9781a-5f4d-4208-8c5b-46e8af1f271c" providerId="ADAL" clId="{07566E35-597C-4616-8B38-3832C8F025A3}" dt="2024-04-27T16:55:21.519" v="30"/>
          <ac:spMkLst>
            <pc:docMk/>
            <pc:sldMk cId="197825188" sldId="3076"/>
            <ac:spMk id="4" creationId="{F81975B6-0C29-D535-B133-951E4DCA0CA1}"/>
          </ac:spMkLst>
        </pc:spChg>
        <pc:spChg chg="add del mod">
          <ac:chgData name="Massaquoi, Amber S" userId="f9a9781a-5f4d-4208-8c5b-46e8af1f271c" providerId="ADAL" clId="{07566E35-597C-4616-8B38-3832C8F025A3}" dt="2024-04-27T16:56:30.394" v="49" actId="478"/>
          <ac:spMkLst>
            <pc:docMk/>
            <pc:sldMk cId="197825188" sldId="3076"/>
            <ac:spMk id="5" creationId="{C6029FD6-CB65-DB25-C934-A8E8B79EF985}"/>
          </ac:spMkLst>
        </pc:spChg>
        <pc:spChg chg="add del mod">
          <ac:chgData name="Massaquoi, Amber S" userId="f9a9781a-5f4d-4208-8c5b-46e8af1f271c" providerId="ADAL" clId="{07566E35-597C-4616-8B38-3832C8F025A3}" dt="2024-04-27T16:56:32.691" v="50"/>
          <ac:spMkLst>
            <pc:docMk/>
            <pc:sldMk cId="197825188" sldId="3076"/>
            <ac:spMk id="7" creationId="{D3141119-46F4-61AE-08ED-4C96BEB63B15}"/>
          </ac:spMkLst>
        </pc:spChg>
        <pc:spChg chg="add mod">
          <ac:chgData name="Massaquoi, Amber S" userId="f9a9781a-5f4d-4208-8c5b-46e8af1f271c" providerId="ADAL" clId="{07566E35-597C-4616-8B38-3832C8F025A3}" dt="2024-04-28T14:57:55.908" v="230" actId="14100"/>
          <ac:spMkLst>
            <pc:docMk/>
            <pc:sldMk cId="197825188" sldId="3076"/>
            <ac:spMk id="8" creationId="{8D841B9F-E4C7-8CB0-F264-34699FD41155}"/>
          </ac:spMkLst>
        </pc:spChg>
      </pc:sldChg>
      <pc:sldChg chg="modSp new del mod">
        <pc:chgData name="Massaquoi, Amber S" userId="f9a9781a-5f4d-4208-8c5b-46e8af1f271c" providerId="ADAL" clId="{07566E35-597C-4616-8B38-3832C8F025A3}" dt="2024-04-28T15:09:18.666" v="718" actId="47"/>
        <pc:sldMkLst>
          <pc:docMk/>
          <pc:sldMk cId="2174189512" sldId="3077"/>
        </pc:sldMkLst>
        <pc:spChg chg="mod">
          <ac:chgData name="Massaquoi, Amber S" userId="f9a9781a-5f4d-4208-8c5b-46e8af1f271c" providerId="ADAL" clId="{07566E35-597C-4616-8B38-3832C8F025A3}" dt="2024-04-28T14:59:02.872" v="251" actId="20577"/>
          <ac:spMkLst>
            <pc:docMk/>
            <pc:sldMk cId="2174189512" sldId="3077"/>
            <ac:spMk id="2" creationId="{DD6A0546-D49D-5F7C-8BF1-BE207B7C6A50}"/>
          </ac:spMkLst>
        </pc:spChg>
        <pc:spChg chg="mod">
          <ac:chgData name="Massaquoi, Amber S" userId="f9a9781a-5f4d-4208-8c5b-46e8af1f271c" providerId="ADAL" clId="{07566E35-597C-4616-8B38-3832C8F025A3}" dt="2024-04-28T15:01:06.941" v="694" actId="20577"/>
          <ac:spMkLst>
            <pc:docMk/>
            <pc:sldMk cId="2174189512" sldId="3077"/>
            <ac:spMk id="3" creationId="{176B8172-1DFD-CCFA-A2B8-50180B56B39F}"/>
          </ac:spMkLst>
        </pc:spChg>
      </pc:sldChg>
      <pc:sldChg chg="addSp modSp add mod">
        <pc:chgData name="Massaquoi, Amber S" userId="f9a9781a-5f4d-4208-8c5b-46e8af1f271c" providerId="ADAL" clId="{07566E35-597C-4616-8B38-3832C8F025A3}" dt="2024-04-28T15:20:27.446" v="1830" actId="20577"/>
        <pc:sldMkLst>
          <pc:docMk/>
          <pc:sldMk cId="1954168122" sldId="3078"/>
        </pc:sldMkLst>
        <pc:spChg chg="mod">
          <ac:chgData name="Massaquoi, Amber S" userId="f9a9781a-5f4d-4208-8c5b-46e8af1f271c" providerId="ADAL" clId="{07566E35-597C-4616-8B38-3832C8F025A3}" dt="2024-04-28T15:20:27.446" v="1830" actId="20577"/>
          <ac:spMkLst>
            <pc:docMk/>
            <pc:sldMk cId="1954168122" sldId="3078"/>
            <ac:spMk id="4" creationId="{F81975B6-0C29-D535-B133-951E4DCA0CA1}"/>
          </ac:spMkLst>
        </pc:spChg>
        <pc:spChg chg="mod">
          <ac:chgData name="Massaquoi, Amber S" userId="f9a9781a-5f4d-4208-8c5b-46e8af1f271c" providerId="ADAL" clId="{07566E35-597C-4616-8B38-3832C8F025A3}" dt="2024-04-28T15:15:25.324" v="1304" actId="20577"/>
          <ac:spMkLst>
            <pc:docMk/>
            <pc:sldMk cId="1954168122" sldId="3078"/>
            <ac:spMk id="5" creationId="{BEE8987F-F2FE-724A-8E26-7A7EAFD22973}"/>
          </ac:spMkLst>
        </pc:spChg>
        <pc:picChg chg="add mod">
          <ac:chgData name="Massaquoi, Amber S" userId="f9a9781a-5f4d-4208-8c5b-46e8af1f271c" providerId="ADAL" clId="{07566E35-597C-4616-8B38-3832C8F025A3}" dt="2024-04-28T15:14:30.862" v="1284" actId="1076"/>
          <ac:picMkLst>
            <pc:docMk/>
            <pc:sldMk cId="1954168122" sldId="3078"/>
            <ac:picMk id="2" creationId="{02B34354-FB0A-0D6A-6877-AE2D55CF8743}"/>
          </ac:picMkLst>
        </pc:picChg>
        <pc:picChg chg="mod">
          <ac:chgData name="Massaquoi, Amber S" userId="f9a9781a-5f4d-4208-8c5b-46e8af1f271c" providerId="ADAL" clId="{07566E35-597C-4616-8B38-3832C8F025A3}" dt="2024-04-28T15:14:39.013" v="1286" actId="1076"/>
          <ac:picMkLst>
            <pc:docMk/>
            <pc:sldMk cId="1954168122" sldId="3078"/>
            <ac:picMk id="6" creationId="{DB417888-2758-3EC0-D6F7-5ABE4595405D}"/>
          </ac:picMkLst>
        </pc:picChg>
      </pc:sldChg>
      <pc:sldChg chg="addSp delSp modSp add del mod">
        <pc:chgData name="Massaquoi, Amber S" userId="f9a9781a-5f4d-4208-8c5b-46e8af1f271c" providerId="ADAL" clId="{07566E35-597C-4616-8B38-3832C8F025A3}" dt="2024-04-28T15:08:16.177" v="712" actId="2696"/>
        <pc:sldMkLst>
          <pc:docMk/>
          <pc:sldMk cId="2364923267" sldId="3078"/>
        </pc:sldMkLst>
        <pc:spChg chg="add del mod">
          <ac:chgData name="Massaquoi, Amber S" userId="f9a9781a-5f4d-4208-8c5b-46e8af1f271c" providerId="ADAL" clId="{07566E35-597C-4616-8B38-3832C8F025A3}" dt="2024-04-28T15:07:18.575" v="702"/>
          <ac:spMkLst>
            <pc:docMk/>
            <pc:sldMk cId="2364923267" sldId="3078"/>
            <ac:spMk id="3" creationId="{E47ADE84-C400-465F-B17D-8CD60AAC7354}"/>
          </ac:spMkLst>
        </pc:spChg>
        <pc:spChg chg="mod">
          <ac:chgData name="Massaquoi, Amber S" userId="f9a9781a-5f4d-4208-8c5b-46e8af1f271c" providerId="ADAL" clId="{07566E35-597C-4616-8B38-3832C8F025A3}" dt="2024-04-28T15:08:11.859" v="711" actId="403"/>
          <ac:spMkLst>
            <pc:docMk/>
            <pc:sldMk cId="2364923267" sldId="3078"/>
            <ac:spMk id="4" creationId="{F81975B6-0C29-D535-B133-951E4DCA0CA1}"/>
          </ac:spMkLst>
        </pc:spChg>
        <pc:spChg chg="add mod">
          <ac:chgData name="Massaquoi, Amber S" userId="f9a9781a-5f4d-4208-8c5b-46e8af1f271c" providerId="ADAL" clId="{07566E35-597C-4616-8B38-3832C8F025A3}" dt="2024-04-28T15:07:52.230" v="708" actId="113"/>
          <ac:spMkLst>
            <pc:docMk/>
            <pc:sldMk cId="2364923267" sldId="3078"/>
            <ac:spMk id="5" creationId="{BEE8987F-F2FE-724A-8E26-7A7EAFD22973}"/>
          </ac:spMkLst>
        </pc:spChg>
        <pc:spChg chg="del">
          <ac:chgData name="Massaquoi, Amber S" userId="f9a9781a-5f4d-4208-8c5b-46e8af1f271c" providerId="ADAL" clId="{07566E35-597C-4616-8B38-3832C8F025A3}" dt="2024-04-28T15:07:10.736" v="701" actId="478"/>
          <ac:spMkLst>
            <pc:docMk/>
            <pc:sldMk cId="2364923267" sldId="3078"/>
            <ac:spMk id="8" creationId="{8D841B9F-E4C7-8CB0-F264-34699FD41155}"/>
          </ac:spMkLst>
        </pc:spChg>
        <pc:picChg chg="add mod">
          <ac:chgData name="Massaquoi, Amber S" userId="f9a9781a-5f4d-4208-8c5b-46e8af1f271c" providerId="ADAL" clId="{07566E35-597C-4616-8B38-3832C8F025A3}" dt="2024-04-28T15:07:45.168" v="707" actId="14100"/>
          <ac:picMkLst>
            <pc:docMk/>
            <pc:sldMk cId="2364923267" sldId="3078"/>
            <ac:picMk id="6" creationId="{DB417888-2758-3EC0-D6F7-5ABE4595405D}"/>
          </ac:picMkLst>
        </pc:picChg>
      </pc:sldChg>
      <pc:sldChg chg="addSp delSp modSp add mod">
        <pc:chgData name="Massaquoi, Amber S" userId="f9a9781a-5f4d-4208-8c5b-46e8af1f271c" providerId="ADAL" clId="{07566E35-597C-4616-8B38-3832C8F025A3}" dt="2024-04-29T08:51:01.148" v="2112" actId="20577"/>
        <pc:sldMkLst>
          <pc:docMk/>
          <pc:sldMk cId="3397193970" sldId="3079"/>
        </pc:sldMkLst>
        <pc:spChg chg="add mod">
          <ac:chgData name="Massaquoi, Amber S" userId="f9a9781a-5f4d-4208-8c5b-46e8af1f271c" providerId="ADAL" clId="{07566E35-597C-4616-8B38-3832C8F025A3}" dt="2024-04-29T08:51:01.148" v="2112" actId="20577"/>
          <ac:spMkLst>
            <pc:docMk/>
            <pc:sldMk cId="3397193970" sldId="3079"/>
            <ac:spMk id="3" creationId="{C2F7E632-8368-B37A-C1DC-35CBC8453B2C}"/>
          </ac:spMkLst>
        </pc:spChg>
        <pc:spChg chg="mod">
          <ac:chgData name="Massaquoi, Amber S" userId="f9a9781a-5f4d-4208-8c5b-46e8af1f271c" providerId="ADAL" clId="{07566E35-597C-4616-8B38-3832C8F025A3}" dt="2024-04-28T15:20:23.507" v="1829" actId="20577"/>
          <ac:spMkLst>
            <pc:docMk/>
            <pc:sldMk cId="3397193970" sldId="3079"/>
            <ac:spMk id="4" creationId="{F81975B6-0C29-D535-B133-951E4DCA0CA1}"/>
          </ac:spMkLst>
        </pc:spChg>
        <pc:spChg chg="del">
          <ac:chgData name="Massaquoi, Amber S" userId="f9a9781a-5f4d-4208-8c5b-46e8af1f271c" providerId="ADAL" clId="{07566E35-597C-4616-8B38-3832C8F025A3}" dt="2024-04-28T15:09:09.773" v="717" actId="478"/>
          <ac:spMkLst>
            <pc:docMk/>
            <pc:sldMk cId="3397193970" sldId="3079"/>
            <ac:spMk id="5" creationId="{BEE8987F-F2FE-724A-8E26-7A7EAFD22973}"/>
          </ac:spMkLst>
        </pc:spChg>
        <pc:picChg chg="del">
          <ac:chgData name="Massaquoi, Amber S" userId="f9a9781a-5f4d-4208-8c5b-46e8af1f271c" providerId="ADAL" clId="{07566E35-597C-4616-8B38-3832C8F025A3}" dt="2024-04-28T15:09:06.345" v="716" actId="478"/>
          <ac:picMkLst>
            <pc:docMk/>
            <pc:sldMk cId="3397193970" sldId="3079"/>
            <ac:picMk id="6" creationId="{DB417888-2758-3EC0-D6F7-5ABE4595405D}"/>
          </ac:picMkLst>
        </pc:picChg>
      </pc:sldChg>
      <pc:sldChg chg="addSp delSp modSp mod">
        <pc:chgData name="Massaquoi, Amber S" userId="f9a9781a-5f4d-4208-8c5b-46e8af1f271c" providerId="ADAL" clId="{07566E35-597C-4616-8B38-3832C8F025A3}" dt="2024-04-29T08:42:41.463" v="2051" actId="20577"/>
        <pc:sldMkLst>
          <pc:docMk/>
          <pc:sldMk cId="2552111541" sldId="3080"/>
        </pc:sldMkLst>
        <pc:spChg chg="mod">
          <ac:chgData name="Massaquoi, Amber S" userId="f9a9781a-5f4d-4208-8c5b-46e8af1f271c" providerId="ADAL" clId="{07566E35-597C-4616-8B38-3832C8F025A3}" dt="2024-04-29T08:42:41.463" v="2051" actId="20577"/>
          <ac:spMkLst>
            <pc:docMk/>
            <pc:sldMk cId="2552111541" sldId="3080"/>
            <ac:spMk id="2" creationId="{598B3C3F-CE90-C594-8264-B5937D4E1588}"/>
          </ac:spMkLst>
        </pc:spChg>
        <pc:spChg chg="del">
          <ac:chgData name="Massaquoi, Amber S" userId="f9a9781a-5f4d-4208-8c5b-46e8af1f271c" providerId="ADAL" clId="{07566E35-597C-4616-8B38-3832C8F025A3}" dt="2024-04-29T08:42:14.003" v="2040" actId="478"/>
          <ac:spMkLst>
            <pc:docMk/>
            <pc:sldMk cId="2552111541" sldId="3080"/>
            <ac:spMk id="4" creationId="{C31531AD-D732-831D-453C-D2A20D445951}"/>
          </ac:spMkLst>
        </pc:spChg>
        <pc:spChg chg="add del mod">
          <ac:chgData name="Massaquoi, Amber S" userId="f9a9781a-5f4d-4208-8c5b-46e8af1f271c" providerId="ADAL" clId="{07566E35-597C-4616-8B38-3832C8F025A3}" dt="2024-04-29T08:42:20.237" v="2043" actId="478"/>
          <ac:spMkLst>
            <pc:docMk/>
            <pc:sldMk cId="2552111541" sldId="3080"/>
            <ac:spMk id="5" creationId="{65D4BDFA-F5CF-0C66-8D91-E24B652E113D}"/>
          </ac:spMkLst>
        </pc:spChg>
        <pc:spChg chg="add mod">
          <ac:chgData name="Massaquoi, Amber S" userId="f9a9781a-5f4d-4208-8c5b-46e8af1f271c" providerId="ADAL" clId="{07566E35-597C-4616-8B38-3832C8F025A3}" dt="2024-04-29T08:42:24.875" v="2044" actId="1076"/>
          <ac:spMkLst>
            <pc:docMk/>
            <pc:sldMk cId="2552111541" sldId="3080"/>
            <ac:spMk id="6" creationId="{0877608E-4BAF-18B1-E9D5-8FE9EE110C28}"/>
          </ac:spMkLst>
        </pc:spChg>
      </pc:sldChg>
      <pc:sldChg chg="modSp mod">
        <pc:chgData name="Massaquoi, Amber S" userId="f9a9781a-5f4d-4208-8c5b-46e8af1f271c" providerId="ADAL" clId="{07566E35-597C-4616-8B38-3832C8F025A3}" dt="2024-04-29T08:39:39.961" v="2026" actId="20577"/>
        <pc:sldMkLst>
          <pc:docMk/>
          <pc:sldMk cId="3649726819" sldId="3081"/>
        </pc:sldMkLst>
        <pc:spChg chg="mod">
          <ac:chgData name="Massaquoi, Amber S" userId="f9a9781a-5f4d-4208-8c5b-46e8af1f271c" providerId="ADAL" clId="{07566E35-597C-4616-8B38-3832C8F025A3}" dt="2024-04-29T08:33:08.337" v="1970" actId="20577"/>
          <ac:spMkLst>
            <pc:docMk/>
            <pc:sldMk cId="3649726819" sldId="3081"/>
            <ac:spMk id="2" creationId="{598B3C3F-CE90-C594-8264-B5937D4E1588}"/>
          </ac:spMkLst>
        </pc:spChg>
        <pc:spChg chg="mod">
          <ac:chgData name="Massaquoi, Amber S" userId="f9a9781a-5f4d-4208-8c5b-46e8af1f271c" providerId="ADAL" clId="{07566E35-597C-4616-8B38-3832C8F025A3}" dt="2024-04-29T08:39:39.961" v="2026" actId="20577"/>
          <ac:spMkLst>
            <pc:docMk/>
            <pc:sldMk cId="3649726819" sldId="3081"/>
            <ac:spMk id="4" creationId="{C31531AD-D732-831D-453C-D2A20D445951}"/>
          </ac:spMkLst>
        </pc:spChg>
      </pc:sldChg>
      <pc:sldChg chg="addSp delSp modSp add mod">
        <pc:chgData name="Massaquoi, Amber S" userId="f9a9781a-5f4d-4208-8c5b-46e8af1f271c" providerId="ADAL" clId="{07566E35-597C-4616-8B38-3832C8F025A3}" dt="2024-04-29T08:40:08.474" v="2039" actId="1076"/>
        <pc:sldMkLst>
          <pc:docMk/>
          <pc:sldMk cId="4153439230" sldId="3082"/>
        </pc:sldMkLst>
        <pc:spChg chg="mod">
          <ac:chgData name="Massaquoi, Amber S" userId="f9a9781a-5f4d-4208-8c5b-46e8af1f271c" providerId="ADAL" clId="{07566E35-597C-4616-8B38-3832C8F025A3}" dt="2024-04-29T08:33:28.050" v="1982" actId="20577"/>
          <ac:spMkLst>
            <pc:docMk/>
            <pc:sldMk cId="4153439230" sldId="3082"/>
            <ac:spMk id="2" creationId="{598B3C3F-CE90-C594-8264-B5937D4E1588}"/>
          </ac:spMkLst>
        </pc:spChg>
        <pc:spChg chg="del">
          <ac:chgData name="Massaquoi, Amber S" userId="f9a9781a-5f4d-4208-8c5b-46e8af1f271c" providerId="ADAL" clId="{07566E35-597C-4616-8B38-3832C8F025A3}" dt="2024-04-29T08:33:34.266" v="1983" actId="478"/>
          <ac:spMkLst>
            <pc:docMk/>
            <pc:sldMk cId="4153439230" sldId="3082"/>
            <ac:spMk id="4" creationId="{C31531AD-D732-831D-453C-D2A20D445951}"/>
          </ac:spMkLst>
        </pc:spChg>
        <pc:spChg chg="add mod">
          <ac:chgData name="Massaquoi, Amber S" userId="f9a9781a-5f4d-4208-8c5b-46e8af1f271c" providerId="ADAL" clId="{07566E35-597C-4616-8B38-3832C8F025A3}" dt="2024-04-29T08:40:08.474" v="2039" actId="1076"/>
          <ac:spMkLst>
            <pc:docMk/>
            <pc:sldMk cId="4153439230" sldId="3082"/>
            <ac:spMk id="5" creationId="{4017E8DB-1488-4937-88A7-FB33A86E6C77}"/>
          </ac:spMkLst>
        </pc:spChg>
      </pc:sldChg>
      <pc:sldChg chg="addSp delSp modSp add mod">
        <pc:chgData name="Massaquoi, Amber S" userId="f9a9781a-5f4d-4208-8c5b-46e8af1f271c" providerId="ADAL" clId="{07566E35-597C-4616-8B38-3832C8F025A3}" dt="2024-04-29T08:43:45.779" v="2059" actId="20577"/>
        <pc:sldMkLst>
          <pc:docMk/>
          <pc:sldMk cId="2941019116" sldId="3083"/>
        </pc:sldMkLst>
        <pc:spChg chg="mod">
          <ac:chgData name="Massaquoi, Amber S" userId="f9a9781a-5f4d-4208-8c5b-46e8af1f271c" providerId="ADAL" clId="{07566E35-597C-4616-8B38-3832C8F025A3}" dt="2024-04-29T08:43:45.779" v="2059" actId="20577"/>
          <ac:spMkLst>
            <pc:docMk/>
            <pc:sldMk cId="2941019116" sldId="3083"/>
            <ac:spMk id="2" creationId="{598B3C3F-CE90-C594-8264-B5937D4E1588}"/>
          </ac:spMkLst>
        </pc:spChg>
        <pc:spChg chg="add mod">
          <ac:chgData name="Massaquoi, Amber S" userId="f9a9781a-5f4d-4208-8c5b-46e8af1f271c" providerId="ADAL" clId="{07566E35-597C-4616-8B38-3832C8F025A3}" dt="2024-04-29T08:43:41.216" v="2057" actId="1076"/>
          <ac:spMkLst>
            <pc:docMk/>
            <pc:sldMk cId="2941019116" sldId="3083"/>
            <ac:spMk id="3" creationId="{F185AA90-A8A7-126A-8242-7B63193F304F}"/>
          </ac:spMkLst>
        </pc:spChg>
        <pc:spChg chg="del mod">
          <ac:chgData name="Massaquoi, Amber S" userId="f9a9781a-5f4d-4208-8c5b-46e8af1f271c" providerId="ADAL" clId="{07566E35-597C-4616-8B38-3832C8F025A3}" dt="2024-04-29T08:43:30.102" v="2055" actId="478"/>
          <ac:spMkLst>
            <pc:docMk/>
            <pc:sldMk cId="2941019116" sldId="3083"/>
            <ac:spMk id="6" creationId="{0877608E-4BAF-18B1-E9D5-8FE9EE110C28}"/>
          </ac:spMkLst>
        </pc:spChg>
      </pc:sldChg>
      <pc:sldChg chg="addSp delSp modSp add mod">
        <pc:chgData name="Massaquoi, Amber S" userId="f9a9781a-5f4d-4208-8c5b-46e8af1f271c" providerId="ADAL" clId="{07566E35-597C-4616-8B38-3832C8F025A3}" dt="2024-04-29T08:48:02.370" v="2085"/>
        <pc:sldMkLst>
          <pc:docMk/>
          <pc:sldMk cId="3608301733" sldId="3084"/>
        </pc:sldMkLst>
        <pc:spChg chg="add del mod">
          <ac:chgData name="Massaquoi, Amber S" userId="f9a9781a-5f4d-4208-8c5b-46e8af1f271c" providerId="ADAL" clId="{07566E35-597C-4616-8B38-3832C8F025A3}" dt="2024-04-29T08:47:34.847" v="2083"/>
          <ac:spMkLst>
            <pc:docMk/>
            <pc:sldMk cId="3608301733" sldId="3084"/>
            <ac:spMk id="3" creationId="{1AF4F5DB-4E63-88DF-CF71-E68FEEA5301E}"/>
          </ac:spMkLst>
        </pc:spChg>
        <pc:spChg chg="mod">
          <ac:chgData name="Massaquoi, Amber S" userId="f9a9781a-5f4d-4208-8c5b-46e8af1f271c" providerId="ADAL" clId="{07566E35-597C-4616-8B38-3832C8F025A3}" dt="2024-04-29T08:47:16.909" v="2081" actId="20577"/>
          <ac:spMkLst>
            <pc:docMk/>
            <pc:sldMk cId="3608301733" sldId="3084"/>
            <ac:spMk id="4" creationId="{3441F42B-7C96-7405-4A45-3F1FFF667578}"/>
          </ac:spMkLst>
        </pc:spChg>
        <pc:spChg chg="del">
          <ac:chgData name="Massaquoi, Amber S" userId="f9a9781a-5f4d-4208-8c5b-46e8af1f271c" providerId="ADAL" clId="{07566E35-597C-4616-8B38-3832C8F025A3}" dt="2024-04-29T08:47:21.227" v="2082" actId="478"/>
          <ac:spMkLst>
            <pc:docMk/>
            <pc:sldMk cId="3608301733" sldId="3084"/>
            <ac:spMk id="5" creationId="{9713D5F9-F7D8-2DB3-0665-4139C0B259F7}"/>
          </ac:spMkLst>
        </pc:spChg>
        <pc:spChg chg="add mod">
          <ac:chgData name="Massaquoi, Amber S" userId="f9a9781a-5f4d-4208-8c5b-46e8af1f271c" providerId="ADAL" clId="{07566E35-597C-4616-8B38-3832C8F025A3}" dt="2024-04-29T08:47:34.847" v="2083"/>
          <ac:spMkLst>
            <pc:docMk/>
            <pc:sldMk cId="3608301733" sldId="3084"/>
            <ac:spMk id="6" creationId="{678FC4A7-2A54-2879-2948-A99FACEDAD1F}"/>
          </ac:spMkLst>
        </pc:spChg>
        <pc:spChg chg="add mod">
          <ac:chgData name="Massaquoi, Amber S" userId="f9a9781a-5f4d-4208-8c5b-46e8af1f271c" providerId="ADAL" clId="{07566E35-597C-4616-8B38-3832C8F025A3}" dt="2024-04-29T08:47:50.974" v="2084"/>
          <ac:spMkLst>
            <pc:docMk/>
            <pc:sldMk cId="3608301733" sldId="3084"/>
            <ac:spMk id="7" creationId="{6C410E79-0C0D-6B20-0C0B-AC44C5E0BCF3}"/>
          </ac:spMkLst>
        </pc:spChg>
        <pc:spChg chg="add mod">
          <ac:chgData name="Massaquoi, Amber S" userId="f9a9781a-5f4d-4208-8c5b-46e8af1f271c" providerId="ADAL" clId="{07566E35-597C-4616-8B38-3832C8F025A3}" dt="2024-04-29T08:48:02.370" v="2085"/>
          <ac:spMkLst>
            <pc:docMk/>
            <pc:sldMk cId="3608301733" sldId="3084"/>
            <ac:spMk id="8" creationId="{B07DA121-9BA5-CF93-1AA9-87C4D357FAC9}"/>
          </ac:spMkLst>
        </pc:spChg>
      </pc:sldChg>
      <pc:sldChg chg="addSp delSp modSp mod">
        <pc:chgData name="Massaquoi, Amber S" userId="f9a9781a-5f4d-4208-8c5b-46e8af1f271c" providerId="ADAL" clId="{07566E35-597C-4616-8B38-3832C8F025A3}" dt="2024-04-29T08:49:37.725" v="2096"/>
        <pc:sldMkLst>
          <pc:docMk/>
          <pc:sldMk cId="1504417597" sldId="3085"/>
        </pc:sldMkLst>
        <pc:spChg chg="add del mod">
          <ac:chgData name="Massaquoi, Amber S" userId="f9a9781a-5f4d-4208-8c5b-46e8af1f271c" providerId="ADAL" clId="{07566E35-597C-4616-8B38-3832C8F025A3}" dt="2024-04-29T08:48:50.380" v="2091" actId="478"/>
          <ac:spMkLst>
            <pc:docMk/>
            <pc:sldMk cId="1504417597" sldId="3085"/>
            <ac:spMk id="3" creationId="{EA6BD0DA-C2D5-B810-08F9-2C8AC1AD73EB}"/>
          </ac:spMkLst>
        </pc:spChg>
        <pc:spChg chg="mod">
          <ac:chgData name="Massaquoi, Amber S" userId="f9a9781a-5f4d-4208-8c5b-46e8af1f271c" providerId="ADAL" clId="{07566E35-597C-4616-8B38-3832C8F025A3}" dt="2024-04-29T08:48:36.528" v="2087" actId="20577"/>
          <ac:spMkLst>
            <pc:docMk/>
            <pc:sldMk cId="1504417597" sldId="3085"/>
            <ac:spMk id="4" creationId="{3441F42B-7C96-7405-4A45-3F1FFF667578}"/>
          </ac:spMkLst>
        </pc:spChg>
        <pc:spChg chg="add mod">
          <ac:chgData name="Massaquoi, Amber S" userId="f9a9781a-5f4d-4208-8c5b-46e8af1f271c" providerId="ADAL" clId="{07566E35-597C-4616-8B38-3832C8F025A3}" dt="2024-04-29T08:49:07.949" v="2094"/>
          <ac:spMkLst>
            <pc:docMk/>
            <pc:sldMk cId="1504417597" sldId="3085"/>
            <ac:spMk id="5" creationId="{318CF53D-0656-F212-A1E4-2C2CF3C9B453}"/>
          </ac:spMkLst>
        </pc:spChg>
        <pc:spChg chg="del mod">
          <ac:chgData name="Massaquoi, Amber S" userId="f9a9781a-5f4d-4208-8c5b-46e8af1f271c" providerId="ADAL" clId="{07566E35-597C-4616-8B38-3832C8F025A3}" dt="2024-04-29T08:48:44.187" v="2090" actId="478"/>
          <ac:spMkLst>
            <pc:docMk/>
            <pc:sldMk cId="1504417597" sldId="3085"/>
            <ac:spMk id="6" creationId="{678FC4A7-2A54-2879-2948-A99FACEDAD1F}"/>
          </ac:spMkLst>
        </pc:spChg>
        <pc:spChg chg="del">
          <ac:chgData name="Massaquoi, Amber S" userId="f9a9781a-5f4d-4208-8c5b-46e8af1f271c" providerId="ADAL" clId="{07566E35-597C-4616-8B38-3832C8F025A3}" dt="2024-04-29T08:48:54.024" v="2092" actId="478"/>
          <ac:spMkLst>
            <pc:docMk/>
            <pc:sldMk cId="1504417597" sldId="3085"/>
            <ac:spMk id="7" creationId="{6C410E79-0C0D-6B20-0C0B-AC44C5E0BCF3}"/>
          </ac:spMkLst>
        </pc:spChg>
        <pc:spChg chg="del">
          <ac:chgData name="Massaquoi, Amber S" userId="f9a9781a-5f4d-4208-8c5b-46e8af1f271c" providerId="ADAL" clId="{07566E35-597C-4616-8B38-3832C8F025A3}" dt="2024-04-29T08:48:57.859" v="2093" actId="478"/>
          <ac:spMkLst>
            <pc:docMk/>
            <pc:sldMk cId="1504417597" sldId="3085"/>
            <ac:spMk id="8" creationId="{B07DA121-9BA5-CF93-1AA9-87C4D357FAC9}"/>
          </ac:spMkLst>
        </pc:spChg>
        <pc:spChg chg="add mod">
          <ac:chgData name="Massaquoi, Amber S" userId="f9a9781a-5f4d-4208-8c5b-46e8af1f271c" providerId="ADAL" clId="{07566E35-597C-4616-8B38-3832C8F025A3}" dt="2024-04-29T08:49:24.925" v="2095"/>
          <ac:spMkLst>
            <pc:docMk/>
            <pc:sldMk cId="1504417597" sldId="3085"/>
            <ac:spMk id="9" creationId="{04BF00F4-2608-DAB2-CDDD-53EB03ECBFC5}"/>
          </ac:spMkLst>
        </pc:spChg>
        <pc:spChg chg="add mod">
          <ac:chgData name="Massaquoi, Amber S" userId="f9a9781a-5f4d-4208-8c5b-46e8af1f271c" providerId="ADAL" clId="{07566E35-597C-4616-8B38-3832C8F025A3}" dt="2024-04-29T08:49:37.725" v="2096"/>
          <ac:spMkLst>
            <pc:docMk/>
            <pc:sldMk cId="1504417597" sldId="3085"/>
            <ac:spMk id="10" creationId="{CF5E7C0C-E996-9F58-5984-8AD3F9A2038E}"/>
          </ac:spMkLst>
        </pc:spChg>
      </pc:sldChg>
      <pc:sldMasterChg chg="del delSldLayout">
        <pc:chgData name="Massaquoi, Amber S" userId="f9a9781a-5f4d-4208-8c5b-46e8af1f271c" providerId="ADAL" clId="{07566E35-597C-4616-8B38-3832C8F025A3}" dt="2024-04-27T16:53:37.300" v="15" actId="47"/>
        <pc:sldMasterMkLst>
          <pc:docMk/>
          <pc:sldMasterMk cId="2927853709" sldId="2147483764"/>
        </pc:sldMasterMkLst>
        <pc:sldLayoutChg chg="del">
          <pc:chgData name="Massaquoi, Amber S" userId="f9a9781a-5f4d-4208-8c5b-46e8af1f271c" providerId="ADAL" clId="{07566E35-597C-4616-8B38-3832C8F025A3}" dt="2024-04-27T16:53:37.300" v="15" actId="47"/>
          <pc:sldLayoutMkLst>
            <pc:docMk/>
            <pc:sldMasterMk cId="2927853709" sldId="2147483764"/>
            <pc:sldLayoutMk cId="516207549" sldId="2147483765"/>
          </pc:sldLayoutMkLst>
        </pc:sldLayoutChg>
        <pc:sldLayoutChg chg="del">
          <pc:chgData name="Massaquoi, Amber S" userId="f9a9781a-5f4d-4208-8c5b-46e8af1f271c" providerId="ADAL" clId="{07566E35-597C-4616-8B38-3832C8F025A3}" dt="2024-04-27T16:53:37.300" v="15" actId="47"/>
          <pc:sldLayoutMkLst>
            <pc:docMk/>
            <pc:sldMasterMk cId="2927853709" sldId="2147483764"/>
            <pc:sldLayoutMk cId="840335264" sldId="2147483766"/>
          </pc:sldLayoutMkLst>
        </pc:sldLayoutChg>
        <pc:sldLayoutChg chg="del">
          <pc:chgData name="Massaquoi, Amber S" userId="f9a9781a-5f4d-4208-8c5b-46e8af1f271c" providerId="ADAL" clId="{07566E35-597C-4616-8B38-3832C8F025A3}" dt="2024-04-27T16:53:37.300" v="15" actId="47"/>
          <pc:sldLayoutMkLst>
            <pc:docMk/>
            <pc:sldMasterMk cId="2927853709" sldId="2147483764"/>
            <pc:sldLayoutMk cId="4287636112" sldId="2147483767"/>
          </pc:sldLayoutMkLst>
        </pc:sldLayoutChg>
        <pc:sldLayoutChg chg="del">
          <pc:chgData name="Massaquoi, Amber S" userId="f9a9781a-5f4d-4208-8c5b-46e8af1f271c" providerId="ADAL" clId="{07566E35-597C-4616-8B38-3832C8F025A3}" dt="2024-04-27T16:53:37.300" v="15" actId="47"/>
          <pc:sldLayoutMkLst>
            <pc:docMk/>
            <pc:sldMasterMk cId="2927853709" sldId="2147483764"/>
            <pc:sldLayoutMk cId="3260901381" sldId="2147483768"/>
          </pc:sldLayoutMkLst>
        </pc:sldLayoutChg>
      </pc:sldMasterChg>
      <pc:sldMasterChg chg="del delSldLayout">
        <pc:chgData name="Massaquoi, Amber S" userId="f9a9781a-5f4d-4208-8c5b-46e8af1f271c" providerId="ADAL" clId="{07566E35-597C-4616-8B38-3832C8F025A3}" dt="2024-04-27T16:54:31.753" v="24" actId="47"/>
        <pc:sldMasterMkLst>
          <pc:docMk/>
          <pc:sldMasterMk cId="3030890316" sldId="2147483771"/>
        </pc:sldMasterMkLst>
        <pc:sldLayoutChg chg="del">
          <pc:chgData name="Massaquoi, Amber S" userId="f9a9781a-5f4d-4208-8c5b-46e8af1f271c" providerId="ADAL" clId="{07566E35-597C-4616-8B38-3832C8F025A3}" dt="2024-04-27T16:54:31.753" v="24" actId="47"/>
          <pc:sldLayoutMkLst>
            <pc:docMk/>
            <pc:sldMasterMk cId="3030890316" sldId="2147483771"/>
            <pc:sldLayoutMk cId="2089931789" sldId="2147483772"/>
          </pc:sldLayoutMkLst>
        </pc:sldLayoutChg>
        <pc:sldLayoutChg chg="del">
          <pc:chgData name="Massaquoi, Amber S" userId="f9a9781a-5f4d-4208-8c5b-46e8af1f271c" providerId="ADAL" clId="{07566E35-597C-4616-8B38-3832C8F025A3}" dt="2024-04-27T16:54:31.753" v="24" actId="47"/>
          <pc:sldLayoutMkLst>
            <pc:docMk/>
            <pc:sldMasterMk cId="3030890316" sldId="2147483771"/>
            <pc:sldLayoutMk cId="958280494" sldId="2147483773"/>
          </pc:sldLayoutMkLst>
        </pc:sldLayoutChg>
        <pc:sldLayoutChg chg="del">
          <pc:chgData name="Massaquoi, Amber S" userId="f9a9781a-5f4d-4208-8c5b-46e8af1f271c" providerId="ADAL" clId="{07566E35-597C-4616-8B38-3832C8F025A3}" dt="2024-04-27T16:54:31.753" v="24" actId="47"/>
          <pc:sldLayoutMkLst>
            <pc:docMk/>
            <pc:sldMasterMk cId="3030890316" sldId="2147483771"/>
            <pc:sldLayoutMk cId="3795768855" sldId="2147483774"/>
          </pc:sldLayoutMkLst>
        </pc:sldLayoutChg>
      </pc:sldMasterChg>
      <pc:sldMasterChg chg="del delSldLayout">
        <pc:chgData name="Massaquoi, Amber S" userId="f9a9781a-5f4d-4208-8c5b-46e8af1f271c" providerId="ADAL" clId="{07566E35-597C-4616-8B38-3832C8F025A3}" dt="2024-04-29T08:49:41.129" v="2097" actId="47"/>
        <pc:sldMasterMkLst>
          <pc:docMk/>
          <pc:sldMasterMk cId="477803288" sldId="2147483775"/>
        </pc:sldMasterMkLst>
        <pc:sldLayoutChg chg="del">
          <pc:chgData name="Massaquoi, Amber S" userId="f9a9781a-5f4d-4208-8c5b-46e8af1f271c" providerId="ADAL" clId="{07566E35-597C-4616-8B38-3832C8F025A3}" dt="2024-04-29T08:49:41.129" v="2097" actId="47"/>
          <pc:sldLayoutMkLst>
            <pc:docMk/>
            <pc:sldMasterMk cId="477803288" sldId="2147483775"/>
            <pc:sldLayoutMk cId="2711088244" sldId="2147483776"/>
          </pc:sldLayoutMkLst>
        </pc:sldLayoutChg>
        <pc:sldLayoutChg chg="del">
          <pc:chgData name="Massaquoi, Amber S" userId="f9a9781a-5f4d-4208-8c5b-46e8af1f271c" providerId="ADAL" clId="{07566E35-597C-4616-8B38-3832C8F025A3}" dt="2024-04-29T08:49:41.129" v="2097" actId="47"/>
          <pc:sldLayoutMkLst>
            <pc:docMk/>
            <pc:sldMasterMk cId="477803288" sldId="2147483775"/>
            <pc:sldLayoutMk cId="1837034310" sldId="2147483777"/>
          </pc:sldLayoutMkLst>
        </pc:sldLayoutChg>
        <pc:sldLayoutChg chg="del">
          <pc:chgData name="Massaquoi, Amber S" userId="f9a9781a-5f4d-4208-8c5b-46e8af1f271c" providerId="ADAL" clId="{07566E35-597C-4616-8B38-3832C8F025A3}" dt="2024-04-29T08:49:41.129" v="2097" actId="47"/>
          <pc:sldLayoutMkLst>
            <pc:docMk/>
            <pc:sldMasterMk cId="477803288" sldId="2147483775"/>
            <pc:sldLayoutMk cId="2245389408" sldId="2147483778"/>
          </pc:sldLayoutMkLst>
        </pc:sldLayoutChg>
        <pc:sldLayoutChg chg="del">
          <pc:chgData name="Massaquoi, Amber S" userId="f9a9781a-5f4d-4208-8c5b-46e8af1f271c" providerId="ADAL" clId="{07566E35-597C-4616-8B38-3832C8F025A3}" dt="2024-04-29T08:49:41.129" v="2097" actId="47"/>
          <pc:sldLayoutMkLst>
            <pc:docMk/>
            <pc:sldMasterMk cId="477803288" sldId="2147483775"/>
            <pc:sldLayoutMk cId="2727644892" sldId="2147483779"/>
          </pc:sldLayoutMkLst>
        </pc:sldLayoutChg>
        <pc:sldLayoutChg chg="del">
          <pc:chgData name="Massaquoi, Amber S" userId="f9a9781a-5f4d-4208-8c5b-46e8af1f271c" providerId="ADAL" clId="{07566E35-597C-4616-8B38-3832C8F025A3}" dt="2024-04-29T08:49:41.129" v="2097" actId="47"/>
          <pc:sldLayoutMkLst>
            <pc:docMk/>
            <pc:sldMasterMk cId="477803288" sldId="2147483775"/>
            <pc:sldLayoutMk cId="1904101538" sldId="2147483780"/>
          </pc:sldLayoutMkLst>
        </pc:sldLayoutChg>
      </pc:sldMasterChg>
      <pc:sldMasterChg chg="del delSldLayout">
        <pc:chgData name="Massaquoi, Amber S" userId="f9a9781a-5f4d-4208-8c5b-46e8af1f271c" providerId="ADAL" clId="{07566E35-597C-4616-8B38-3832C8F025A3}" dt="2024-04-28T15:09:18.666" v="718" actId="47"/>
        <pc:sldMasterMkLst>
          <pc:docMk/>
          <pc:sldMasterMk cId="2135436744" sldId="2147483781"/>
        </pc:sldMasterMkLst>
        <pc:sldLayoutChg chg="del">
          <pc:chgData name="Massaquoi, Amber S" userId="f9a9781a-5f4d-4208-8c5b-46e8af1f271c" providerId="ADAL" clId="{07566E35-597C-4616-8B38-3832C8F025A3}" dt="2024-04-28T15:09:18.666" v="718" actId="47"/>
          <pc:sldLayoutMkLst>
            <pc:docMk/>
            <pc:sldMasterMk cId="2135436744" sldId="2147483781"/>
            <pc:sldLayoutMk cId="3014229726" sldId="2147483782"/>
          </pc:sldLayoutMkLst>
        </pc:sldLayoutChg>
        <pc:sldLayoutChg chg="del">
          <pc:chgData name="Massaquoi, Amber S" userId="f9a9781a-5f4d-4208-8c5b-46e8af1f271c" providerId="ADAL" clId="{07566E35-597C-4616-8B38-3832C8F025A3}" dt="2024-04-28T15:09:18.666" v="718" actId="47"/>
          <pc:sldLayoutMkLst>
            <pc:docMk/>
            <pc:sldMasterMk cId="2135436744" sldId="2147483781"/>
            <pc:sldLayoutMk cId="3554399543" sldId="2147483783"/>
          </pc:sldLayoutMkLst>
        </pc:sldLayoutChg>
        <pc:sldLayoutChg chg="del">
          <pc:chgData name="Massaquoi, Amber S" userId="f9a9781a-5f4d-4208-8c5b-46e8af1f271c" providerId="ADAL" clId="{07566E35-597C-4616-8B38-3832C8F025A3}" dt="2024-04-28T15:09:18.666" v="718" actId="47"/>
          <pc:sldLayoutMkLst>
            <pc:docMk/>
            <pc:sldMasterMk cId="2135436744" sldId="2147483781"/>
            <pc:sldLayoutMk cId="3785967200" sldId="2147483784"/>
          </pc:sldLayoutMkLst>
        </pc:sldLayoutChg>
        <pc:sldLayoutChg chg="del">
          <pc:chgData name="Massaquoi, Amber S" userId="f9a9781a-5f4d-4208-8c5b-46e8af1f271c" providerId="ADAL" clId="{07566E35-597C-4616-8B38-3832C8F025A3}" dt="2024-04-28T15:09:18.666" v="718" actId="47"/>
          <pc:sldLayoutMkLst>
            <pc:docMk/>
            <pc:sldMasterMk cId="2135436744" sldId="2147483781"/>
            <pc:sldLayoutMk cId="2065337989" sldId="214748378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2-10-10T17:19:12.187" idx="4">
    <p:pos x="7399" y="48"/>
    <p:text>Update Maria</p:text>
    <p:extLst>
      <p:ext uri="{C676402C-5697-4E1C-873F-D02D1690AC5C}">
        <p15:threadingInfo xmlns:p15="http://schemas.microsoft.com/office/powerpoint/2012/main" timeZoneBias="-120"/>
      </p:ext>
    </p:extLst>
  </p:cm>
  <p:cm authorId="2" dt="2022-10-12T14:02:44.533" idx="7">
    <p:pos x="7399" y="184"/>
    <p:text>??? can't remember where the data came from</p:text>
    <p:extLst>
      <p:ext uri="{C676402C-5697-4E1C-873F-D02D1690AC5C}">
        <p15:threadingInfo xmlns:p15="http://schemas.microsoft.com/office/powerpoint/2012/main" timeZoneBias="-120">
          <p15:parentCm authorId="3" idx="4"/>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2-10-10T17:20:25.942" idx="6">
    <p:pos x="10" y="10"/>
    <p:text>Update Maria</p:text>
    <p:extLst>
      <p:ext uri="{C676402C-5697-4E1C-873F-D02D1690AC5C}">
        <p15:threadingInfo xmlns:p15="http://schemas.microsoft.com/office/powerpoint/2012/main" timeZoneBias="-120"/>
      </p:ext>
    </p:extLst>
  </p:cm>
  <p:cm authorId="2" dt="2022-10-12T15:48:04.875" idx="10">
    <p:pos x="10" y="146"/>
    <p:text>Updated 12/10/2022</p:text>
    <p:extLst>
      <p:ext uri="{C676402C-5697-4E1C-873F-D02D1690AC5C}">
        <p15:threadingInfo xmlns:p15="http://schemas.microsoft.com/office/powerpoint/2012/main" timeZoneBias="-120">
          <p15:parentCm authorId="3" idx="6"/>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2-10-10T17:20:36.431" idx="12">
    <p:pos x="10" y="10"/>
    <p:text>Update Maria</p:text>
    <p:extLst>
      <p:ext uri="{C676402C-5697-4E1C-873F-D02D1690AC5C}">
        <p15:threadingInfo xmlns:p15="http://schemas.microsoft.com/office/powerpoint/2012/main" timeZoneBias="-120"/>
      </p:ext>
    </p:extLst>
  </p:cm>
  <p:cm authorId="2" dt="2022-10-12T15:47:56.016" idx="11">
    <p:pos x="10" y="146"/>
    <p:text>Updarted 12/10/2022</p:text>
    <p:extLst>
      <p:ext uri="{C676402C-5697-4E1C-873F-D02D1690AC5C}">
        <p15:threadingInfo xmlns:p15="http://schemas.microsoft.com/office/powerpoint/2012/main" timeZoneBias="-120">
          <p15:parentCm authorId="3" idx="1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8ED82F9-A571-4702-ACA7-A48A5551343D}" type="datetimeFigureOut">
              <a:rPr lang="en-GB" smtClean="0"/>
              <a:t>29/04/2024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4E6AE820-5899-4EFF-9995-AA58B1153895}" type="slidenum">
              <a:rPr lang="en-GB" smtClean="0"/>
              <a:t>‹#›</a:t>
            </a:fld>
            <a:endParaRPr lang="en-GB"/>
          </a:p>
        </p:txBody>
      </p:sp>
    </p:spTree>
    <p:extLst>
      <p:ext uri="{BB962C8B-B14F-4D97-AF65-F5344CB8AC3E}">
        <p14:creationId xmlns:p14="http://schemas.microsoft.com/office/powerpoint/2010/main" val="2026548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A56C0865-1E04-4EDC-8E8D-E93BEE8F9F18}"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12</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1661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A56C0865-1E04-4EDC-8E8D-E93BEE8F9F18}"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15</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00086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A56C0865-1E04-4EDC-8E8D-E93BEE8F9F18}"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18</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86500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A56C0865-1E04-4EDC-8E8D-E93BEE8F9F18}"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21</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84375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A56C0865-1E04-4EDC-8E8D-E93BEE8F9F18}"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24</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9112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A56C0865-1E04-4EDC-8E8D-E93BEE8F9F18}"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3613" rtl="0" eaLnBrk="0" fontAlgn="base" latinLnBrk="0" hangingPunct="0">
                <a:lnSpc>
                  <a:spcPct val="100000"/>
                </a:lnSpc>
                <a:spcBef>
                  <a:spcPct val="0"/>
                </a:spcBef>
                <a:spcAft>
                  <a:spcPct val="0"/>
                </a:spcAft>
                <a:buClrTx/>
                <a:buSzTx/>
                <a:buFontTx/>
                <a:buNone/>
                <a:tabLst/>
                <a:defRPr/>
              </a:pPr>
              <a:t>27</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3929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9.jpe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2.bin"/><Relationship Id="rId1" Type="http://schemas.openxmlformats.org/officeDocument/2006/relationships/slideMaster" Target="../slideMasters/slideMaster5.xml"/><Relationship Id="rId5" Type="http://schemas.openxmlformats.org/officeDocument/2006/relationships/image" Target="../media/image4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4.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3.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emf"/><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3.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1.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5.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emf"/><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7.xml"/><Relationship Id="rId5" Type="http://schemas.openxmlformats.org/officeDocument/2006/relationships/image" Target="../media/image57.emf"/><Relationship Id="rId4" Type="http://schemas.openxmlformats.org/officeDocument/2006/relationships/image" Target="../media/image5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3.jpeg"/><Relationship Id="rId1" Type="http://schemas.openxmlformats.org/officeDocument/2006/relationships/slideMaster" Target="../slideMasters/slideMaster7.xml"/><Relationship Id="rId6" Type="http://schemas.openxmlformats.org/officeDocument/2006/relationships/image" Target="../media/image57.emf"/><Relationship Id="rId5" Type="http://schemas.openxmlformats.org/officeDocument/2006/relationships/image" Target="../media/image58.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7.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6.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emf"/><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6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solidFill>
                  <a:srgbClr val="000099"/>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609600" y="1600204"/>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847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865276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777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934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921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defRPr sz="2992"/>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907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772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316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861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332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383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chemeClr val="bg1"/>
                </a:solidFill>
                <a:latin typeface="Arial" charset="0"/>
                <a:ea typeface="Arial" charset="0"/>
                <a:cs typeface="Arial" charset="0"/>
              </a:rPr>
              <a:t>Produced by</a:t>
            </a:r>
            <a:endParaRPr lang="en-US" sz="794"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250949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407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01" y="98520"/>
            <a:ext cx="9566400" cy="553998"/>
          </a:xfrm>
          <a:prstGeom prst="rect">
            <a:avLst/>
          </a:prstGeom>
        </p:spPr>
        <p:txBody>
          <a:bodyPr/>
          <a:lstStyle/>
          <a:p>
            <a:r>
              <a:rPr lang="en-US" noProof="0"/>
              <a:t>Click to edit Master title style</a:t>
            </a:r>
            <a:endParaRPr lang="en-GB" noProof="0" dirty="0"/>
          </a:p>
        </p:txBody>
      </p:sp>
      <p:sp>
        <p:nvSpPr>
          <p:cNvPr id="4" name="Content Placeholder 2"/>
          <p:cNvSpPr>
            <a:spLocks noGrp="1"/>
          </p:cNvSpPr>
          <p:nvPr>
            <p:ph idx="10"/>
          </p:nvPr>
        </p:nvSpPr>
        <p:spPr>
          <a:xfrm>
            <a:off x="172800" y="727200"/>
            <a:ext cx="11864172" cy="5468648"/>
          </a:xfrm>
        </p:spPr>
        <p:txBody>
          <a:bodyPr/>
          <a:lstStyle>
            <a:lvl1pPr marL="341974" indent="-341974">
              <a:buFont typeface="Wingdings" panose="05000000000000000000" pitchFamily="2" charset="2"/>
              <a:buChar char="q"/>
              <a:defRPr baseline="0"/>
            </a:lvl1pPr>
            <a:lvl2pPr marL="622204" indent="-284978">
              <a:lnSpc>
                <a:spcPct val="100000"/>
              </a:lnSpc>
              <a:spcBef>
                <a:spcPts val="0"/>
              </a:spcBef>
              <a:buFont typeface="Courier New" panose="02070309020205020404" pitchFamily="49" charset="0"/>
              <a:buChar char="o"/>
              <a:defRPr sz="1396"/>
            </a:lvl2pPr>
            <a:lvl3pPr marL="933473" indent="-284978">
              <a:lnSpc>
                <a:spcPct val="100000"/>
              </a:lnSpc>
              <a:spcBef>
                <a:spcPts val="0"/>
              </a:spcBef>
              <a:buFont typeface="Arial" panose="020B0604020202020204" pitchFamily="34" charset="0"/>
              <a:buChar char="•"/>
              <a:defRPr sz="1197"/>
            </a:lvl3pPr>
            <a:lvl4pPr marL="1255489" indent="-284978">
              <a:lnSpc>
                <a:spcPct val="100000"/>
              </a:lnSpc>
              <a:spcBef>
                <a:spcPts val="0"/>
              </a:spcBef>
              <a:buFont typeface="Arial" panose="020B0604020202020204" pitchFamily="34" charset="0"/>
              <a:buChar char="•"/>
              <a:defRPr sz="1197"/>
            </a:lvl4pPr>
            <a:lvl5pPr marL="1610129" indent="-284978">
              <a:lnSpc>
                <a:spcPct val="100000"/>
              </a:lnSpc>
              <a:spcBef>
                <a:spcPts val="0"/>
              </a:spcBef>
              <a:buFont typeface="Arial" panose="020B0604020202020204" pitchFamily="34" charset="0"/>
              <a:buChar char="•"/>
              <a:tabLst/>
              <a:defRPr sz="119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07116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indent="-455955">
              <a:buFont typeface="Wingdings" panose="05000000000000000000" pitchFamily="2" charset="2"/>
              <a:buChar char="q"/>
              <a:defRPr baseline="0"/>
            </a:lvl1pPr>
            <a:lvl2pPr marL="829584" indent="-379961">
              <a:lnSpc>
                <a:spcPct val="100000"/>
              </a:lnSpc>
              <a:spcBef>
                <a:spcPts val="0"/>
              </a:spcBef>
              <a:buFont typeface="Courier New" panose="02070309020205020404" pitchFamily="49" charset="0"/>
              <a:buChar char="o"/>
              <a:defRPr sz="1862"/>
            </a:lvl2pPr>
            <a:lvl3pPr marL="1244599" indent="-379961">
              <a:lnSpc>
                <a:spcPct val="100000"/>
              </a:lnSpc>
              <a:spcBef>
                <a:spcPts val="0"/>
              </a:spcBef>
              <a:buFont typeface="Arial" panose="020B0604020202020204" pitchFamily="34" charset="0"/>
              <a:buChar char="•"/>
              <a:defRPr sz="1596"/>
            </a:lvl3pPr>
            <a:lvl4pPr marL="1673943" indent="-379961">
              <a:lnSpc>
                <a:spcPct val="100000"/>
              </a:lnSpc>
              <a:spcBef>
                <a:spcPts val="0"/>
              </a:spcBef>
              <a:buFont typeface="Arial" panose="020B0604020202020204" pitchFamily="34" charset="0"/>
              <a:buChar char="•"/>
              <a:defRPr sz="1596"/>
            </a:lvl4pPr>
            <a:lvl5pPr marL="2146785" indent="-379961">
              <a:lnSpc>
                <a:spcPct val="100000"/>
              </a:lnSpc>
              <a:spcBef>
                <a:spcPts val="0"/>
              </a:spcBef>
              <a:buFont typeface="Arial" panose="020B0604020202020204" pitchFamily="34" charset="0"/>
              <a:buChar char="•"/>
              <a:tabLst/>
              <a:defRPr sz="159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4090100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01" y="88262"/>
            <a:ext cx="9566400" cy="574516"/>
          </a:xfrm>
          <a:prstGeom prst="rect">
            <a:avLst/>
          </a:prstGeom>
        </p:spPr>
        <p:txBody>
          <a:bodyPr/>
          <a:lstStyle/>
          <a:p>
            <a:r>
              <a:rPr lang="en-US" noProof="0"/>
              <a:t>Click to edit Master title style</a:t>
            </a:r>
            <a:endParaRPr lang="en-GB" noProof="0" dirty="0"/>
          </a:p>
        </p:txBody>
      </p:sp>
      <p:sp>
        <p:nvSpPr>
          <p:cNvPr id="4" name="Content Placeholder 2"/>
          <p:cNvSpPr>
            <a:spLocks noGrp="1"/>
          </p:cNvSpPr>
          <p:nvPr>
            <p:ph idx="10"/>
          </p:nvPr>
        </p:nvSpPr>
        <p:spPr>
          <a:xfrm>
            <a:off x="172801" y="727200"/>
            <a:ext cx="11864172" cy="5468648"/>
          </a:xfrm>
        </p:spPr>
        <p:txBody>
          <a:bodyPr/>
          <a:lstStyle>
            <a:lvl1pPr marL="341965" indent="-341965">
              <a:buFont typeface="Wingdings" panose="05000000000000000000" pitchFamily="2" charset="2"/>
              <a:buChar char="q"/>
              <a:defRPr baseline="0"/>
            </a:lvl1pPr>
            <a:lvl2pPr marL="622188" indent="-284972">
              <a:lnSpc>
                <a:spcPct val="100000"/>
              </a:lnSpc>
              <a:spcBef>
                <a:spcPts val="0"/>
              </a:spcBef>
              <a:buFont typeface="Courier New" panose="02070309020205020404" pitchFamily="49" charset="0"/>
              <a:buChar char="o"/>
              <a:defRPr sz="1396"/>
            </a:lvl2pPr>
            <a:lvl3pPr marL="933450" indent="-284972">
              <a:lnSpc>
                <a:spcPct val="100000"/>
              </a:lnSpc>
              <a:spcBef>
                <a:spcPts val="0"/>
              </a:spcBef>
              <a:buFont typeface="Arial" panose="020B0604020202020204" pitchFamily="34" charset="0"/>
              <a:buChar char="•"/>
              <a:defRPr sz="1197"/>
            </a:lvl3pPr>
            <a:lvl4pPr marL="1255458" indent="-284972">
              <a:lnSpc>
                <a:spcPct val="100000"/>
              </a:lnSpc>
              <a:spcBef>
                <a:spcPts val="0"/>
              </a:spcBef>
              <a:buFont typeface="Arial" panose="020B0604020202020204" pitchFamily="34" charset="0"/>
              <a:buChar char="•"/>
              <a:defRPr sz="1197"/>
            </a:lvl4pPr>
            <a:lvl5pPr marL="1610089" indent="-284972">
              <a:lnSpc>
                <a:spcPct val="100000"/>
              </a:lnSpc>
              <a:spcBef>
                <a:spcPts val="0"/>
              </a:spcBef>
              <a:buFont typeface="Arial" panose="020B0604020202020204" pitchFamily="34" charset="0"/>
              <a:buChar char="•"/>
              <a:tabLst/>
              <a:defRPr sz="119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539682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263"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531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195851"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192000"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dirty="0"/>
          </a:p>
        </p:txBody>
      </p:sp>
      <p:sp>
        <p:nvSpPr>
          <p:cNvPr id="56323" name="Rectangle 2"/>
          <p:cNvSpPr>
            <a:spLocks noGrp="1" noChangeArrowheads="1"/>
          </p:cNvSpPr>
          <p:nvPr>
            <p:ph type="subTitle" idx="1" hasCustomPrompt="1"/>
          </p:nvPr>
        </p:nvSpPr>
        <p:spPr>
          <a:xfrm>
            <a:off x="118375"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5656" y="3351588"/>
            <a:ext cx="11833243" cy="707886"/>
          </a:xfrm>
          <a:prstGeom prst="rect">
            <a:avLst/>
          </a:prstGeom>
        </p:spPr>
        <p:txBody>
          <a:bodyPr/>
          <a:lstStyle>
            <a:lvl1pPr algn="l">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1" y="4106871"/>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grpSp>
        <p:nvGrpSpPr>
          <p:cNvPr id="66" name="Group 65">
            <a:extLst>
              <a:ext uri="{FF2B5EF4-FFF2-40B4-BE49-F238E27FC236}">
                <a16:creationId xmlns:a16="http://schemas.microsoft.com/office/drawing/2014/main" id="{0BDEE793-43F4-4A4F-BF0B-ADE99A6B95DA}"/>
              </a:ext>
            </a:extLst>
          </p:cNvPr>
          <p:cNvGrpSpPr/>
          <p:nvPr userDrawn="1"/>
        </p:nvGrpSpPr>
        <p:grpSpPr>
          <a:xfrm>
            <a:off x="226070" y="6569736"/>
            <a:ext cx="9602488" cy="144114"/>
            <a:chOff x="1076500" y="4469696"/>
            <a:chExt cx="9628745" cy="144114"/>
          </a:xfrm>
        </p:grpSpPr>
        <p:pic>
          <p:nvPicPr>
            <p:cNvPr id="67" name="Picture 66" descr="de.png">
              <a:extLst>
                <a:ext uri="{FF2B5EF4-FFF2-40B4-BE49-F238E27FC236}">
                  <a16:creationId xmlns:a16="http://schemas.microsoft.com/office/drawing/2014/main" id="{6B75858F-9A67-41AA-8B94-F6B4B7AAF3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70A516BE-5CC6-4CE9-853F-31AEC336A00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203FB4ED-F3AB-494D-862E-A8696D16B7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4DE526DA-3481-446A-A732-98C859DCAB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D697FC77-812D-4172-A2ED-06CB6B4A92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42258044-A537-45EF-BA18-8D5B89EF71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F47E81A8-68FF-44CA-902D-07EB98CDAE2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C11EAD1F-6E3E-4517-925A-1B5C889209B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D1B93C23-991F-494B-BDE7-D89CFBBFF6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ADEDA91F-B42F-427D-89BB-3C1A49263B5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69A2BB63-BAF0-40C4-AD9C-10D83E1B0FC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F3B8823B-3FE6-48FB-8FD3-17F8F6BB65E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E1DDA7F3-6A6D-4848-9BE9-DE1B4870259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B10F78CA-487C-423E-84DC-EF5A1DB224D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75F92B42-7A10-4C91-9DB1-180E4FFD797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264146D2-CAAA-4F82-B2C0-B0939A650A4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B68EB404-158C-4653-9050-1BB2E937D2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CA0747A2-2A55-4B44-99F0-5940853698C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13221147-EE6A-4598-8796-60356638B11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F0D10A43-DDF4-4D36-B1FC-63DCC84F1B7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3A0ACA4A-31E0-4EF7-9E21-35C445CC4BD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6486F896-C692-4036-82DC-F23CE9857C9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8" name="Picture 97">
              <a:extLst>
                <a:ext uri="{FF2B5EF4-FFF2-40B4-BE49-F238E27FC236}">
                  <a16:creationId xmlns:a16="http://schemas.microsoft.com/office/drawing/2014/main" id="{2EC3C40A-F150-4487-9F1F-147F7CDF9A5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9" name="Picture 98">
              <a:extLst>
                <a:ext uri="{FF2B5EF4-FFF2-40B4-BE49-F238E27FC236}">
                  <a16:creationId xmlns:a16="http://schemas.microsoft.com/office/drawing/2014/main" id="{F0EC0F78-6C83-44D6-AE54-0B212F99CBD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00" name="Picture 99" descr="ca.png">
              <a:extLst>
                <a:ext uri="{FF2B5EF4-FFF2-40B4-BE49-F238E27FC236}">
                  <a16:creationId xmlns:a16="http://schemas.microsoft.com/office/drawing/2014/main" id="{473A4F5B-6675-4E40-9FFC-20B1CC23FB0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01" name="Picture 100" descr="si.png">
              <a:extLst>
                <a:ext uri="{FF2B5EF4-FFF2-40B4-BE49-F238E27FC236}">
                  <a16:creationId xmlns:a16="http://schemas.microsoft.com/office/drawing/2014/main" id="{AAC5C742-AE53-4BA6-86AB-FDFE5EB690A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61457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trips(upRight)">
                                      <p:cBhvr>
                                        <p:cTn id="20" dur="500"/>
                                        <p:tgtEl>
                                          <p:spTgt spid="94"/>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 calcmode="lin" valueType="num">
                                      <p:cBhvr additive="base">
                                        <p:cTn id="2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3">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4">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 calcmode="lin" valueType="num">
                                      <p:cBhvr additive="base">
                                        <p:cTn id="3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left)">
                                      <p:cBhvr>
                                        <p:cTn id="44" dur="500"/>
                                        <p:tgtEl>
                                          <p:spTgt spid="65"/>
                                        </p:tgtEl>
                                      </p:cBhvr>
                                    </p:animEffect>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additive="base">
                                        <p:cTn id="48" dur="1500" fill="hold"/>
                                        <p:tgtEl>
                                          <p:spTgt spid="66"/>
                                        </p:tgtEl>
                                        <p:attrNameLst>
                                          <p:attrName>ppt_x</p:attrName>
                                        </p:attrNameLst>
                                      </p:cBhvr>
                                      <p:tavLst>
                                        <p:tav tm="0">
                                          <p:val>
                                            <p:strVal val="0-#ppt_w/2"/>
                                          </p:val>
                                        </p:tav>
                                        <p:tav tm="100000">
                                          <p:val>
                                            <p:strVal val="#ppt_x"/>
                                          </p:val>
                                        </p:tav>
                                      </p:tavLst>
                                    </p:anim>
                                    <p:anim calcmode="lin" valueType="num">
                                      <p:cBhvr additive="base">
                                        <p:cTn id="49" dur="1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3" grpId="0" build="allAtOnce"/>
      <p:bldP spid="44" grpId="0" build="allAtOnce"/>
      <p:bldP spid="45" grpId="0" build="allAtOnce"/>
      <p:bldP spid="1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9"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43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263"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506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478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263" y="1673225"/>
            <a:ext cx="5788844"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10297" y="1673225"/>
            <a:ext cx="5747139"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712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77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192000"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dirty="0"/>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302" y="3351588"/>
            <a:ext cx="11777526" cy="707886"/>
          </a:xfrm>
          <a:prstGeom prst="rect">
            <a:avLst/>
          </a:prstGeom>
        </p:spPr>
        <p:txBody>
          <a:bodyPr/>
          <a:lstStyle>
            <a:lvl1pPr>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DF35C356-415F-AB81-B6DC-6A6AD482DB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9628" y="246280"/>
            <a:ext cx="3529743" cy="707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79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upRight)">
                                      <p:cBhvr>
                                        <p:cTn id="7" dur="500"/>
                                        <p:tgtEl>
                                          <p:spTgt spid="94"/>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006762"/>
                </a:solidFill>
              </a:defRPr>
            </a:lvl1pPr>
            <a:lvl2pPr>
              <a:defRPr sz="1795">
                <a:solidFill>
                  <a:srgbClr val="006762"/>
                </a:solidFill>
              </a:defRPr>
            </a:lvl2pPr>
            <a:lvl3pPr>
              <a:defRPr sz="1795">
                <a:solidFill>
                  <a:srgbClr val="006762"/>
                </a:solidFill>
              </a:defRPr>
            </a:lvl3pPr>
            <a:lvl4pPr>
              <a:defRPr sz="1795">
                <a:solidFill>
                  <a:srgbClr val="006762"/>
                </a:solidFill>
              </a:defRPr>
            </a:lvl4pPr>
            <a:lvl5pPr>
              <a:defRPr sz="1795">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662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960136"/>
                </a:solidFill>
              </a:defRPr>
            </a:lvl1pPr>
            <a:lvl2pPr>
              <a:defRPr sz="1795">
                <a:solidFill>
                  <a:srgbClr val="960136"/>
                </a:solidFill>
              </a:defRPr>
            </a:lvl2pPr>
            <a:lvl3pPr>
              <a:defRPr sz="1795">
                <a:solidFill>
                  <a:srgbClr val="960136"/>
                </a:solidFill>
              </a:defRPr>
            </a:lvl3pPr>
            <a:lvl4pPr>
              <a:defRPr sz="1795">
                <a:solidFill>
                  <a:srgbClr val="960136"/>
                </a:solidFill>
              </a:defRPr>
            </a:lvl4pPr>
            <a:lvl5pPr>
              <a:defRPr sz="1795">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319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A75534"/>
                </a:solidFill>
              </a:defRPr>
            </a:lvl1pPr>
            <a:lvl2pPr>
              <a:defRPr sz="1795">
                <a:solidFill>
                  <a:srgbClr val="A75534"/>
                </a:solidFill>
              </a:defRPr>
            </a:lvl2pPr>
            <a:lvl3pPr>
              <a:defRPr sz="1795">
                <a:solidFill>
                  <a:srgbClr val="A75534"/>
                </a:solidFill>
              </a:defRPr>
            </a:lvl3pPr>
            <a:lvl4pPr>
              <a:defRPr sz="1795">
                <a:solidFill>
                  <a:srgbClr val="A75534"/>
                </a:solidFill>
              </a:defRPr>
            </a:lvl4pPr>
            <a:lvl5pPr>
              <a:defRPr sz="1795">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005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1E3378"/>
                </a:solidFill>
              </a:defRPr>
            </a:lvl1pPr>
            <a:lvl2pPr>
              <a:defRPr sz="1795">
                <a:solidFill>
                  <a:srgbClr val="1E3378"/>
                </a:solidFill>
              </a:defRPr>
            </a:lvl2pPr>
            <a:lvl3pPr>
              <a:defRPr sz="1795">
                <a:solidFill>
                  <a:srgbClr val="1E3378"/>
                </a:solidFill>
              </a:defRPr>
            </a:lvl3pPr>
            <a:lvl4pPr>
              <a:defRPr sz="1795">
                <a:solidFill>
                  <a:srgbClr val="1E3378"/>
                </a:solidFill>
              </a:defRPr>
            </a:lvl4pPr>
            <a:lvl5pPr>
              <a:defRPr sz="1795">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080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8656" y="0"/>
            <a:ext cx="1256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dirty="0">
                <a:solidFill>
                  <a:srgbClr val="8197A6"/>
                </a:solidFill>
                <a:latin typeface="Arial" charset="0"/>
                <a:ea typeface="Arial" charset="0"/>
                <a:cs typeface="Arial" charset="0"/>
              </a:rPr>
              <a:t>Produced by</a:t>
            </a:r>
            <a:endParaRPr lang="en-US" sz="794"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dirty="0"/>
              <a:t>Click to edit Master text styles</a:t>
            </a:r>
          </a:p>
        </p:txBody>
      </p:sp>
    </p:spTree>
    <p:extLst>
      <p:ext uri="{BB962C8B-B14F-4D97-AF65-F5344CB8AC3E}">
        <p14:creationId xmlns:p14="http://schemas.microsoft.com/office/powerpoint/2010/main" val="1251036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5079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246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a:extLst>
              <a:ext uri="{FF2B5EF4-FFF2-40B4-BE49-F238E27FC236}">
                <a16:creationId xmlns:a16="http://schemas.microsoft.com/office/drawing/2014/main" id="{4008E2A9-9281-E842-8863-CD4B46758000}"/>
              </a:ext>
            </a:extLst>
          </p:cNvPr>
          <p:cNvSpPr>
            <a:spLocks noGrp="1"/>
          </p:cNvSpPr>
          <p:nvPr>
            <p:ph type="dt" sz="half" idx="2"/>
          </p:nvPr>
        </p:nvSpPr>
        <p:spPr>
          <a:xfrm>
            <a:off x="0" y="64782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Slide Number Placeholder 2">
            <a:extLst>
              <a:ext uri="{FF2B5EF4-FFF2-40B4-BE49-F238E27FC236}">
                <a16:creationId xmlns:a16="http://schemas.microsoft.com/office/drawing/2014/main" id="{80A7625E-F7FC-194F-B82F-CA3CA81B7477}"/>
              </a:ext>
            </a:extLst>
          </p:cNvPr>
          <p:cNvSpPr>
            <a:spLocks noGrp="1"/>
          </p:cNvSpPr>
          <p:nvPr>
            <p:ph type="sldNum" sz="quarter" idx="4"/>
          </p:nvPr>
        </p:nvSpPr>
        <p:spPr>
          <a:xfrm>
            <a:off x="9448800" y="64782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SEA - </a:t>
            </a:r>
            <a:fld id="{1B5D8CFD-37D9-8A41-B2FC-209452CD0164}" type="slidenum">
              <a:rPr lang="en-US" smtClean="0"/>
              <a:t>‹#›</a:t>
            </a:fld>
            <a:endParaRPr lang="en-US" dirty="0"/>
          </a:p>
        </p:txBody>
      </p:sp>
    </p:spTree>
    <p:extLst>
      <p:ext uri="{BB962C8B-B14F-4D97-AF65-F5344CB8AC3E}">
        <p14:creationId xmlns:p14="http://schemas.microsoft.com/office/powerpoint/2010/main" val="1227872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13B5DC-1BAC-E842-8336-C9D0AE155C62}"/>
              </a:ext>
            </a:extLst>
          </p:cNvPr>
          <p:cNvSpPr>
            <a:spLocks noGrp="1"/>
          </p:cNvSpPr>
          <p:nvPr>
            <p:ph type="dt" sz="half" idx="2"/>
          </p:nvPr>
        </p:nvSpPr>
        <p:spPr>
          <a:xfrm>
            <a:off x="0" y="64782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3" name="Slide Number Placeholder 2">
            <a:extLst>
              <a:ext uri="{FF2B5EF4-FFF2-40B4-BE49-F238E27FC236}">
                <a16:creationId xmlns:a16="http://schemas.microsoft.com/office/drawing/2014/main" id="{56C7F8F8-090B-A54B-97EC-C9A383D26F0E}"/>
              </a:ext>
            </a:extLst>
          </p:cNvPr>
          <p:cNvSpPr>
            <a:spLocks noGrp="1"/>
          </p:cNvSpPr>
          <p:nvPr>
            <p:ph type="sldNum" sz="quarter" idx="4"/>
          </p:nvPr>
        </p:nvSpPr>
        <p:spPr>
          <a:xfrm>
            <a:off x="9448800" y="64782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SEA - </a:t>
            </a:r>
            <a:fld id="{1B5D8CFD-37D9-8A41-B2FC-209452CD0164}" type="slidenum">
              <a:rPr lang="en-US" smtClean="0"/>
              <a:t>‹#›</a:t>
            </a:fld>
            <a:endParaRPr lang="en-US" dirty="0"/>
          </a:p>
        </p:txBody>
      </p:sp>
    </p:spTree>
    <p:extLst>
      <p:ext uri="{BB962C8B-B14F-4D97-AF65-F5344CB8AC3E}">
        <p14:creationId xmlns:p14="http://schemas.microsoft.com/office/powerpoint/2010/main" val="2906429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nvGraphicFramePr>
        <p:xfrm>
          <a:off x="4470400" y="6488114"/>
          <a:ext cx="3454400" cy="369887"/>
        </p:xfrm>
        <a:graphic>
          <a:graphicData uri="http://schemas.openxmlformats.org/presentationml/2006/ole">
            <mc:AlternateContent xmlns:mc="http://schemas.openxmlformats.org/markup-compatibility/2006">
              <mc:Choice xmlns:v="urn:schemas-microsoft-com:vml" Requires="v">
                <p:oleObj name="Bitmap Image" r:id="rId2" imgW="5668166" imgH="809738" progId="">
                  <p:embed/>
                </p:oleObj>
              </mc:Choice>
              <mc:Fallback>
                <p:oleObj name="Bitmap Image" r:id="rId2" imgW="5668166" imgH="809738" progId="">
                  <p:embed/>
                  <p:pic>
                    <p:nvPicPr>
                      <p:cNvPr id="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6488114"/>
                        <a:ext cx="3454400" cy="369887"/>
                      </a:xfrm>
                      <a:prstGeom prst="rect">
                        <a:avLst/>
                      </a:prstGeom>
                      <a:noFill/>
                      <a:ln>
                        <a:noFill/>
                      </a:ln>
                      <a:effectLst/>
                      <a:extLst>
                        <a:ext uri="{909E8E84-426E-40dd-AFC4-6F175D3DCCD1}">
                          <a14:hiddenFill xmlns="" xmlns:a14="http://schemas.microsoft.com/office/drawing/2010/main">
                            <a:solidFill>
                              <a:srgbClr val="618FFD"/>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919191">
                                  <a:alpha val="74998"/>
                                </a:srgbClr>
                              </a:outerShdw>
                            </a:effectLst>
                          </a14:hiddenEffects>
                        </a:ext>
                      </a:extLst>
                    </p:spPr>
                  </p:pic>
                </p:oleObj>
              </mc:Fallback>
            </mc:AlternateContent>
          </a:graphicData>
        </a:graphic>
      </p:graphicFrame>
      <p:pic>
        <p:nvPicPr>
          <p:cNvPr id="4" name="Picture 1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727200"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Line 1001"/>
          <p:cNvSpPr>
            <a:spLocks noChangeShapeType="1"/>
          </p:cNvSpPr>
          <p:nvPr/>
        </p:nvSpPr>
        <p:spPr bwMode="auto">
          <a:xfrm>
            <a:off x="649818" y="685800"/>
            <a:ext cx="10991849" cy="0"/>
          </a:xfrm>
          <a:prstGeom prst="line">
            <a:avLst/>
          </a:prstGeom>
          <a:noFill/>
          <a:ln w="1651">
            <a:solidFill>
              <a:srgbClr val="333399"/>
            </a:solidFill>
            <a:round/>
            <a:headEnd/>
            <a:tailEnd/>
          </a:ln>
        </p:spPr>
        <p:txBody>
          <a:bodyPr/>
          <a:lstStyle/>
          <a:p>
            <a:pPr eaLnBrk="0" hangingPunct="0">
              <a:lnSpc>
                <a:spcPct val="90000"/>
              </a:lnSpc>
              <a:spcAft>
                <a:spcPct val="10000"/>
              </a:spcAft>
              <a:buSzPct val="125000"/>
              <a:defRPr/>
            </a:pPr>
            <a:endParaRPr lang="en-US" sz="1800">
              <a:latin typeface="Arial" pitchFamily="-107" charset="0"/>
              <a:ea typeface="+mn-ea"/>
              <a:cs typeface="+mn-cs"/>
            </a:endParaRPr>
          </a:p>
        </p:txBody>
      </p:sp>
      <p:sp>
        <p:nvSpPr>
          <p:cNvPr id="6" name="Rectangle 1003"/>
          <p:cNvSpPr>
            <a:spLocks noChangeArrowheads="1"/>
          </p:cNvSpPr>
          <p:nvPr/>
        </p:nvSpPr>
        <p:spPr bwMode="auto">
          <a:xfrm>
            <a:off x="11351684" y="6624639"/>
            <a:ext cx="620972" cy="236748"/>
          </a:xfrm>
          <a:prstGeom prst="rect">
            <a:avLst/>
          </a:prstGeom>
          <a:noFill/>
          <a:ln w="12700">
            <a:noFill/>
            <a:miter lim="800000"/>
            <a:headEnd type="none" w="sm" len="sm"/>
            <a:tailEnd type="none" w="sm" len="sm"/>
          </a:ln>
          <a:effectLst/>
        </p:spPr>
        <p:txBody>
          <a:bodyPr wrap="none" lIns="82058" tIns="41029" rIns="82058" bIns="41029">
            <a:spAutoFit/>
          </a:bodyPr>
          <a:lstStyle/>
          <a:p>
            <a:pPr defTabSz="820738" eaLnBrk="0" hangingPunct="0"/>
            <a:r>
              <a:rPr lang="en-US" sz="1000" b="0">
                <a:solidFill>
                  <a:srgbClr val="333399"/>
                </a:solidFill>
              </a:rPr>
              <a:t>SEA-</a:t>
            </a:r>
            <a:fld id="{31C6867A-A690-EA45-93A8-A8F53C9DE089}" type="slidenum">
              <a:rPr lang="en-US" sz="1000" b="0">
                <a:solidFill>
                  <a:srgbClr val="333399"/>
                </a:solidFill>
              </a:rPr>
              <a:pPr defTabSz="820738" eaLnBrk="0" hangingPunct="0"/>
              <a:t>‹#›</a:t>
            </a:fld>
            <a:endParaRPr lang="en-US" sz="1000" b="0">
              <a:solidFill>
                <a:srgbClr val="333399"/>
              </a:solidFill>
            </a:endParaRPr>
          </a:p>
        </p:txBody>
      </p:sp>
      <p:pic>
        <p:nvPicPr>
          <p:cNvPr id="7" name="Picture 100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7552" y="76200"/>
            <a:ext cx="1212849"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
        <p:nvSpPr>
          <p:cNvPr id="9" name="Rectangle 1002">
            <a:extLst>
              <a:ext uri="{FF2B5EF4-FFF2-40B4-BE49-F238E27FC236}">
                <a16:creationId xmlns:a16="http://schemas.microsoft.com/office/drawing/2014/main" id="{1DAA37FD-9AEE-7F48-AD6F-94BE33B9762A}"/>
              </a:ext>
            </a:extLst>
          </p:cNvPr>
          <p:cNvSpPr>
            <a:spLocks noGrp="1" noChangeArrowheads="1"/>
          </p:cNvSpPr>
          <p:nvPr>
            <p:ph type="dt" sz="half" idx="2"/>
          </p:nvPr>
        </p:nvSpPr>
        <p:spPr bwMode="auto">
          <a:xfrm>
            <a:off x="1" y="6553200"/>
            <a:ext cx="2309284" cy="268288"/>
          </a:xfrm>
          <a:prstGeom prst="rect">
            <a:avLst/>
          </a:prstGeom>
          <a:noFill/>
          <a:ln w="9525">
            <a:noFill/>
            <a:miter lim="800000"/>
            <a:headEnd/>
            <a:tailEnd/>
          </a:ln>
          <a:effectLst/>
        </p:spPr>
        <p:txBody>
          <a:bodyPr vert="horz" wrap="none" lIns="82628" tIns="41315" rIns="82628" bIns="41315" numCol="1" anchor="ctr" anchorCtr="0" compatLnSpc="1">
            <a:prstTxWarp prst="textNoShape">
              <a:avLst/>
            </a:prstTxWarp>
          </a:bodyPr>
          <a:lstStyle>
            <a:lvl1pPr eaLnBrk="0" hangingPunct="0">
              <a:defRPr sz="1000" b="0">
                <a:solidFill>
                  <a:srgbClr val="333399"/>
                </a:solidFill>
                <a:latin typeface="Arial" pitchFamily="26" charset="0"/>
                <a:ea typeface="ＭＳ Ｐゴシック" pitchFamily="26" charset="-128"/>
                <a:cs typeface="ＭＳ Ｐゴシック" pitchFamily="26" charset="-128"/>
              </a:defRPr>
            </a:lvl1pPr>
          </a:lstStyle>
          <a:p>
            <a:endParaRPr lang="en-US" dirty="0"/>
          </a:p>
        </p:txBody>
      </p:sp>
    </p:spTree>
    <p:extLst>
      <p:ext uri="{BB962C8B-B14F-4D97-AF65-F5344CB8AC3E}">
        <p14:creationId xmlns:p14="http://schemas.microsoft.com/office/powerpoint/2010/main" val="130284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399"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marL="284978" indent="-284978">
              <a:buFont typeface="Wingdings" panose="05000000000000000000" pitchFamily="2" charset="2"/>
              <a:buChar char="q"/>
              <a:defRPr sz="1995"/>
            </a:lvl1pPr>
            <a:lvl2pPr marL="626953" indent="-284978">
              <a:lnSpc>
                <a:spcPct val="100000"/>
              </a:lnSpc>
              <a:buFont typeface="Wingdings" panose="05000000000000000000" pitchFamily="2" charset="2"/>
              <a:buChar char="§"/>
              <a:tabLst/>
              <a:defRPr sz="1795"/>
            </a:lvl2pPr>
            <a:lvl3pPr marL="978426" indent="-284978">
              <a:lnSpc>
                <a:spcPct val="100000"/>
              </a:lnSpc>
              <a:buFont typeface="Arial" panose="020B0604020202020204" pitchFamily="34" charset="0"/>
              <a:buChar char="•"/>
              <a:defRPr sz="1795"/>
            </a:lvl3pPr>
            <a:lvl4pPr marL="1340983" indent="-284978">
              <a:lnSpc>
                <a:spcPct val="100000"/>
              </a:lnSpc>
              <a:buFont typeface="Arial" panose="020B0604020202020204" pitchFamily="34" charset="0"/>
              <a:buChar char="•"/>
              <a:defRPr sz="1795"/>
            </a:lvl4pPr>
            <a:lvl5pPr marL="1703538" indent="-284978">
              <a:lnSpc>
                <a:spcPct val="100000"/>
              </a:lnSpc>
              <a:buFont typeface="Arial" panose="020B0604020202020204" pitchFamily="34" charset="0"/>
              <a:buChar cha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120" name="Group 119">
            <a:extLst>
              <a:ext uri="{FF2B5EF4-FFF2-40B4-BE49-F238E27FC236}">
                <a16:creationId xmlns:a16="http://schemas.microsoft.com/office/drawing/2014/main" id="{B62DEE40-2A6F-48B4-B614-F9FFD314DAD6}"/>
              </a:ext>
            </a:extLst>
          </p:cNvPr>
          <p:cNvGrpSpPr/>
          <p:nvPr userDrawn="1"/>
        </p:nvGrpSpPr>
        <p:grpSpPr>
          <a:xfrm>
            <a:off x="226070" y="6569736"/>
            <a:ext cx="9602488" cy="144114"/>
            <a:chOff x="1076500" y="4469696"/>
            <a:chExt cx="9628745" cy="144114"/>
          </a:xfrm>
        </p:grpSpPr>
        <p:pic>
          <p:nvPicPr>
            <p:cNvPr id="121" name="Picture 120" descr="de.png">
              <a:extLst>
                <a:ext uri="{FF2B5EF4-FFF2-40B4-BE49-F238E27FC236}">
                  <a16:creationId xmlns:a16="http://schemas.microsoft.com/office/drawing/2014/main" id="{A970B62A-0203-4A19-A455-F20B73D59B5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122" name="Picture 121" descr="at.png">
              <a:extLst>
                <a:ext uri="{FF2B5EF4-FFF2-40B4-BE49-F238E27FC236}">
                  <a16:creationId xmlns:a16="http://schemas.microsoft.com/office/drawing/2014/main" id="{2118AA6D-2BA2-4486-A409-BE12E03391A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123" name="Picture 122" descr="be.png">
              <a:extLst>
                <a:ext uri="{FF2B5EF4-FFF2-40B4-BE49-F238E27FC236}">
                  <a16:creationId xmlns:a16="http://schemas.microsoft.com/office/drawing/2014/main" id="{910F3EC6-2D46-4307-8994-5D4E9146B91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124" name="Picture 123" descr="dk.png">
              <a:extLst>
                <a:ext uri="{FF2B5EF4-FFF2-40B4-BE49-F238E27FC236}">
                  <a16:creationId xmlns:a16="http://schemas.microsoft.com/office/drawing/2014/main" id="{279315D7-7027-46F2-8BB6-616A1A632D3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25" name="Picture 124" descr="es.png">
              <a:extLst>
                <a:ext uri="{FF2B5EF4-FFF2-40B4-BE49-F238E27FC236}">
                  <a16:creationId xmlns:a16="http://schemas.microsoft.com/office/drawing/2014/main" id="{2DC21960-D345-4761-90DF-C265D8FC9B6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26" name="Picture 125" descr="ee.png">
              <a:extLst>
                <a:ext uri="{FF2B5EF4-FFF2-40B4-BE49-F238E27FC236}">
                  <a16:creationId xmlns:a16="http://schemas.microsoft.com/office/drawing/2014/main" id="{AE732C6B-6E77-4297-AB9C-876958CFC44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27" name="Picture 126" descr="fi.png">
              <a:extLst>
                <a:ext uri="{FF2B5EF4-FFF2-40B4-BE49-F238E27FC236}">
                  <a16:creationId xmlns:a16="http://schemas.microsoft.com/office/drawing/2014/main" id="{88E809BD-3DCE-4D00-80F9-6E4F8ADF7CD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28" name="Picture 127" descr="fr.png">
              <a:extLst>
                <a:ext uri="{FF2B5EF4-FFF2-40B4-BE49-F238E27FC236}">
                  <a16:creationId xmlns:a16="http://schemas.microsoft.com/office/drawing/2014/main" id="{A08EF01A-0FFE-4318-A5B8-BCD112CEF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29" name="Picture 128" descr="gr.png">
              <a:extLst>
                <a:ext uri="{FF2B5EF4-FFF2-40B4-BE49-F238E27FC236}">
                  <a16:creationId xmlns:a16="http://schemas.microsoft.com/office/drawing/2014/main" id="{59E0B1D7-1A7A-4B91-9F22-40878A373E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30" name="Picture 129" descr="hu.png">
              <a:extLst>
                <a:ext uri="{FF2B5EF4-FFF2-40B4-BE49-F238E27FC236}">
                  <a16:creationId xmlns:a16="http://schemas.microsoft.com/office/drawing/2014/main" id="{28891A48-D5B6-4788-8B1F-E988F7E6AD0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31" name="Picture 130" descr="ie.png">
              <a:extLst>
                <a:ext uri="{FF2B5EF4-FFF2-40B4-BE49-F238E27FC236}">
                  <a16:creationId xmlns:a16="http://schemas.microsoft.com/office/drawing/2014/main" id="{769D02BD-EE9A-4A79-8AD6-9EA0337CB17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32" name="Picture 131" descr="it.png">
              <a:extLst>
                <a:ext uri="{FF2B5EF4-FFF2-40B4-BE49-F238E27FC236}">
                  <a16:creationId xmlns:a16="http://schemas.microsoft.com/office/drawing/2014/main" id="{45A7C867-FE7D-4AF0-A116-BC26BEAB11F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33" name="Picture 132" descr="lu.png">
              <a:extLst>
                <a:ext uri="{FF2B5EF4-FFF2-40B4-BE49-F238E27FC236}">
                  <a16:creationId xmlns:a16="http://schemas.microsoft.com/office/drawing/2014/main" id="{F043634E-08BA-45EB-AF36-C2173012477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34" name="Picture 133" descr="no.png">
              <a:extLst>
                <a:ext uri="{FF2B5EF4-FFF2-40B4-BE49-F238E27FC236}">
                  <a16:creationId xmlns:a16="http://schemas.microsoft.com/office/drawing/2014/main" id="{8F83A6EA-60BE-449A-BE15-F7171AF6DBB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35" name="Picture 134" descr="nl.png">
              <a:extLst>
                <a:ext uri="{FF2B5EF4-FFF2-40B4-BE49-F238E27FC236}">
                  <a16:creationId xmlns:a16="http://schemas.microsoft.com/office/drawing/2014/main" id="{5C53ADEC-5298-435F-9085-28BC66C7784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36" name="Picture 135" descr="pl.png">
              <a:extLst>
                <a:ext uri="{FF2B5EF4-FFF2-40B4-BE49-F238E27FC236}">
                  <a16:creationId xmlns:a16="http://schemas.microsoft.com/office/drawing/2014/main" id="{276E3270-CC55-41C4-BFD3-1780C5D7606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37" name="Picture 136" descr="pt.png">
              <a:extLst>
                <a:ext uri="{FF2B5EF4-FFF2-40B4-BE49-F238E27FC236}">
                  <a16:creationId xmlns:a16="http://schemas.microsoft.com/office/drawing/2014/main" id="{410F4D53-E973-43D1-B451-43DE79BFD5D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38" name="Picture 137" descr="cz.png">
              <a:extLst>
                <a:ext uri="{FF2B5EF4-FFF2-40B4-BE49-F238E27FC236}">
                  <a16:creationId xmlns:a16="http://schemas.microsoft.com/office/drawing/2014/main" id="{47413069-E476-4EA7-BFEB-82383ADA32F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39" name="Picture 138" descr="ro.png">
              <a:extLst>
                <a:ext uri="{FF2B5EF4-FFF2-40B4-BE49-F238E27FC236}">
                  <a16:creationId xmlns:a16="http://schemas.microsoft.com/office/drawing/2014/main" id="{0611F224-68EE-4B38-8DDF-874AA3F9B49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40" name="Picture 139" descr="se.png">
              <a:extLst>
                <a:ext uri="{FF2B5EF4-FFF2-40B4-BE49-F238E27FC236}">
                  <a16:creationId xmlns:a16="http://schemas.microsoft.com/office/drawing/2014/main" id="{77B092B8-38B2-4D25-BC43-B0AE871D9F2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41" name="Picture 140" descr="ch.png">
              <a:extLst>
                <a:ext uri="{FF2B5EF4-FFF2-40B4-BE49-F238E27FC236}">
                  <a16:creationId xmlns:a16="http://schemas.microsoft.com/office/drawing/2014/main" id="{08EEFAF5-09B6-479C-AACD-9EDAE9A11B7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42" name="Picture 141" descr="uk.png">
              <a:extLst>
                <a:ext uri="{FF2B5EF4-FFF2-40B4-BE49-F238E27FC236}">
                  <a16:creationId xmlns:a16="http://schemas.microsoft.com/office/drawing/2014/main" id="{B3C491C5-2561-4BBA-9E30-8910CC5C9C1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43" name="Picture 142">
              <a:extLst>
                <a:ext uri="{FF2B5EF4-FFF2-40B4-BE49-F238E27FC236}">
                  <a16:creationId xmlns:a16="http://schemas.microsoft.com/office/drawing/2014/main" id="{1A87645F-DA8D-4EBE-90AE-0C0110F2E75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44" name="Picture 143">
              <a:extLst>
                <a:ext uri="{FF2B5EF4-FFF2-40B4-BE49-F238E27FC236}">
                  <a16:creationId xmlns:a16="http://schemas.microsoft.com/office/drawing/2014/main" id="{EAECBD0D-E692-4C4E-AB5C-2D881A4C4AF0}"/>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145" name="Picture 144" descr="ca.png">
              <a:extLst>
                <a:ext uri="{FF2B5EF4-FFF2-40B4-BE49-F238E27FC236}">
                  <a16:creationId xmlns:a16="http://schemas.microsoft.com/office/drawing/2014/main" id="{EB46C3C7-C174-477F-B584-AC79193E1806}"/>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46" name="Picture 145" descr="si.png">
              <a:extLst>
                <a:ext uri="{FF2B5EF4-FFF2-40B4-BE49-F238E27FC236}">
                  <a16:creationId xmlns:a16="http://schemas.microsoft.com/office/drawing/2014/main" id="{C5479B25-6EEF-4101-9A61-1E42A09C761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129013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268F7-312F-2449-A356-498AE7A92B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C6D95EA-4B47-6349-B2C2-212D3ECD8E89}"/>
              </a:ext>
            </a:extLst>
          </p:cNvPr>
          <p:cNvSpPr txBox="1"/>
          <p:nvPr userDrawn="1"/>
        </p:nvSpPr>
        <p:spPr>
          <a:xfrm>
            <a:off x="9337400" y="555512"/>
            <a:ext cx="1534160" cy="334835"/>
          </a:xfrm>
          <a:prstGeom prst="rect">
            <a:avLst/>
          </a:prstGeom>
          <a:noFill/>
        </p:spPr>
        <p:txBody>
          <a:bodyPr wrap="square" rtlCol="0">
            <a:spAutoFit/>
          </a:bodyPr>
          <a:lstStyle/>
          <a:p>
            <a:pPr marL="0" marR="0" lvl="0" indent="0" algn="r" defTabSz="900113" rtl="0" eaLnBrk="1" fontAlgn="auto" latinLnBrk="0" hangingPunct="1">
              <a:lnSpc>
                <a:spcPct val="100000"/>
              </a:lnSpc>
              <a:spcBef>
                <a:spcPts val="0"/>
              </a:spcBef>
              <a:spcAft>
                <a:spcPts val="0"/>
              </a:spcAft>
              <a:buClrTx/>
              <a:buSzTx/>
              <a:buFontTx/>
              <a:buNone/>
              <a:tabLst/>
              <a:defRPr/>
            </a:pPr>
            <a:r>
              <a:rPr lang="en-US" sz="788" dirty="0">
                <a:solidFill>
                  <a:schemeClr val="bg1"/>
                </a:solidFill>
                <a:latin typeface="Arial" panose="020B0604020202020204" pitchFamily="34" charset="0"/>
                <a:cs typeface="Arial" panose="020B0604020202020204" pitchFamily="34" charset="0"/>
              </a:rPr>
              <a:t>National Aeronautics and</a:t>
            </a:r>
            <a:br>
              <a:rPr lang="en-US" sz="788" dirty="0">
                <a:solidFill>
                  <a:schemeClr val="bg1"/>
                </a:solidFill>
                <a:latin typeface="Arial" panose="020B0604020202020204" pitchFamily="34" charset="0"/>
                <a:cs typeface="Arial" panose="020B0604020202020204" pitchFamily="34" charset="0"/>
              </a:rPr>
            </a:br>
            <a:r>
              <a:rPr lang="en-US" sz="788" dirty="0">
                <a:solidFill>
                  <a:schemeClr val="bg1"/>
                </a:solidFill>
                <a:latin typeface="Arial" panose="020B0604020202020204" pitchFamily="34" charset="0"/>
                <a:cs typeface="Arial" panose="020B0604020202020204" pitchFamily="34" charset="0"/>
              </a:rPr>
              <a:t>Space Administration</a:t>
            </a:r>
            <a:endParaRPr lang="en-US" sz="788"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07260" y="921524"/>
            <a:ext cx="7676340" cy="1274762"/>
          </a:xfrm>
        </p:spPr>
        <p:txBody>
          <a:bodyPr anchor="t">
            <a:noAutofit/>
          </a:bodyPr>
          <a:lstStyle>
            <a:lvl1pPr algn="l">
              <a:defRPr sz="4627"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07260" y="3769361"/>
            <a:ext cx="7676340" cy="1488440"/>
          </a:xfrm>
        </p:spPr>
        <p:txBody>
          <a:bodyPr>
            <a:normAutofit/>
          </a:bodyPr>
          <a:lstStyle>
            <a:lvl1pPr marL="0" indent="0" algn="l">
              <a:buNone/>
              <a:defRPr sz="1969" b="0" i="0">
                <a:solidFill>
                  <a:schemeClr val="bg1"/>
                </a:solidFill>
                <a:latin typeface="Arial" panose="020B0604020202020204" pitchFamily="34" charset="0"/>
                <a:cs typeface="Arial" panose="020B0604020202020204" pitchFamily="34" charset="0"/>
              </a:defRPr>
            </a:lvl1pPr>
            <a:lvl2pPr marL="450056" indent="0" algn="ctr">
              <a:buNone/>
              <a:defRPr sz="1969"/>
            </a:lvl2pPr>
            <a:lvl3pPr marL="900113" indent="0" algn="ctr">
              <a:buNone/>
              <a:defRPr sz="1772"/>
            </a:lvl3pPr>
            <a:lvl4pPr marL="1350169" indent="0" algn="ctr">
              <a:buNone/>
              <a:defRPr sz="1575"/>
            </a:lvl4pPr>
            <a:lvl5pPr marL="1800225" indent="0" algn="ctr">
              <a:buNone/>
              <a:defRPr sz="1575"/>
            </a:lvl5pPr>
            <a:lvl6pPr marL="2250281" indent="0" algn="ctr">
              <a:buNone/>
              <a:defRPr sz="1575"/>
            </a:lvl6pPr>
            <a:lvl7pPr marL="2700338" indent="0" algn="ctr">
              <a:buNone/>
              <a:defRPr sz="1575"/>
            </a:lvl7pPr>
            <a:lvl8pPr marL="3150394" indent="0" algn="ctr">
              <a:buNone/>
              <a:defRPr sz="1575"/>
            </a:lvl8pPr>
            <a:lvl9pPr marL="3600450" indent="0" algn="ctr">
              <a:buNone/>
              <a:defRPr sz="1575"/>
            </a:lvl9pPr>
          </a:lstStyle>
          <a:p>
            <a:r>
              <a:rPr lang="en-US" dirty="0"/>
              <a:t>Click To Edit Master Subtitle Style</a:t>
            </a:r>
          </a:p>
        </p:txBody>
      </p:sp>
      <p:pic>
        <p:nvPicPr>
          <p:cNvPr id="9" name="Picture 8">
            <a:extLst>
              <a:ext uri="{FF2B5EF4-FFF2-40B4-BE49-F238E27FC236}">
                <a16:creationId xmlns:a16="http://schemas.microsoft.com/office/drawing/2014/main" id="{9D3539AA-42F9-1441-85F8-283DA3D37ED7}"/>
              </a:ext>
            </a:extLst>
          </p:cNvPr>
          <p:cNvPicPr>
            <a:picLocks noChangeAspect="1"/>
          </p:cNvPicPr>
          <p:nvPr userDrawn="1"/>
        </p:nvPicPr>
        <p:blipFill>
          <a:blip r:embed="rId3"/>
          <a:stretch>
            <a:fillRect/>
          </a:stretch>
        </p:blipFill>
        <p:spPr>
          <a:xfrm>
            <a:off x="10997706" y="338877"/>
            <a:ext cx="931059" cy="772390"/>
          </a:xfrm>
          <a:prstGeom prst="rect">
            <a:avLst/>
          </a:prstGeom>
        </p:spPr>
      </p:pic>
      <p:cxnSp>
        <p:nvCxnSpPr>
          <p:cNvPr id="10" name="Straight Connector 9">
            <a:extLst>
              <a:ext uri="{FF2B5EF4-FFF2-40B4-BE49-F238E27FC236}">
                <a16:creationId xmlns:a16="http://schemas.microsoft.com/office/drawing/2014/main" id="{95BD057C-84C7-8D48-BA37-A5E3FFABAAA6}"/>
              </a:ext>
            </a:extLst>
          </p:cNvPr>
          <p:cNvCxnSpPr>
            <a:cxnSpLocks/>
          </p:cNvCxnSpPr>
          <p:nvPr userDrawn="1"/>
        </p:nvCxnSpPr>
        <p:spPr>
          <a:xfrm>
            <a:off x="10900061" y="307704"/>
            <a:ext cx="0" cy="8456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CEA98A-6763-E14A-83EC-293F9BF56540}"/>
              </a:ext>
            </a:extLst>
          </p:cNvPr>
          <p:cNvSpPr txBox="1"/>
          <p:nvPr userDrawn="1"/>
        </p:nvSpPr>
        <p:spPr>
          <a:xfrm>
            <a:off x="10363913" y="6452047"/>
            <a:ext cx="1534160" cy="213585"/>
          </a:xfrm>
          <a:prstGeom prst="rect">
            <a:avLst/>
          </a:prstGeom>
          <a:noFill/>
        </p:spPr>
        <p:txBody>
          <a:bodyPr wrap="square" rtlCol="0">
            <a:spAutoFit/>
          </a:bodyPr>
          <a:lstStyle/>
          <a:p>
            <a:pPr marL="0" marR="0" lvl="0" indent="0" algn="r" defTabSz="900113" rtl="0" eaLnBrk="1" fontAlgn="auto" latinLnBrk="0" hangingPunct="1">
              <a:lnSpc>
                <a:spcPct val="100000"/>
              </a:lnSpc>
              <a:spcBef>
                <a:spcPts val="0"/>
              </a:spcBef>
              <a:spcAft>
                <a:spcPts val="0"/>
              </a:spcAft>
              <a:buClrTx/>
              <a:buSzTx/>
              <a:buFontTx/>
              <a:buNone/>
              <a:tabLst/>
              <a:defRPr/>
            </a:pPr>
            <a:r>
              <a:rPr lang="en-US" sz="788" dirty="0">
                <a:solidFill>
                  <a:schemeClr val="bg1"/>
                </a:solidFill>
                <a:latin typeface="Arial" panose="020B0604020202020204" pitchFamily="34" charset="0"/>
                <a:cs typeface="Arial" panose="020B0604020202020204" pitchFamily="34" charset="0"/>
              </a:rPr>
              <a:t>www.nasa.gov</a:t>
            </a:r>
            <a:endParaRPr lang="en-US" sz="788" dirty="0">
              <a:latin typeface="Arial" panose="020B060402020202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a:xfrm>
            <a:off x="798286" y="6347836"/>
            <a:ext cx="2612571" cy="342305"/>
          </a:xfrm>
          <a:prstGeom prst="rect">
            <a:avLst/>
          </a:prstGeom>
        </p:spPr>
        <p:txBody>
          <a:bodyPr vert="horz" lIns="91440" tIns="45720" rIns="91440" bIns="45720" rtlCol="0" anchor="ctr"/>
          <a:lstStyle>
            <a:defPPr>
              <a:defRPr lang="en-US"/>
            </a:defPPr>
            <a:lvl1pPr marL="0" algn="l" defTabSz="857250" rtl="0" eaLnBrk="1" latinLnBrk="0" hangingPunct="1">
              <a:defRPr sz="1125" kern="1200">
                <a:solidFill>
                  <a:schemeClr val="tx1">
                    <a:tint val="75000"/>
                  </a:schemeClr>
                </a:solidFill>
                <a:latin typeface="Arial" panose="020B0604020202020204" pitchFamily="34" charset="0"/>
                <a:ea typeface="+mn-ea"/>
                <a:cs typeface="Arial" panose="020B0604020202020204" pitchFamily="34" charset="0"/>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endParaRPr lang="en-US" dirty="0"/>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a:xfrm>
            <a:off x="4119699" y="6347836"/>
            <a:ext cx="3918857" cy="342305"/>
          </a:xfrm>
          <a:prstGeom prst="rect">
            <a:avLst/>
          </a:prstGeom>
        </p:spPr>
        <p:txBody>
          <a:bodyPr vert="horz" lIns="91440" tIns="45720" rIns="91440" bIns="45720" rtlCol="0" anchor="ctr"/>
          <a:lstStyle>
            <a:defPPr>
              <a:defRPr lang="en-US"/>
            </a:defPPr>
            <a:lvl1pPr marL="0" algn="ctr" defTabSz="857250" rtl="0" eaLnBrk="1" latinLnBrk="0" hangingPunct="1">
              <a:defRPr sz="1125" b="1" kern="1200">
                <a:solidFill>
                  <a:schemeClr val="bg1"/>
                </a:solidFill>
                <a:latin typeface="Arial" panose="020B0604020202020204" pitchFamily="34" charset="0"/>
                <a:ea typeface="+mn-ea"/>
                <a:cs typeface="Arial" panose="020B0604020202020204" pitchFamily="34" charset="0"/>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0121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aN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0B6C4E-35A6-4646-89E6-6E89CCD6B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Прямоугольник 6">
            <a:extLst>
              <a:ext uri="{FF2B5EF4-FFF2-40B4-BE49-F238E27FC236}">
                <a16:creationId xmlns:a16="http://schemas.microsoft.com/office/drawing/2014/main" id="{2C2163F8-CE71-4315-A5AA-1179B7CC29CE}"/>
              </a:ext>
            </a:extLst>
          </p:cNvPr>
          <p:cNvSpPr/>
          <p:nvPr userDrawn="1"/>
        </p:nvSpPr>
        <p:spPr>
          <a:xfrm flipV="1">
            <a:off x="0" y="0"/>
            <a:ext cx="12192000" cy="6858000"/>
          </a:xfrm>
          <a:prstGeom prst="rect">
            <a:avLst/>
          </a:prstGeom>
          <a:gradFill flip="none" rotWithShape="1">
            <a:gsLst>
              <a:gs pos="84000">
                <a:srgbClr val="909CB2">
                  <a:alpha val="42000"/>
                </a:srgbClr>
              </a:gs>
              <a:gs pos="12000">
                <a:schemeClr val="accent5">
                  <a:lumMod val="50000"/>
                  <a:alpha val="49000"/>
                </a:schemeClr>
              </a:gs>
              <a:gs pos="49000">
                <a:schemeClr val="bg1">
                  <a:alpha val="7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73" dirty="0"/>
          </a:p>
        </p:txBody>
      </p:sp>
      <p:grpSp>
        <p:nvGrpSpPr>
          <p:cNvPr id="10" name="Group 9">
            <a:extLst>
              <a:ext uri="{FF2B5EF4-FFF2-40B4-BE49-F238E27FC236}">
                <a16:creationId xmlns:a16="http://schemas.microsoft.com/office/drawing/2014/main" id="{CB8B3629-A5C8-41C0-A947-FE7F8F474A53}"/>
              </a:ext>
            </a:extLst>
          </p:cNvPr>
          <p:cNvGrpSpPr/>
          <p:nvPr userDrawn="1"/>
        </p:nvGrpSpPr>
        <p:grpSpPr>
          <a:xfrm>
            <a:off x="439675" y="367551"/>
            <a:ext cx="11420471" cy="6325748"/>
            <a:chOff x="461658" y="392054"/>
            <a:chExt cx="11991495" cy="6747465"/>
          </a:xfrm>
        </p:grpSpPr>
        <p:pic>
          <p:nvPicPr>
            <p:cNvPr id="11" name="Picture 10">
              <a:extLst>
                <a:ext uri="{FF2B5EF4-FFF2-40B4-BE49-F238E27FC236}">
                  <a16:creationId xmlns:a16="http://schemas.microsoft.com/office/drawing/2014/main" id="{9E9EAC5A-750D-4E31-819A-66072F423D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0151" y="392054"/>
              <a:ext cx="1103002" cy="917154"/>
            </a:xfrm>
            <a:prstGeom prst="rect">
              <a:avLst/>
            </a:prstGeom>
            <a:effectLst/>
          </p:spPr>
        </p:pic>
        <p:sp>
          <p:nvSpPr>
            <p:cNvPr id="12" name="TextBox 8">
              <a:extLst>
                <a:ext uri="{FF2B5EF4-FFF2-40B4-BE49-F238E27FC236}">
                  <a16:creationId xmlns:a16="http://schemas.microsoft.com/office/drawing/2014/main" id="{A959609E-D8AA-41CF-93F0-CB914D8882AE}"/>
                </a:ext>
              </a:extLst>
            </p:cNvPr>
            <p:cNvSpPr txBox="1">
              <a:spLocks noChangeArrowheads="1"/>
            </p:cNvSpPr>
            <p:nvPr userDrawn="1"/>
          </p:nvSpPr>
          <p:spPr bwMode="auto">
            <a:xfrm>
              <a:off x="461658" y="612191"/>
              <a:ext cx="3358227" cy="283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1125" b="0" dirty="0">
                  <a:solidFill>
                    <a:schemeClr val="bg1"/>
                  </a:solidFill>
                  <a:effectLst/>
                  <a:latin typeface="Arial" panose="020B0604020202020204" pitchFamily="34" charset="0"/>
                  <a:cs typeface="Arial" panose="020B0604020202020204" pitchFamily="34" charset="0"/>
                </a:rPr>
                <a:t>National Aeronautics and Space Administration</a:t>
              </a:r>
            </a:p>
          </p:txBody>
        </p:sp>
        <p:sp>
          <p:nvSpPr>
            <p:cNvPr id="14" name="TextBox 13">
              <a:extLst>
                <a:ext uri="{FF2B5EF4-FFF2-40B4-BE49-F238E27FC236}">
                  <a16:creationId xmlns:a16="http://schemas.microsoft.com/office/drawing/2014/main" id="{9CBB96E1-D574-4F11-B8F7-0FAB26DFBC99}"/>
                </a:ext>
              </a:extLst>
            </p:cNvPr>
            <p:cNvSpPr txBox="1"/>
            <p:nvPr userDrawn="1"/>
          </p:nvSpPr>
          <p:spPr bwMode="auto">
            <a:xfrm>
              <a:off x="564645" y="6874420"/>
              <a:ext cx="1085970" cy="265099"/>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015" b="0" dirty="0">
                  <a:solidFill>
                    <a:schemeClr val="bg1"/>
                  </a:solidFill>
                  <a:latin typeface="Arial" charset="0"/>
                  <a:ea typeface="Arial" charset="0"/>
                  <a:cs typeface="Arial" charset="0"/>
                </a:rPr>
                <a:t>www.nasa.gov</a:t>
              </a:r>
            </a:p>
          </p:txBody>
        </p:sp>
      </p:grpSp>
      <p:sp>
        <p:nvSpPr>
          <p:cNvPr id="19" name="Text Placeholder 18">
            <a:extLst>
              <a:ext uri="{FF2B5EF4-FFF2-40B4-BE49-F238E27FC236}">
                <a16:creationId xmlns:a16="http://schemas.microsoft.com/office/drawing/2014/main" id="{02C1F22A-849E-4CE2-B310-5DE91EED182C}"/>
              </a:ext>
            </a:extLst>
          </p:cNvPr>
          <p:cNvSpPr>
            <a:spLocks noGrp="1"/>
          </p:cNvSpPr>
          <p:nvPr userDrawn="1">
            <p:ph type="body" sz="quarter" idx="11" hasCustomPrompt="1"/>
          </p:nvPr>
        </p:nvSpPr>
        <p:spPr>
          <a:xfrm>
            <a:off x="537757" y="1696576"/>
            <a:ext cx="10408714" cy="1041797"/>
          </a:xfrm>
        </p:spPr>
        <p:txBody>
          <a:bodyPr>
            <a:noAutofit/>
          </a:bodyPr>
          <a:lstStyle>
            <a:lvl1pPr marL="0" indent="0">
              <a:buNone/>
              <a:defRPr sz="3750" b="1">
                <a:solidFill>
                  <a:schemeClr val="tx1"/>
                </a:solidFill>
                <a:effectLst>
                  <a:outerShdw blurRad="38100" dist="38100" dir="2700000" algn="tl">
                    <a:srgbClr val="000000">
                      <a:alpha val="43137"/>
                    </a:srgbClr>
                  </a:outerShdw>
                </a:effectLst>
              </a:defRPr>
            </a:lvl1pPr>
            <a:lvl2pPr marL="0" indent="0">
              <a:buNone/>
              <a:defRPr sz="3375">
                <a:solidFill>
                  <a:schemeClr val="bg1"/>
                </a:solidFill>
                <a:effectLst>
                  <a:outerShdw blurRad="38100" dist="38100" dir="2700000" algn="tl">
                    <a:srgbClr val="000000">
                      <a:alpha val="43137"/>
                    </a:srgbClr>
                  </a:outerShdw>
                </a:effectLst>
              </a:defRPr>
            </a:lvl2pPr>
          </a:lstStyle>
          <a:p>
            <a:pPr lvl="0"/>
            <a:r>
              <a:rPr lang="en-US" dirty="0" err="1"/>
              <a:t>SCaN</a:t>
            </a:r>
            <a:r>
              <a:rPr lang="en-US" dirty="0"/>
              <a:t> Presentation Title Here: Calibri 24pt</a:t>
            </a:r>
          </a:p>
          <a:p>
            <a:pPr lvl="1"/>
            <a:r>
              <a:rPr lang="en-US" dirty="0"/>
              <a:t>Presented by: Your Name Here</a:t>
            </a:r>
          </a:p>
          <a:p>
            <a:pPr lvl="1"/>
            <a:r>
              <a:rPr lang="en-US" dirty="0"/>
              <a:t>Your Title Here</a:t>
            </a:r>
          </a:p>
        </p:txBody>
      </p:sp>
      <p:sp>
        <p:nvSpPr>
          <p:cNvPr id="21" name="Text Placeholder 20">
            <a:extLst>
              <a:ext uri="{FF2B5EF4-FFF2-40B4-BE49-F238E27FC236}">
                <a16:creationId xmlns:a16="http://schemas.microsoft.com/office/drawing/2014/main" id="{0A73ED03-1E80-495E-B8D9-A36A779A19BB}"/>
              </a:ext>
            </a:extLst>
          </p:cNvPr>
          <p:cNvSpPr>
            <a:spLocks noGrp="1"/>
          </p:cNvSpPr>
          <p:nvPr userDrawn="1">
            <p:ph type="body" sz="quarter" idx="12" hasCustomPrompt="1"/>
          </p:nvPr>
        </p:nvSpPr>
        <p:spPr>
          <a:xfrm>
            <a:off x="9156407" y="4994767"/>
            <a:ext cx="2464405" cy="476701"/>
          </a:xfrm>
        </p:spPr>
        <p:txBody>
          <a:bodyPr anchor="b"/>
          <a:lstStyle>
            <a:lvl2pPr marL="0" indent="0" algn="r">
              <a:buFontTx/>
              <a:buNone/>
              <a:defRPr b="0">
                <a:solidFill>
                  <a:schemeClr val="bg1"/>
                </a:solidFill>
              </a:defRPr>
            </a:lvl2pPr>
          </a:lstStyle>
          <a:p>
            <a:pPr lvl="1"/>
            <a:r>
              <a:rPr lang="en-US" dirty="0"/>
              <a:t>Date Here</a:t>
            </a:r>
          </a:p>
        </p:txBody>
      </p:sp>
      <p:sp>
        <p:nvSpPr>
          <p:cNvPr id="13" name="Footer Placeholder 16">
            <a:extLst>
              <a:ext uri="{FF2B5EF4-FFF2-40B4-BE49-F238E27FC236}">
                <a16:creationId xmlns:a16="http://schemas.microsoft.com/office/drawing/2014/main" id="{F861B366-B2E1-400A-9E8F-AFED266BB4C8}"/>
              </a:ext>
            </a:extLst>
          </p:cNvPr>
          <p:cNvSpPr>
            <a:spLocks noGrp="1"/>
          </p:cNvSpPr>
          <p:nvPr>
            <p:ph type="ftr" sz="quarter" idx="3"/>
          </p:nvPr>
        </p:nvSpPr>
        <p:spPr>
          <a:xfrm>
            <a:off x="4119699" y="6347836"/>
            <a:ext cx="3918857" cy="342305"/>
          </a:xfrm>
          <a:prstGeom prst="rect">
            <a:avLst/>
          </a:prstGeom>
        </p:spPr>
        <p:txBody>
          <a:bodyPr vert="horz" lIns="91440" tIns="45720" rIns="91440" bIns="45720" rtlCol="0" anchor="ctr"/>
          <a:lstStyle>
            <a:defPPr>
              <a:defRPr lang="en-US"/>
            </a:defPPr>
            <a:lvl1pPr marL="0" algn="ctr" defTabSz="857250" rtl="0" eaLnBrk="1" latinLnBrk="0" hangingPunct="1">
              <a:defRPr sz="1125" kern="1200">
                <a:solidFill>
                  <a:schemeClr val="tx1"/>
                </a:solidFill>
                <a:latin typeface="Arial" panose="020B0604020202020204" pitchFamily="34" charset="0"/>
                <a:ea typeface="+mn-ea"/>
                <a:cs typeface="Arial" panose="020B0604020202020204" pitchFamily="34" charset="0"/>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425416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CaN_ Overview Slide">
    <p:spTree>
      <p:nvGrpSpPr>
        <p:cNvPr id="1" name=""/>
        <p:cNvGrpSpPr/>
        <p:nvPr/>
      </p:nvGrpSpPr>
      <p:grpSpPr>
        <a:xfrm>
          <a:off x="0" y="0"/>
          <a:ext cx="0" cy="0"/>
          <a:chOff x="0" y="0"/>
          <a:chExt cx="0" cy="0"/>
        </a:xfrm>
      </p:grpSpPr>
      <p:sp>
        <p:nvSpPr>
          <p:cNvPr id="24" name="Slide Number Placeholder 79">
            <a:extLst>
              <a:ext uri="{FF2B5EF4-FFF2-40B4-BE49-F238E27FC236}">
                <a16:creationId xmlns:a16="http://schemas.microsoft.com/office/drawing/2014/main" id="{556B12A3-00F0-475C-8D7D-904331D70EFB}"/>
              </a:ext>
            </a:extLst>
          </p:cNvPr>
          <p:cNvSpPr txBox="1">
            <a:spLocks/>
          </p:cNvSpPr>
          <p:nvPr userDrawn="1"/>
        </p:nvSpPr>
        <p:spPr>
          <a:xfrm>
            <a:off x="9352643" y="6332237"/>
            <a:ext cx="2742595" cy="364629"/>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313" smtClean="0">
                <a:solidFill>
                  <a:schemeClr val="bg1"/>
                </a:solidFill>
              </a:rPr>
              <a:pPr algn="r"/>
              <a:t>‹#›</a:t>
            </a:fld>
            <a:endParaRPr lang="en-US" sz="1313" dirty="0">
              <a:solidFill>
                <a:schemeClr val="bg1"/>
              </a:solidFill>
            </a:endParaRPr>
          </a:p>
        </p:txBody>
      </p:sp>
      <p:sp>
        <p:nvSpPr>
          <p:cNvPr id="12" name="Text Placeholder 2"/>
          <p:cNvSpPr>
            <a:spLocks noGrp="1"/>
          </p:cNvSpPr>
          <p:nvPr>
            <p:ph idx="1" hasCustomPrompt="1"/>
          </p:nvPr>
        </p:nvSpPr>
        <p:spPr>
          <a:xfrm>
            <a:off x="698501" y="1143000"/>
            <a:ext cx="10835294" cy="5204837"/>
          </a:xfrm>
          <a:prstGeom prst="rect">
            <a:avLst/>
          </a:prstGeom>
        </p:spPr>
        <p:txBody>
          <a:bodyPr vert="horz" lIns="91440" tIns="45720" rIns="91440" bIns="45720" rtlCol="0">
            <a:normAutofit/>
          </a:bodyPr>
          <a:lstStyle>
            <a:lvl1pPr>
              <a:defRPr/>
            </a:lvl1pPr>
            <a:lvl3pPr>
              <a:defRPr/>
            </a:lvl3pPr>
            <a:lvl4pPr>
              <a:defRPr/>
            </a:lvl4pPr>
            <a:lvl5pPr>
              <a:defRPr/>
            </a:lvl5pPr>
            <a:lvl6pPr>
              <a:defRPr/>
            </a:lvl6pPr>
          </a:lstStyle>
          <a:p>
            <a:pPr lvl="0"/>
            <a:r>
              <a:rPr lang="en-US" dirty="0"/>
              <a:t>Edit Caption Titles: Font is Calibri </a:t>
            </a:r>
            <a:r>
              <a:rPr lang="en-US" dirty="0" err="1"/>
              <a:t>24pt</a:t>
            </a:r>
            <a:endParaRPr lang="en-US" dirty="0"/>
          </a:p>
          <a:p>
            <a:pPr lvl="2"/>
            <a:r>
              <a:rPr lang="en-US" dirty="0"/>
              <a:t>Second level: Font is Calibri </a:t>
            </a:r>
            <a:r>
              <a:rPr lang="en-US" dirty="0" err="1"/>
              <a:t>20pt</a:t>
            </a:r>
            <a:endParaRPr lang="en-US" dirty="0"/>
          </a:p>
          <a:p>
            <a:pPr lvl="3"/>
            <a:r>
              <a:rPr lang="en-US" dirty="0"/>
              <a:t>Third level: Font is Calibri </a:t>
            </a:r>
            <a:r>
              <a:rPr lang="en-US" dirty="0" err="1"/>
              <a:t>18pt</a:t>
            </a:r>
            <a:endParaRPr lang="en-US" dirty="0"/>
          </a:p>
          <a:p>
            <a:pPr lvl="4"/>
            <a:r>
              <a:rPr lang="en-US" dirty="0"/>
              <a:t>Fourth level: Font is Calibri </a:t>
            </a:r>
            <a:r>
              <a:rPr lang="en-US" dirty="0" err="1"/>
              <a:t>16pt</a:t>
            </a:r>
            <a:endParaRPr lang="en-US" dirty="0"/>
          </a:p>
          <a:p>
            <a:pPr lvl="5"/>
            <a:r>
              <a:rPr lang="en-US" dirty="0"/>
              <a:t>Fifth level: Font is Calibri </a:t>
            </a:r>
            <a:r>
              <a:rPr lang="en-US" dirty="0" err="1"/>
              <a:t>14pt</a:t>
            </a:r>
            <a:endParaRPr lang="en-US" dirty="0"/>
          </a:p>
        </p:txBody>
      </p:sp>
      <p:sp>
        <p:nvSpPr>
          <p:cNvPr id="3" name="Slide Number Placeholder 2"/>
          <p:cNvSpPr>
            <a:spLocks noGrp="1"/>
          </p:cNvSpPr>
          <p:nvPr>
            <p:ph type="sldNum" sz="quarter" idx="10"/>
          </p:nvPr>
        </p:nvSpPr>
        <p:spPr/>
        <p:txBody>
          <a:bodyPr/>
          <a:lstStyle>
            <a:lvl1pPr>
              <a:defRPr>
                <a:solidFill>
                  <a:schemeClr val="bg2">
                    <a:lumMod val="75000"/>
                  </a:schemeClr>
                </a:solidFill>
              </a:defRPr>
            </a:lvl1pPr>
          </a:lstStyle>
          <a:p>
            <a:fld id="{1CB18602-48AD-40E0-B100-F26CE29343FA}" type="slidenum">
              <a:rPr lang="en-US" smtClean="0"/>
              <a:pPr/>
              <a:t>‹#›</a:t>
            </a:fld>
            <a:endParaRPr lang="en-US" dirty="0"/>
          </a:p>
        </p:txBody>
      </p:sp>
      <p:sp>
        <p:nvSpPr>
          <p:cNvPr id="10" name="Footer Placeholder 16">
            <a:extLst>
              <a:ext uri="{FF2B5EF4-FFF2-40B4-BE49-F238E27FC236}">
                <a16:creationId xmlns:a16="http://schemas.microsoft.com/office/drawing/2014/main" id="{ACE30048-2EA6-4B5D-97AB-13B2D15382BB}"/>
              </a:ext>
            </a:extLst>
          </p:cNvPr>
          <p:cNvSpPr txBox="1">
            <a:spLocks/>
          </p:cNvSpPr>
          <p:nvPr userDrawn="1"/>
        </p:nvSpPr>
        <p:spPr>
          <a:xfrm>
            <a:off x="4136572" y="71438"/>
            <a:ext cx="3918857" cy="342305"/>
          </a:xfrm>
          <a:prstGeom prst="rect">
            <a:avLst/>
          </a:prstGeom>
        </p:spPr>
        <p:txBody>
          <a:bodyPr vert="horz" lIns="85725" tIns="42863" rIns="85725" bIns="42863"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b="1" dirty="0">
                <a:solidFill>
                  <a:schemeClr val="bg1"/>
                </a:solidFill>
              </a:rPr>
              <a:t>UNCLASSIFIED</a:t>
            </a:r>
          </a:p>
        </p:txBody>
      </p:sp>
      <p:pic>
        <p:nvPicPr>
          <p:cNvPr id="11" name="Picture 10">
            <a:extLst>
              <a:ext uri="{FF2B5EF4-FFF2-40B4-BE49-F238E27FC236}">
                <a16:creationId xmlns:a16="http://schemas.microsoft.com/office/drawing/2014/main" id="{39415395-E416-486D-8499-00A3ED126D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2"/>
            <a:ext cx="12191997" cy="809453"/>
          </a:xfrm>
          <a:prstGeom prst="rect">
            <a:avLst/>
          </a:prstGeom>
        </p:spPr>
      </p:pic>
      <p:sp>
        <p:nvSpPr>
          <p:cNvPr id="2" name="Title 1"/>
          <p:cNvSpPr>
            <a:spLocks noGrp="1"/>
          </p:cNvSpPr>
          <p:nvPr userDrawn="1">
            <p:ph type="title" hasCustomPrompt="1"/>
          </p:nvPr>
        </p:nvSpPr>
        <p:spPr>
          <a:xfrm>
            <a:off x="632453" y="71438"/>
            <a:ext cx="10901341" cy="714375"/>
          </a:xfrm>
        </p:spPr>
        <p:txBody>
          <a:bodyPr anchor="ctr"/>
          <a:lstStyle>
            <a:lvl1pPr>
              <a:defRPr>
                <a:solidFill>
                  <a:schemeClr val="bg1"/>
                </a:solidFill>
              </a:defRPr>
            </a:lvl1pPr>
          </a:lstStyle>
          <a:p>
            <a:r>
              <a:rPr lang="en-US" dirty="0"/>
              <a:t>Click to Edit Master Title: Font is Calibri 36pt </a:t>
            </a:r>
          </a:p>
        </p:txBody>
      </p:sp>
    </p:spTree>
    <p:extLst>
      <p:ext uri="{BB962C8B-B14F-4D97-AF65-F5344CB8AC3E}">
        <p14:creationId xmlns:p14="http://schemas.microsoft.com/office/powerpoint/2010/main" val="289435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aN_ Overview Slide">
    <p:spTree>
      <p:nvGrpSpPr>
        <p:cNvPr id="1" name=""/>
        <p:cNvGrpSpPr/>
        <p:nvPr/>
      </p:nvGrpSpPr>
      <p:grpSpPr>
        <a:xfrm>
          <a:off x="0" y="0"/>
          <a:ext cx="0" cy="0"/>
          <a:chOff x="0" y="0"/>
          <a:chExt cx="0" cy="0"/>
        </a:xfrm>
      </p:grpSpPr>
      <p:sp>
        <p:nvSpPr>
          <p:cNvPr id="13" name="Прямоугольник 25">
            <a:extLst>
              <a:ext uri="{FF2B5EF4-FFF2-40B4-BE49-F238E27FC236}">
                <a16:creationId xmlns:a16="http://schemas.microsoft.com/office/drawing/2014/main" id="{981541EB-8784-47B5-B5E3-21E67A158C3B}"/>
              </a:ext>
            </a:extLst>
          </p:cNvPr>
          <p:cNvSpPr/>
          <p:nvPr userDrawn="1"/>
        </p:nvSpPr>
        <p:spPr>
          <a:xfrm>
            <a:off x="500463" y="2536747"/>
            <a:ext cx="263981" cy="258830"/>
          </a:xfrm>
          <a:prstGeom prst="rect">
            <a:avLst/>
          </a:prstGeom>
          <a:solidFill>
            <a:schemeClr val="accent1">
              <a:lumMod val="50000"/>
            </a:schemeClr>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378" spc="295" dirty="0">
                <a:solidFill>
                  <a:srgbClr val="FFFFFF"/>
                </a:solidFill>
                <a:latin typeface="Raleway Light" panose="020B0403030101060003" pitchFamily="34" charset="-52"/>
              </a:rPr>
              <a:t>1</a:t>
            </a:r>
            <a:endParaRPr lang="ru-RU" sz="1378" dirty="0">
              <a:latin typeface="Raleway Light" panose="020B0403030101060003" pitchFamily="34" charset="-52"/>
            </a:endParaRPr>
          </a:p>
        </p:txBody>
      </p:sp>
      <p:sp>
        <p:nvSpPr>
          <p:cNvPr id="14" name="Прямоугольник 26">
            <a:extLst>
              <a:ext uri="{FF2B5EF4-FFF2-40B4-BE49-F238E27FC236}">
                <a16:creationId xmlns:a16="http://schemas.microsoft.com/office/drawing/2014/main" id="{66DE82B3-32FA-4178-BF49-425D75AB400F}"/>
              </a:ext>
            </a:extLst>
          </p:cNvPr>
          <p:cNvSpPr/>
          <p:nvPr userDrawn="1"/>
        </p:nvSpPr>
        <p:spPr>
          <a:xfrm>
            <a:off x="4401036" y="2536747"/>
            <a:ext cx="263981" cy="258830"/>
          </a:xfrm>
          <a:prstGeom prst="rect">
            <a:avLst/>
          </a:prstGeom>
          <a:solidFill>
            <a:schemeClr val="accent1">
              <a:lumMod val="50000"/>
            </a:schemeClr>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378" spc="295" dirty="0">
                <a:solidFill>
                  <a:srgbClr val="FFFFFF"/>
                </a:solidFill>
                <a:latin typeface="Raleway Light" panose="020B0403030101060003" pitchFamily="34" charset="-52"/>
              </a:rPr>
              <a:t>2</a:t>
            </a:r>
            <a:endParaRPr lang="ru-RU" sz="1378" dirty="0">
              <a:latin typeface="Raleway Light" panose="020B0403030101060003" pitchFamily="34" charset="-52"/>
            </a:endParaRPr>
          </a:p>
        </p:txBody>
      </p:sp>
      <p:sp>
        <p:nvSpPr>
          <p:cNvPr id="15" name="Прямоугольник 27">
            <a:extLst>
              <a:ext uri="{FF2B5EF4-FFF2-40B4-BE49-F238E27FC236}">
                <a16:creationId xmlns:a16="http://schemas.microsoft.com/office/drawing/2014/main" id="{1382DDB0-F2BD-4625-BD4F-BBD1FB0FD2B4}"/>
              </a:ext>
            </a:extLst>
          </p:cNvPr>
          <p:cNvSpPr/>
          <p:nvPr userDrawn="1"/>
        </p:nvSpPr>
        <p:spPr>
          <a:xfrm>
            <a:off x="8289479" y="2536747"/>
            <a:ext cx="263981" cy="258830"/>
          </a:xfrm>
          <a:prstGeom prst="rect">
            <a:avLst/>
          </a:prstGeom>
          <a:solidFill>
            <a:schemeClr val="accent1">
              <a:lumMod val="50000"/>
            </a:schemeClr>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378" spc="295" dirty="0">
                <a:solidFill>
                  <a:srgbClr val="FFFFFF"/>
                </a:solidFill>
                <a:latin typeface="Raleway Light" panose="020B0403030101060003" pitchFamily="34" charset="-52"/>
              </a:rPr>
              <a:t>3</a:t>
            </a:r>
            <a:endParaRPr lang="ru-RU" sz="1378" dirty="0">
              <a:latin typeface="Raleway Light" panose="020B0403030101060003" pitchFamily="34" charset="-52"/>
            </a:endParaRPr>
          </a:p>
        </p:txBody>
      </p:sp>
      <p:sp>
        <p:nvSpPr>
          <p:cNvPr id="4" name="Content Placeholder 3"/>
          <p:cNvSpPr>
            <a:spLocks noGrp="1"/>
          </p:cNvSpPr>
          <p:nvPr userDrawn="1">
            <p:ph sz="half" idx="2" hasCustomPrompt="1"/>
          </p:nvPr>
        </p:nvSpPr>
        <p:spPr>
          <a:xfrm>
            <a:off x="873051" y="2467097"/>
            <a:ext cx="3381451" cy="3132157"/>
          </a:xfrm>
        </p:spPr>
        <p:txBody>
          <a:bodyPr/>
          <a:lstStyle>
            <a:lvl1pPr>
              <a:defRPr>
                <a:solidFill>
                  <a:schemeClr val="tx1"/>
                </a:solidFill>
              </a:defRPr>
            </a:lvl1pPr>
            <a:lvl3pPr marL="217289" indent="-217289">
              <a:defRPr sz="1875">
                <a:solidFill>
                  <a:schemeClr val="tx1"/>
                </a:solidFill>
                <a:effectLst/>
              </a:defRPr>
            </a:lvl3pPr>
          </a:lstStyle>
          <a:p>
            <a:pPr lvl="0"/>
            <a:r>
              <a:rPr lang="en-US" dirty="0"/>
              <a:t>Action Caption Text Here</a:t>
            </a:r>
          </a:p>
          <a:p>
            <a:pPr lvl="2"/>
            <a:r>
              <a:rPr lang="en-US" dirty="0"/>
              <a:t>Click here to add second tier body text and content</a:t>
            </a:r>
          </a:p>
        </p:txBody>
      </p:sp>
      <p:sp>
        <p:nvSpPr>
          <p:cNvPr id="6" name="Content Placeholder 5"/>
          <p:cNvSpPr>
            <a:spLocks noGrp="1"/>
          </p:cNvSpPr>
          <p:nvPr userDrawn="1">
            <p:ph sz="quarter" idx="4" hasCustomPrompt="1"/>
          </p:nvPr>
        </p:nvSpPr>
        <p:spPr>
          <a:xfrm>
            <a:off x="4794263" y="2467097"/>
            <a:ext cx="3381451" cy="3132157"/>
          </a:xfrm>
        </p:spPr>
        <p:txBody>
          <a:bodyPr/>
          <a:lstStyle>
            <a:lvl1pPr>
              <a:defRPr>
                <a:solidFill>
                  <a:schemeClr val="tx1"/>
                </a:solidFill>
              </a:defRPr>
            </a:lvl1pPr>
            <a:lvl3pPr marL="266403" indent="-212825">
              <a:defRPr sz="1875">
                <a:solidFill>
                  <a:schemeClr val="tx1"/>
                </a:solidFill>
                <a:effectLst/>
              </a:defRPr>
            </a:lvl3pPr>
          </a:lstStyle>
          <a:p>
            <a:pPr lvl="0"/>
            <a:r>
              <a:rPr lang="en-US" dirty="0"/>
              <a:t>Action Caption Text Here</a:t>
            </a:r>
          </a:p>
          <a:p>
            <a:pPr lvl="2"/>
            <a:r>
              <a:rPr lang="en-US" dirty="0"/>
              <a:t>Click here to add second tier body text and content</a:t>
            </a:r>
          </a:p>
        </p:txBody>
      </p:sp>
      <p:sp>
        <p:nvSpPr>
          <p:cNvPr id="22" name="Content Placeholder 5">
            <a:extLst>
              <a:ext uri="{FF2B5EF4-FFF2-40B4-BE49-F238E27FC236}">
                <a16:creationId xmlns:a16="http://schemas.microsoft.com/office/drawing/2014/main" id="{D7EAFDA0-F1BC-4B35-BEB5-79C2D63E0918}"/>
              </a:ext>
            </a:extLst>
          </p:cNvPr>
          <p:cNvSpPr>
            <a:spLocks noGrp="1"/>
          </p:cNvSpPr>
          <p:nvPr userDrawn="1">
            <p:ph sz="quarter" idx="13" hasCustomPrompt="1"/>
          </p:nvPr>
        </p:nvSpPr>
        <p:spPr>
          <a:xfrm>
            <a:off x="8688915" y="2467097"/>
            <a:ext cx="3381451" cy="3132157"/>
          </a:xfrm>
        </p:spPr>
        <p:txBody>
          <a:bodyPr/>
          <a:lstStyle>
            <a:lvl1pPr>
              <a:defRPr>
                <a:solidFill>
                  <a:schemeClr val="tx1"/>
                </a:solidFill>
              </a:defRPr>
            </a:lvl1pPr>
            <a:lvl3pPr marL="266403" indent="-212825">
              <a:defRPr sz="1875">
                <a:solidFill>
                  <a:schemeClr val="tx1"/>
                </a:solidFill>
                <a:effectLst/>
              </a:defRPr>
            </a:lvl3pPr>
          </a:lstStyle>
          <a:p>
            <a:pPr lvl="0"/>
            <a:r>
              <a:rPr lang="en-US" dirty="0"/>
              <a:t>Action Caption Text Here</a:t>
            </a:r>
          </a:p>
          <a:p>
            <a:pPr lvl="2"/>
            <a:r>
              <a:rPr lang="en-US" dirty="0"/>
              <a:t>Click here to add second tier body text and content</a:t>
            </a:r>
          </a:p>
        </p:txBody>
      </p:sp>
      <p:sp>
        <p:nvSpPr>
          <p:cNvPr id="24" name="Slide Number Placeholder 79">
            <a:extLst>
              <a:ext uri="{FF2B5EF4-FFF2-40B4-BE49-F238E27FC236}">
                <a16:creationId xmlns:a16="http://schemas.microsoft.com/office/drawing/2014/main" id="{556B12A3-00F0-475C-8D7D-904331D70EFB}"/>
              </a:ext>
            </a:extLst>
          </p:cNvPr>
          <p:cNvSpPr txBox="1">
            <a:spLocks/>
          </p:cNvSpPr>
          <p:nvPr userDrawn="1"/>
        </p:nvSpPr>
        <p:spPr>
          <a:xfrm>
            <a:off x="9352643" y="6332237"/>
            <a:ext cx="2742595" cy="364629"/>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125" smtClean="0">
                <a:solidFill>
                  <a:schemeClr val="bg2">
                    <a:lumMod val="75000"/>
                  </a:schemeClr>
                </a:solidFill>
              </a:rPr>
              <a:pPr algn="r"/>
              <a:t>‹#›</a:t>
            </a:fld>
            <a:endParaRPr lang="en-US" sz="1125" dirty="0">
              <a:solidFill>
                <a:schemeClr val="bg2">
                  <a:lumMod val="75000"/>
                </a:schemeClr>
              </a:solidFill>
            </a:endParaRPr>
          </a:p>
        </p:txBody>
      </p:sp>
      <p:pic>
        <p:nvPicPr>
          <p:cNvPr id="18" name="Picture 17">
            <a:extLst>
              <a:ext uri="{FF2B5EF4-FFF2-40B4-BE49-F238E27FC236}">
                <a16:creationId xmlns:a16="http://schemas.microsoft.com/office/drawing/2014/main" id="{D911007F-67C6-4EAC-A40B-35D865EB0F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7" cy="809453"/>
          </a:xfrm>
          <a:prstGeom prst="rect">
            <a:avLst/>
          </a:prstGeom>
        </p:spPr>
      </p:pic>
      <p:sp>
        <p:nvSpPr>
          <p:cNvPr id="2" name="Title 1"/>
          <p:cNvSpPr>
            <a:spLocks noGrp="1"/>
          </p:cNvSpPr>
          <p:nvPr userDrawn="1">
            <p:ph type="title" hasCustomPrompt="1"/>
          </p:nvPr>
        </p:nvSpPr>
        <p:spPr>
          <a:xfrm>
            <a:off x="632453" y="71438"/>
            <a:ext cx="11164623" cy="714375"/>
          </a:xfrm>
        </p:spPr>
        <p:txBody>
          <a:bodyPr anchor="ctr"/>
          <a:lstStyle>
            <a:lvl1pPr>
              <a:defRPr>
                <a:solidFill>
                  <a:schemeClr val="bg1"/>
                </a:solidFill>
              </a:defRPr>
            </a:lvl1pPr>
          </a:lstStyle>
          <a:p>
            <a:r>
              <a:rPr lang="en-US" dirty="0"/>
              <a:t>Click to Edit Master Title: Font is Calibri 36pt </a:t>
            </a:r>
          </a:p>
        </p:txBody>
      </p:sp>
    </p:spTree>
    <p:extLst>
      <p:ext uri="{BB962C8B-B14F-4D97-AF65-F5344CB8AC3E}">
        <p14:creationId xmlns:p14="http://schemas.microsoft.com/office/powerpoint/2010/main" val="1830963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aN 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FBB6E1-81F3-489A-A151-BD7E61879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9797" cy="6858000"/>
          </a:xfrm>
          <a:prstGeom prst="rect">
            <a:avLst/>
          </a:prstGeom>
          <a:gradFill>
            <a:gsLst>
              <a:gs pos="0">
                <a:schemeClr val="accent1">
                  <a:lumMod val="5000"/>
                  <a:lumOff val="95000"/>
                </a:schemeClr>
              </a:gs>
              <a:gs pos="45000">
                <a:schemeClr val="accent1">
                  <a:lumMod val="45000"/>
                  <a:lumOff val="55000"/>
                </a:schemeClr>
              </a:gs>
              <a:gs pos="75000">
                <a:schemeClr val="accent1">
                  <a:lumMod val="45000"/>
                  <a:lumOff val="55000"/>
                </a:schemeClr>
              </a:gs>
              <a:gs pos="100000">
                <a:schemeClr val="accent1">
                  <a:lumMod val="30000"/>
                  <a:lumOff val="70000"/>
                </a:schemeClr>
              </a:gs>
            </a:gsLst>
            <a:lin ang="5400000" scaled="1"/>
          </a:gradFill>
        </p:spPr>
      </p:pic>
      <p:sp>
        <p:nvSpPr>
          <p:cNvPr id="2" name="Title 1"/>
          <p:cNvSpPr>
            <a:spLocks noGrp="1"/>
          </p:cNvSpPr>
          <p:nvPr>
            <p:ph type="title"/>
          </p:nvPr>
        </p:nvSpPr>
        <p:spPr>
          <a:xfrm>
            <a:off x="596036" y="332343"/>
            <a:ext cx="10826369" cy="1037648"/>
          </a:xfrm>
        </p:spPr>
        <p:txBody>
          <a:bodyPr/>
          <a:lstStyle/>
          <a:p>
            <a:r>
              <a:rPr lang="en-US"/>
              <a:t>Click to edit Master title style</a:t>
            </a:r>
            <a:endParaRPr lang="en-US" dirty="0"/>
          </a:p>
        </p:txBody>
      </p:sp>
      <p:sp>
        <p:nvSpPr>
          <p:cNvPr id="13" name="Slide Number Placeholder 79">
            <a:extLst>
              <a:ext uri="{FF2B5EF4-FFF2-40B4-BE49-F238E27FC236}">
                <a16:creationId xmlns:a16="http://schemas.microsoft.com/office/drawing/2014/main" id="{4ACF1167-CB1C-4811-9DB8-B54EF5F0F696}"/>
              </a:ext>
            </a:extLst>
          </p:cNvPr>
          <p:cNvSpPr txBox="1">
            <a:spLocks/>
          </p:cNvSpPr>
          <p:nvPr userDrawn="1"/>
        </p:nvSpPr>
        <p:spPr>
          <a:xfrm>
            <a:off x="9352643" y="6332237"/>
            <a:ext cx="2742595" cy="364629"/>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313" smtClean="0">
                <a:solidFill>
                  <a:schemeClr val="bg1"/>
                </a:solidFill>
              </a:rPr>
              <a:pPr algn="r"/>
              <a:t>‹#›</a:t>
            </a:fld>
            <a:endParaRPr lang="en-US" sz="1313" dirty="0">
              <a:solidFill>
                <a:schemeClr val="bg1"/>
              </a:solidFill>
            </a:endParaRPr>
          </a:p>
        </p:txBody>
      </p:sp>
      <p:sp>
        <p:nvSpPr>
          <p:cNvPr id="7" name="Text Placeholder 2"/>
          <p:cNvSpPr>
            <a:spLocks noGrp="1"/>
          </p:cNvSpPr>
          <p:nvPr>
            <p:ph idx="1"/>
          </p:nvPr>
        </p:nvSpPr>
        <p:spPr>
          <a:xfrm>
            <a:off x="596037" y="1472305"/>
            <a:ext cx="10826368" cy="4572037"/>
          </a:xfrm>
          <a:prstGeom prst="rect">
            <a:avLst/>
          </a:prstGeom>
        </p:spPr>
        <p:txBody>
          <a:bodyPr vert="horz" lIns="91440" tIns="45720" rIns="91440" bIns="45720" rtlCol="0">
            <a:normAutofit/>
          </a:bodyPr>
          <a:lstStyle/>
          <a:p>
            <a:pPr lvl="0"/>
            <a:r>
              <a:rPr lang="en-US" dirty="0"/>
              <a:t>Edit Caption Titles: Font is Calibri 24pt</a:t>
            </a:r>
          </a:p>
          <a:p>
            <a:pPr lvl="2"/>
            <a:r>
              <a:rPr lang="en-US" dirty="0"/>
              <a:t>Second level: Font is Calibri 20pt</a:t>
            </a:r>
          </a:p>
          <a:p>
            <a:pPr lvl="3"/>
            <a:r>
              <a:rPr lang="en-US" dirty="0"/>
              <a:t>Third level: Font is Calibri 18pt</a:t>
            </a:r>
          </a:p>
          <a:p>
            <a:pPr lvl="4"/>
            <a:r>
              <a:rPr lang="en-US" dirty="0"/>
              <a:t>Fourth level: Font is Calibri 16pt</a:t>
            </a:r>
          </a:p>
          <a:p>
            <a:pPr lvl="5"/>
            <a:r>
              <a:rPr lang="en-US" dirty="0"/>
              <a:t>Fifth level: Font is Calibri 14pt</a:t>
            </a:r>
          </a:p>
        </p:txBody>
      </p:sp>
      <p:sp>
        <p:nvSpPr>
          <p:cNvPr id="6" name="Footer Placeholder 16">
            <a:extLst>
              <a:ext uri="{FF2B5EF4-FFF2-40B4-BE49-F238E27FC236}">
                <a16:creationId xmlns:a16="http://schemas.microsoft.com/office/drawing/2014/main" id="{02459A12-2BD4-46AA-A1F7-686E14427091}"/>
              </a:ext>
            </a:extLst>
          </p:cNvPr>
          <p:cNvSpPr>
            <a:spLocks noGrp="1"/>
          </p:cNvSpPr>
          <p:nvPr>
            <p:ph type="ftr" sz="quarter" idx="3"/>
          </p:nvPr>
        </p:nvSpPr>
        <p:spPr>
          <a:xfrm>
            <a:off x="4119699" y="6444258"/>
            <a:ext cx="3918857" cy="342305"/>
          </a:xfrm>
          <a:prstGeom prst="rect">
            <a:avLst/>
          </a:prstGeom>
        </p:spPr>
        <p:txBody>
          <a:bodyPr vert="horz" lIns="91440" tIns="45720" rIns="91440" bIns="45720" rtlCol="0" anchor="ctr"/>
          <a:lstStyle>
            <a:defPPr>
              <a:defRPr lang="en-US"/>
            </a:defPPr>
            <a:lvl1pPr marL="0" algn="ctr" defTabSz="857250" rtl="0" eaLnBrk="1" latinLnBrk="0" hangingPunct="1">
              <a:defRPr sz="1125" kern="1200">
                <a:solidFill>
                  <a:schemeClr val="tx1"/>
                </a:solidFill>
                <a:latin typeface="Arial" panose="020B0604020202020204" pitchFamily="34" charset="0"/>
                <a:ea typeface="+mn-ea"/>
                <a:cs typeface="Arial" panose="020B0604020202020204" pitchFamily="34" charset="0"/>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11613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CaN 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F8956-66A0-4DDE-BA4D-5A5AE3304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9143" y="0"/>
            <a:ext cx="6712857" cy="6857999"/>
          </a:xfrm>
          <a:prstGeom prst="rect">
            <a:avLst/>
          </a:prstGeom>
        </p:spPr>
      </p:pic>
      <p:sp>
        <p:nvSpPr>
          <p:cNvPr id="15" name="Rectangle 14">
            <a:extLst>
              <a:ext uri="{FF2B5EF4-FFF2-40B4-BE49-F238E27FC236}">
                <a16:creationId xmlns:a16="http://schemas.microsoft.com/office/drawing/2014/main" id="{5118B8D4-BA6E-4E0F-9155-75E903FDF8F7}"/>
              </a:ext>
            </a:extLst>
          </p:cNvPr>
          <p:cNvSpPr/>
          <p:nvPr userDrawn="1"/>
        </p:nvSpPr>
        <p:spPr>
          <a:xfrm flipH="1">
            <a:off x="0" y="-19351"/>
            <a:ext cx="12192000" cy="6877351"/>
          </a:xfrm>
          <a:prstGeom prst="rect">
            <a:avLst/>
          </a:prstGeom>
          <a:gradFill>
            <a:gsLst>
              <a:gs pos="94000">
                <a:srgbClr val="D6E6F5">
                  <a:alpha val="55000"/>
                </a:srgbClr>
              </a:gs>
              <a:gs pos="64000">
                <a:srgbClr val="EBF3FA"/>
              </a:gs>
              <a:gs pos="39000">
                <a:schemeClr val="bg1"/>
              </a:gs>
            </a:gsLst>
            <a:lin ang="11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71" dirty="0"/>
          </a:p>
        </p:txBody>
      </p:sp>
      <p:sp>
        <p:nvSpPr>
          <p:cNvPr id="4" name="Title 3">
            <a:extLst>
              <a:ext uri="{FF2B5EF4-FFF2-40B4-BE49-F238E27FC236}">
                <a16:creationId xmlns:a16="http://schemas.microsoft.com/office/drawing/2014/main" id="{9D4DDFC9-2FBC-4A0C-915A-C51733231545}"/>
              </a:ext>
            </a:extLst>
          </p:cNvPr>
          <p:cNvSpPr>
            <a:spLocks noGrp="1"/>
          </p:cNvSpPr>
          <p:nvPr userDrawn="1">
            <p:ph type="title" hasCustomPrompt="1"/>
          </p:nvPr>
        </p:nvSpPr>
        <p:spPr>
          <a:xfrm>
            <a:off x="596036" y="428625"/>
            <a:ext cx="10795990" cy="941365"/>
          </a:xfrm>
        </p:spPr>
        <p:txBody>
          <a:bodyPr/>
          <a:lstStyle>
            <a:lvl1pPr>
              <a:defRPr/>
            </a:lvl1pPr>
          </a:lstStyle>
          <a:p>
            <a:r>
              <a:rPr lang="en-US" dirty="0"/>
              <a:t>Click to Edit Master Title: Font is Calibri 36pt</a:t>
            </a:r>
          </a:p>
        </p:txBody>
      </p:sp>
      <p:sp>
        <p:nvSpPr>
          <p:cNvPr id="8" name="Slide Number Placeholder 79">
            <a:extLst>
              <a:ext uri="{FF2B5EF4-FFF2-40B4-BE49-F238E27FC236}">
                <a16:creationId xmlns:a16="http://schemas.microsoft.com/office/drawing/2014/main" id="{B94DDB41-69C6-46EB-B5D3-2495638A87F1}"/>
              </a:ext>
            </a:extLst>
          </p:cNvPr>
          <p:cNvSpPr txBox="1">
            <a:spLocks/>
          </p:cNvSpPr>
          <p:nvPr userDrawn="1"/>
        </p:nvSpPr>
        <p:spPr>
          <a:xfrm>
            <a:off x="9352643" y="6332237"/>
            <a:ext cx="2742595" cy="364629"/>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313" smtClean="0">
                <a:solidFill>
                  <a:schemeClr val="bg1"/>
                </a:solidFill>
              </a:rPr>
              <a:pPr algn="r"/>
              <a:t>‹#›</a:t>
            </a:fld>
            <a:endParaRPr lang="en-US" sz="1313" dirty="0">
              <a:solidFill>
                <a:schemeClr val="bg1"/>
              </a:solidFill>
            </a:endParaRPr>
          </a:p>
        </p:txBody>
      </p:sp>
      <p:sp>
        <p:nvSpPr>
          <p:cNvPr id="7" name="Text Placeholder 2"/>
          <p:cNvSpPr>
            <a:spLocks noGrp="1"/>
          </p:cNvSpPr>
          <p:nvPr>
            <p:ph idx="1"/>
          </p:nvPr>
        </p:nvSpPr>
        <p:spPr>
          <a:xfrm>
            <a:off x="596037" y="1472305"/>
            <a:ext cx="10795989" cy="4572037"/>
          </a:xfrm>
          <a:prstGeom prst="rect">
            <a:avLst/>
          </a:prstGeom>
        </p:spPr>
        <p:txBody>
          <a:bodyPr vert="horz" lIns="91440" tIns="45720" rIns="91440" bIns="45720" rtlCol="0">
            <a:normAutofit/>
          </a:bodyPr>
          <a:lstStyle/>
          <a:p>
            <a:pPr lvl="0"/>
            <a:r>
              <a:rPr lang="en-US" dirty="0"/>
              <a:t>Edit Caption Titles: Font is Calibri 24pt</a:t>
            </a:r>
          </a:p>
          <a:p>
            <a:pPr lvl="2"/>
            <a:r>
              <a:rPr lang="en-US" dirty="0"/>
              <a:t>Second level: Font is Calibri 20pt</a:t>
            </a:r>
          </a:p>
          <a:p>
            <a:pPr lvl="3"/>
            <a:r>
              <a:rPr lang="en-US" dirty="0"/>
              <a:t>Third level: Font is Calibri 18pt</a:t>
            </a:r>
          </a:p>
          <a:p>
            <a:pPr lvl="4"/>
            <a:r>
              <a:rPr lang="en-US" dirty="0"/>
              <a:t>Fourth level: Font is Calibri 16pt</a:t>
            </a:r>
          </a:p>
          <a:p>
            <a:pPr lvl="5"/>
            <a:r>
              <a:rPr lang="en-US" dirty="0"/>
              <a:t>Fifth level: Font is Calibri 14pt</a:t>
            </a:r>
          </a:p>
        </p:txBody>
      </p:sp>
      <p:sp>
        <p:nvSpPr>
          <p:cNvPr id="9" name="Footer Placeholder 16">
            <a:extLst>
              <a:ext uri="{FF2B5EF4-FFF2-40B4-BE49-F238E27FC236}">
                <a16:creationId xmlns:a16="http://schemas.microsoft.com/office/drawing/2014/main" id="{99EC92B4-6934-4AB5-A30B-470C8B9F1C33}"/>
              </a:ext>
            </a:extLst>
          </p:cNvPr>
          <p:cNvSpPr>
            <a:spLocks noGrp="1"/>
          </p:cNvSpPr>
          <p:nvPr>
            <p:ph type="ftr" sz="quarter" idx="3"/>
          </p:nvPr>
        </p:nvSpPr>
        <p:spPr>
          <a:xfrm>
            <a:off x="4119699" y="6444258"/>
            <a:ext cx="3918857" cy="342305"/>
          </a:xfrm>
          <a:prstGeom prst="rect">
            <a:avLst/>
          </a:prstGeom>
        </p:spPr>
        <p:txBody>
          <a:bodyPr vert="horz" lIns="91440" tIns="45720" rIns="91440" bIns="45720" rtlCol="0" anchor="ctr"/>
          <a:lstStyle>
            <a:defPPr>
              <a:defRPr lang="en-US"/>
            </a:defPPr>
            <a:lvl1pPr marL="0" algn="ctr" defTabSz="857250" rtl="0" eaLnBrk="1" latinLnBrk="0" hangingPunct="1">
              <a:defRPr sz="1125" kern="1200">
                <a:solidFill>
                  <a:schemeClr val="tx1"/>
                </a:solidFill>
                <a:latin typeface="Arial" panose="020B0604020202020204" pitchFamily="34" charset="0"/>
                <a:ea typeface="+mn-ea"/>
                <a:cs typeface="Arial" panose="020B0604020202020204" pitchFamily="34" charset="0"/>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63560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aN 3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CFED6-58AB-4F36-B000-92E71E0AD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9754" y="0"/>
            <a:ext cx="6985000" cy="6858000"/>
          </a:xfrm>
          <a:prstGeom prst="rect">
            <a:avLst/>
          </a:prstGeom>
        </p:spPr>
      </p:pic>
      <p:sp>
        <p:nvSpPr>
          <p:cNvPr id="10" name="Rectangle 9">
            <a:extLst>
              <a:ext uri="{FF2B5EF4-FFF2-40B4-BE49-F238E27FC236}">
                <a16:creationId xmlns:a16="http://schemas.microsoft.com/office/drawing/2014/main" id="{133FDDE5-31B8-4837-89DA-38AEF4DE300E}"/>
              </a:ext>
            </a:extLst>
          </p:cNvPr>
          <p:cNvSpPr/>
          <p:nvPr userDrawn="1"/>
        </p:nvSpPr>
        <p:spPr>
          <a:xfrm flipH="1" flipV="1">
            <a:off x="0" y="0"/>
            <a:ext cx="12192000" cy="6864320"/>
          </a:xfrm>
          <a:prstGeom prst="rect">
            <a:avLst/>
          </a:prstGeom>
          <a:gradFill>
            <a:gsLst>
              <a:gs pos="90000">
                <a:srgbClr val="D6E6F5">
                  <a:alpha val="46000"/>
                </a:srgbClr>
              </a:gs>
              <a:gs pos="67000">
                <a:srgbClr val="EBF3FA"/>
              </a:gs>
              <a:gs pos="29000">
                <a:schemeClr val="bg1"/>
              </a:gs>
            </a:gsLst>
            <a:lin ang="10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71" dirty="0"/>
          </a:p>
        </p:txBody>
      </p:sp>
      <p:pic>
        <p:nvPicPr>
          <p:cNvPr id="11" name="Picture 10" descr="Celestia-R1---OverlayTitleHD.png">
            <a:extLst>
              <a:ext uri="{FF2B5EF4-FFF2-40B4-BE49-F238E27FC236}">
                <a16:creationId xmlns:a16="http://schemas.microsoft.com/office/drawing/2014/main" id="{4137826C-5138-401C-A577-D1B081BAF1A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tretch>
            <a:fillRect/>
          </a:stretch>
        </p:blipFill>
        <p:spPr>
          <a:xfrm flipH="1" flipV="1">
            <a:off x="-193522" y="-6320"/>
            <a:ext cx="12385523" cy="6858000"/>
          </a:xfrm>
          <a:prstGeom prst="rect">
            <a:avLst/>
          </a:prstGeom>
        </p:spPr>
      </p:pic>
      <p:sp>
        <p:nvSpPr>
          <p:cNvPr id="4" name="Title 3">
            <a:extLst>
              <a:ext uri="{FF2B5EF4-FFF2-40B4-BE49-F238E27FC236}">
                <a16:creationId xmlns:a16="http://schemas.microsoft.com/office/drawing/2014/main" id="{523F13E3-136A-4416-B3F8-FAB2972B487B}"/>
              </a:ext>
            </a:extLst>
          </p:cNvPr>
          <p:cNvSpPr>
            <a:spLocks noGrp="1"/>
          </p:cNvSpPr>
          <p:nvPr userDrawn="1">
            <p:ph type="title" hasCustomPrompt="1"/>
          </p:nvPr>
        </p:nvSpPr>
        <p:spPr>
          <a:xfrm>
            <a:off x="596037" y="332343"/>
            <a:ext cx="10714083" cy="1037648"/>
          </a:xfrm>
        </p:spPr>
        <p:txBody>
          <a:bodyPr/>
          <a:lstStyle>
            <a:lvl1pPr>
              <a:defRPr/>
            </a:lvl1pPr>
          </a:lstStyle>
          <a:p>
            <a:r>
              <a:rPr kumimoji="0" lang="en-US" sz="3375"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Click to Edit Master Title: Font is Calibri 36pt</a:t>
            </a:r>
            <a:endParaRPr lang="en-US" dirty="0"/>
          </a:p>
        </p:txBody>
      </p:sp>
      <p:sp>
        <p:nvSpPr>
          <p:cNvPr id="7" name="Text Placeholder 6">
            <a:extLst>
              <a:ext uri="{FF2B5EF4-FFF2-40B4-BE49-F238E27FC236}">
                <a16:creationId xmlns:a16="http://schemas.microsoft.com/office/drawing/2014/main" id="{258C2481-4E1C-424F-BBAD-9C20D86429B2}"/>
              </a:ext>
            </a:extLst>
          </p:cNvPr>
          <p:cNvSpPr>
            <a:spLocks noGrp="1"/>
          </p:cNvSpPr>
          <p:nvPr userDrawn="1">
            <p:ph type="body" sz="quarter" idx="13" hasCustomPrompt="1"/>
          </p:nvPr>
        </p:nvSpPr>
        <p:spPr>
          <a:xfrm>
            <a:off x="596038" y="1472919"/>
            <a:ext cx="5257446" cy="4580930"/>
          </a:xfrm>
        </p:spPr>
        <p:txBody>
          <a:bodyPr/>
          <a:lstStyle>
            <a:lvl1pPr>
              <a:defRPr>
                <a:solidFill>
                  <a:schemeClr val="tx1"/>
                </a:solidFill>
              </a:defRPr>
            </a:lvl1pPr>
            <a:lvl2pPr>
              <a:defRPr/>
            </a:lvl2pPr>
            <a:lvl3pPr>
              <a:defRPr/>
            </a:lvl3pPr>
            <a:lvl4pPr>
              <a:defRPr/>
            </a:lvl4pPr>
            <a:lvl5pPr>
              <a:defRPr/>
            </a:lvl5pPr>
          </a:lstStyle>
          <a:p>
            <a:pPr lvl="0"/>
            <a:r>
              <a:rPr lang="en-US" dirty="0"/>
              <a:t>Double Column Text Box Layout: 24pt</a:t>
            </a:r>
          </a:p>
          <a:p>
            <a:pPr lvl="1"/>
            <a:r>
              <a:rPr lang="en-US" dirty="0"/>
              <a:t>Second level: 20pt</a:t>
            </a:r>
          </a:p>
          <a:p>
            <a:pPr lvl="2"/>
            <a:r>
              <a:rPr lang="en-US" dirty="0"/>
              <a:t>Third level: 18pt</a:t>
            </a:r>
          </a:p>
          <a:p>
            <a:pPr lvl="3"/>
            <a:r>
              <a:rPr lang="en-US" dirty="0"/>
              <a:t>Fourth level: 16pt</a:t>
            </a:r>
          </a:p>
          <a:p>
            <a:pPr lvl="4"/>
            <a:r>
              <a:rPr lang="en-US" dirty="0"/>
              <a:t>Fifth level: 16pt</a:t>
            </a:r>
          </a:p>
        </p:txBody>
      </p:sp>
      <p:sp>
        <p:nvSpPr>
          <p:cNvPr id="12" name="Text Placeholder 6">
            <a:extLst>
              <a:ext uri="{FF2B5EF4-FFF2-40B4-BE49-F238E27FC236}">
                <a16:creationId xmlns:a16="http://schemas.microsoft.com/office/drawing/2014/main" id="{44432016-332D-4DD1-8360-F400F2CB658C}"/>
              </a:ext>
            </a:extLst>
          </p:cNvPr>
          <p:cNvSpPr>
            <a:spLocks noGrp="1"/>
          </p:cNvSpPr>
          <p:nvPr userDrawn="1">
            <p:ph type="body" sz="quarter" idx="14" hasCustomPrompt="1"/>
          </p:nvPr>
        </p:nvSpPr>
        <p:spPr>
          <a:xfrm>
            <a:off x="6052674" y="1478344"/>
            <a:ext cx="5257446" cy="4580930"/>
          </a:xfrm>
        </p:spPr>
        <p:txBody>
          <a:bodyPr/>
          <a:lstStyle>
            <a:lvl1pPr>
              <a:defRPr>
                <a:solidFill>
                  <a:schemeClr val="tx1"/>
                </a:solidFill>
              </a:defRPr>
            </a:lvl1pPr>
          </a:lstStyle>
          <a:p>
            <a:pPr lvl="0"/>
            <a:r>
              <a:rPr lang="en-US" dirty="0"/>
              <a:t>Double Column Text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9">
            <a:extLst>
              <a:ext uri="{FF2B5EF4-FFF2-40B4-BE49-F238E27FC236}">
                <a16:creationId xmlns:a16="http://schemas.microsoft.com/office/drawing/2014/main" id="{4E5B379C-9EB2-4A4B-9684-E6A33FD65789}"/>
              </a:ext>
            </a:extLst>
          </p:cNvPr>
          <p:cNvSpPr txBox="1">
            <a:spLocks/>
          </p:cNvSpPr>
          <p:nvPr userDrawn="1"/>
        </p:nvSpPr>
        <p:spPr>
          <a:xfrm>
            <a:off x="9352643" y="6332237"/>
            <a:ext cx="2742595" cy="364629"/>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313" smtClean="0">
                <a:solidFill>
                  <a:schemeClr val="bg1"/>
                </a:solidFill>
              </a:rPr>
              <a:pPr algn="r"/>
              <a:t>‹#›</a:t>
            </a:fld>
            <a:endParaRPr lang="en-US" sz="1313" dirty="0">
              <a:solidFill>
                <a:schemeClr val="bg1"/>
              </a:solidFill>
            </a:endParaRPr>
          </a:p>
        </p:txBody>
      </p:sp>
    </p:spTree>
    <p:extLst>
      <p:ext uri="{BB962C8B-B14F-4D97-AF65-F5344CB8AC3E}">
        <p14:creationId xmlns:p14="http://schemas.microsoft.com/office/powerpoint/2010/main" val="3750999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CaN 4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EEA20-B359-4CD3-B653-C94838B8B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7000" y="0"/>
            <a:ext cx="6985000" cy="6858000"/>
          </a:xfrm>
          <a:prstGeom prst="rect">
            <a:avLst/>
          </a:prstGeom>
        </p:spPr>
      </p:pic>
      <p:sp>
        <p:nvSpPr>
          <p:cNvPr id="15" name="Rectangle 14">
            <a:extLst>
              <a:ext uri="{FF2B5EF4-FFF2-40B4-BE49-F238E27FC236}">
                <a16:creationId xmlns:a16="http://schemas.microsoft.com/office/drawing/2014/main" id="{78A90DE5-FFC0-4B2E-BD1D-090A8394B922}"/>
              </a:ext>
            </a:extLst>
          </p:cNvPr>
          <p:cNvSpPr/>
          <p:nvPr userDrawn="1"/>
        </p:nvSpPr>
        <p:spPr>
          <a:xfrm flipH="1">
            <a:off x="5580" y="0"/>
            <a:ext cx="12192000" cy="6868991"/>
          </a:xfrm>
          <a:prstGeom prst="rect">
            <a:avLst/>
          </a:prstGeom>
          <a:gradFill>
            <a:gsLst>
              <a:gs pos="94000">
                <a:srgbClr val="D6E6F5">
                  <a:alpha val="55000"/>
                </a:srgbClr>
              </a:gs>
              <a:gs pos="64000">
                <a:srgbClr val="EBF3FA"/>
              </a:gs>
              <a:gs pos="39000">
                <a:schemeClr val="bg1"/>
              </a:gs>
            </a:gsLst>
            <a:lin ang="11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71" dirty="0"/>
          </a:p>
        </p:txBody>
      </p:sp>
      <p:sp>
        <p:nvSpPr>
          <p:cNvPr id="4" name="Title 3">
            <a:extLst>
              <a:ext uri="{FF2B5EF4-FFF2-40B4-BE49-F238E27FC236}">
                <a16:creationId xmlns:a16="http://schemas.microsoft.com/office/drawing/2014/main" id="{E29975EF-C31F-4DD2-BC6D-6A0BA761C215}"/>
              </a:ext>
            </a:extLst>
          </p:cNvPr>
          <p:cNvSpPr>
            <a:spLocks noGrp="1"/>
          </p:cNvSpPr>
          <p:nvPr userDrawn="1">
            <p:ph type="title" hasCustomPrompt="1"/>
          </p:nvPr>
        </p:nvSpPr>
        <p:spPr>
          <a:xfrm>
            <a:off x="596037" y="332343"/>
            <a:ext cx="10846621" cy="1037648"/>
          </a:xfrm>
        </p:spPr>
        <p:txBody>
          <a:bodyPr/>
          <a:lstStyle>
            <a:lvl1pPr>
              <a:defRPr/>
            </a:lvl1pPr>
          </a:lstStyle>
          <a:p>
            <a:r>
              <a:rPr kumimoji="0" lang="en-US" sz="3375"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Click to Edit Master Title: Font is Calibri 36pt</a:t>
            </a:r>
            <a:endParaRPr lang="en-US" dirty="0"/>
          </a:p>
        </p:txBody>
      </p:sp>
      <p:sp>
        <p:nvSpPr>
          <p:cNvPr id="8" name="Slide Number Placeholder 79">
            <a:extLst>
              <a:ext uri="{FF2B5EF4-FFF2-40B4-BE49-F238E27FC236}">
                <a16:creationId xmlns:a16="http://schemas.microsoft.com/office/drawing/2014/main" id="{DAC83FFA-EA50-4345-9D3E-5E3AB8B13343}"/>
              </a:ext>
            </a:extLst>
          </p:cNvPr>
          <p:cNvSpPr txBox="1">
            <a:spLocks/>
          </p:cNvSpPr>
          <p:nvPr userDrawn="1"/>
        </p:nvSpPr>
        <p:spPr>
          <a:xfrm>
            <a:off x="9352643" y="6332237"/>
            <a:ext cx="2742595" cy="364629"/>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313" smtClean="0">
                <a:solidFill>
                  <a:schemeClr val="bg1"/>
                </a:solidFill>
              </a:rPr>
              <a:pPr algn="r"/>
              <a:t>‹#›</a:t>
            </a:fld>
            <a:endParaRPr lang="en-US" sz="1313" dirty="0">
              <a:solidFill>
                <a:schemeClr val="bg1"/>
              </a:solidFill>
            </a:endParaRPr>
          </a:p>
        </p:txBody>
      </p:sp>
      <p:sp>
        <p:nvSpPr>
          <p:cNvPr id="9" name="Text Placeholder 2"/>
          <p:cNvSpPr>
            <a:spLocks noGrp="1"/>
          </p:cNvSpPr>
          <p:nvPr>
            <p:ph idx="1"/>
          </p:nvPr>
        </p:nvSpPr>
        <p:spPr>
          <a:xfrm>
            <a:off x="596037" y="1472305"/>
            <a:ext cx="10846620" cy="4572037"/>
          </a:xfrm>
          <a:prstGeom prst="rect">
            <a:avLst/>
          </a:prstGeom>
        </p:spPr>
        <p:txBody>
          <a:bodyPr vert="horz" lIns="91440" tIns="45720" rIns="91440" bIns="45720" rtlCol="0">
            <a:normAutofit/>
          </a:bodyPr>
          <a:lstStyle/>
          <a:p>
            <a:pPr lvl="0"/>
            <a:r>
              <a:rPr lang="en-US" dirty="0"/>
              <a:t>Edit Caption Titles: Font is Calibri 24pt</a:t>
            </a:r>
          </a:p>
          <a:p>
            <a:pPr lvl="2"/>
            <a:r>
              <a:rPr lang="en-US" dirty="0"/>
              <a:t>Second level: Font is Calibri 20pt</a:t>
            </a:r>
          </a:p>
          <a:p>
            <a:pPr lvl="3"/>
            <a:r>
              <a:rPr lang="en-US" dirty="0"/>
              <a:t>Third level: Font is Calibri 18pt</a:t>
            </a:r>
          </a:p>
          <a:p>
            <a:pPr lvl="4"/>
            <a:r>
              <a:rPr lang="en-US" dirty="0"/>
              <a:t>Fourth level: Font is Calibri 16pt</a:t>
            </a:r>
          </a:p>
          <a:p>
            <a:pPr lvl="5"/>
            <a:r>
              <a:rPr lang="en-US" dirty="0"/>
              <a:t>Fifth level: Font is Calibri 14pt</a:t>
            </a:r>
          </a:p>
        </p:txBody>
      </p:sp>
    </p:spTree>
    <p:extLst>
      <p:ext uri="{BB962C8B-B14F-4D97-AF65-F5344CB8AC3E}">
        <p14:creationId xmlns:p14="http://schemas.microsoft.com/office/powerpoint/2010/main" val="3686864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CaN_ 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19B8FA-1486-495C-AD99-1E9EBCEF88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Прямоугольник 6">
            <a:extLst>
              <a:ext uri="{FF2B5EF4-FFF2-40B4-BE49-F238E27FC236}">
                <a16:creationId xmlns:a16="http://schemas.microsoft.com/office/drawing/2014/main" id="{A95CFF44-A5F7-4203-8DAE-A2A1BB139389}"/>
              </a:ext>
            </a:extLst>
          </p:cNvPr>
          <p:cNvSpPr/>
          <p:nvPr userDrawn="1"/>
        </p:nvSpPr>
        <p:spPr>
          <a:xfrm flipV="1">
            <a:off x="6212" y="0"/>
            <a:ext cx="12192000" cy="6858000"/>
          </a:xfrm>
          <a:prstGeom prst="rect">
            <a:avLst/>
          </a:prstGeom>
          <a:gradFill flip="none" rotWithShape="1">
            <a:gsLst>
              <a:gs pos="84000">
                <a:srgbClr val="909CB2">
                  <a:alpha val="51000"/>
                </a:srgbClr>
              </a:gs>
              <a:gs pos="12000">
                <a:schemeClr val="tx2">
                  <a:lumMod val="60000"/>
                  <a:lumOff val="40000"/>
                  <a:alpha val="10000"/>
                </a:schemeClr>
              </a:gs>
              <a:gs pos="49000">
                <a:schemeClr val="bg1">
                  <a:alpha val="7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73" dirty="0"/>
          </a:p>
        </p:txBody>
      </p:sp>
      <p:pic>
        <p:nvPicPr>
          <p:cNvPr id="11" name="Picture 10">
            <a:extLst>
              <a:ext uri="{FF2B5EF4-FFF2-40B4-BE49-F238E27FC236}">
                <a16:creationId xmlns:a16="http://schemas.microsoft.com/office/drawing/2014/main" id="{20783E8D-AC9B-4BCC-94AF-4B83F6F8B1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9668" y="422671"/>
            <a:ext cx="1050478" cy="859832"/>
          </a:xfrm>
          <a:prstGeom prst="rect">
            <a:avLst/>
          </a:prstGeom>
          <a:effectLst/>
        </p:spPr>
      </p:pic>
      <p:sp>
        <p:nvSpPr>
          <p:cNvPr id="2" name="Title 1"/>
          <p:cNvSpPr>
            <a:spLocks noGrp="1"/>
          </p:cNvSpPr>
          <p:nvPr userDrawn="1">
            <p:ph type="title" hasCustomPrompt="1"/>
          </p:nvPr>
        </p:nvSpPr>
        <p:spPr>
          <a:xfrm>
            <a:off x="844412" y="2104159"/>
            <a:ext cx="10515600" cy="1601165"/>
          </a:xfrm>
        </p:spPr>
        <p:txBody>
          <a:bodyPr anchor="b">
            <a:normAutofit/>
          </a:bodyPr>
          <a:lstStyle>
            <a:lvl1pPr algn="ctr">
              <a:defRPr sz="3375"/>
            </a:lvl1pPr>
          </a:lstStyle>
          <a:p>
            <a:r>
              <a:rPr lang="en-US" dirty="0"/>
              <a:t>Click to Edit Master Divider Page Title: Font is Calibri 36pt</a:t>
            </a:r>
          </a:p>
        </p:txBody>
      </p:sp>
      <p:sp>
        <p:nvSpPr>
          <p:cNvPr id="13" name="Slide Number Placeholder 79">
            <a:extLst>
              <a:ext uri="{FF2B5EF4-FFF2-40B4-BE49-F238E27FC236}">
                <a16:creationId xmlns:a16="http://schemas.microsoft.com/office/drawing/2014/main" id="{D2F3190F-6672-42C3-BCBF-31079B7F520D}"/>
              </a:ext>
            </a:extLst>
          </p:cNvPr>
          <p:cNvSpPr txBox="1">
            <a:spLocks/>
          </p:cNvSpPr>
          <p:nvPr userDrawn="1"/>
        </p:nvSpPr>
        <p:spPr>
          <a:xfrm>
            <a:off x="9352643" y="6332237"/>
            <a:ext cx="2742595" cy="364629"/>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313" smtClean="0">
                <a:solidFill>
                  <a:schemeClr val="bg1"/>
                </a:solidFill>
              </a:rPr>
              <a:pPr algn="r"/>
              <a:t>‹#›</a:t>
            </a:fld>
            <a:endParaRPr lang="en-US" sz="1313" dirty="0">
              <a:solidFill>
                <a:schemeClr val="bg1"/>
              </a:solidFill>
            </a:endParaRPr>
          </a:p>
        </p:txBody>
      </p:sp>
      <p:sp>
        <p:nvSpPr>
          <p:cNvPr id="8" name="Footer Placeholder 16">
            <a:extLst>
              <a:ext uri="{FF2B5EF4-FFF2-40B4-BE49-F238E27FC236}">
                <a16:creationId xmlns:a16="http://schemas.microsoft.com/office/drawing/2014/main" id="{6816AFD6-C719-4FA2-BA6D-BC641B1D9750}"/>
              </a:ext>
            </a:extLst>
          </p:cNvPr>
          <p:cNvSpPr>
            <a:spLocks noGrp="1"/>
          </p:cNvSpPr>
          <p:nvPr>
            <p:ph type="ftr" sz="quarter" idx="3"/>
          </p:nvPr>
        </p:nvSpPr>
        <p:spPr>
          <a:xfrm>
            <a:off x="4119699" y="6347836"/>
            <a:ext cx="3918857" cy="342305"/>
          </a:xfrm>
          <a:prstGeom prst="rect">
            <a:avLst/>
          </a:prstGeom>
        </p:spPr>
        <p:txBody>
          <a:bodyPr vert="horz" lIns="91440" tIns="45720" rIns="91440" bIns="45720" rtlCol="0" anchor="ctr"/>
          <a:lstStyle>
            <a:defPPr>
              <a:defRPr lang="en-US"/>
            </a:defPPr>
            <a:lvl1pPr marL="0" algn="ctr" defTabSz="857250" rtl="0" eaLnBrk="1" latinLnBrk="0" hangingPunct="1">
              <a:defRPr sz="1125" kern="1200">
                <a:solidFill>
                  <a:schemeClr val="tx1">
                    <a:tint val="75000"/>
                  </a:schemeClr>
                </a:solidFill>
                <a:latin typeface="Arial" panose="020B0604020202020204" pitchFamily="34" charset="0"/>
                <a:ea typeface="+mn-ea"/>
                <a:cs typeface="Arial" panose="020B0604020202020204" pitchFamily="34" charset="0"/>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endParaRPr lang="en-US" dirty="0"/>
          </a:p>
        </p:txBody>
      </p:sp>
      <p:sp>
        <p:nvSpPr>
          <p:cNvPr id="10" name="Footer Placeholder 16">
            <a:extLst>
              <a:ext uri="{FF2B5EF4-FFF2-40B4-BE49-F238E27FC236}">
                <a16:creationId xmlns:a16="http://schemas.microsoft.com/office/drawing/2014/main" id="{DDEAB3AA-EDF9-476A-A5E8-FD3453DDDFCD}"/>
              </a:ext>
            </a:extLst>
          </p:cNvPr>
          <p:cNvSpPr txBox="1">
            <a:spLocks/>
          </p:cNvSpPr>
          <p:nvPr userDrawn="1"/>
        </p:nvSpPr>
        <p:spPr>
          <a:xfrm>
            <a:off x="4136572" y="173334"/>
            <a:ext cx="3918857" cy="342305"/>
          </a:xfrm>
          <a:prstGeom prst="rect">
            <a:avLst/>
          </a:prstGeom>
        </p:spPr>
        <p:txBody>
          <a:bodyPr vert="horz" lIns="85725" tIns="42863" rIns="85725" bIns="42863"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dirty="0"/>
              <a:t>UNCLASSIFIED</a:t>
            </a:r>
          </a:p>
        </p:txBody>
      </p:sp>
      <p:sp>
        <p:nvSpPr>
          <p:cNvPr id="12" name="Footer Placeholder 16">
            <a:extLst>
              <a:ext uri="{FF2B5EF4-FFF2-40B4-BE49-F238E27FC236}">
                <a16:creationId xmlns:a16="http://schemas.microsoft.com/office/drawing/2014/main" id="{36D4DA2E-BC2A-46FB-B275-48B1537EC10D}"/>
              </a:ext>
            </a:extLst>
          </p:cNvPr>
          <p:cNvSpPr txBox="1">
            <a:spLocks/>
          </p:cNvSpPr>
          <p:nvPr userDrawn="1"/>
        </p:nvSpPr>
        <p:spPr>
          <a:xfrm>
            <a:off x="4264842" y="6490711"/>
            <a:ext cx="3918857" cy="342305"/>
          </a:xfrm>
          <a:prstGeom prst="rect">
            <a:avLst/>
          </a:prstGeom>
        </p:spPr>
        <p:txBody>
          <a:bodyPr vert="horz" lIns="85725" tIns="42863" rIns="85725" bIns="42863" rtlCol="0" anchor="ctr"/>
          <a:lstStyle>
            <a:defPPr>
              <a:defRPr lang="en-US"/>
            </a:defPPr>
            <a:lvl1pPr marL="0" algn="ctr"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25" dirty="0"/>
          </a:p>
        </p:txBody>
      </p:sp>
    </p:spTree>
    <p:extLst>
      <p:ext uri="{BB962C8B-B14F-4D97-AF65-F5344CB8AC3E}">
        <p14:creationId xmlns:p14="http://schemas.microsoft.com/office/powerpoint/2010/main" val="3350540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214BC-5D44-E747-9DEB-DDF2A1A79E89}"/>
              </a:ext>
            </a:extLst>
          </p:cNvPr>
          <p:cNvSpPr>
            <a:spLocks noGrp="1"/>
          </p:cNvSpPr>
          <p:nvPr>
            <p:ph type="ctrTitle"/>
          </p:nvPr>
        </p:nvSpPr>
        <p:spPr>
          <a:xfrm>
            <a:off x="1524000" y="1122363"/>
            <a:ext cx="9144000" cy="2387600"/>
          </a:xfrm>
        </p:spPr>
        <p:txBody>
          <a:bodyPr anchor="b"/>
          <a:lstStyle>
            <a:lvl1pPr algn="ctr">
              <a:defRPr sz="5813"/>
            </a:lvl1pPr>
          </a:lstStyle>
          <a:p>
            <a:r>
              <a:rPr lang="en-US"/>
              <a:t>Click to edit Master title style</a:t>
            </a:r>
          </a:p>
        </p:txBody>
      </p:sp>
      <p:sp>
        <p:nvSpPr>
          <p:cNvPr id="3" name="Subtitle 2">
            <a:extLst>
              <a:ext uri="{FF2B5EF4-FFF2-40B4-BE49-F238E27FC236}">
                <a16:creationId xmlns:a16="http://schemas.microsoft.com/office/drawing/2014/main" id="{645898F4-21F6-B041-B8DB-8C27B7F46949}"/>
              </a:ext>
            </a:extLst>
          </p:cNvPr>
          <p:cNvSpPr>
            <a:spLocks noGrp="1"/>
          </p:cNvSpPr>
          <p:nvPr>
            <p:ph type="subTitle" idx="1"/>
          </p:nvPr>
        </p:nvSpPr>
        <p:spPr>
          <a:xfrm>
            <a:off x="1524000" y="3602038"/>
            <a:ext cx="9144000" cy="1655762"/>
          </a:xfrm>
        </p:spPr>
        <p:txBody>
          <a:bodyPr/>
          <a:lstStyle>
            <a:lvl1pPr marL="0" indent="0" algn="ctr">
              <a:buNone/>
              <a:defRPr sz="2326"/>
            </a:lvl1pPr>
            <a:lvl2pPr marL="443024" indent="0" algn="ctr">
              <a:buNone/>
              <a:defRPr sz="1938"/>
            </a:lvl2pPr>
            <a:lvl3pPr marL="886049" indent="0" algn="ctr">
              <a:buNone/>
              <a:defRPr sz="1745"/>
            </a:lvl3pPr>
            <a:lvl4pPr marL="1329072" indent="0" algn="ctr">
              <a:buNone/>
              <a:defRPr sz="1551"/>
            </a:lvl4pPr>
            <a:lvl5pPr marL="1772096" indent="0" algn="ctr">
              <a:buNone/>
              <a:defRPr sz="1551"/>
            </a:lvl5pPr>
            <a:lvl6pPr marL="2215120" indent="0" algn="ctr">
              <a:buNone/>
              <a:defRPr sz="1551"/>
            </a:lvl6pPr>
            <a:lvl7pPr marL="2658145" indent="0" algn="ctr">
              <a:buNone/>
              <a:defRPr sz="1551"/>
            </a:lvl7pPr>
            <a:lvl8pPr marL="3101169" indent="0" algn="ctr">
              <a:buNone/>
              <a:defRPr sz="1551"/>
            </a:lvl8pPr>
            <a:lvl9pPr marL="3544193" indent="0" algn="ctr">
              <a:buNone/>
              <a:defRPr sz="1551"/>
            </a:lvl9pPr>
          </a:lstStyle>
          <a:p>
            <a:r>
              <a:rPr lang="en-US"/>
              <a:t>Click to edit Master subtitle style</a:t>
            </a:r>
          </a:p>
        </p:txBody>
      </p:sp>
      <p:sp>
        <p:nvSpPr>
          <p:cNvPr id="4" name="Date Placeholder 3">
            <a:extLst>
              <a:ext uri="{FF2B5EF4-FFF2-40B4-BE49-F238E27FC236}">
                <a16:creationId xmlns:a16="http://schemas.microsoft.com/office/drawing/2014/main" id="{1D6EB7E5-5C95-A54D-B6FE-E0FBCC57F7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4246EA-4877-FA4B-8786-379D7E300671}"/>
              </a:ext>
            </a:extLst>
          </p:cNvPr>
          <p:cNvSpPr>
            <a:spLocks noGrp="1"/>
          </p:cNvSpPr>
          <p:nvPr>
            <p:ph type="ftr" sz="quarter" idx="11"/>
          </p:nvPr>
        </p:nvSpPr>
        <p:spPr>
          <a:xfrm>
            <a:off x="4119699" y="6444258"/>
            <a:ext cx="3918857" cy="34230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310D93D-48CB-EA4D-A7FD-76B73CD327EF}"/>
              </a:ext>
            </a:extLst>
          </p:cNvPr>
          <p:cNvSpPr>
            <a:spLocks noGrp="1"/>
          </p:cNvSpPr>
          <p:nvPr>
            <p:ph type="sldNum" sz="quarter" idx="12"/>
          </p:nvPr>
        </p:nvSpPr>
        <p:spPr/>
        <p:txBody>
          <a:bodyPr/>
          <a:lstStyle/>
          <a:p>
            <a:fld id="{B6D0FF5D-343B-2C4C-A341-6FED1F69446C}" type="slidenum">
              <a:rPr lang="en-US" smtClean="0"/>
              <a:t>‹#›</a:t>
            </a:fld>
            <a:endParaRPr lang="en-US"/>
          </a:p>
        </p:txBody>
      </p:sp>
    </p:spTree>
    <p:extLst>
      <p:ext uri="{BB962C8B-B14F-4D97-AF65-F5344CB8AC3E}">
        <p14:creationId xmlns:p14="http://schemas.microsoft.com/office/powerpoint/2010/main" val="138486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04"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684BDC99-C1D9-4528-A72A-2D4001C96AA0}"/>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F034AC13-1EEF-41F8-AE58-AFAE5F7BE0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664F28BA-7502-421D-B101-5362E71CF65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C140489-71A9-4BF7-A35B-69576525CB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A7D51D07-2CB5-4767-9EA3-39B6419627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2EEC56CB-024A-423E-B9CF-FE0DB32565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D6401585-748D-4FDB-BDD1-D6A1EA5E2C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2CACA929-FD02-440D-B59F-0496A188443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DAED9F16-79ED-4941-933F-F3740433FF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C7EC3B9F-9E65-4BDC-865F-892967AA007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D7B2CE5-AF57-438B-BCEB-36D98E8052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FACE792E-4573-4359-BDDC-A6BEBFC2D2A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FE1E0052-6DA8-4408-9233-8DE651EAC39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D4C18404-1A13-45B2-B6BB-81B0EDEAC9E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FA2DDEEF-D0DD-4A9E-998C-27AADF7347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A0872AC7-5F0A-4D43-BEF0-E0AB690C4C3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642FEDC5-EB8D-4421-8869-C754AECD636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49D0D463-5E2E-423D-9110-F1B60BED0339}"/>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D1E35DDC-73DD-4F6B-9DDF-DAB91501E05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3BA2EC76-AFDC-42C5-BF4B-6B0FC83FB2E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D4E95AA9-6EC6-4472-8BE0-C2F38616020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AF7320CB-BE31-4CAF-AA55-0770745B63E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AE392A63-49C8-4DD0-8BC8-5580D30E188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31A6A25C-BDCE-49B8-8D55-B39E4FC25A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4C71BA6F-62C8-4F62-B8FE-1A463E23FDC8}"/>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E9C5BA1B-5C5C-4AED-B62D-C637E616697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8F61DC0C-D87B-4D08-B5DB-B5333F0BF30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349955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FA5691-A490-7C49-AA8F-FF4A84A6DAB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D4215CE-69DC-F447-BDCC-AC839306545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426C7CD-E258-2846-B380-90EBD2417204}"/>
              </a:ext>
            </a:extLst>
          </p:cNvPr>
          <p:cNvSpPr>
            <a:spLocks noGrp="1"/>
          </p:cNvSpPr>
          <p:nvPr>
            <p:ph type="sldNum" sz="quarter" idx="12"/>
          </p:nvPr>
        </p:nvSpPr>
        <p:spPr/>
        <p:txBody>
          <a:bodyPr/>
          <a:lstStyle/>
          <a:p>
            <a:fld id="{AC9A6FC3-8F56-4157-ABDC-B4F43D71E4B2}" type="slidenum">
              <a:rPr lang="en-US" smtClean="0"/>
              <a:pPr/>
              <a:t>‹#›</a:t>
            </a:fld>
            <a:endParaRPr lang="en-US"/>
          </a:p>
        </p:txBody>
      </p:sp>
      <p:sp>
        <p:nvSpPr>
          <p:cNvPr id="6" name="Title Placeholder 1">
            <a:extLst>
              <a:ext uri="{FF2B5EF4-FFF2-40B4-BE49-F238E27FC236}">
                <a16:creationId xmlns:a16="http://schemas.microsoft.com/office/drawing/2014/main" id="{3835F67C-55A9-5948-A85B-8C58C2805F3C}"/>
              </a:ext>
            </a:extLst>
          </p:cNvPr>
          <p:cNvSpPr>
            <a:spLocks noGrp="1"/>
          </p:cNvSpPr>
          <p:nvPr>
            <p:ph type="title"/>
          </p:nvPr>
        </p:nvSpPr>
        <p:spPr>
          <a:xfrm>
            <a:off x="1339200" y="166744"/>
            <a:ext cx="9726319" cy="769446"/>
          </a:xfrm>
          <a:prstGeom prst="rect">
            <a:avLst/>
          </a:prstGeom>
        </p:spPr>
        <p:txBody>
          <a:bodyPr vert="horz" lIns="91440" tIns="45720" rIns="91440" bIns="45720" rtlCol="0" anchor="ctr">
            <a:normAutofit/>
          </a:bodyPr>
          <a:lstStyle>
            <a:lvl1pPr>
              <a:defRPr sz="3150"/>
            </a:lvl1pPr>
          </a:lstStyle>
          <a:p>
            <a:r>
              <a:rPr lang="en-US" dirty="0"/>
              <a:t>Click to edit Master title style</a:t>
            </a:r>
          </a:p>
        </p:txBody>
      </p:sp>
      <p:sp>
        <p:nvSpPr>
          <p:cNvPr id="11" name="Text Placeholder 10">
            <a:extLst>
              <a:ext uri="{FF2B5EF4-FFF2-40B4-BE49-F238E27FC236}">
                <a16:creationId xmlns:a16="http://schemas.microsoft.com/office/drawing/2014/main" id="{CB30ED3D-C126-4149-BA37-90BB50BC6C14}"/>
              </a:ext>
            </a:extLst>
          </p:cNvPr>
          <p:cNvSpPr>
            <a:spLocks noGrp="1"/>
          </p:cNvSpPr>
          <p:nvPr>
            <p:ph type="body" sz="quarter" idx="13"/>
          </p:nvPr>
        </p:nvSpPr>
        <p:spPr>
          <a:xfrm>
            <a:off x="1295400" y="1371600"/>
            <a:ext cx="10071100" cy="4800600"/>
          </a:xfrm>
        </p:spPr>
        <p:txBody>
          <a:bodyPr/>
          <a:lstStyle>
            <a:lvl1pPr marL="225028" indent="-225028">
              <a:buFont typeface="Wingdings" panose="05000000000000000000" pitchFamily="2" charset="2"/>
              <a:buChar char="§"/>
              <a:defRPr/>
            </a:lvl1pPr>
            <a:lvl3pPr marL="1125141" indent="-225028">
              <a:buFont typeface="Courier New" panose="02070309020205020404" pitchFamily="49" charset="0"/>
              <a:buChar char="o"/>
              <a:defRPr/>
            </a:lvl3pPr>
            <a:lvl4pPr marL="1575197" indent="-225028">
              <a:buFont typeface="Arial" panose="020B0604020202020204" pitchFamily="34" charset="0"/>
              <a:buChar char="-"/>
              <a:defRPr/>
            </a:lvl4pPr>
            <a:lvl5pPr marL="2025253" indent="-225028">
              <a:buFont typeface="Wingdings" panose="05000000000000000000" pitchFamily="2" charset="2"/>
              <a:buChar char="Ø"/>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E28B1031-1FEC-5845-878B-4C491D4F36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3838" y="230049"/>
            <a:ext cx="774891" cy="642836"/>
          </a:xfrm>
          <a:prstGeom prst="rect">
            <a:avLst/>
          </a:prstGeom>
        </p:spPr>
      </p:pic>
      <p:pic>
        <p:nvPicPr>
          <p:cNvPr id="8" name="Picture 7">
            <a:extLst>
              <a:ext uri="{FF2B5EF4-FFF2-40B4-BE49-F238E27FC236}">
                <a16:creationId xmlns:a16="http://schemas.microsoft.com/office/drawing/2014/main" id="{F6A3E27B-1229-4BA1-8783-BE9A3B0B98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36525"/>
            <a:ext cx="1431480" cy="894675"/>
          </a:xfrm>
          <a:prstGeom prst="rect">
            <a:avLst/>
          </a:prstGeom>
        </p:spPr>
      </p:pic>
    </p:spTree>
    <p:extLst>
      <p:ext uri="{BB962C8B-B14F-4D97-AF65-F5344CB8AC3E}">
        <p14:creationId xmlns:p14="http://schemas.microsoft.com/office/powerpoint/2010/main" val="37823121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1_Blank">
    <p:bg>
      <p:bgPr>
        <a:solidFill>
          <a:srgbClr val="000000"/>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5BEE981-AB1E-4F5F-8AFA-5D1D78F0FEBD}"/>
              </a:ext>
            </a:extLst>
          </p:cNvPr>
          <p:cNvSpPr>
            <a:spLocks noGrp="1"/>
          </p:cNvSpPr>
          <p:nvPr>
            <p:ph type="sldNum" sz="quarter" idx="4"/>
          </p:nvPr>
        </p:nvSpPr>
        <p:spPr>
          <a:xfrm>
            <a:off x="9202057" y="6356354"/>
            <a:ext cx="2844800" cy="365125"/>
          </a:xfrm>
          <a:prstGeom prst="rect">
            <a:avLst/>
          </a:prstGeom>
        </p:spPr>
        <p:txBody>
          <a:bodyPr vert="horz" lIns="91440" tIns="45720" rIns="91440" bIns="45720" rtlCol="0" anchor="ctr"/>
          <a:lstStyle>
            <a:lvl1pPr algn="r">
              <a:defRPr sz="1551">
                <a:solidFill>
                  <a:schemeClr val="tx1">
                    <a:tint val="75000"/>
                  </a:schemeClr>
                </a:solidFill>
              </a:defRPr>
            </a:lvl1pPr>
          </a:lstStyle>
          <a:p>
            <a:fld id="{7F4640CB-AD8A-4F45-8D8D-96C558851C94}" type="slidenum">
              <a:rPr lang="id-ID" smtClean="0"/>
              <a:pPr/>
              <a:t>‹#›</a:t>
            </a:fld>
            <a:endParaRPr lang="id-ID"/>
          </a:p>
        </p:txBody>
      </p:sp>
    </p:spTree>
    <p:extLst>
      <p:ext uri="{BB962C8B-B14F-4D97-AF65-F5344CB8AC3E}">
        <p14:creationId xmlns:p14="http://schemas.microsoft.com/office/powerpoint/2010/main" val="1003128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69A7AB8-C288-4B6D-983D-9C88E091BD8F}" type="slidenum">
              <a:rPr lang="en-US" smtClean="0"/>
              <a:t>‹#›</a:t>
            </a:fld>
            <a:endParaRPr lang="en-US"/>
          </a:p>
        </p:txBody>
      </p:sp>
    </p:spTree>
    <p:extLst>
      <p:ext uri="{BB962C8B-B14F-4D97-AF65-F5344CB8AC3E}">
        <p14:creationId xmlns:p14="http://schemas.microsoft.com/office/powerpoint/2010/main" val="2398644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3781" y="0"/>
            <a:ext cx="9613465" cy="972602"/>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165600" y="6411101"/>
            <a:ext cx="3860800" cy="446900"/>
          </a:xfrm>
          <a:prstGeom prst="rect">
            <a:avLst/>
          </a:prstGeo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8DC8C80A-B514-4A4F-8C59-9310EB0FB9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790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63533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24468"/>
            <a:ext cx="11768400" cy="0"/>
          </a:xfrm>
          <a:prstGeom prst="line">
            <a:avLst/>
          </a:prstGeom>
          <a:ln w="9525">
            <a:solidFill>
              <a:srgbClr val="002664"/>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41937"/>
            <a:ext cx="10066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2664"/>
                </a:solidFill>
              </a:defRPr>
            </a:lvl1pPr>
          </a:lstStyle>
          <a:p>
            <a:pPr lvl="0"/>
            <a:r>
              <a:rPr lang="en-GB" altLang="en-US" noProof="0" dirty="0"/>
              <a:t>CLICK TO EDIT MASTER TITLE STYLE</a:t>
            </a:r>
          </a:p>
        </p:txBody>
      </p:sp>
    </p:spTree>
    <p:extLst>
      <p:ext uri="{BB962C8B-B14F-4D97-AF65-F5344CB8AC3E}">
        <p14:creationId xmlns:p14="http://schemas.microsoft.com/office/powerpoint/2010/main" val="695435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192000"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dirty="0"/>
          </a:p>
        </p:txBody>
      </p:sp>
      <p:sp>
        <p:nvSpPr>
          <p:cNvPr id="56323" name="Rectangle 2"/>
          <p:cNvSpPr>
            <a:spLocks noGrp="1" noChangeArrowheads="1"/>
          </p:cNvSpPr>
          <p:nvPr>
            <p:ph type="subTitle" idx="1" hasCustomPrompt="1"/>
          </p:nvPr>
        </p:nvSpPr>
        <p:spPr>
          <a:xfrm>
            <a:off x="113309" y="5258118"/>
            <a:ext cx="10598400" cy="409279"/>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302" y="3351588"/>
            <a:ext cx="11777526" cy="707886"/>
          </a:xfrm>
          <a:prstGeom prst="rect">
            <a:avLst/>
          </a:prstGeom>
        </p:spPr>
        <p:txBody>
          <a:bodyPr/>
          <a:lstStyle>
            <a:lvl1pPr>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15039" y="6585917"/>
            <a:ext cx="1632456" cy="105918"/>
          </a:xfrm>
          <a:prstGeom prst="rect">
            <a:avLst/>
          </a:prstGeom>
        </p:spPr>
      </p:pic>
      <p:pic>
        <p:nvPicPr>
          <p:cNvPr id="3" name="Picture 2">
            <a:extLst>
              <a:ext uri="{FF2B5EF4-FFF2-40B4-BE49-F238E27FC236}">
                <a16:creationId xmlns:a16="http://schemas.microsoft.com/office/drawing/2014/main" id="{4EEC9A11-2961-9070-E6F5-017BA9A0E4B0}"/>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extLst>
      <p:ext uri="{BB962C8B-B14F-4D97-AF65-F5344CB8AC3E}">
        <p14:creationId xmlns:p14="http://schemas.microsoft.com/office/powerpoint/2010/main" val="343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10000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8" presetClass="entr" presetSubtype="3"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strips(upRight)">
                                      <p:cBhvr>
                                        <p:cTn id="16" dur="500"/>
                                        <p:tgtEl>
                                          <p:spTgt spid="9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500" fill="hold"/>
                                        <p:tgtEl>
                                          <p:spTgt spid="3"/>
                                        </p:tgtEl>
                                        <p:attrNameLst>
                                          <p:attrName>ppt_x</p:attrName>
                                        </p:attrNameLst>
                                      </p:cBhvr>
                                      <p:tavLst>
                                        <p:tav tm="0">
                                          <p:val>
                                            <p:strVal val="0-#ppt_w/2"/>
                                          </p:val>
                                        </p:tav>
                                        <p:tav tm="100000">
                                          <p:val>
                                            <p:strVal val="#ppt_x"/>
                                          </p:val>
                                        </p:tav>
                                      </p:tavLst>
                                    </p:anim>
                                    <p:anim calcmode="lin" valueType="num">
                                      <p:cBhvr additive="base">
                                        <p:cTn id="25"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7695" b="7948"/>
          <a:stretch/>
        </p:blipFill>
        <p:spPr>
          <a:xfrm>
            <a:off x="0"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AD8FAFFC-0223-1740-BEBD-B73945858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pic>
        <p:nvPicPr>
          <p:cNvPr id="32" name="Picture 31">
            <a:extLst>
              <a:ext uri="{FF2B5EF4-FFF2-40B4-BE49-F238E27FC236}">
                <a16:creationId xmlns:a16="http://schemas.microsoft.com/office/drawing/2014/main" id="{21D1D86C-DBD5-263F-EB13-FD30853A2C40}"/>
              </a:ext>
            </a:extLst>
          </p:cNvPr>
          <p:cNvPicPr/>
          <p:nvPr userDrawn="1"/>
        </p:nvPicPr>
        <p:blipFill>
          <a:blip r:embed="rId6">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extLst>
      <p:ext uri="{BB962C8B-B14F-4D97-AF65-F5344CB8AC3E}">
        <p14:creationId xmlns:p14="http://schemas.microsoft.com/office/powerpoint/2010/main" val="46696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500" fill="hold"/>
                                        <p:tgtEl>
                                          <p:spTgt spid="32"/>
                                        </p:tgtEl>
                                        <p:attrNameLst>
                                          <p:attrName>ppt_x</p:attrName>
                                        </p:attrNameLst>
                                      </p:cBhvr>
                                      <p:tavLst>
                                        <p:tav tm="0">
                                          <p:val>
                                            <p:strVal val="0-#ppt_w/2"/>
                                          </p:val>
                                        </p:tav>
                                        <p:tav tm="100000">
                                          <p:val>
                                            <p:strVal val="#ppt_x"/>
                                          </p:val>
                                        </p:tav>
                                      </p:tavLst>
                                    </p:anim>
                                    <p:anim calcmode="lin" valueType="num">
                                      <p:cBhvr additive="base">
                                        <p:cTn id="8" dur="1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a:extLst>
              <a:ext uri="{FF2B5EF4-FFF2-40B4-BE49-F238E27FC236}">
                <a16:creationId xmlns:a16="http://schemas.microsoft.com/office/drawing/2014/main" id="{4008E2A9-9281-E842-8863-CD4B46758000}"/>
              </a:ext>
            </a:extLst>
          </p:cNvPr>
          <p:cNvSpPr>
            <a:spLocks noGrp="1"/>
          </p:cNvSpPr>
          <p:nvPr>
            <p:ph type="dt" sz="half" idx="2"/>
          </p:nvPr>
        </p:nvSpPr>
        <p:spPr>
          <a:xfrm>
            <a:off x="0" y="64782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Slide Number Placeholder 2">
            <a:extLst>
              <a:ext uri="{FF2B5EF4-FFF2-40B4-BE49-F238E27FC236}">
                <a16:creationId xmlns:a16="http://schemas.microsoft.com/office/drawing/2014/main" id="{80A7625E-F7FC-194F-B82F-CA3CA81B7477}"/>
              </a:ext>
            </a:extLst>
          </p:cNvPr>
          <p:cNvSpPr>
            <a:spLocks noGrp="1"/>
          </p:cNvSpPr>
          <p:nvPr>
            <p:ph type="sldNum" sz="quarter" idx="4"/>
          </p:nvPr>
        </p:nvSpPr>
        <p:spPr>
          <a:xfrm>
            <a:off x="9448800" y="64782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SEA - </a:t>
            </a:r>
            <a:fld id="{1B5D8CFD-37D9-8A41-B2FC-209452CD0164}" type="slidenum">
              <a:rPr lang="en-US" smtClean="0"/>
              <a:t>‹#›</a:t>
            </a:fld>
            <a:endParaRPr lang="en-US" dirty="0"/>
          </a:p>
        </p:txBody>
      </p:sp>
    </p:spTree>
    <p:extLst>
      <p:ext uri="{BB962C8B-B14F-4D97-AF65-F5344CB8AC3E}">
        <p14:creationId xmlns:p14="http://schemas.microsoft.com/office/powerpoint/2010/main" val="203629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13B5DC-1BAC-E842-8336-C9D0AE155C62}"/>
              </a:ext>
            </a:extLst>
          </p:cNvPr>
          <p:cNvSpPr>
            <a:spLocks noGrp="1"/>
          </p:cNvSpPr>
          <p:nvPr>
            <p:ph type="dt" sz="half" idx="2"/>
          </p:nvPr>
        </p:nvSpPr>
        <p:spPr>
          <a:xfrm>
            <a:off x="0" y="64782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3" name="Slide Number Placeholder 2">
            <a:extLst>
              <a:ext uri="{FF2B5EF4-FFF2-40B4-BE49-F238E27FC236}">
                <a16:creationId xmlns:a16="http://schemas.microsoft.com/office/drawing/2014/main" id="{56C7F8F8-090B-A54B-97EC-C9A383D26F0E}"/>
              </a:ext>
            </a:extLst>
          </p:cNvPr>
          <p:cNvSpPr>
            <a:spLocks noGrp="1"/>
          </p:cNvSpPr>
          <p:nvPr>
            <p:ph type="sldNum" sz="quarter" idx="4"/>
          </p:nvPr>
        </p:nvSpPr>
        <p:spPr>
          <a:xfrm>
            <a:off x="9448800" y="64782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SEA - </a:t>
            </a:r>
            <a:fld id="{1B5D8CFD-37D9-8A41-B2FC-209452CD0164}" type="slidenum">
              <a:rPr lang="en-US" smtClean="0"/>
              <a:t>‹#›</a:t>
            </a:fld>
            <a:endParaRPr lang="en-US" dirty="0"/>
          </a:p>
        </p:txBody>
      </p:sp>
    </p:spTree>
    <p:extLst>
      <p:ext uri="{BB962C8B-B14F-4D97-AF65-F5344CB8AC3E}">
        <p14:creationId xmlns:p14="http://schemas.microsoft.com/office/powerpoint/2010/main" val="421122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04"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65" name="Group 64">
            <a:extLst>
              <a:ext uri="{FF2B5EF4-FFF2-40B4-BE49-F238E27FC236}">
                <a16:creationId xmlns:a16="http://schemas.microsoft.com/office/drawing/2014/main" id="{20B608CC-E0F9-4779-9AC6-06A367DE2F53}"/>
              </a:ext>
            </a:extLst>
          </p:cNvPr>
          <p:cNvGrpSpPr/>
          <p:nvPr userDrawn="1"/>
        </p:nvGrpSpPr>
        <p:grpSpPr>
          <a:xfrm>
            <a:off x="226070" y="6569736"/>
            <a:ext cx="9602488" cy="144114"/>
            <a:chOff x="1076500" y="4469696"/>
            <a:chExt cx="9628745" cy="144114"/>
          </a:xfrm>
        </p:grpSpPr>
        <p:pic>
          <p:nvPicPr>
            <p:cNvPr id="66" name="Picture 65" descr="de.png">
              <a:extLst>
                <a:ext uri="{FF2B5EF4-FFF2-40B4-BE49-F238E27FC236}">
                  <a16:creationId xmlns:a16="http://schemas.microsoft.com/office/drawing/2014/main" id="{F9C6EEFA-6BCB-4E3E-880B-C5B2DB7F97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7" name="Picture 66" descr="at.png">
              <a:extLst>
                <a:ext uri="{FF2B5EF4-FFF2-40B4-BE49-F238E27FC236}">
                  <a16:creationId xmlns:a16="http://schemas.microsoft.com/office/drawing/2014/main" id="{A5606F9E-4319-426C-96D1-2D5341885E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8" name="Picture 67" descr="be.png">
              <a:extLst>
                <a:ext uri="{FF2B5EF4-FFF2-40B4-BE49-F238E27FC236}">
                  <a16:creationId xmlns:a16="http://schemas.microsoft.com/office/drawing/2014/main" id="{DED832C4-6088-4FFB-8ECA-FD4E929CAA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9" name="Picture 68" descr="dk.png">
              <a:extLst>
                <a:ext uri="{FF2B5EF4-FFF2-40B4-BE49-F238E27FC236}">
                  <a16:creationId xmlns:a16="http://schemas.microsoft.com/office/drawing/2014/main" id="{62AEC6D8-B870-4117-B358-175425CA507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0" name="Picture 69" descr="es.png">
              <a:extLst>
                <a:ext uri="{FF2B5EF4-FFF2-40B4-BE49-F238E27FC236}">
                  <a16:creationId xmlns:a16="http://schemas.microsoft.com/office/drawing/2014/main" id="{41D08CB4-B449-4D19-8CCD-FB42AC198F5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1" name="Picture 70" descr="ee.png">
              <a:extLst>
                <a:ext uri="{FF2B5EF4-FFF2-40B4-BE49-F238E27FC236}">
                  <a16:creationId xmlns:a16="http://schemas.microsoft.com/office/drawing/2014/main" id="{B344F443-BE5B-4A1E-AA59-7DE67A4BB96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2" name="Picture 71" descr="fi.png">
              <a:extLst>
                <a:ext uri="{FF2B5EF4-FFF2-40B4-BE49-F238E27FC236}">
                  <a16:creationId xmlns:a16="http://schemas.microsoft.com/office/drawing/2014/main" id="{C934B2EE-C381-4C32-A9EC-040C7060ECD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3" name="Picture 72" descr="fr.png">
              <a:extLst>
                <a:ext uri="{FF2B5EF4-FFF2-40B4-BE49-F238E27FC236}">
                  <a16:creationId xmlns:a16="http://schemas.microsoft.com/office/drawing/2014/main" id="{388D48A0-8125-47CF-A5B7-70C65117BD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4" name="Picture 73" descr="gr.png">
              <a:extLst>
                <a:ext uri="{FF2B5EF4-FFF2-40B4-BE49-F238E27FC236}">
                  <a16:creationId xmlns:a16="http://schemas.microsoft.com/office/drawing/2014/main" id="{26D04D9B-A7C7-4799-9A44-F4B84AD15AD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5" name="Picture 74" descr="hu.png">
              <a:extLst>
                <a:ext uri="{FF2B5EF4-FFF2-40B4-BE49-F238E27FC236}">
                  <a16:creationId xmlns:a16="http://schemas.microsoft.com/office/drawing/2014/main" id="{828CD3BF-49D7-4096-8AF4-26F30291E62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6" name="Picture 75" descr="ie.png">
              <a:extLst>
                <a:ext uri="{FF2B5EF4-FFF2-40B4-BE49-F238E27FC236}">
                  <a16:creationId xmlns:a16="http://schemas.microsoft.com/office/drawing/2014/main" id="{BFFDA44D-6337-4A3C-819B-C825C4CD9C9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7" name="Picture 76" descr="it.png">
              <a:extLst>
                <a:ext uri="{FF2B5EF4-FFF2-40B4-BE49-F238E27FC236}">
                  <a16:creationId xmlns:a16="http://schemas.microsoft.com/office/drawing/2014/main" id="{9D5C03EF-4597-48C6-8948-1A2FE56D76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8" name="Picture 77" descr="lu.png">
              <a:extLst>
                <a:ext uri="{FF2B5EF4-FFF2-40B4-BE49-F238E27FC236}">
                  <a16:creationId xmlns:a16="http://schemas.microsoft.com/office/drawing/2014/main" id="{9ECEB9F5-B5E5-4C73-B7BF-2DFC30CDBAD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9" name="Picture 78" descr="no.png">
              <a:extLst>
                <a:ext uri="{FF2B5EF4-FFF2-40B4-BE49-F238E27FC236}">
                  <a16:creationId xmlns:a16="http://schemas.microsoft.com/office/drawing/2014/main" id="{5487C849-3C79-4C8C-93AE-7AB9C0BFAA4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0" name="Picture 79" descr="nl.png">
              <a:extLst>
                <a:ext uri="{FF2B5EF4-FFF2-40B4-BE49-F238E27FC236}">
                  <a16:creationId xmlns:a16="http://schemas.microsoft.com/office/drawing/2014/main" id="{6A104906-460B-4ABF-9D57-E03E0A4EC1A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1" name="Picture 80" descr="pl.png">
              <a:extLst>
                <a:ext uri="{FF2B5EF4-FFF2-40B4-BE49-F238E27FC236}">
                  <a16:creationId xmlns:a16="http://schemas.microsoft.com/office/drawing/2014/main" id="{FB8C829C-CDEA-43E2-B5FA-1375ED8969B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2" name="Picture 81" descr="pt.png">
              <a:extLst>
                <a:ext uri="{FF2B5EF4-FFF2-40B4-BE49-F238E27FC236}">
                  <a16:creationId xmlns:a16="http://schemas.microsoft.com/office/drawing/2014/main" id="{1B3F36C1-6B11-4BD3-B1E5-BD0EEFC0CFE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3" name="Picture 82" descr="cz.png">
              <a:extLst>
                <a:ext uri="{FF2B5EF4-FFF2-40B4-BE49-F238E27FC236}">
                  <a16:creationId xmlns:a16="http://schemas.microsoft.com/office/drawing/2014/main" id="{55A631C1-8E68-4419-9FD4-76651480A2F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4" name="Picture 83" descr="ro.png">
              <a:extLst>
                <a:ext uri="{FF2B5EF4-FFF2-40B4-BE49-F238E27FC236}">
                  <a16:creationId xmlns:a16="http://schemas.microsoft.com/office/drawing/2014/main" id="{DDD891B4-7647-423A-AEA4-FB0EA340BE9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5" name="Picture 84" descr="se.png">
              <a:extLst>
                <a:ext uri="{FF2B5EF4-FFF2-40B4-BE49-F238E27FC236}">
                  <a16:creationId xmlns:a16="http://schemas.microsoft.com/office/drawing/2014/main" id="{ACE07E2F-6C2A-4C0A-9820-08FC5D5934B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6" name="Picture 85" descr="ch.png">
              <a:extLst>
                <a:ext uri="{FF2B5EF4-FFF2-40B4-BE49-F238E27FC236}">
                  <a16:creationId xmlns:a16="http://schemas.microsoft.com/office/drawing/2014/main" id="{48FF3F93-B84A-487C-A32D-80ABF0BD054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7" name="Picture 86" descr="uk.png">
              <a:extLst>
                <a:ext uri="{FF2B5EF4-FFF2-40B4-BE49-F238E27FC236}">
                  <a16:creationId xmlns:a16="http://schemas.microsoft.com/office/drawing/2014/main" id="{15C9E237-0ACB-484E-B8B5-25A5BF5DBB2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8" name="Picture 87">
              <a:extLst>
                <a:ext uri="{FF2B5EF4-FFF2-40B4-BE49-F238E27FC236}">
                  <a16:creationId xmlns:a16="http://schemas.microsoft.com/office/drawing/2014/main" id="{92A442F4-46A5-406C-99C6-FDFF991F471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9" name="Picture 88">
              <a:extLst>
                <a:ext uri="{FF2B5EF4-FFF2-40B4-BE49-F238E27FC236}">
                  <a16:creationId xmlns:a16="http://schemas.microsoft.com/office/drawing/2014/main" id="{A0575BFF-BED3-454F-A6DD-A52CFBCC395F}"/>
                </a:ext>
              </a:extLst>
            </p:cNvPr>
            <p:cNvPicPr>
              <a:picLocks noChangeAspect="1"/>
            </p:cNvPicPr>
            <p:nvPr userDrawn="1"/>
          </p:nvPicPr>
          <p:blipFill>
            <a:blip r:embed="rId29"/>
            <a:stretch>
              <a:fillRect/>
            </a:stretch>
          </p:blipFill>
          <p:spPr>
            <a:xfrm>
              <a:off x="9768386" y="4469696"/>
              <a:ext cx="216000" cy="144000"/>
            </a:xfrm>
            <a:prstGeom prst="rect">
              <a:avLst/>
            </a:prstGeom>
          </p:spPr>
        </p:pic>
        <p:pic>
          <p:nvPicPr>
            <p:cNvPr id="90" name="Picture 89" descr="ca.png">
              <a:extLst>
                <a:ext uri="{FF2B5EF4-FFF2-40B4-BE49-F238E27FC236}">
                  <a16:creationId xmlns:a16="http://schemas.microsoft.com/office/drawing/2014/main" id="{6E8D3617-6BA0-48D3-82CA-46645EBA5E0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1" name="Picture 90" descr="si.png">
              <a:extLst>
                <a:ext uri="{FF2B5EF4-FFF2-40B4-BE49-F238E27FC236}">
                  <a16:creationId xmlns:a16="http://schemas.microsoft.com/office/drawing/2014/main" id="{027F2BBC-FE31-4DE5-894E-421DD73A2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5494156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pic>
        <p:nvPicPr>
          <p:cNvPr id="4" name="Picture 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727200"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1001"/>
          <p:cNvSpPr>
            <a:spLocks noChangeShapeType="1"/>
          </p:cNvSpPr>
          <p:nvPr/>
        </p:nvSpPr>
        <p:spPr bwMode="auto">
          <a:xfrm>
            <a:off x="649818" y="685800"/>
            <a:ext cx="10991849" cy="0"/>
          </a:xfrm>
          <a:prstGeom prst="line">
            <a:avLst/>
          </a:prstGeom>
          <a:noFill/>
          <a:ln w="1651">
            <a:solidFill>
              <a:srgbClr val="333399"/>
            </a:solidFill>
            <a:round/>
            <a:headEnd/>
            <a:tailEnd/>
          </a:ln>
        </p:spPr>
        <p:txBody>
          <a:bodyPr/>
          <a:lstStyle/>
          <a:p>
            <a:pPr eaLnBrk="0" hangingPunct="0">
              <a:lnSpc>
                <a:spcPct val="90000"/>
              </a:lnSpc>
              <a:spcAft>
                <a:spcPct val="10000"/>
              </a:spcAft>
              <a:buSzPct val="125000"/>
              <a:defRPr/>
            </a:pPr>
            <a:endParaRPr lang="en-US" sz="1800">
              <a:latin typeface="Arial" pitchFamily="-107" charset="0"/>
              <a:ea typeface="+mn-ea"/>
              <a:cs typeface="+mn-cs"/>
            </a:endParaRPr>
          </a:p>
        </p:txBody>
      </p:sp>
      <p:sp>
        <p:nvSpPr>
          <p:cNvPr id="6" name="Rectangle 1003"/>
          <p:cNvSpPr>
            <a:spLocks noChangeArrowheads="1"/>
          </p:cNvSpPr>
          <p:nvPr/>
        </p:nvSpPr>
        <p:spPr bwMode="auto">
          <a:xfrm>
            <a:off x="11351684" y="6624639"/>
            <a:ext cx="620972" cy="236748"/>
          </a:xfrm>
          <a:prstGeom prst="rect">
            <a:avLst/>
          </a:prstGeom>
          <a:noFill/>
          <a:ln w="12700">
            <a:noFill/>
            <a:miter lim="800000"/>
            <a:headEnd type="none" w="sm" len="sm"/>
            <a:tailEnd type="none" w="sm" len="sm"/>
          </a:ln>
          <a:effectLst/>
        </p:spPr>
        <p:txBody>
          <a:bodyPr wrap="none" lIns="82058" tIns="41029" rIns="82058" bIns="41029">
            <a:spAutoFit/>
          </a:bodyPr>
          <a:lstStyle/>
          <a:p>
            <a:pPr defTabSz="820738" eaLnBrk="0" hangingPunct="0"/>
            <a:r>
              <a:rPr lang="en-US" sz="1000" b="0">
                <a:solidFill>
                  <a:srgbClr val="333399"/>
                </a:solidFill>
              </a:rPr>
              <a:t>SEA-</a:t>
            </a:r>
            <a:fld id="{31C6867A-A690-EA45-93A8-A8F53C9DE089}" type="slidenum">
              <a:rPr lang="en-US" sz="1000" b="0">
                <a:solidFill>
                  <a:srgbClr val="333399"/>
                </a:solidFill>
              </a:rPr>
              <a:pPr defTabSz="820738" eaLnBrk="0" hangingPunct="0"/>
              <a:t>‹#›</a:t>
            </a:fld>
            <a:endParaRPr lang="en-US" sz="1000" b="0">
              <a:solidFill>
                <a:srgbClr val="333399"/>
              </a:solidFill>
            </a:endParaRPr>
          </a:p>
        </p:txBody>
      </p:sp>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
        <p:nvSpPr>
          <p:cNvPr id="9" name="Rectangle 1002">
            <a:extLst>
              <a:ext uri="{FF2B5EF4-FFF2-40B4-BE49-F238E27FC236}">
                <a16:creationId xmlns:a16="http://schemas.microsoft.com/office/drawing/2014/main" id="{1DAA37FD-9AEE-7F48-AD6F-94BE33B9762A}"/>
              </a:ext>
            </a:extLst>
          </p:cNvPr>
          <p:cNvSpPr>
            <a:spLocks noGrp="1" noChangeArrowheads="1"/>
          </p:cNvSpPr>
          <p:nvPr>
            <p:ph type="dt" sz="half" idx="2"/>
          </p:nvPr>
        </p:nvSpPr>
        <p:spPr bwMode="auto">
          <a:xfrm>
            <a:off x="1" y="6553200"/>
            <a:ext cx="2309284" cy="268288"/>
          </a:xfrm>
          <a:prstGeom prst="rect">
            <a:avLst/>
          </a:prstGeom>
          <a:noFill/>
          <a:ln w="9525">
            <a:noFill/>
            <a:miter lim="800000"/>
            <a:headEnd/>
            <a:tailEnd/>
          </a:ln>
          <a:effectLst/>
        </p:spPr>
        <p:txBody>
          <a:bodyPr vert="horz" wrap="none" lIns="82628" tIns="41315" rIns="82628" bIns="41315" numCol="1" anchor="ctr" anchorCtr="0" compatLnSpc="1">
            <a:prstTxWarp prst="textNoShape">
              <a:avLst/>
            </a:prstTxWarp>
          </a:bodyPr>
          <a:lstStyle>
            <a:lvl1pPr eaLnBrk="0" hangingPunct="0">
              <a:defRPr sz="1000" b="0">
                <a:solidFill>
                  <a:srgbClr val="333399"/>
                </a:solidFill>
                <a:latin typeface="Arial" pitchFamily="26" charset="0"/>
                <a:ea typeface="ＭＳ Ｐゴシック" pitchFamily="26" charset="-128"/>
                <a:cs typeface="ＭＳ Ｐゴシック" pitchFamily="26" charset="-128"/>
              </a:defRPr>
            </a:lvl1pPr>
          </a:lstStyle>
          <a:p>
            <a:endParaRPr lang="en-US" dirty="0"/>
          </a:p>
        </p:txBody>
      </p:sp>
      <p:pic>
        <p:nvPicPr>
          <p:cNvPr id="8" name="Picture 1" descr="part1">
            <a:extLst>
              <a:ext uri="{FF2B5EF4-FFF2-40B4-BE49-F238E27FC236}">
                <a16:creationId xmlns:a16="http://schemas.microsoft.com/office/drawing/2014/main" id="{C245C434-2C79-9313-DCBE-1314D05B66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64985" y="6377921"/>
            <a:ext cx="3062030" cy="40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292ECBDD-DB7D-9FDA-9FCF-C24D2443D0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884010" y="87765"/>
            <a:ext cx="1180954" cy="69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6852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lvl1pPr>
            <a:lvl2pPr marL="455966" indent="0" algn="ctr">
              <a:buNone/>
              <a:defRPr/>
            </a:lvl2pPr>
            <a:lvl3pPr marL="911931" indent="0" algn="ctr">
              <a:buNone/>
              <a:defRPr/>
            </a:lvl3pPr>
            <a:lvl4pPr marL="1367897" indent="0" algn="ctr">
              <a:buNone/>
              <a:defRPr/>
            </a:lvl4pPr>
            <a:lvl5pPr marL="1823862" indent="0" algn="ctr">
              <a:buNone/>
              <a:defRPr/>
            </a:lvl5pPr>
            <a:lvl6pPr marL="2279828" indent="0" algn="ctr">
              <a:buNone/>
              <a:defRPr/>
            </a:lvl6pPr>
            <a:lvl7pPr marL="2735793" indent="0" algn="ctr">
              <a:buNone/>
              <a:defRPr/>
            </a:lvl7pPr>
            <a:lvl8pPr marL="3191759" indent="0" algn="ctr">
              <a:buNone/>
              <a:defRPr/>
            </a:lvl8pPr>
            <a:lvl9pPr marL="3647724" indent="0" algn="ctr">
              <a:buNone/>
              <a:defRPr/>
            </a:lvl9pPr>
          </a:lstStyle>
          <a:p>
            <a:r>
              <a:rPr lang="en-US"/>
              <a:t>Click to edit Master subtitle style</a:t>
            </a:r>
          </a:p>
        </p:txBody>
      </p:sp>
      <p:sp>
        <p:nvSpPr>
          <p:cNvPr id="4" name="Rectangle 2024"/>
          <p:cNvSpPr>
            <a:spLocks noGrp="1" noChangeArrowheads="1"/>
          </p:cNvSpPr>
          <p:nvPr>
            <p:ph type="sldNum" sz="quarter" idx="10"/>
          </p:nvPr>
        </p:nvSpPr>
        <p:spPr>
          <a:ln/>
        </p:spPr>
        <p:txBody>
          <a:bodyPr/>
          <a:lstStyle>
            <a:lvl1pPr>
              <a:defRPr/>
            </a:lvl1pPr>
          </a:lstStyle>
          <a:p>
            <a:pPr>
              <a:defRPr/>
            </a:pPr>
            <a:fld id="{FFBB864C-4639-42CF-911A-944AAD9827B8}" type="slidenum">
              <a:rPr lang="en-US"/>
              <a:pPr>
                <a:defRPr/>
              </a:pPr>
              <a:t>‹#›</a:t>
            </a:fld>
            <a:endParaRPr lang="en-US"/>
          </a:p>
        </p:txBody>
      </p:sp>
    </p:spTree>
    <p:extLst>
      <p:ext uri="{BB962C8B-B14F-4D97-AF65-F5344CB8AC3E}">
        <p14:creationId xmlns:p14="http://schemas.microsoft.com/office/powerpoint/2010/main" val="4069354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a:prstGeom prst="rect">
            <a:avLst/>
          </a:prstGeom>
        </p:spPr>
        <p:txBody>
          <a:bodyPr/>
          <a:lstStyle>
            <a:lvl1pPr>
              <a:defRPr>
                <a:solidFill>
                  <a:schemeClr val="accent1">
                    <a:lumMod val="5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609600" y="990600"/>
            <a:ext cx="10972800" cy="5135563"/>
          </a:xfrm>
          <a:prstGeom prst="rect">
            <a:avLst/>
          </a:prstGeom>
        </p:spPr>
        <p:txBody>
          <a:bodyPr/>
          <a:lstStyle>
            <a:lvl1pPr marL="345141" indent="-345141">
              <a:lnSpc>
                <a:spcPct val="100000"/>
              </a:lnSpc>
              <a:spcBef>
                <a:spcPts val="0"/>
              </a:spcBef>
              <a:buFont typeface="Wingdings" pitchFamily="2" charset="2"/>
              <a:buChar char=""/>
              <a:defRPr b="0"/>
            </a:lvl1pPr>
            <a:lvl2pPr marL="682366" indent="-335641">
              <a:lnSpc>
                <a:spcPct val="100000"/>
              </a:lnSpc>
              <a:spcBef>
                <a:spcPts val="0"/>
              </a:spcBef>
              <a:buFont typeface="Wingdings" pitchFamily="2" charset="2"/>
              <a:buChar char=""/>
              <a:defRPr sz="2394" b="0"/>
            </a:lvl2pPr>
            <a:lvl3pPr>
              <a:lnSpc>
                <a:spcPct val="100000"/>
              </a:lnSpc>
              <a:spcBef>
                <a:spcPts val="0"/>
              </a:spcBef>
              <a:buFont typeface="Wingdings" pitchFamily="2" charset="2"/>
              <a:buChar char=""/>
              <a:defRPr sz="2194" b="0"/>
            </a:lvl3pPr>
            <a:lvl4pPr>
              <a:lnSpc>
                <a:spcPct val="100000"/>
              </a:lnSpc>
              <a:spcBef>
                <a:spcPts val="0"/>
              </a:spcBef>
              <a:buFont typeface="Wingdings" pitchFamily="2" charset="2"/>
              <a:buChar char=""/>
              <a:defRPr b="0"/>
            </a:lvl4pPr>
            <a:lvl5pPr>
              <a:lnSpc>
                <a:spcPct val="100000"/>
              </a:lnSpc>
              <a:spcBef>
                <a:spcPts val="0"/>
              </a:spcBef>
              <a:buFont typeface="Wingdings" pitchFamily="2" charset="2"/>
              <a:buChar char=""/>
              <a:defRPr sz="179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024"/>
          <p:cNvSpPr>
            <a:spLocks noGrp="1" noChangeArrowheads="1"/>
          </p:cNvSpPr>
          <p:nvPr>
            <p:ph type="sldNum" sz="quarter" idx="10"/>
          </p:nvPr>
        </p:nvSpPr>
        <p:spPr>
          <a:ln/>
        </p:spPr>
        <p:txBody>
          <a:bodyPr/>
          <a:lstStyle>
            <a:lvl1pPr>
              <a:defRPr/>
            </a:lvl1pPr>
          </a:lstStyle>
          <a:p>
            <a:pPr>
              <a:defRPr/>
            </a:pPr>
            <a:fld id="{C6DE6701-7125-43E0-8268-7390181182C0}" type="slidenum">
              <a:rPr lang="en-US"/>
              <a:pPr>
                <a:defRPr/>
              </a:pPr>
              <a:t>‹#›</a:t>
            </a:fld>
            <a:endParaRPr lang="en-US"/>
          </a:p>
        </p:txBody>
      </p:sp>
    </p:spTree>
    <p:extLst>
      <p:ext uri="{BB962C8B-B14F-4D97-AF65-F5344CB8AC3E}">
        <p14:creationId xmlns:p14="http://schemas.microsoft.com/office/powerpoint/2010/main" val="36977481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1960265"/>
            <a:ext cx="10363200" cy="1362075"/>
          </a:xfrm>
          <a:prstGeom prst="rect">
            <a:avLst/>
          </a:prstGeom>
        </p:spPr>
        <p:txBody>
          <a:bodyPr anchor="t"/>
          <a:lstStyle>
            <a:lvl1pPr algn="l">
              <a:defRPr sz="3989" b="1" cap="all">
                <a:solidFill>
                  <a:schemeClr val="accent1">
                    <a:lumMod val="5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963085" y="3322339"/>
            <a:ext cx="10363200" cy="1500187"/>
          </a:xfrm>
          <a:prstGeom prst="rect">
            <a:avLst/>
          </a:prstGeom>
        </p:spPr>
        <p:txBody>
          <a:bodyPr anchor="b"/>
          <a:lstStyle>
            <a:lvl1pPr marL="0" indent="0">
              <a:buNone/>
              <a:defRPr sz="1995" b="0">
                <a:solidFill>
                  <a:schemeClr val="accent1">
                    <a:lumMod val="50000"/>
                  </a:schemeClr>
                </a:solidFill>
                <a:effectLst>
                  <a:outerShdw blurRad="50800" dist="38100" dir="2700000" algn="tl" rotWithShape="0">
                    <a:prstClr val="black">
                      <a:alpha val="40000"/>
                    </a:prstClr>
                  </a:outerShdw>
                </a:effectLst>
              </a:defRPr>
            </a:lvl1pPr>
            <a:lvl2pPr marL="455966" indent="0">
              <a:buNone/>
              <a:defRPr sz="1795"/>
            </a:lvl2pPr>
            <a:lvl3pPr marL="911931" indent="0">
              <a:buNone/>
              <a:defRPr sz="1596"/>
            </a:lvl3pPr>
            <a:lvl4pPr marL="1367897" indent="0">
              <a:buNone/>
              <a:defRPr sz="1396"/>
            </a:lvl4pPr>
            <a:lvl5pPr marL="1823862" indent="0">
              <a:buNone/>
              <a:defRPr sz="1396"/>
            </a:lvl5pPr>
            <a:lvl6pPr marL="2279828" indent="0">
              <a:buNone/>
              <a:defRPr sz="1396"/>
            </a:lvl6pPr>
            <a:lvl7pPr marL="2735793" indent="0">
              <a:buNone/>
              <a:defRPr sz="1396"/>
            </a:lvl7pPr>
            <a:lvl8pPr marL="3191759" indent="0">
              <a:buNone/>
              <a:defRPr sz="1396"/>
            </a:lvl8pPr>
            <a:lvl9pPr marL="3647724" indent="0">
              <a:buNone/>
              <a:defRPr sz="1396"/>
            </a:lvl9pPr>
          </a:lstStyle>
          <a:p>
            <a:pPr lvl="0"/>
            <a:r>
              <a:rPr lang="en-US" dirty="0"/>
              <a:t>Click to edit Master text styles</a:t>
            </a:r>
          </a:p>
        </p:txBody>
      </p:sp>
      <p:sp>
        <p:nvSpPr>
          <p:cNvPr id="4" name="Rectangle 2024"/>
          <p:cNvSpPr>
            <a:spLocks noGrp="1" noChangeArrowheads="1"/>
          </p:cNvSpPr>
          <p:nvPr>
            <p:ph type="sldNum" sz="quarter" idx="10"/>
          </p:nvPr>
        </p:nvSpPr>
        <p:spPr>
          <a:ln/>
        </p:spPr>
        <p:txBody>
          <a:bodyPr/>
          <a:lstStyle>
            <a:lvl1pPr>
              <a:defRPr/>
            </a:lvl1pPr>
          </a:lstStyle>
          <a:p>
            <a:pPr>
              <a:defRPr/>
            </a:pPr>
            <a:fld id="{7EC8AFD7-58B7-4D4F-84B0-658BD2B813AB}" type="slidenum">
              <a:rPr lang="en-US"/>
              <a:pPr>
                <a:defRPr/>
              </a:pPr>
              <a:t>‹#›</a:t>
            </a:fld>
            <a:endParaRPr lang="en-US"/>
          </a:p>
        </p:txBody>
      </p:sp>
    </p:spTree>
    <p:extLst>
      <p:ext uri="{BB962C8B-B14F-4D97-AF65-F5344CB8AC3E}">
        <p14:creationId xmlns:p14="http://schemas.microsoft.com/office/powerpoint/2010/main" val="551467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p:cNvSpPr>
            <a:spLocks noGrp="1"/>
          </p:cNvSpPr>
          <p:nvPr>
            <p:ph sz="half" idx="1"/>
          </p:nvPr>
        </p:nvSpPr>
        <p:spPr>
          <a:xfrm>
            <a:off x="609600" y="990600"/>
            <a:ext cx="5384800" cy="5135563"/>
          </a:xfrm>
          <a:prstGeom prst="rect">
            <a:avLst/>
          </a:prstGeom>
        </p:spPr>
        <p:txBody>
          <a:bodyPr/>
          <a:lstStyle>
            <a:lvl1pPr>
              <a:defRPr sz="2792"/>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90600"/>
            <a:ext cx="5384800" cy="5135563"/>
          </a:xfrm>
          <a:prstGeom prst="rect">
            <a:avLst/>
          </a:prstGeom>
        </p:spPr>
        <p:txBody>
          <a:bodyPr/>
          <a:lstStyle>
            <a:lvl1pPr>
              <a:defRPr sz="2792"/>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24"/>
          <p:cNvSpPr>
            <a:spLocks noGrp="1" noChangeArrowheads="1"/>
          </p:cNvSpPr>
          <p:nvPr>
            <p:ph type="sldNum" sz="quarter" idx="10"/>
          </p:nvPr>
        </p:nvSpPr>
        <p:spPr>
          <a:ln/>
        </p:spPr>
        <p:txBody>
          <a:bodyPr/>
          <a:lstStyle>
            <a:lvl1pPr>
              <a:defRPr/>
            </a:lvl1pPr>
          </a:lstStyle>
          <a:p>
            <a:pPr>
              <a:defRPr/>
            </a:pPr>
            <a:fld id="{D4E576D9-0004-4B5A-A8BD-A069E646B4BA}" type="slidenum">
              <a:rPr lang="en-US"/>
              <a:pPr>
                <a:defRPr/>
              </a:pPr>
              <a:t>‹#›</a:t>
            </a:fld>
            <a:endParaRPr lang="en-US"/>
          </a:p>
        </p:txBody>
      </p:sp>
    </p:spTree>
    <p:extLst>
      <p:ext uri="{BB962C8B-B14F-4D97-AF65-F5344CB8AC3E}">
        <p14:creationId xmlns:p14="http://schemas.microsoft.com/office/powerpoint/2010/main" val="3008787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394" b="1"/>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US" dirty="0"/>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394" b="1"/>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24"/>
          <p:cNvSpPr>
            <a:spLocks noGrp="1" noChangeArrowheads="1"/>
          </p:cNvSpPr>
          <p:nvPr>
            <p:ph type="sldNum" sz="quarter" idx="10"/>
          </p:nvPr>
        </p:nvSpPr>
        <p:spPr>
          <a:ln/>
        </p:spPr>
        <p:txBody>
          <a:bodyPr/>
          <a:lstStyle>
            <a:lvl1pPr>
              <a:defRPr/>
            </a:lvl1pPr>
          </a:lstStyle>
          <a:p>
            <a:pPr>
              <a:defRPr/>
            </a:pPr>
            <a:fld id="{ACE373CD-B7F0-4829-852E-34755187BF56}" type="slidenum">
              <a:rPr lang="en-US"/>
              <a:pPr>
                <a:defRPr/>
              </a:pPr>
              <a:t>‹#›</a:t>
            </a:fld>
            <a:endParaRPr lang="en-US"/>
          </a:p>
        </p:txBody>
      </p:sp>
    </p:spTree>
    <p:extLst>
      <p:ext uri="{BB962C8B-B14F-4D97-AF65-F5344CB8AC3E}">
        <p14:creationId xmlns:p14="http://schemas.microsoft.com/office/powerpoint/2010/main" val="38755411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Rectangle 2024"/>
          <p:cNvSpPr>
            <a:spLocks noGrp="1" noChangeArrowheads="1"/>
          </p:cNvSpPr>
          <p:nvPr>
            <p:ph type="sldNum" sz="quarter" idx="10"/>
          </p:nvPr>
        </p:nvSpPr>
        <p:spPr>
          <a:ln/>
        </p:spPr>
        <p:txBody>
          <a:bodyPr/>
          <a:lstStyle>
            <a:lvl1pPr>
              <a:defRPr/>
            </a:lvl1pPr>
          </a:lstStyle>
          <a:p>
            <a:pPr>
              <a:defRPr/>
            </a:pPr>
            <a:fld id="{C246DBB5-1FC3-4A7F-A21A-11B4D61A50B2}" type="slidenum">
              <a:rPr lang="en-US"/>
              <a:pPr>
                <a:defRPr/>
              </a:pPr>
              <a:t>‹#›</a:t>
            </a:fld>
            <a:endParaRPr lang="en-US"/>
          </a:p>
        </p:txBody>
      </p:sp>
    </p:spTree>
    <p:extLst>
      <p:ext uri="{BB962C8B-B14F-4D97-AF65-F5344CB8AC3E}">
        <p14:creationId xmlns:p14="http://schemas.microsoft.com/office/powerpoint/2010/main" val="784631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4"/>
          <p:cNvSpPr>
            <a:spLocks noGrp="1" noChangeArrowheads="1"/>
          </p:cNvSpPr>
          <p:nvPr>
            <p:ph type="sldNum" sz="quarter" idx="10"/>
          </p:nvPr>
        </p:nvSpPr>
        <p:spPr>
          <a:ln/>
        </p:spPr>
        <p:txBody>
          <a:bodyPr/>
          <a:lstStyle>
            <a:lvl1pPr>
              <a:defRPr/>
            </a:lvl1pPr>
          </a:lstStyle>
          <a:p>
            <a:pPr>
              <a:defRPr/>
            </a:pPr>
            <a:fld id="{59CC76ED-7C72-4A30-9F26-0B1FC0B42FF0}" type="slidenum">
              <a:rPr lang="en-US"/>
              <a:pPr>
                <a:defRPr/>
              </a:pPr>
              <a:t>‹#›</a:t>
            </a:fld>
            <a:endParaRPr lang="en-US"/>
          </a:p>
        </p:txBody>
      </p:sp>
    </p:spTree>
    <p:extLst>
      <p:ext uri="{BB962C8B-B14F-4D97-AF65-F5344CB8AC3E}">
        <p14:creationId xmlns:p14="http://schemas.microsoft.com/office/powerpoint/2010/main" val="391962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1995" b="1"/>
            </a:lvl1pPr>
          </a:lstStyle>
          <a:p>
            <a:r>
              <a:rPr lang="en-US"/>
              <a:t>Click to edit Master title style</a:t>
            </a:r>
          </a:p>
        </p:txBody>
      </p:sp>
      <p:sp>
        <p:nvSpPr>
          <p:cNvPr id="3" name="Content Placeholder 2"/>
          <p:cNvSpPr>
            <a:spLocks noGrp="1"/>
          </p:cNvSpPr>
          <p:nvPr>
            <p:ph idx="1"/>
          </p:nvPr>
        </p:nvSpPr>
        <p:spPr>
          <a:xfrm>
            <a:off x="4766734" y="273053"/>
            <a:ext cx="6815667" cy="5853113"/>
          </a:xfrm>
          <a:prstGeom prst="rect">
            <a:avLst/>
          </a:prstGeom>
        </p:spPr>
        <p:txBody>
          <a:bodyPr/>
          <a:lstStyle>
            <a:lvl1pPr>
              <a:defRPr sz="3191"/>
            </a:lvl1pPr>
            <a:lvl2pPr>
              <a:defRPr sz="2792"/>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a:prstGeom prst="rect">
            <a:avLst/>
          </a:prstGeom>
        </p:spPr>
        <p:txBody>
          <a:bodyPr/>
          <a:lstStyle>
            <a:lvl1pPr marL="0" indent="0">
              <a:buNone/>
              <a:defRPr sz="1396"/>
            </a:lvl1pPr>
            <a:lvl2pPr marL="455966" indent="0">
              <a:buNone/>
              <a:defRPr sz="1197"/>
            </a:lvl2pPr>
            <a:lvl3pPr marL="911931" indent="0">
              <a:buNone/>
              <a:defRPr sz="997"/>
            </a:lvl3pPr>
            <a:lvl4pPr marL="1367897" indent="0">
              <a:buNone/>
              <a:defRPr sz="898"/>
            </a:lvl4pPr>
            <a:lvl5pPr marL="1823862" indent="0">
              <a:buNone/>
              <a:defRPr sz="898"/>
            </a:lvl5pPr>
            <a:lvl6pPr marL="2279828" indent="0">
              <a:buNone/>
              <a:defRPr sz="898"/>
            </a:lvl6pPr>
            <a:lvl7pPr marL="2735793" indent="0">
              <a:buNone/>
              <a:defRPr sz="898"/>
            </a:lvl7pPr>
            <a:lvl8pPr marL="3191759" indent="0">
              <a:buNone/>
              <a:defRPr sz="898"/>
            </a:lvl8pPr>
            <a:lvl9pPr marL="3647724" indent="0">
              <a:buNone/>
              <a:defRPr sz="898"/>
            </a:lvl9pPr>
          </a:lstStyle>
          <a:p>
            <a:pPr lvl="0"/>
            <a:r>
              <a:rPr lang="en-US"/>
              <a:t>Click to edit Master text styles</a:t>
            </a:r>
          </a:p>
        </p:txBody>
      </p:sp>
      <p:sp>
        <p:nvSpPr>
          <p:cNvPr id="5" name="Rectangle 2024"/>
          <p:cNvSpPr>
            <a:spLocks noGrp="1" noChangeArrowheads="1"/>
          </p:cNvSpPr>
          <p:nvPr>
            <p:ph type="sldNum" sz="quarter" idx="10"/>
          </p:nvPr>
        </p:nvSpPr>
        <p:spPr>
          <a:ln/>
        </p:spPr>
        <p:txBody>
          <a:bodyPr/>
          <a:lstStyle>
            <a:lvl1pPr>
              <a:defRPr/>
            </a:lvl1pPr>
          </a:lstStyle>
          <a:p>
            <a:pPr>
              <a:defRPr/>
            </a:pPr>
            <a:fld id="{C43AD80D-2630-472C-93E3-0344B44A6761}" type="slidenum">
              <a:rPr lang="en-US"/>
              <a:pPr>
                <a:defRPr/>
              </a:pPr>
              <a:t>‹#›</a:t>
            </a:fld>
            <a:endParaRPr lang="en-US"/>
          </a:p>
        </p:txBody>
      </p:sp>
    </p:spTree>
    <p:extLst>
      <p:ext uri="{BB962C8B-B14F-4D97-AF65-F5344CB8AC3E}">
        <p14:creationId xmlns:p14="http://schemas.microsoft.com/office/powerpoint/2010/main" val="20025181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99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191"/>
            </a:lvl1pPr>
            <a:lvl2pPr marL="455966" indent="0">
              <a:buNone/>
              <a:defRPr sz="2792"/>
            </a:lvl2pPr>
            <a:lvl3pPr marL="911931" indent="0">
              <a:buNone/>
              <a:defRPr sz="2394"/>
            </a:lvl3pPr>
            <a:lvl4pPr marL="1367897" indent="0">
              <a:buNone/>
              <a:defRPr sz="1995"/>
            </a:lvl4pPr>
            <a:lvl5pPr marL="1823862" indent="0">
              <a:buNone/>
              <a:defRPr sz="1995"/>
            </a:lvl5pPr>
            <a:lvl6pPr marL="2279828" indent="0">
              <a:buNone/>
              <a:defRPr sz="1995"/>
            </a:lvl6pPr>
            <a:lvl7pPr marL="2735793" indent="0">
              <a:buNone/>
              <a:defRPr sz="1995"/>
            </a:lvl7pPr>
            <a:lvl8pPr marL="3191759" indent="0">
              <a:buNone/>
              <a:defRPr sz="1995"/>
            </a:lvl8pPr>
            <a:lvl9pPr marL="3647724" indent="0">
              <a:buNone/>
              <a:defRPr sz="1995"/>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396"/>
            </a:lvl1pPr>
            <a:lvl2pPr marL="455966" indent="0">
              <a:buNone/>
              <a:defRPr sz="1197"/>
            </a:lvl2pPr>
            <a:lvl3pPr marL="911931" indent="0">
              <a:buNone/>
              <a:defRPr sz="997"/>
            </a:lvl3pPr>
            <a:lvl4pPr marL="1367897" indent="0">
              <a:buNone/>
              <a:defRPr sz="898"/>
            </a:lvl4pPr>
            <a:lvl5pPr marL="1823862" indent="0">
              <a:buNone/>
              <a:defRPr sz="898"/>
            </a:lvl5pPr>
            <a:lvl6pPr marL="2279828" indent="0">
              <a:buNone/>
              <a:defRPr sz="898"/>
            </a:lvl6pPr>
            <a:lvl7pPr marL="2735793" indent="0">
              <a:buNone/>
              <a:defRPr sz="898"/>
            </a:lvl7pPr>
            <a:lvl8pPr marL="3191759" indent="0">
              <a:buNone/>
              <a:defRPr sz="898"/>
            </a:lvl8pPr>
            <a:lvl9pPr marL="3647724" indent="0">
              <a:buNone/>
              <a:defRPr sz="898"/>
            </a:lvl9pPr>
          </a:lstStyle>
          <a:p>
            <a:pPr lvl="0"/>
            <a:r>
              <a:rPr lang="en-US"/>
              <a:t>Click to edit Master text styles</a:t>
            </a:r>
          </a:p>
        </p:txBody>
      </p:sp>
      <p:sp>
        <p:nvSpPr>
          <p:cNvPr id="5" name="Rectangle 2024"/>
          <p:cNvSpPr>
            <a:spLocks noGrp="1" noChangeArrowheads="1"/>
          </p:cNvSpPr>
          <p:nvPr>
            <p:ph type="sldNum" sz="quarter" idx="10"/>
          </p:nvPr>
        </p:nvSpPr>
        <p:spPr>
          <a:ln/>
        </p:spPr>
        <p:txBody>
          <a:bodyPr/>
          <a:lstStyle>
            <a:lvl1pPr>
              <a:defRPr/>
            </a:lvl1pPr>
          </a:lstStyle>
          <a:p>
            <a:pPr>
              <a:defRPr/>
            </a:pPr>
            <a:fld id="{74FAA9AD-347D-421A-BAF4-BB0A9EA8B2F5}" type="slidenum">
              <a:rPr lang="en-US"/>
              <a:pPr>
                <a:defRPr/>
              </a:pPr>
              <a:t>‹#›</a:t>
            </a:fld>
            <a:endParaRPr lang="en-US"/>
          </a:p>
        </p:txBody>
      </p:sp>
    </p:spTree>
    <p:extLst>
      <p:ext uri="{BB962C8B-B14F-4D97-AF65-F5344CB8AC3E}">
        <p14:creationId xmlns:p14="http://schemas.microsoft.com/office/powerpoint/2010/main" val="764907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585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24"/>
          <p:cNvSpPr>
            <a:spLocks noGrp="1" noChangeArrowheads="1"/>
          </p:cNvSpPr>
          <p:nvPr>
            <p:ph type="sldNum" sz="quarter" idx="10"/>
          </p:nvPr>
        </p:nvSpPr>
        <p:spPr>
          <a:ln/>
        </p:spPr>
        <p:txBody>
          <a:bodyPr/>
          <a:lstStyle>
            <a:lvl1pPr>
              <a:defRPr/>
            </a:lvl1pPr>
          </a:lstStyle>
          <a:p>
            <a:pPr>
              <a:defRPr/>
            </a:pPr>
            <a:fld id="{D6D5A052-61AD-4CAD-BC35-1F06D1079C40}" type="slidenum">
              <a:rPr lang="en-US"/>
              <a:pPr>
                <a:defRPr/>
              </a:pPr>
              <a:t>‹#›</a:t>
            </a:fld>
            <a:endParaRPr lang="en-US"/>
          </a:p>
        </p:txBody>
      </p:sp>
    </p:spTree>
    <p:extLst>
      <p:ext uri="{BB962C8B-B14F-4D97-AF65-F5344CB8AC3E}">
        <p14:creationId xmlns:p14="http://schemas.microsoft.com/office/powerpoint/2010/main" val="9911852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24"/>
          <p:cNvSpPr>
            <a:spLocks noGrp="1" noChangeArrowheads="1"/>
          </p:cNvSpPr>
          <p:nvPr>
            <p:ph type="sldNum" sz="quarter" idx="10"/>
          </p:nvPr>
        </p:nvSpPr>
        <p:spPr>
          <a:ln/>
        </p:spPr>
        <p:txBody>
          <a:bodyPr/>
          <a:lstStyle>
            <a:lvl1pPr>
              <a:defRPr/>
            </a:lvl1pPr>
          </a:lstStyle>
          <a:p>
            <a:pPr>
              <a:defRPr/>
            </a:pPr>
            <a:fld id="{398BD91F-C470-4894-A76A-BE3355D8C3A6}" type="slidenum">
              <a:rPr lang="en-US"/>
              <a:pPr>
                <a:defRPr/>
              </a:pPr>
              <a:t>‹#›</a:t>
            </a:fld>
            <a:endParaRPr lang="en-US"/>
          </a:p>
        </p:txBody>
      </p:sp>
    </p:spTree>
    <p:extLst>
      <p:ext uri="{BB962C8B-B14F-4D97-AF65-F5344CB8AC3E}">
        <p14:creationId xmlns:p14="http://schemas.microsoft.com/office/powerpoint/2010/main" val="42942200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838203"/>
            <a:ext cx="10972800" cy="5287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024"/>
          <p:cNvSpPr>
            <a:spLocks noGrp="1" noChangeArrowheads="1"/>
          </p:cNvSpPr>
          <p:nvPr>
            <p:ph type="sldNum" sz="quarter" idx="10"/>
          </p:nvPr>
        </p:nvSpPr>
        <p:spPr>
          <a:ln/>
        </p:spPr>
        <p:txBody>
          <a:bodyPr/>
          <a:lstStyle>
            <a:lvl1pPr>
              <a:defRPr/>
            </a:lvl1pPr>
          </a:lstStyle>
          <a:p>
            <a:pPr>
              <a:defRPr/>
            </a:pPr>
            <a:fld id="{0CFA0816-E517-4603-9EC7-F200D9EC5C6E}" type="slidenum">
              <a:rPr lang="en-US"/>
              <a:pPr>
                <a:defRPr/>
              </a:pPr>
              <a:t>‹#›</a:t>
            </a:fld>
            <a:endParaRPr lang="en-US"/>
          </a:p>
        </p:txBody>
      </p:sp>
    </p:spTree>
    <p:extLst>
      <p:ext uri="{BB962C8B-B14F-4D97-AF65-F5344CB8AC3E}">
        <p14:creationId xmlns:p14="http://schemas.microsoft.com/office/powerpoint/2010/main" val="744570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SmartArt Placeholder 2"/>
          <p:cNvSpPr>
            <a:spLocks noGrp="1"/>
          </p:cNvSpPr>
          <p:nvPr>
            <p:ph type="dgm" idx="1"/>
          </p:nvPr>
        </p:nvSpPr>
        <p:spPr>
          <a:xfrm>
            <a:off x="609600" y="990600"/>
            <a:ext cx="10972800" cy="5135563"/>
          </a:xfrm>
          <a:prstGeom prst="rect">
            <a:avLst/>
          </a:prstGeom>
        </p:spPr>
        <p:txBody>
          <a:bodyPr/>
          <a:lstStyle/>
          <a:p>
            <a:pPr lvl="0"/>
            <a:endParaRPr lang="en-US" noProof="0"/>
          </a:p>
        </p:txBody>
      </p:sp>
      <p:sp>
        <p:nvSpPr>
          <p:cNvPr id="4" name="Rectangle 2024"/>
          <p:cNvSpPr>
            <a:spLocks noGrp="1" noChangeArrowheads="1"/>
          </p:cNvSpPr>
          <p:nvPr>
            <p:ph type="sldNum" sz="quarter" idx="10"/>
          </p:nvPr>
        </p:nvSpPr>
        <p:spPr>
          <a:ln/>
        </p:spPr>
        <p:txBody>
          <a:bodyPr/>
          <a:lstStyle>
            <a:lvl1pPr>
              <a:defRPr/>
            </a:lvl1pPr>
          </a:lstStyle>
          <a:p>
            <a:pPr>
              <a:defRPr/>
            </a:pPr>
            <a:fld id="{4FF64C56-870E-4EE0-AB78-6714989EBDAA}" type="slidenum">
              <a:rPr lang="en-US"/>
              <a:pPr>
                <a:defRPr/>
              </a:pPr>
              <a:t>‹#›</a:t>
            </a:fld>
            <a:endParaRPr lang="en-US"/>
          </a:p>
        </p:txBody>
      </p:sp>
    </p:spTree>
    <p:extLst>
      <p:ext uri="{BB962C8B-B14F-4D97-AF65-F5344CB8AC3E}">
        <p14:creationId xmlns:p14="http://schemas.microsoft.com/office/powerpoint/2010/main" val="39432465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Table Placeholder 2"/>
          <p:cNvSpPr>
            <a:spLocks noGrp="1"/>
          </p:cNvSpPr>
          <p:nvPr>
            <p:ph type="tbl" idx="1"/>
          </p:nvPr>
        </p:nvSpPr>
        <p:spPr>
          <a:xfrm>
            <a:off x="609600" y="914402"/>
            <a:ext cx="10972800" cy="5211763"/>
          </a:xfrm>
          <a:prstGeom prst="rect">
            <a:avLst/>
          </a:prstGeom>
        </p:spPr>
        <p:txBody>
          <a:bodyPr/>
          <a:lstStyle/>
          <a:p>
            <a:pPr lvl="0"/>
            <a:endParaRPr lang="en-US" noProof="0"/>
          </a:p>
        </p:txBody>
      </p:sp>
      <p:sp>
        <p:nvSpPr>
          <p:cNvPr id="4" name="Rectangle 2024"/>
          <p:cNvSpPr>
            <a:spLocks noGrp="1" noChangeArrowheads="1"/>
          </p:cNvSpPr>
          <p:nvPr>
            <p:ph type="sldNum" sz="quarter" idx="10"/>
          </p:nvPr>
        </p:nvSpPr>
        <p:spPr>
          <a:ln/>
        </p:spPr>
        <p:txBody>
          <a:bodyPr/>
          <a:lstStyle>
            <a:lvl1pPr>
              <a:defRPr/>
            </a:lvl1pPr>
          </a:lstStyle>
          <a:p>
            <a:pPr>
              <a:defRPr/>
            </a:pPr>
            <a:fld id="{815AC460-B79F-486A-9B66-D78439992F41}" type="slidenum">
              <a:rPr lang="en-US"/>
              <a:pPr>
                <a:defRPr/>
              </a:pPr>
              <a:t>‹#›</a:t>
            </a:fld>
            <a:endParaRPr lang="en-US"/>
          </a:p>
        </p:txBody>
      </p:sp>
    </p:spTree>
    <p:extLst>
      <p:ext uri="{BB962C8B-B14F-4D97-AF65-F5344CB8AC3E}">
        <p14:creationId xmlns:p14="http://schemas.microsoft.com/office/powerpoint/2010/main" val="37109313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solidFill>
                  <a:srgbClr val="000099"/>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609600" y="1600204"/>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723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281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67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73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image" Target="../media/image5.png"/><Relationship Id="rId39" Type="http://schemas.openxmlformats.org/officeDocument/2006/relationships/image" Target="../media/image18.png"/><Relationship Id="rId21" Type="http://schemas.openxmlformats.org/officeDocument/2006/relationships/slideLayout" Target="../slideLayouts/slideLayout23.xml"/><Relationship Id="rId34" Type="http://schemas.openxmlformats.org/officeDocument/2006/relationships/image" Target="../media/image13.png"/><Relationship Id="rId42" Type="http://schemas.openxmlformats.org/officeDocument/2006/relationships/image" Target="../media/image21.png"/><Relationship Id="rId47" Type="http://schemas.openxmlformats.org/officeDocument/2006/relationships/image" Target="../media/image26.png"/><Relationship Id="rId50" Type="http://schemas.openxmlformats.org/officeDocument/2006/relationships/image" Target="../media/image29.png"/><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image" Target="../media/image8.png"/><Relationship Id="rId11" Type="http://schemas.openxmlformats.org/officeDocument/2006/relationships/slideLayout" Target="../slideLayouts/slideLayout13.xml"/><Relationship Id="rId24" Type="http://schemas.openxmlformats.org/officeDocument/2006/relationships/image" Target="../media/image3.png"/><Relationship Id="rId32" Type="http://schemas.openxmlformats.org/officeDocument/2006/relationships/image" Target="../media/image11.png"/><Relationship Id="rId37" Type="http://schemas.openxmlformats.org/officeDocument/2006/relationships/image" Target="../media/image16.png"/><Relationship Id="rId40" Type="http://schemas.openxmlformats.org/officeDocument/2006/relationships/image" Target="../media/image19.png"/><Relationship Id="rId45" Type="http://schemas.openxmlformats.org/officeDocument/2006/relationships/image" Target="../media/image24.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2.jpeg"/><Relationship Id="rId28" Type="http://schemas.openxmlformats.org/officeDocument/2006/relationships/image" Target="../media/image7.png"/><Relationship Id="rId36" Type="http://schemas.openxmlformats.org/officeDocument/2006/relationships/image" Target="../media/image15.png"/><Relationship Id="rId49" Type="http://schemas.openxmlformats.org/officeDocument/2006/relationships/image" Target="../media/image28.emf"/><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image" Target="../media/image10.png"/><Relationship Id="rId44" Type="http://schemas.openxmlformats.org/officeDocument/2006/relationships/image" Target="../media/image23.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theme" Target="../theme/theme2.xml"/><Relationship Id="rId27" Type="http://schemas.openxmlformats.org/officeDocument/2006/relationships/image" Target="../media/image6.png"/><Relationship Id="rId30" Type="http://schemas.openxmlformats.org/officeDocument/2006/relationships/image" Target="../media/image9.png"/><Relationship Id="rId35" Type="http://schemas.openxmlformats.org/officeDocument/2006/relationships/image" Target="../media/image14.png"/><Relationship Id="rId43" Type="http://schemas.openxmlformats.org/officeDocument/2006/relationships/image" Target="../media/image22.png"/><Relationship Id="rId48" Type="http://schemas.openxmlformats.org/officeDocument/2006/relationships/image" Target="../media/image27.png"/><Relationship Id="rId8" Type="http://schemas.openxmlformats.org/officeDocument/2006/relationships/slideLayout" Target="../slideLayouts/slideLayout10.xml"/><Relationship Id="rId51" Type="http://schemas.openxmlformats.org/officeDocument/2006/relationships/image" Target="../media/image30.png"/><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image" Target="../media/image4.png"/><Relationship Id="rId33" Type="http://schemas.openxmlformats.org/officeDocument/2006/relationships/image" Target="../media/image12.png"/><Relationship Id="rId38" Type="http://schemas.openxmlformats.org/officeDocument/2006/relationships/image" Target="../media/image17.png"/><Relationship Id="rId46" Type="http://schemas.openxmlformats.org/officeDocument/2006/relationships/image" Target="../media/image25.png"/><Relationship Id="rId20" Type="http://schemas.openxmlformats.org/officeDocument/2006/relationships/slideLayout" Target="../slideLayouts/slideLayout22.xml"/><Relationship Id="rId41"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8.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image" Target="../media/image4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oleObject" Target="../embeddings/oleObject1.bin"/><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6.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slideLayout" Target="../slideLayouts/slideLayout56.xml"/><Relationship Id="rId7" Type="http://schemas.openxmlformats.org/officeDocument/2006/relationships/image" Target="../media/image56.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6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6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9.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00"/>
          <p:cNvPicPr>
            <a:picLocks noChangeAspect="1" noChangeArrowheads="1"/>
          </p:cNvPicPr>
          <p:nvPr userDrawn="1"/>
        </p:nvPicPr>
        <p:blipFill>
          <a:blip r:embed="rId4" cstate="print"/>
          <a:srcRect/>
          <a:stretch>
            <a:fillRect/>
          </a:stretch>
        </p:blipFill>
        <p:spPr bwMode="auto">
          <a:xfrm>
            <a:off x="0" y="3"/>
            <a:ext cx="1727200" cy="569913"/>
          </a:xfrm>
          <a:prstGeom prst="rect">
            <a:avLst/>
          </a:prstGeom>
          <a:noFill/>
          <a:ln w="9525">
            <a:noFill/>
            <a:miter lim="800000"/>
            <a:headEnd/>
            <a:tailEnd/>
          </a:ln>
        </p:spPr>
      </p:pic>
      <p:sp>
        <p:nvSpPr>
          <p:cNvPr id="540649" name="Line 1001"/>
          <p:cNvSpPr>
            <a:spLocks noChangeShapeType="1"/>
          </p:cNvSpPr>
          <p:nvPr userDrawn="1"/>
        </p:nvSpPr>
        <p:spPr bwMode="auto">
          <a:xfrm>
            <a:off x="649820" y="685800"/>
            <a:ext cx="10991849" cy="0"/>
          </a:xfrm>
          <a:prstGeom prst="line">
            <a:avLst/>
          </a:prstGeom>
          <a:noFill/>
          <a:ln w="1651">
            <a:solidFill>
              <a:srgbClr val="333399"/>
            </a:solidFill>
            <a:round/>
            <a:headEnd/>
            <a:tailEnd/>
          </a:ln>
        </p:spPr>
        <p:txBody>
          <a:bodyPr/>
          <a:lstStyle/>
          <a:p>
            <a:pPr eaLnBrk="0" hangingPunct="0">
              <a:lnSpc>
                <a:spcPct val="90000"/>
              </a:lnSpc>
              <a:spcAft>
                <a:spcPct val="10000"/>
              </a:spcAft>
              <a:buSzPct val="125000"/>
              <a:defRPr/>
            </a:pPr>
            <a:endParaRPr lang="en-US" sz="1800"/>
          </a:p>
        </p:txBody>
      </p:sp>
      <p:sp>
        <p:nvSpPr>
          <p:cNvPr id="6" name="Rectangle 1003"/>
          <p:cNvSpPr>
            <a:spLocks noChangeArrowheads="1"/>
          </p:cNvSpPr>
          <p:nvPr userDrawn="1"/>
        </p:nvSpPr>
        <p:spPr bwMode="auto">
          <a:xfrm>
            <a:off x="11556601" y="6621252"/>
            <a:ext cx="635399" cy="236748"/>
          </a:xfrm>
          <a:prstGeom prst="rect">
            <a:avLst/>
          </a:prstGeom>
          <a:noFill/>
          <a:ln w="12700">
            <a:noFill/>
            <a:miter lim="800000"/>
            <a:headEnd type="none" w="sm" len="sm"/>
            <a:tailEnd type="none" w="sm" len="sm"/>
          </a:ln>
          <a:effectLst/>
        </p:spPr>
        <p:txBody>
          <a:bodyPr wrap="none" lIns="82058" tIns="41029" rIns="82058" bIns="41029">
            <a:spAutoFit/>
          </a:bodyPr>
          <a:lstStyle/>
          <a:p>
            <a:pPr defTabSz="820738" eaLnBrk="0" hangingPunct="0">
              <a:defRPr/>
            </a:pPr>
            <a:r>
              <a:rPr lang="en-US" sz="1000" dirty="0" err="1">
                <a:solidFill>
                  <a:srgbClr val="333399"/>
                </a:solidFill>
              </a:rPr>
              <a:t>cesg</a:t>
            </a:r>
            <a:r>
              <a:rPr lang="en-US" sz="1000" dirty="0">
                <a:solidFill>
                  <a:srgbClr val="333399"/>
                </a:solidFill>
              </a:rPr>
              <a:t>-</a:t>
            </a:r>
            <a:fld id="{A695BC2C-BEAC-4E31-AADE-93F4F0C57784}" type="slidenum">
              <a:rPr lang="en-US" sz="1000" smtClean="0">
                <a:solidFill>
                  <a:srgbClr val="333399"/>
                </a:solidFill>
              </a:rPr>
              <a:pPr defTabSz="820738" eaLnBrk="0" hangingPunct="0">
                <a:defRPr/>
              </a:pPr>
              <a:t>‹#›</a:t>
            </a:fld>
            <a:endParaRPr lang="en-US" sz="1000" dirty="0">
              <a:solidFill>
                <a:srgbClr val="333399"/>
              </a:solidFill>
            </a:endParaRPr>
          </a:p>
        </p:txBody>
      </p:sp>
    </p:spTree>
    <p:extLst>
      <p:ext uri="{BB962C8B-B14F-4D97-AF65-F5344CB8AC3E}">
        <p14:creationId xmlns:p14="http://schemas.microsoft.com/office/powerpoint/2010/main" val="1045005480"/>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dt="0"/>
  <p:txStyles>
    <p:titleStyle>
      <a:lvl1pPr algn="ctr" rtl="0" eaLnBrk="0" fontAlgn="base" hangingPunct="0">
        <a:lnSpc>
          <a:spcPct val="90000"/>
        </a:lnSpc>
        <a:spcBef>
          <a:spcPct val="0"/>
        </a:spcBef>
        <a:spcAft>
          <a:spcPct val="0"/>
        </a:spcAft>
        <a:defRPr sz="2500" b="1">
          <a:solidFill>
            <a:schemeClr val="hlink"/>
          </a:solidFill>
          <a:latin typeface="+mj-lt"/>
          <a:ea typeface="+mj-ea"/>
          <a:cs typeface="+mj-cs"/>
        </a:defRPr>
      </a:lvl1pPr>
      <a:lvl2pPr algn="ctr" rtl="0" eaLnBrk="0" fontAlgn="base" hangingPunct="0">
        <a:lnSpc>
          <a:spcPct val="90000"/>
        </a:lnSpc>
        <a:spcBef>
          <a:spcPct val="0"/>
        </a:spcBef>
        <a:spcAft>
          <a:spcPct val="0"/>
        </a:spcAft>
        <a:defRPr sz="2500" b="1">
          <a:solidFill>
            <a:schemeClr val="hlink"/>
          </a:solidFill>
          <a:latin typeface="Arial" charset="0"/>
        </a:defRPr>
      </a:lvl2pPr>
      <a:lvl3pPr algn="ctr" rtl="0" eaLnBrk="0" fontAlgn="base" hangingPunct="0">
        <a:lnSpc>
          <a:spcPct val="90000"/>
        </a:lnSpc>
        <a:spcBef>
          <a:spcPct val="0"/>
        </a:spcBef>
        <a:spcAft>
          <a:spcPct val="0"/>
        </a:spcAft>
        <a:defRPr sz="2500" b="1">
          <a:solidFill>
            <a:schemeClr val="hlink"/>
          </a:solidFill>
          <a:latin typeface="Arial" charset="0"/>
        </a:defRPr>
      </a:lvl3pPr>
      <a:lvl4pPr algn="ctr" rtl="0" eaLnBrk="0" fontAlgn="base" hangingPunct="0">
        <a:lnSpc>
          <a:spcPct val="90000"/>
        </a:lnSpc>
        <a:spcBef>
          <a:spcPct val="0"/>
        </a:spcBef>
        <a:spcAft>
          <a:spcPct val="0"/>
        </a:spcAft>
        <a:defRPr sz="2500" b="1">
          <a:solidFill>
            <a:schemeClr val="hlink"/>
          </a:solidFill>
          <a:latin typeface="Arial" charset="0"/>
        </a:defRPr>
      </a:lvl4pPr>
      <a:lvl5pPr algn="ctr" rtl="0" eaLnBrk="0" fontAlgn="base" hangingPunct="0">
        <a:lnSpc>
          <a:spcPct val="90000"/>
        </a:lnSpc>
        <a:spcBef>
          <a:spcPct val="0"/>
        </a:spcBef>
        <a:spcAft>
          <a:spcPct val="0"/>
        </a:spcAft>
        <a:defRPr sz="2500" b="1">
          <a:solidFill>
            <a:schemeClr val="hlink"/>
          </a:solidFill>
          <a:latin typeface="Arial" charset="0"/>
        </a:defRPr>
      </a:lvl5pPr>
      <a:lvl6pPr marL="457200" algn="ctr" rtl="0" eaLnBrk="0" fontAlgn="base" hangingPunct="0">
        <a:lnSpc>
          <a:spcPct val="90000"/>
        </a:lnSpc>
        <a:spcBef>
          <a:spcPct val="0"/>
        </a:spcBef>
        <a:spcAft>
          <a:spcPct val="0"/>
        </a:spcAft>
        <a:defRPr sz="2500" b="1">
          <a:solidFill>
            <a:schemeClr val="hlink"/>
          </a:solidFill>
          <a:latin typeface="Arial" charset="0"/>
        </a:defRPr>
      </a:lvl6pPr>
      <a:lvl7pPr marL="914400" algn="ctr" rtl="0" eaLnBrk="0" fontAlgn="base" hangingPunct="0">
        <a:lnSpc>
          <a:spcPct val="90000"/>
        </a:lnSpc>
        <a:spcBef>
          <a:spcPct val="0"/>
        </a:spcBef>
        <a:spcAft>
          <a:spcPct val="0"/>
        </a:spcAft>
        <a:defRPr sz="2500" b="1">
          <a:solidFill>
            <a:schemeClr val="hlink"/>
          </a:solidFill>
          <a:latin typeface="Arial" charset="0"/>
        </a:defRPr>
      </a:lvl7pPr>
      <a:lvl8pPr marL="1371600" algn="ctr" rtl="0" eaLnBrk="0" fontAlgn="base" hangingPunct="0">
        <a:lnSpc>
          <a:spcPct val="90000"/>
        </a:lnSpc>
        <a:spcBef>
          <a:spcPct val="0"/>
        </a:spcBef>
        <a:spcAft>
          <a:spcPct val="0"/>
        </a:spcAft>
        <a:defRPr sz="2500" b="1">
          <a:solidFill>
            <a:schemeClr val="hlink"/>
          </a:solidFill>
          <a:latin typeface="Arial" charset="0"/>
        </a:defRPr>
      </a:lvl8pPr>
      <a:lvl9pPr marL="1828800" algn="ctr" rtl="0" eaLnBrk="0" fontAlgn="base" hangingPunct="0">
        <a:lnSpc>
          <a:spcPct val="90000"/>
        </a:lnSpc>
        <a:spcBef>
          <a:spcPct val="0"/>
        </a:spcBef>
        <a:spcAft>
          <a:spcPct val="0"/>
        </a:spcAft>
        <a:defRPr sz="2500" b="1">
          <a:solidFill>
            <a:schemeClr val="hlink"/>
          </a:solidFill>
          <a:latin typeface="Arial" charset="0"/>
        </a:defRPr>
      </a:lvl9pPr>
    </p:titleStyle>
    <p:bodyStyle>
      <a:lvl1pPr marL="230188" indent="-230188" algn="l" rtl="0" eaLnBrk="0" fontAlgn="base" hangingPunct="0">
        <a:lnSpc>
          <a:spcPct val="80000"/>
        </a:lnSpc>
        <a:spcBef>
          <a:spcPct val="10000"/>
        </a:spcBef>
        <a:spcAft>
          <a:spcPct val="10000"/>
        </a:spcAft>
        <a:buSzPct val="125000"/>
        <a:buChar char="•"/>
        <a:defRPr sz="2500" b="1">
          <a:solidFill>
            <a:schemeClr val="tx1"/>
          </a:solidFill>
          <a:latin typeface="+mn-lt"/>
          <a:ea typeface="+mn-ea"/>
          <a:cs typeface="+mn-cs"/>
        </a:defRPr>
      </a:lvl1pPr>
      <a:lvl2pPr marL="568325" indent="-222250" algn="l" rtl="0" eaLnBrk="0" fontAlgn="base" hangingPunct="0">
        <a:lnSpc>
          <a:spcPct val="80000"/>
        </a:lnSpc>
        <a:spcBef>
          <a:spcPct val="10000"/>
        </a:spcBef>
        <a:spcAft>
          <a:spcPct val="10000"/>
        </a:spcAft>
        <a:buSzPct val="125000"/>
        <a:buChar char="•"/>
        <a:defRPr sz="2200" b="1">
          <a:solidFill>
            <a:schemeClr val="tx1"/>
          </a:solidFill>
          <a:latin typeface="+mn-lt"/>
        </a:defRPr>
      </a:lvl2pPr>
      <a:lvl3pPr marL="914400" indent="-231775" algn="l" rtl="0" eaLnBrk="0" fontAlgn="base" hangingPunct="0">
        <a:lnSpc>
          <a:spcPct val="80000"/>
        </a:lnSpc>
        <a:spcBef>
          <a:spcPct val="10000"/>
        </a:spcBef>
        <a:spcAft>
          <a:spcPct val="10000"/>
        </a:spcAft>
        <a:buSzPct val="125000"/>
        <a:buChar char="-"/>
        <a:defRPr sz="2400" b="1">
          <a:solidFill>
            <a:schemeClr val="tx1"/>
          </a:solidFill>
          <a:latin typeface="+mn-lt"/>
        </a:defRPr>
      </a:lvl3pPr>
      <a:lvl4pPr marL="1260475" indent="-231775" algn="l" rtl="0" eaLnBrk="0" fontAlgn="base" hangingPunct="0">
        <a:lnSpc>
          <a:spcPct val="80000"/>
        </a:lnSpc>
        <a:spcBef>
          <a:spcPct val="10000"/>
        </a:spcBef>
        <a:spcAft>
          <a:spcPct val="10000"/>
        </a:spcAft>
        <a:buSzPct val="125000"/>
        <a:buChar char="-"/>
        <a:defRPr sz="2000" b="1">
          <a:solidFill>
            <a:schemeClr val="tx1"/>
          </a:solidFill>
          <a:latin typeface="+mn-lt"/>
        </a:defRPr>
      </a:lvl4pPr>
      <a:lvl5pPr marL="1597025" indent="-220663" algn="l" rtl="0" eaLnBrk="0" fontAlgn="base" hangingPunct="0">
        <a:lnSpc>
          <a:spcPct val="80000"/>
        </a:lnSpc>
        <a:spcBef>
          <a:spcPct val="10000"/>
        </a:spcBef>
        <a:spcAft>
          <a:spcPct val="10000"/>
        </a:spcAft>
        <a:buSzPct val="125000"/>
        <a:buChar char="•"/>
        <a:defRPr sz="2000" b="1">
          <a:solidFill>
            <a:schemeClr val="tx1"/>
          </a:solidFill>
          <a:latin typeface="+mn-lt"/>
        </a:defRPr>
      </a:lvl5pPr>
      <a:lvl6pPr marL="2054225" indent="-220663" algn="l" rtl="0" eaLnBrk="0" fontAlgn="base" hangingPunct="0">
        <a:lnSpc>
          <a:spcPct val="80000"/>
        </a:lnSpc>
        <a:spcBef>
          <a:spcPct val="10000"/>
        </a:spcBef>
        <a:spcAft>
          <a:spcPct val="10000"/>
        </a:spcAft>
        <a:buSzPct val="125000"/>
        <a:buChar char="•"/>
        <a:defRPr b="1">
          <a:solidFill>
            <a:schemeClr val="tx1"/>
          </a:solidFill>
          <a:latin typeface="+mn-lt"/>
        </a:defRPr>
      </a:lvl6pPr>
      <a:lvl7pPr marL="2511425" indent="-220663" algn="l" rtl="0" eaLnBrk="0" fontAlgn="base" hangingPunct="0">
        <a:lnSpc>
          <a:spcPct val="80000"/>
        </a:lnSpc>
        <a:spcBef>
          <a:spcPct val="10000"/>
        </a:spcBef>
        <a:spcAft>
          <a:spcPct val="10000"/>
        </a:spcAft>
        <a:buSzPct val="125000"/>
        <a:buChar char="•"/>
        <a:defRPr b="1">
          <a:solidFill>
            <a:schemeClr val="tx1"/>
          </a:solidFill>
          <a:latin typeface="+mn-lt"/>
        </a:defRPr>
      </a:lvl7pPr>
      <a:lvl8pPr marL="2968625" indent="-220663" algn="l" rtl="0" eaLnBrk="0" fontAlgn="base" hangingPunct="0">
        <a:lnSpc>
          <a:spcPct val="80000"/>
        </a:lnSpc>
        <a:spcBef>
          <a:spcPct val="10000"/>
        </a:spcBef>
        <a:spcAft>
          <a:spcPct val="10000"/>
        </a:spcAft>
        <a:buSzPct val="125000"/>
        <a:buChar char="•"/>
        <a:defRPr b="1">
          <a:solidFill>
            <a:schemeClr val="tx1"/>
          </a:solidFill>
          <a:latin typeface="+mn-lt"/>
        </a:defRPr>
      </a:lvl8pPr>
      <a:lvl9pPr marL="3425825" indent="-220663" algn="l" rtl="0" eaLnBrk="0" fontAlgn="base" hangingPunct="0">
        <a:lnSpc>
          <a:spcPct val="80000"/>
        </a:lnSpc>
        <a:spcBef>
          <a:spcPct val="10000"/>
        </a:spcBef>
        <a:spcAft>
          <a:spcPct val="10000"/>
        </a:spcAft>
        <a:buSzPct val="12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00"/>
          <p:cNvPicPr>
            <a:picLocks noChangeAspect="1" noChangeArrowheads="1"/>
          </p:cNvPicPr>
          <p:nvPr userDrawn="1"/>
        </p:nvPicPr>
        <p:blipFill>
          <a:blip r:embed="rId4" cstate="print"/>
          <a:srcRect/>
          <a:stretch>
            <a:fillRect/>
          </a:stretch>
        </p:blipFill>
        <p:spPr bwMode="auto">
          <a:xfrm>
            <a:off x="0" y="3"/>
            <a:ext cx="1727200" cy="569913"/>
          </a:xfrm>
          <a:prstGeom prst="rect">
            <a:avLst/>
          </a:prstGeom>
          <a:noFill/>
          <a:ln w="9525">
            <a:noFill/>
            <a:miter lim="800000"/>
            <a:headEnd/>
            <a:tailEnd/>
          </a:ln>
        </p:spPr>
      </p:pic>
      <p:sp>
        <p:nvSpPr>
          <p:cNvPr id="540649" name="Line 1001"/>
          <p:cNvSpPr>
            <a:spLocks noChangeShapeType="1"/>
          </p:cNvSpPr>
          <p:nvPr userDrawn="1"/>
        </p:nvSpPr>
        <p:spPr bwMode="auto">
          <a:xfrm>
            <a:off x="649820" y="685800"/>
            <a:ext cx="10991849" cy="0"/>
          </a:xfrm>
          <a:prstGeom prst="line">
            <a:avLst/>
          </a:prstGeom>
          <a:noFill/>
          <a:ln w="1651">
            <a:solidFill>
              <a:srgbClr val="333399"/>
            </a:solidFill>
            <a:round/>
            <a:headEnd/>
            <a:tailEnd/>
          </a:ln>
        </p:spPr>
        <p:txBody>
          <a:bodyPr/>
          <a:lstStyle/>
          <a:p>
            <a:pPr eaLnBrk="0" hangingPunct="0">
              <a:lnSpc>
                <a:spcPct val="90000"/>
              </a:lnSpc>
              <a:spcAft>
                <a:spcPct val="10000"/>
              </a:spcAft>
              <a:buSzPct val="125000"/>
              <a:defRPr/>
            </a:pPr>
            <a:endParaRPr lang="en-US" sz="1800"/>
          </a:p>
        </p:txBody>
      </p:sp>
      <p:sp>
        <p:nvSpPr>
          <p:cNvPr id="6" name="Rectangle 1003"/>
          <p:cNvSpPr>
            <a:spLocks noChangeArrowheads="1"/>
          </p:cNvSpPr>
          <p:nvPr userDrawn="1"/>
        </p:nvSpPr>
        <p:spPr bwMode="auto">
          <a:xfrm>
            <a:off x="11556601" y="6621252"/>
            <a:ext cx="635399" cy="236748"/>
          </a:xfrm>
          <a:prstGeom prst="rect">
            <a:avLst/>
          </a:prstGeom>
          <a:noFill/>
          <a:ln w="12700">
            <a:noFill/>
            <a:miter lim="800000"/>
            <a:headEnd type="none" w="sm" len="sm"/>
            <a:tailEnd type="none" w="sm" len="sm"/>
          </a:ln>
          <a:effectLst/>
        </p:spPr>
        <p:txBody>
          <a:bodyPr wrap="none" lIns="82058" tIns="41029" rIns="82058" bIns="41029">
            <a:spAutoFit/>
          </a:bodyPr>
          <a:lstStyle/>
          <a:p>
            <a:pPr defTabSz="820738" eaLnBrk="0" hangingPunct="0">
              <a:defRPr/>
            </a:pPr>
            <a:r>
              <a:rPr lang="en-US" sz="1000" dirty="0" err="1">
                <a:solidFill>
                  <a:srgbClr val="333399"/>
                </a:solidFill>
              </a:rPr>
              <a:t>cesg</a:t>
            </a:r>
            <a:r>
              <a:rPr lang="en-US" sz="1000" dirty="0">
                <a:solidFill>
                  <a:srgbClr val="333399"/>
                </a:solidFill>
              </a:rPr>
              <a:t>-</a:t>
            </a:r>
            <a:fld id="{A695BC2C-BEAC-4E31-AADE-93F4F0C57784}" type="slidenum">
              <a:rPr lang="en-US" sz="1000" smtClean="0">
                <a:solidFill>
                  <a:srgbClr val="333399"/>
                </a:solidFill>
              </a:rPr>
              <a:pPr defTabSz="820738" eaLnBrk="0" hangingPunct="0">
                <a:defRPr/>
              </a:pPr>
              <a:t>‹#›</a:t>
            </a:fld>
            <a:endParaRPr lang="en-US" sz="1000" dirty="0">
              <a:solidFill>
                <a:srgbClr val="333399"/>
              </a:solidFill>
            </a:endParaRPr>
          </a:p>
        </p:txBody>
      </p:sp>
    </p:spTree>
    <p:extLst>
      <p:ext uri="{BB962C8B-B14F-4D97-AF65-F5344CB8AC3E}">
        <p14:creationId xmlns:p14="http://schemas.microsoft.com/office/powerpoint/2010/main" val="3772876582"/>
      </p:ext>
    </p:extLst>
  </p:cSld>
  <p:clrMap bg1="lt1" tx1="dk1" bg2="lt2" tx2="dk2" accent1="accent1" accent2="accent2" accent3="accent3" accent4="accent4" accent5="accent5" accent6="accent6" hlink="hlink" folHlink="folHlink"/>
  <p:sldLayoutIdLst>
    <p:sldLayoutId id="2147483804" r:id="rId1"/>
    <p:sldLayoutId id="2147483805" r:id="rId2"/>
  </p:sldLayoutIdLst>
  <p:hf sldNum="0" hdr="0" ftr="0"/>
  <p:txStyles>
    <p:titleStyle>
      <a:lvl1pPr algn="ctr" rtl="0" eaLnBrk="0" fontAlgn="base" hangingPunct="0">
        <a:lnSpc>
          <a:spcPct val="90000"/>
        </a:lnSpc>
        <a:spcBef>
          <a:spcPct val="0"/>
        </a:spcBef>
        <a:spcAft>
          <a:spcPct val="0"/>
        </a:spcAft>
        <a:defRPr sz="2500" b="1">
          <a:solidFill>
            <a:schemeClr val="hlink"/>
          </a:solidFill>
          <a:latin typeface="+mj-lt"/>
          <a:ea typeface="+mj-ea"/>
          <a:cs typeface="+mj-cs"/>
        </a:defRPr>
      </a:lvl1pPr>
      <a:lvl2pPr algn="ctr" rtl="0" eaLnBrk="0" fontAlgn="base" hangingPunct="0">
        <a:lnSpc>
          <a:spcPct val="90000"/>
        </a:lnSpc>
        <a:spcBef>
          <a:spcPct val="0"/>
        </a:spcBef>
        <a:spcAft>
          <a:spcPct val="0"/>
        </a:spcAft>
        <a:defRPr sz="2500" b="1">
          <a:solidFill>
            <a:schemeClr val="hlink"/>
          </a:solidFill>
          <a:latin typeface="Arial" charset="0"/>
        </a:defRPr>
      </a:lvl2pPr>
      <a:lvl3pPr algn="ctr" rtl="0" eaLnBrk="0" fontAlgn="base" hangingPunct="0">
        <a:lnSpc>
          <a:spcPct val="90000"/>
        </a:lnSpc>
        <a:spcBef>
          <a:spcPct val="0"/>
        </a:spcBef>
        <a:spcAft>
          <a:spcPct val="0"/>
        </a:spcAft>
        <a:defRPr sz="2500" b="1">
          <a:solidFill>
            <a:schemeClr val="hlink"/>
          </a:solidFill>
          <a:latin typeface="Arial" charset="0"/>
        </a:defRPr>
      </a:lvl3pPr>
      <a:lvl4pPr algn="ctr" rtl="0" eaLnBrk="0" fontAlgn="base" hangingPunct="0">
        <a:lnSpc>
          <a:spcPct val="90000"/>
        </a:lnSpc>
        <a:spcBef>
          <a:spcPct val="0"/>
        </a:spcBef>
        <a:spcAft>
          <a:spcPct val="0"/>
        </a:spcAft>
        <a:defRPr sz="2500" b="1">
          <a:solidFill>
            <a:schemeClr val="hlink"/>
          </a:solidFill>
          <a:latin typeface="Arial" charset="0"/>
        </a:defRPr>
      </a:lvl4pPr>
      <a:lvl5pPr algn="ctr" rtl="0" eaLnBrk="0" fontAlgn="base" hangingPunct="0">
        <a:lnSpc>
          <a:spcPct val="90000"/>
        </a:lnSpc>
        <a:spcBef>
          <a:spcPct val="0"/>
        </a:spcBef>
        <a:spcAft>
          <a:spcPct val="0"/>
        </a:spcAft>
        <a:defRPr sz="2500" b="1">
          <a:solidFill>
            <a:schemeClr val="hlink"/>
          </a:solidFill>
          <a:latin typeface="Arial" charset="0"/>
        </a:defRPr>
      </a:lvl5pPr>
      <a:lvl6pPr marL="457200" algn="ctr" rtl="0" eaLnBrk="0" fontAlgn="base" hangingPunct="0">
        <a:lnSpc>
          <a:spcPct val="90000"/>
        </a:lnSpc>
        <a:spcBef>
          <a:spcPct val="0"/>
        </a:spcBef>
        <a:spcAft>
          <a:spcPct val="0"/>
        </a:spcAft>
        <a:defRPr sz="2500" b="1">
          <a:solidFill>
            <a:schemeClr val="hlink"/>
          </a:solidFill>
          <a:latin typeface="Arial" charset="0"/>
        </a:defRPr>
      </a:lvl6pPr>
      <a:lvl7pPr marL="914400" algn="ctr" rtl="0" eaLnBrk="0" fontAlgn="base" hangingPunct="0">
        <a:lnSpc>
          <a:spcPct val="90000"/>
        </a:lnSpc>
        <a:spcBef>
          <a:spcPct val="0"/>
        </a:spcBef>
        <a:spcAft>
          <a:spcPct val="0"/>
        </a:spcAft>
        <a:defRPr sz="2500" b="1">
          <a:solidFill>
            <a:schemeClr val="hlink"/>
          </a:solidFill>
          <a:latin typeface="Arial" charset="0"/>
        </a:defRPr>
      </a:lvl7pPr>
      <a:lvl8pPr marL="1371600" algn="ctr" rtl="0" eaLnBrk="0" fontAlgn="base" hangingPunct="0">
        <a:lnSpc>
          <a:spcPct val="90000"/>
        </a:lnSpc>
        <a:spcBef>
          <a:spcPct val="0"/>
        </a:spcBef>
        <a:spcAft>
          <a:spcPct val="0"/>
        </a:spcAft>
        <a:defRPr sz="2500" b="1">
          <a:solidFill>
            <a:schemeClr val="hlink"/>
          </a:solidFill>
          <a:latin typeface="Arial" charset="0"/>
        </a:defRPr>
      </a:lvl8pPr>
      <a:lvl9pPr marL="1828800" algn="ctr" rtl="0" eaLnBrk="0" fontAlgn="base" hangingPunct="0">
        <a:lnSpc>
          <a:spcPct val="90000"/>
        </a:lnSpc>
        <a:spcBef>
          <a:spcPct val="0"/>
        </a:spcBef>
        <a:spcAft>
          <a:spcPct val="0"/>
        </a:spcAft>
        <a:defRPr sz="2500" b="1">
          <a:solidFill>
            <a:schemeClr val="hlink"/>
          </a:solidFill>
          <a:latin typeface="Arial" charset="0"/>
        </a:defRPr>
      </a:lvl9pPr>
    </p:titleStyle>
    <p:bodyStyle>
      <a:lvl1pPr marL="230188" indent="-230188" algn="l" rtl="0" eaLnBrk="0" fontAlgn="base" hangingPunct="0">
        <a:lnSpc>
          <a:spcPct val="80000"/>
        </a:lnSpc>
        <a:spcBef>
          <a:spcPct val="10000"/>
        </a:spcBef>
        <a:spcAft>
          <a:spcPct val="10000"/>
        </a:spcAft>
        <a:buSzPct val="125000"/>
        <a:buChar char="•"/>
        <a:defRPr sz="2500" b="1">
          <a:solidFill>
            <a:schemeClr val="tx1"/>
          </a:solidFill>
          <a:latin typeface="+mn-lt"/>
          <a:ea typeface="+mn-ea"/>
          <a:cs typeface="+mn-cs"/>
        </a:defRPr>
      </a:lvl1pPr>
      <a:lvl2pPr marL="568325" indent="-222250" algn="l" rtl="0" eaLnBrk="0" fontAlgn="base" hangingPunct="0">
        <a:lnSpc>
          <a:spcPct val="80000"/>
        </a:lnSpc>
        <a:spcBef>
          <a:spcPct val="10000"/>
        </a:spcBef>
        <a:spcAft>
          <a:spcPct val="10000"/>
        </a:spcAft>
        <a:buSzPct val="125000"/>
        <a:buChar char="•"/>
        <a:defRPr sz="2200" b="1">
          <a:solidFill>
            <a:schemeClr val="tx1"/>
          </a:solidFill>
          <a:latin typeface="+mn-lt"/>
        </a:defRPr>
      </a:lvl2pPr>
      <a:lvl3pPr marL="914400" indent="-231775" algn="l" rtl="0" eaLnBrk="0" fontAlgn="base" hangingPunct="0">
        <a:lnSpc>
          <a:spcPct val="80000"/>
        </a:lnSpc>
        <a:spcBef>
          <a:spcPct val="10000"/>
        </a:spcBef>
        <a:spcAft>
          <a:spcPct val="10000"/>
        </a:spcAft>
        <a:buSzPct val="125000"/>
        <a:buChar char="-"/>
        <a:defRPr sz="2400" b="1">
          <a:solidFill>
            <a:schemeClr val="tx1"/>
          </a:solidFill>
          <a:latin typeface="+mn-lt"/>
        </a:defRPr>
      </a:lvl3pPr>
      <a:lvl4pPr marL="1260475" indent="-231775" algn="l" rtl="0" eaLnBrk="0" fontAlgn="base" hangingPunct="0">
        <a:lnSpc>
          <a:spcPct val="80000"/>
        </a:lnSpc>
        <a:spcBef>
          <a:spcPct val="10000"/>
        </a:spcBef>
        <a:spcAft>
          <a:spcPct val="10000"/>
        </a:spcAft>
        <a:buSzPct val="125000"/>
        <a:buChar char="-"/>
        <a:defRPr sz="2000" b="1">
          <a:solidFill>
            <a:schemeClr val="tx1"/>
          </a:solidFill>
          <a:latin typeface="+mn-lt"/>
        </a:defRPr>
      </a:lvl4pPr>
      <a:lvl5pPr marL="1597025" indent="-220663" algn="l" rtl="0" eaLnBrk="0" fontAlgn="base" hangingPunct="0">
        <a:lnSpc>
          <a:spcPct val="80000"/>
        </a:lnSpc>
        <a:spcBef>
          <a:spcPct val="10000"/>
        </a:spcBef>
        <a:spcAft>
          <a:spcPct val="10000"/>
        </a:spcAft>
        <a:buSzPct val="125000"/>
        <a:buChar char="•"/>
        <a:defRPr sz="2000" b="1">
          <a:solidFill>
            <a:schemeClr val="tx1"/>
          </a:solidFill>
          <a:latin typeface="+mn-lt"/>
        </a:defRPr>
      </a:lvl5pPr>
      <a:lvl6pPr marL="2054225" indent="-220663" algn="l" rtl="0" eaLnBrk="0" fontAlgn="base" hangingPunct="0">
        <a:lnSpc>
          <a:spcPct val="80000"/>
        </a:lnSpc>
        <a:spcBef>
          <a:spcPct val="10000"/>
        </a:spcBef>
        <a:spcAft>
          <a:spcPct val="10000"/>
        </a:spcAft>
        <a:buSzPct val="125000"/>
        <a:buChar char="•"/>
        <a:defRPr b="1">
          <a:solidFill>
            <a:schemeClr val="tx1"/>
          </a:solidFill>
          <a:latin typeface="+mn-lt"/>
        </a:defRPr>
      </a:lvl6pPr>
      <a:lvl7pPr marL="2511425" indent="-220663" algn="l" rtl="0" eaLnBrk="0" fontAlgn="base" hangingPunct="0">
        <a:lnSpc>
          <a:spcPct val="80000"/>
        </a:lnSpc>
        <a:spcBef>
          <a:spcPct val="10000"/>
        </a:spcBef>
        <a:spcAft>
          <a:spcPct val="10000"/>
        </a:spcAft>
        <a:buSzPct val="125000"/>
        <a:buChar char="•"/>
        <a:defRPr b="1">
          <a:solidFill>
            <a:schemeClr val="tx1"/>
          </a:solidFill>
          <a:latin typeface="+mn-lt"/>
        </a:defRPr>
      </a:lvl7pPr>
      <a:lvl8pPr marL="2968625" indent="-220663" algn="l" rtl="0" eaLnBrk="0" fontAlgn="base" hangingPunct="0">
        <a:lnSpc>
          <a:spcPct val="80000"/>
        </a:lnSpc>
        <a:spcBef>
          <a:spcPct val="10000"/>
        </a:spcBef>
        <a:spcAft>
          <a:spcPct val="10000"/>
        </a:spcAft>
        <a:buSzPct val="125000"/>
        <a:buChar char="•"/>
        <a:defRPr b="1">
          <a:solidFill>
            <a:schemeClr val="tx1"/>
          </a:solidFill>
          <a:latin typeface="+mn-lt"/>
        </a:defRPr>
      </a:lvl8pPr>
      <a:lvl9pPr marL="3425825" indent="-220663" algn="l" rtl="0" eaLnBrk="0" fontAlgn="base" hangingPunct="0">
        <a:lnSpc>
          <a:spcPct val="80000"/>
        </a:lnSpc>
        <a:spcBef>
          <a:spcPct val="10000"/>
        </a:spcBef>
        <a:spcAft>
          <a:spcPct val="10000"/>
        </a:spcAft>
        <a:buSzPct val="12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grpSp>
        <p:nvGrpSpPr>
          <p:cNvPr id="41" name="Group 40">
            <a:extLst>
              <a:ext uri="{FF2B5EF4-FFF2-40B4-BE49-F238E27FC236}">
                <a16:creationId xmlns:a16="http://schemas.microsoft.com/office/drawing/2014/main" id="{AD208BC8-A4CD-468B-A92C-D874A6D486C7}"/>
              </a:ext>
            </a:extLst>
          </p:cNvPr>
          <p:cNvGrpSpPr/>
          <p:nvPr userDrawn="1"/>
        </p:nvGrpSpPr>
        <p:grpSpPr>
          <a:xfrm>
            <a:off x="226070" y="6569736"/>
            <a:ext cx="9602488" cy="144114"/>
            <a:chOff x="1076500" y="4469696"/>
            <a:chExt cx="9628745" cy="144114"/>
          </a:xfrm>
        </p:grpSpPr>
        <p:pic>
          <p:nvPicPr>
            <p:cNvPr id="42" name="Picture 41" descr="de.png">
              <a:extLst>
                <a:ext uri="{FF2B5EF4-FFF2-40B4-BE49-F238E27FC236}">
                  <a16:creationId xmlns:a16="http://schemas.microsoft.com/office/drawing/2014/main" id="{A5241CAB-ADA2-4417-AD58-366D3382722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3" name="Picture 42" descr="at.png">
              <a:extLst>
                <a:ext uri="{FF2B5EF4-FFF2-40B4-BE49-F238E27FC236}">
                  <a16:creationId xmlns:a16="http://schemas.microsoft.com/office/drawing/2014/main" id="{E44B6718-7132-4112-86F4-EB97255A038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4" name="Picture 43" descr="be.png">
              <a:extLst>
                <a:ext uri="{FF2B5EF4-FFF2-40B4-BE49-F238E27FC236}">
                  <a16:creationId xmlns:a16="http://schemas.microsoft.com/office/drawing/2014/main" id="{0F720296-2A62-4DA7-837E-02D677FAAC8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5" name="Picture 44" descr="dk.png">
              <a:extLst>
                <a:ext uri="{FF2B5EF4-FFF2-40B4-BE49-F238E27FC236}">
                  <a16:creationId xmlns:a16="http://schemas.microsoft.com/office/drawing/2014/main" id="{D73A6867-7859-4C9C-BB7B-F223F064EB0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6" name="Picture 45" descr="es.png">
              <a:extLst>
                <a:ext uri="{FF2B5EF4-FFF2-40B4-BE49-F238E27FC236}">
                  <a16:creationId xmlns:a16="http://schemas.microsoft.com/office/drawing/2014/main" id="{1493C1A0-A11D-42B6-8DCB-162F826EEF13}"/>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7" name="Picture 46" descr="ee.png">
              <a:extLst>
                <a:ext uri="{FF2B5EF4-FFF2-40B4-BE49-F238E27FC236}">
                  <a16:creationId xmlns:a16="http://schemas.microsoft.com/office/drawing/2014/main" id="{0122824D-D8E9-4094-8057-406813DC2DB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8" name="Picture 47" descr="fi.png">
              <a:extLst>
                <a:ext uri="{FF2B5EF4-FFF2-40B4-BE49-F238E27FC236}">
                  <a16:creationId xmlns:a16="http://schemas.microsoft.com/office/drawing/2014/main" id="{4D5DC57B-4AEE-4812-9DD4-84980F6022A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9" name="Picture 48" descr="fr.png">
              <a:extLst>
                <a:ext uri="{FF2B5EF4-FFF2-40B4-BE49-F238E27FC236}">
                  <a16:creationId xmlns:a16="http://schemas.microsoft.com/office/drawing/2014/main" id="{FCDCEAFB-665D-48AD-9E34-D9CFF731FC7A}"/>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50" name="Picture 49" descr="gr.png">
              <a:extLst>
                <a:ext uri="{FF2B5EF4-FFF2-40B4-BE49-F238E27FC236}">
                  <a16:creationId xmlns:a16="http://schemas.microsoft.com/office/drawing/2014/main" id="{F2E0A474-2FAE-477F-AB8D-C50F384AA0C5}"/>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1" name="Picture 50" descr="hu.png">
              <a:extLst>
                <a:ext uri="{FF2B5EF4-FFF2-40B4-BE49-F238E27FC236}">
                  <a16:creationId xmlns:a16="http://schemas.microsoft.com/office/drawing/2014/main" id="{10168A5E-064A-4ABA-B5A6-59999CBC49AC}"/>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2" name="Picture 51" descr="ie.png">
              <a:extLst>
                <a:ext uri="{FF2B5EF4-FFF2-40B4-BE49-F238E27FC236}">
                  <a16:creationId xmlns:a16="http://schemas.microsoft.com/office/drawing/2014/main" id="{5A32E48C-2D3D-4EEC-BE4D-423F2F39F1C7}"/>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3" name="Picture 52" descr="it.png">
              <a:extLst>
                <a:ext uri="{FF2B5EF4-FFF2-40B4-BE49-F238E27FC236}">
                  <a16:creationId xmlns:a16="http://schemas.microsoft.com/office/drawing/2014/main" id="{4C3D6A8C-E062-466C-B2D8-52D1B3FC4EF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4" name="Picture 53" descr="lu.png">
              <a:extLst>
                <a:ext uri="{FF2B5EF4-FFF2-40B4-BE49-F238E27FC236}">
                  <a16:creationId xmlns:a16="http://schemas.microsoft.com/office/drawing/2014/main" id="{7A3219A7-1E00-4C98-81AF-1C2E67E1026C}"/>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5" name="Picture 54" descr="no.png">
              <a:extLst>
                <a:ext uri="{FF2B5EF4-FFF2-40B4-BE49-F238E27FC236}">
                  <a16:creationId xmlns:a16="http://schemas.microsoft.com/office/drawing/2014/main" id="{56F0B3F4-5ADA-41BD-8413-E2B2699C41F5}"/>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6" name="Picture 55" descr="nl.png">
              <a:extLst>
                <a:ext uri="{FF2B5EF4-FFF2-40B4-BE49-F238E27FC236}">
                  <a16:creationId xmlns:a16="http://schemas.microsoft.com/office/drawing/2014/main" id="{5CEDEC63-C26E-491B-A8CC-1F1F2EF2A84C}"/>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7" name="Picture 56" descr="pl.png">
              <a:extLst>
                <a:ext uri="{FF2B5EF4-FFF2-40B4-BE49-F238E27FC236}">
                  <a16:creationId xmlns:a16="http://schemas.microsoft.com/office/drawing/2014/main" id="{163376FE-C97D-4E6A-BE37-CCCC5BA436B3}"/>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8" name="Picture 57" descr="pt.png">
              <a:extLst>
                <a:ext uri="{FF2B5EF4-FFF2-40B4-BE49-F238E27FC236}">
                  <a16:creationId xmlns:a16="http://schemas.microsoft.com/office/drawing/2014/main" id="{3BE778F5-B33E-4FAB-8AC1-1FCA0478FFF0}"/>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9" name="Picture 58" descr="cz.png">
              <a:extLst>
                <a:ext uri="{FF2B5EF4-FFF2-40B4-BE49-F238E27FC236}">
                  <a16:creationId xmlns:a16="http://schemas.microsoft.com/office/drawing/2014/main" id="{A0ADC83A-EDBF-4D1F-9CC6-78C91183AC48}"/>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28F27ED4-7917-422D-9E5F-265059B3F406}"/>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2AEDE91D-4CAE-4409-9544-1513C16F6AED}"/>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D580BA20-050E-47FB-9E7A-385336FDC0B4}"/>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26EB49F8-5DE5-4BA4-824D-55A8BFEA8223}"/>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1" name="Picture 90">
              <a:extLst>
                <a:ext uri="{FF2B5EF4-FFF2-40B4-BE49-F238E27FC236}">
                  <a16:creationId xmlns:a16="http://schemas.microsoft.com/office/drawing/2014/main" id="{F2E67ACB-30B1-4DC0-A0F1-7AA87A88874D}"/>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2" name="Picture 91">
              <a:extLst>
                <a:ext uri="{FF2B5EF4-FFF2-40B4-BE49-F238E27FC236}">
                  <a16:creationId xmlns:a16="http://schemas.microsoft.com/office/drawing/2014/main" id="{05FED7DC-B78B-4C40-8E7D-8BA59B450805}"/>
                </a:ext>
              </a:extLst>
            </p:cNvPr>
            <p:cNvPicPr>
              <a:picLocks noChangeAspect="1"/>
            </p:cNvPicPr>
            <p:nvPr userDrawn="1"/>
          </p:nvPicPr>
          <p:blipFill>
            <a:blip r:embed="rId49"/>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3A0D12A6-06A1-4C98-99F3-70AC0D50706B}"/>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FB1B9B6-BD48-4410-9682-BA491E97DB0A}"/>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29672069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Lst>
  <p:hf sldNum="0" hdr="0" ft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E47628D-82E4-E1F1-DB85-B2BECA08AA87}"/>
              </a:ext>
            </a:extLst>
          </p:cNvPr>
          <p:cNvPicPr>
            <a:picLocks noChangeAspect="1"/>
          </p:cNvPicPr>
          <p:nvPr userDrawn="1"/>
        </p:nvPicPr>
        <p:blipFill>
          <a:blip r:embed="rId13"/>
          <a:stretch>
            <a:fillRect/>
          </a:stretch>
        </p:blipFill>
        <p:spPr>
          <a:xfrm>
            <a:off x="8502516" y="120135"/>
            <a:ext cx="3588257" cy="719614"/>
          </a:xfrm>
          <a:prstGeom prst="rect">
            <a:avLst/>
          </a:prstGeom>
        </p:spPr>
      </p:pic>
    </p:spTree>
    <p:extLst>
      <p:ext uri="{BB962C8B-B14F-4D97-AF65-F5344CB8AC3E}">
        <p14:creationId xmlns:p14="http://schemas.microsoft.com/office/powerpoint/2010/main" val="9315222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just" rtl="0" fontAlgn="base">
        <a:spcBef>
          <a:spcPct val="0"/>
        </a:spcBef>
        <a:spcAft>
          <a:spcPct val="0"/>
        </a:spcAft>
        <a:defRPr lang="en-GB" sz="2992"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1003"/>
          <p:cNvSpPr>
            <a:spLocks noChangeArrowheads="1"/>
          </p:cNvSpPr>
          <p:nvPr userDrawn="1"/>
        </p:nvSpPr>
        <p:spPr bwMode="auto">
          <a:xfrm>
            <a:off x="9885293" y="6578210"/>
            <a:ext cx="1117902" cy="236748"/>
          </a:xfrm>
          <a:prstGeom prst="rect">
            <a:avLst/>
          </a:prstGeom>
          <a:noFill/>
          <a:ln w="12700">
            <a:noFill/>
            <a:miter lim="800000"/>
            <a:headEnd type="none" w="sm" len="sm"/>
            <a:tailEnd type="none" w="sm" len="sm"/>
          </a:ln>
          <a:effectLst/>
        </p:spPr>
        <p:txBody>
          <a:bodyPr wrap="none" lIns="82058" tIns="41029" rIns="82058" bIns="41029">
            <a:spAutoFit/>
          </a:bodyPr>
          <a:lstStyle/>
          <a:p>
            <a:pPr defTabSz="820738" eaLnBrk="0" hangingPunct="0">
              <a:defRPr/>
            </a:pPr>
            <a:r>
              <a:rPr lang="en-US" sz="1000" dirty="0">
                <a:solidFill>
                  <a:schemeClr val="tx1"/>
                </a:solidFill>
              </a:rPr>
              <a:t>15-May-2023-</a:t>
            </a:r>
            <a:fld id="{A695BC2C-BEAC-4E31-AADE-93F4F0C57784}" type="slidenum">
              <a:rPr lang="en-US" sz="1000" smtClean="0">
                <a:solidFill>
                  <a:schemeClr val="tx1"/>
                </a:solidFill>
              </a:rPr>
              <a:pPr defTabSz="820738" eaLnBrk="0" hangingPunct="0">
                <a:defRPr/>
              </a:pPr>
              <a:t>‹#›</a:t>
            </a:fld>
            <a:endParaRPr lang="en-US" sz="1000" dirty="0">
              <a:solidFill>
                <a:schemeClr val="tx1"/>
              </a:solidFill>
            </a:endParaRPr>
          </a:p>
        </p:txBody>
      </p:sp>
      <p:sp>
        <p:nvSpPr>
          <p:cNvPr id="7" name="Rectangle 1003"/>
          <p:cNvSpPr>
            <a:spLocks noChangeArrowheads="1"/>
          </p:cNvSpPr>
          <p:nvPr userDrawn="1"/>
        </p:nvSpPr>
        <p:spPr bwMode="auto">
          <a:xfrm>
            <a:off x="4867040" y="6578210"/>
            <a:ext cx="1093858" cy="236748"/>
          </a:xfrm>
          <a:prstGeom prst="rect">
            <a:avLst/>
          </a:prstGeom>
          <a:noFill/>
          <a:ln w="12700">
            <a:noFill/>
            <a:miter lim="800000"/>
            <a:headEnd type="none" w="sm" len="sm"/>
            <a:tailEnd type="none" w="sm" len="sm"/>
          </a:ln>
          <a:effectLst/>
        </p:spPr>
        <p:txBody>
          <a:bodyPr wrap="none" lIns="82058" tIns="41029" rIns="82058" bIns="41029">
            <a:spAutoFit/>
          </a:bodyPr>
          <a:lstStyle/>
          <a:p>
            <a:pPr defTabSz="820738" eaLnBrk="0" hangingPunct="0">
              <a:defRPr/>
            </a:pPr>
            <a:r>
              <a:rPr lang="en-US" sz="1000" baseline="0" dirty="0">
                <a:solidFill>
                  <a:schemeClr val="tx1"/>
                </a:solidFill>
              </a:rPr>
              <a:t>SIS Area Report</a:t>
            </a:r>
            <a:endParaRPr lang="en-US" sz="1000" dirty="0">
              <a:solidFill>
                <a:schemeClr val="tx1"/>
              </a:solidFill>
            </a:endParaRPr>
          </a:p>
        </p:txBody>
      </p:sp>
    </p:spTree>
    <p:extLst>
      <p:ext uri="{BB962C8B-B14F-4D97-AF65-F5344CB8AC3E}">
        <p14:creationId xmlns:p14="http://schemas.microsoft.com/office/powerpoint/2010/main" val="2379172318"/>
      </p:ext>
    </p:extLst>
  </p:cSld>
  <p:clrMap bg1="lt1" tx1="dk1" bg2="lt2" tx2="dk2" accent1="accent1" accent2="accent2" accent3="accent3" accent4="accent4" accent5="accent5" accent6="accent6" hlink="hlink" folHlink="folHlink"/>
  <p:sldLayoutIdLst>
    <p:sldLayoutId id="2147483701" r:id="rId1"/>
    <p:sldLayoutId id="2147483702" r:id="rId2"/>
  </p:sldLayoutIdLst>
  <p:hf sldNum="0" hdr="0" ftr="0" dt="0"/>
  <p:txStyles>
    <p:titleStyle>
      <a:lvl1pPr algn="ctr" rtl="0" eaLnBrk="0" fontAlgn="base" hangingPunct="0">
        <a:lnSpc>
          <a:spcPct val="90000"/>
        </a:lnSpc>
        <a:spcBef>
          <a:spcPct val="0"/>
        </a:spcBef>
        <a:spcAft>
          <a:spcPct val="0"/>
        </a:spcAft>
        <a:defRPr sz="2500" b="1">
          <a:solidFill>
            <a:schemeClr val="hlink"/>
          </a:solidFill>
          <a:latin typeface="+mj-lt"/>
          <a:ea typeface="+mj-ea"/>
          <a:cs typeface="+mj-cs"/>
        </a:defRPr>
      </a:lvl1pPr>
      <a:lvl2pPr algn="ctr" rtl="0" eaLnBrk="0" fontAlgn="base" hangingPunct="0">
        <a:lnSpc>
          <a:spcPct val="90000"/>
        </a:lnSpc>
        <a:spcBef>
          <a:spcPct val="0"/>
        </a:spcBef>
        <a:spcAft>
          <a:spcPct val="0"/>
        </a:spcAft>
        <a:defRPr sz="2500" b="1">
          <a:solidFill>
            <a:schemeClr val="hlink"/>
          </a:solidFill>
          <a:latin typeface="Arial" charset="0"/>
        </a:defRPr>
      </a:lvl2pPr>
      <a:lvl3pPr algn="ctr" rtl="0" eaLnBrk="0" fontAlgn="base" hangingPunct="0">
        <a:lnSpc>
          <a:spcPct val="90000"/>
        </a:lnSpc>
        <a:spcBef>
          <a:spcPct val="0"/>
        </a:spcBef>
        <a:spcAft>
          <a:spcPct val="0"/>
        </a:spcAft>
        <a:defRPr sz="2500" b="1">
          <a:solidFill>
            <a:schemeClr val="hlink"/>
          </a:solidFill>
          <a:latin typeface="Arial" charset="0"/>
        </a:defRPr>
      </a:lvl3pPr>
      <a:lvl4pPr algn="ctr" rtl="0" eaLnBrk="0" fontAlgn="base" hangingPunct="0">
        <a:lnSpc>
          <a:spcPct val="90000"/>
        </a:lnSpc>
        <a:spcBef>
          <a:spcPct val="0"/>
        </a:spcBef>
        <a:spcAft>
          <a:spcPct val="0"/>
        </a:spcAft>
        <a:defRPr sz="2500" b="1">
          <a:solidFill>
            <a:schemeClr val="hlink"/>
          </a:solidFill>
          <a:latin typeface="Arial" charset="0"/>
        </a:defRPr>
      </a:lvl4pPr>
      <a:lvl5pPr algn="ctr" rtl="0" eaLnBrk="0" fontAlgn="base" hangingPunct="0">
        <a:lnSpc>
          <a:spcPct val="90000"/>
        </a:lnSpc>
        <a:spcBef>
          <a:spcPct val="0"/>
        </a:spcBef>
        <a:spcAft>
          <a:spcPct val="0"/>
        </a:spcAft>
        <a:defRPr sz="2500" b="1">
          <a:solidFill>
            <a:schemeClr val="hlink"/>
          </a:solidFill>
          <a:latin typeface="Arial" charset="0"/>
        </a:defRPr>
      </a:lvl5pPr>
      <a:lvl6pPr marL="457200" algn="ctr" rtl="0" eaLnBrk="0" fontAlgn="base" hangingPunct="0">
        <a:lnSpc>
          <a:spcPct val="90000"/>
        </a:lnSpc>
        <a:spcBef>
          <a:spcPct val="0"/>
        </a:spcBef>
        <a:spcAft>
          <a:spcPct val="0"/>
        </a:spcAft>
        <a:defRPr sz="2500" b="1">
          <a:solidFill>
            <a:schemeClr val="hlink"/>
          </a:solidFill>
          <a:latin typeface="Arial" charset="0"/>
        </a:defRPr>
      </a:lvl6pPr>
      <a:lvl7pPr marL="914400" algn="ctr" rtl="0" eaLnBrk="0" fontAlgn="base" hangingPunct="0">
        <a:lnSpc>
          <a:spcPct val="90000"/>
        </a:lnSpc>
        <a:spcBef>
          <a:spcPct val="0"/>
        </a:spcBef>
        <a:spcAft>
          <a:spcPct val="0"/>
        </a:spcAft>
        <a:defRPr sz="2500" b="1">
          <a:solidFill>
            <a:schemeClr val="hlink"/>
          </a:solidFill>
          <a:latin typeface="Arial" charset="0"/>
        </a:defRPr>
      </a:lvl7pPr>
      <a:lvl8pPr marL="1371600" algn="ctr" rtl="0" eaLnBrk="0" fontAlgn="base" hangingPunct="0">
        <a:lnSpc>
          <a:spcPct val="90000"/>
        </a:lnSpc>
        <a:spcBef>
          <a:spcPct val="0"/>
        </a:spcBef>
        <a:spcAft>
          <a:spcPct val="0"/>
        </a:spcAft>
        <a:defRPr sz="2500" b="1">
          <a:solidFill>
            <a:schemeClr val="hlink"/>
          </a:solidFill>
          <a:latin typeface="Arial" charset="0"/>
        </a:defRPr>
      </a:lvl8pPr>
      <a:lvl9pPr marL="1828800" algn="ctr" rtl="0" eaLnBrk="0" fontAlgn="base" hangingPunct="0">
        <a:lnSpc>
          <a:spcPct val="90000"/>
        </a:lnSpc>
        <a:spcBef>
          <a:spcPct val="0"/>
        </a:spcBef>
        <a:spcAft>
          <a:spcPct val="0"/>
        </a:spcAft>
        <a:defRPr sz="2500" b="1">
          <a:solidFill>
            <a:schemeClr val="hlink"/>
          </a:solidFill>
          <a:latin typeface="Arial" charset="0"/>
        </a:defRPr>
      </a:lvl9pPr>
    </p:titleStyle>
    <p:bodyStyle>
      <a:lvl1pPr marL="230188" indent="-230188" algn="l" rtl="0" eaLnBrk="0" fontAlgn="base" hangingPunct="0">
        <a:lnSpc>
          <a:spcPct val="80000"/>
        </a:lnSpc>
        <a:spcBef>
          <a:spcPct val="10000"/>
        </a:spcBef>
        <a:spcAft>
          <a:spcPct val="10000"/>
        </a:spcAft>
        <a:buSzPct val="125000"/>
        <a:buChar char="•"/>
        <a:defRPr sz="2500" b="1">
          <a:solidFill>
            <a:schemeClr val="tx1"/>
          </a:solidFill>
          <a:latin typeface="+mn-lt"/>
          <a:ea typeface="+mn-ea"/>
          <a:cs typeface="+mn-cs"/>
        </a:defRPr>
      </a:lvl1pPr>
      <a:lvl2pPr marL="568325" indent="-222250" algn="l" rtl="0" eaLnBrk="0" fontAlgn="base" hangingPunct="0">
        <a:lnSpc>
          <a:spcPct val="80000"/>
        </a:lnSpc>
        <a:spcBef>
          <a:spcPct val="10000"/>
        </a:spcBef>
        <a:spcAft>
          <a:spcPct val="10000"/>
        </a:spcAft>
        <a:buSzPct val="125000"/>
        <a:buChar char="•"/>
        <a:defRPr sz="2200" b="1">
          <a:solidFill>
            <a:schemeClr val="tx1"/>
          </a:solidFill>
          <a:latin typeface="+mn-lt"/>
        </a:defRPr>
      </a:lvl2pPr>
      <a:lvl3pPr marL="914400" indent="-231775" algn="l" rtl="0" eaLnBrk="0" fontAlgn="base" hangingPunct="0">
        <a:lnSpc>
          <a:spcPct val="80000"/>
        </a:lnSpc>
        <a:spcBef>
          <a:spcPct val="10000"/>
        </a:spcBef>
        <a:spcAft>
          <a:spcPct val="10000"/>
        </a:spcAft>
        <a:buSzPct val="125000"/>
        <a:buChar char="-"/>
        <a:defRPr sz="2400" b="1">
          <a:solidFill>
            <a:schemeClr val="tx1"/>
          </a:solidFill>
          <a:latin typeface="+mn-lt"/>
        </a:defRPr>
      </a:lvl3pPr>
      <a:lvl4pPr marL="1260475" indent="-231775" algn="l" rtl="0" eaLnBrk="0" fontAlgn="base" hangingPunct="0">
        <a:lnSpc>
          <a:spcPct val="80000"/>
        </a:lnSpc>
        <a:spcBef>
          <a:spcPct val="10000"/>
        </a:spcBef>
        <a:spcAft>
          <a:spcPct val="10000"/>
        </a:spcAft>
        <a:buSzPct val="125000"/>
        <a:buChar char="-"/>
        <a:defRPr sz="2000" b="1">
          <a:solidFill>
            <a:schemeClr val="tx1"/>
          </a:solidFill>
          <a:latin typeface="+mn-lt"/>
        </a:defRPr>
      </a:lvl4pPr>
      <a:lvl5pPr marL="1597025" indent="-220663" algn="l" rtl="0" eaLnBrk="0" fontAlgn="base" hangingPunct="0">
        <a:lnSpc>
          <a:spcPct val="80000"/>
        </a:lnSpc>
        <a:spcBef>
          <a:spcPct val="10000"/>
        </a:spcBef>
        <a:spcAft>
          <a:spcPct val="10000"/>
        </a:spcAft>
        <a:buSzPct val="125000"/>
        <a:buChar char="•"/>
        <a:defRPr sz="2000" b="1">
          <a:solidFill>
            <a:schemeClr val="tx1"/>
          </a:solidFill>
          <a:latin typeface="+mn-lt"/>
        </a:defRPr>
      </a:lvl5pPr>
      <a:lvl6pPr marL="2054225" indent="-220663" algn="l" rtl="0" eaLnBrk="0" fontAlgn="base" hangingPunct="0">
        <a:lnSpc>
          <a:spcPct val="80000"/>
        </a:lnSpc>
        <a:spcBef>
          <a:spcPct val="10000"/>
        </a:spcBef>
        <a:spcAft>
          <a:spcPct val="10000"/>
        </a:spcAft>
        <a:buSzPct val="125000"/>
        <a:buChar char="•"/>
        <a:defRPr b="1">
          <a:solidFill>
            <a:schemeClr val="tx1"/>
          </a:solidFill>
          <a:latin typeface="+mn-lt"/>
        </a:defRPr>
      </a:lvl6pPr>
      <a:lvl7pPr marL="2511425" indent="-220663" algn="l" rtl="0" eaLnBrk="0" fontAlgn="base" hangingPunct="0">
        <a:lnSpc>
          <a:spcPct val="80000"/>
        </a:lnSpc>
        <a:spcBef>
          <a:spcPct val="10000"/>
        </a:spcBef>
        <a:spcAft>
          <a:spcPct val="10000"/>
        </a:spcAft>
        <a:buSzPct val="125000"/>
        <a:buChar char="•"/>
        <a:defRPr b="1">
          <a:solidFill>
            <a:schemeClr val="tx1"/>
          </a:solidFill>
          <a:latin typeface="+mn-lt"/>
        </a:defRPr>
      </a:lvl7pPr>
      <a:lvl8pPr marL="2968625" indent="-220663" algn="l" rtl="0" eaLnBrk="0" fontAlgn="base" hangingPunct="0">
        <a:lnSpc>
          <a:spcPct val="80000"/>
        </a:lnSpc>
        <a:spcBef>
          <a:spcPct val="10000"/>
        </a:spcBef>
        <a:spcAft>
          <a:spcPct val="10000"/>
        </a:spcAft>
        <a:buSzPct val="125000"/>
        <a:buChar char="•"/>
        <a:defRPr b="1">
          <a:solidFill>
            <a:schemeClr val="tx1"/>
          </a:solidFill>
          <a:latin typeface="+mn-lt"/>
        </a:defRPr>
      </a:lvl8pPr>
      <a:lvl9pPr marL="3425825" indent="-220663" algn="l" rtl="0" eaLnBrk="0" fontAlgn="base" hangingPunct="0">
        <a:lnSpc>
          <a:spcPct val="80000"/>
        </a:lnSpc>
        <a:spcBef>
          <a:spcPct val="10000"/>
        </a:spcBef>
        <a:spcAft>
          <a:spcPct val="10000"/>
        </a:spcAft>
        <a:buSzPct val="12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3DF0C479-FE61-3E47-9E6F-3B24C7D10FD0}"/>
              </a:ext>
            </a:extLst>
          </p:cNvPr>
          <p:cNvSpPr>
            <a:spLocks noGrp="1"/>
          </p:cNvSpPr>
          <p:nvPr>
            <p:ph type="dt" sz="half" idx="2"/>
          </p:nvPr>
        </p:nvSpPr>
        <p:spPr>
          <a:xfrm>
            <a:off x="0" y="64782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Slide Number Placeholder 2">
            <a:extLst>
              <a:ext uri="{FF2B5EF4-FFF2-40B4-BE49-F238E27FC236}">
                <a16:creationId xmlns:a16="http://schemas.microsoft.com/office/drawing/2014/main" id="{E93DFFA7-C604-194A-8E38-CDCC20488EE1}"/>
              </a:ext>
            </a:extLst>
          </p:cNvPr>
          <p:cNvSpPr>
            <a:spLocks noGrp="1"/>
          </p:cNvSpPr>
          <p:nvPr>
            <p:ph type="sldNum" sz="quarter" idx="4"/>
          </p:nvPr>
        </p:nvSpPr>
        <p:spPr>
          <a:xfrm>
            <a:off x="9448800" y="64782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SEA - </a:t>
            </a:r>
            <a:fld id="{1B5D8CFD-37D9-8A41-B2FC-209452CD0164}" type="slidenum">
              <a:rPr lang="en-US" smtClean="0"/>
              <a:t>‹#›</a:t>
            </a:fld>
            <a:endParaRPr lang="en-US" dirty="0"/>
          </a:p>
        </p:txBody>
      </p:sp>
      <p:graphicFrame>
        <p:nvGraphicFramePr>
          <p:cNvPr id="8" name="Object 2">
            <a:extLst>
              <a:ext uri="{FF2B5EF4-FFF2-40B4-BE49-F238E27FC236}">
                <a16:creationId xmlns:a16="http://schemas.microsoft.com/office/drawing/2014/main" id="{273651E2-4570-9F47-9789-F2B1C8D5CE21}"/>
              </a:ext>
            </a:extLst>
          </p:cNvPr>
          <p:cNvGraphicFramePr>
            <a:graphicFrameLocks noChangeAspect="1"/>
          </p:cNvGraphicFramePr>
          <p:nvPr userDrawn="1">
            <p:extLst>
              <p:ext uri="{D42A27DB-BD31-4B8C-83A1-F6EECF244321}">
                <p14:modId xmlns:p14="http://schemas.microsoft.com/office/powerpoint/2010/main" val="4096780094"/>
              </p:ext>
            </p:extLst>
          </p:nvPr>
        </p:nvGraphicFramePr>
        <p:xfrm>
          <a:off x="4482990" y="6397423"/>
          <a:ext cx="3226020" cy="460577"/>
        </p:xfrm>
        <a:graphic>
          <a:graphicData uri="http://schemas.openxmlformats.org/presentationml/2006/ole">
            <mc:AlternateContent xmlns:mc="http://schemas.openxmlformats.org/markup-compatibility/2006">
              <mc:Choice xmlns:v="urn:schemas-microsoft-com:vml" Requires="v">
                <p:oleObj name="Bitmap Image" r:id="rId5" imgW="5668166" imgH="809738" progId="">
                  <p:embed/>
                </p:oleObj>
              </mc:Choice>
              <mc:Fallback>
                <p:oleObj name="Bitmap Image" r:id="rId5" imgW="5668166" imgH="809738" progId="">
                  <p:embed/>
                  <p:pic>
                    <p:nvPicPr>
                      <p:cNvPr id="8" name="Object 2">
                        <a:extLst>
                          <a:ext uri="{FF2B5EF4-FFF2-40B4-BE49-F238E27FC236}">
                            <a16:creationId xmlns:a16="http://schemas.microsoft.com/office/drawing/2014/main" id="{273651E2-4570-9F47-9789-F2B1C8D5CE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2990" y="6397423"/>
                        <a:ext cx="3226020" cy="460577"/>
                      </a:xfrm>
                      <a:prstGeom prst="rect">
                        <a:avLst/>
                      </a:prstGeom>
                      <a:noFill/>
                      <a:ln>
                        <a:noFill/>
                      </a:ln>
                      <a:effectLst/>
                      <a:extLst>
                        <a:ext uri="{909E8E84-426E-40dd-AFC4-6F175D3DCCD1}">
                          <a14:hiddenFill xmlns="" xmlns:a14="http://schemas.microsoft.com/office/drawing/2010/main">
                            <a:solidFill>
                              <a:srgbClr val="618FFD"/>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919191">
                                  <a:alpha val="74998"/>
                                </a:srgbClr>
                              </a:outerShdw>
                            </a:effectLst>
                          </a14:hiddenEffects>
                        </a:ext>
                      </a:extLst>
                    </p:spPr>
                  </p:pic>
                </p:oleObj>
              </mc:Fallback>
            </mc:AlternateContent>
          </a:graphicData>
        </a:graphic>
      </p:graphicFrame>
      <p:pic>
        <p:nvPicPr>
          <p:cNvPr id="9" name="Picture 1004">
            <a:extLst>
              <a:ext uri="{FF2B5EF4-FFF2-40B4-BE49-F238E27FC236}">
                <a16:creationId xmlns:a16="http://schemas.microsoft.com/office/drawing/2014/main" id="{59C96141-A5D8-2245-8D61-4DBDF94377CA}"/>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090338" y="9705"/>
            <a:ext cx="1101662" cy="686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000">
            <a:extLst>
              <a:ext uri="{FF2B5EF4-FFF2-40B4-BE49-F238E27FC236}">
                <a16:creationId xmlns:a16="http://schemas.microsoft.com/office/drawing/2014/main" id="{45386333-CC27-DC4F-A281-621360743CC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1295400"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1301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hf sldNum="0" hdr="0" ftr="0" dt="0"/>
  <p:txStyles>
    <p:titleStyle>
      <a:lvl1pPr algn="ctr" rtl="0" eaLnBrk="0" fontAlgn="base" hangingPunct="0">
        <a:lnSpc>
          <a:spcPct val="90000"/>
        </a:lnSpc>
        <a:spcBef>
          <a:spcPct val="0"/>
        </a:spcBef>
        <a:spcAft>
          <a:spcPct val="0"/>
        </a:spcAft>
        <a:defRPr sz="2500" b="1">
          <a:solidFill>
            <a:schemeClr val="hlink"/>
          </a:solidFill>
          <a:latin typeface="+mj-lt"/>
          <a:ea typeface="+mj-ea"/>
          <a:cs typeface="+mj-cs"/>
        </a:defRPr>
      </a:lvl1pPr>
      <a:lvl2pPr algn="ctr" rtl="0" eaLnBrk="0" fontAlgn="base" hangingPunct="0">
        <a:lnSpc>
          <a:spcPct val="90000"/>
        </a:lnSpc>
        <a:spcBef>
          <a:spcPct val="0"/>
        </a:spcBef>
        <a:spcAft>
          <a:spcPct val="0"/>
        </a:spcAft>
        <a:defRPr sz="2500" b="1">
          <a:solidFill>
            <a:schemeClr val="hlink"/>
          </a:solidFill>
          <a:latin typeface="Arial" charset="0"/>
        </a:defRPr>
      </a:lvl2pPr>
      <a:lvl3pPr algn="ctr" rtl="0" eaLnBrk="0" fontAlgn="base" hangingPunct="0">
        <a:lnSpc>
          <a:spcPct val="90000"/>
        </a:lnSpc>
        <a:spcBef>
          <a:spcPct val="0"/>
        </a:spcBef>
        <a:spcAft>
          <a:spcPct val="0"/>
        </a:spcAft>
        <a:defRPr sz="2500" b="1">
          <a:solidFill>
            <a:schemeClr val="hlink"/>
          </a:solidFill>
          <a:latin typeface="Arial" charset="0"/>
        </a:defRPr>
      </a:lvl3pPr>
      <a:lvl4pPr algn="ctr" rtl="0" eaLnBrk="0" fontAlgn="base" hangingPunct="0">
        <a:lnSpc>
          <a:spcPct val="90000"/>
        </a:lnSpc>
        <a:spcBef>
          <a:spcPct val="0"/>
        </a:spcBef>
        <a:spcAft>
          <a:spcPct val="0"/>
        </a:spcAft>
        <a:defRPr sz="2500" b="1">
          <a:solidFill>
            <a:schemeClr val="hlink"/>
          </a:solidFill>
          <a:latin typeface="Arial" charset="0"/>
        </a:defRPr>
      </a:lvl4pPr>
      <a:lvl5pPr algn="ctr" rtl="0" eaLnBrk="0" fontAlgn="base" hangingPunct="0">
        <a:lnSpc>
          <a:spcPct val="90000"/>
        </a:lnSpc>
        <a:spcBef>
          <a:spcPct val="0"/>
        </a:spcBef>
        <a:spcAft>
          <a:spcPct val="0"/>
        </a:spcAft>
        <a:defRPr sz="2500" b="1">
          <a:solidFill>
            <a:schemeClr val="hlink"/>
          </a:solidFill>
          <a:latin typeface="Arial" charset="0"/>
        </a:defRPr>
      </a:lvl5pPr>
      <a:lvl6pPr marL="457200" algn="ctr" rtl="0" eaLnBrk="0" fontAlgn="base" hangingPunct="0">
        <a:lnSpc>
          <a:spcPct val="90000"/>
        </a:lnSpc>
        <a:spcBef>
          <a:spcPct val="0"/>
        </a:spcBef>
        <a:spcAft>
          <a:spcPct val="0"/>
        </a:spcAft>
        <a:defRPr sz="2500" b="1">
          <a:solidFill>
            <a:schemeClr val="hlink"/>
          </a:solidFill>
          <a:latin typeface="Arial" charset="0"/>
        </a:defRPr>
      </a:lvl6pPr>
      <a:lvl7pPr marL="914400" algn="ctr" rtl="0" eaLnBrk="0" fontAlgn="base" hangingPunct="0">
        <a:lnSpc>
          <a:spcPct val="90000"/>
        </a:lnSpc>
        <a:spcBef>
          <a:spcPct val="0"/>
        </a:spcBef>
        <a:spcAft>
          <a:spcPct val="0"/>
        </a:spcAft>
        <a:defRPr sz="2500" b="1">
          <a:solidFill>
            <a:schemeClr val="hlink"/>
          </a:solidFill>
          <a:latin typeface="Arial" charset="0"/>
        </a:defRPr>
      </a:lvl7pPr>
      <a:lvl8pPr marL="1371600" algn="ctr" rtl="0" eaLnBrk="0" fontAlgn="base" hangingPunct="0">
        <a:lnSpc>
          <a:spcPct val="90000"/>
        </a:lnSpc>
        <a:spcBef>
          <a:spcPct val="0"/>
        </a:spcBef>
        <a:spcAft>
          <a:spcPct val="0"/>
        </a:spcAft>
        <a:defRPr sz="2500" b="1">
          <a:solidFill>
            <a:schemeClr val="hlink"/>
          </a:solidFill>
          <a:latin typeface="Arial" charset="0"/>
        </a:defRPr>
      </a:lvl8pPr>
      <a:lvl9pPr marL="1828800" algn="ctr" rtl="0" eaLnBrk="0" fontAlgn="base" hangingPunct="0">
        <a:lnSpc>
          <a:spcPct val="90000"/>
        </a:lnSpc>
        <a:spcBef>
          <a:spcPct val="0"/>
        </a:spcBef>
        <a:spcAft>
          <a:spcPct val="0"/>
        </a:spcAft>
        <a:defRPr sz="2500" b="1">
          <a:solidFill>
            <a:schemeClr val="hlink"/>
          </a:solidFill>
          <a:latin typeface="Arial" charset="0"/>
        </a:defRPr>
      </a:lvl9pPr>
    </p:titleStyle>
    <p:bodyStyle>
      <a:lvl1pPr marL="230188" indent="-230188" algn="l" rtl="0" eaLnBrk="0" fontAlgn="base" hangingPunct="0">
        <a:lnSpc>
          <a:spcPct val="80000"/>
        </a:lnSpc>
        <a:spcBef>
          <a:spcPct val="10000"/>
        </a:spcBef>
        <a:spcAft>
          <a:spcPct val="10000"/>
        </a:spcAft>
        <a:buSzPct val="125000"/>
        <a:buChar char="•"/>
        <a:defRPr sz="2500" b="1">
          <a:solidFill>
            <a:schemeClr val="tx1"/>
          </a:solidFill>
          <a:latin typeface="+mn-lt"/>
          <a:ea typeface="+mn-ea"/>
          <a:cs typeface="+mn-cs"/>
        </a:defRPr>
      </a:lvl1pPr>
      <a:lvl2pPr marL="568325" indent="-222250" algn="l" rtl="0" eaLnBrk="0" fontAlgn="base" hangingPunct="0">
        <a:lnSpc>
          <a:spcPct val="80000"/>
        </a:lnSpc>
        <a:spcBef>
          <a:spcPct val="10000"/>
        </a:spcBef>
        <a:spcAft>
          <a:spcPct val="10000"/>
        </a:spcAft>
        <a:buSzPct val="125000"/>
        <a:buChar char="•"/>
        <a:defRPr sz="2200" b="1">
          <a:solidFill>
            <a:schemeClr val="tx1"/>
          </a:solidFill>
          <a:latin typeface="+mn-lt"/>
        </a:defRPr>
      </a:lvl2pPr>
      <a:lvl3pPr marL="914400" indent="-231775" algn="l" rtl="0" eaLnBrk="0" fontAlgn="base" hangingPunct="0">
        <a:lnSpc>
          <a:spcPct val="80000"/>
        </a:lnSpc>
        <a:spcBef>
          <a:spcPct val="10000"/>
        </a:spcBef>
        <a:spcAft>
          <a:spcPct val="10000"/>
        </a:spcAft>
        <a:buSzPct val="125000"/>
        <a:buChar char="-"/>
        <a:defRPr sz="2400" b="1">
          <a:solidFill>
            <a:schemeClr val="tx1"/>
          </a:solidFill>
          <a:latin typeface="+mn-lt"/>
        </a:defRPr>
      </a:lvl3pPr>
      <a:lvl4pPr marL="1260475" indent="-231775" algn="l" rtl="0" eaLnBrk="0" fontAlgn="base" hangingPunct="0">
        <a:lnSpc>
          <a:spcPct val="80000"/>
        </a:lnSpc>
        <a:spcBef>
          <a:spcPct val="10000"/>
        </a:spcBef>
        <a:spcAft>
          <a:spcPct val="10000"/>
        </a:spcAft>
        <a:buSzPct val="125000"/>
        <a:buChar char="-"/>
        <a:defRPr sz="2000" b="1">
          <a:solidFill>
            <a:schemeClr val="tx1"/>
          </a:solidFill>
          <a:latin typeface="+mn-lt"/>
        </a:defRPr>
      </a:lvl4pPr>
      <a:lvl5pPr marL="1597025" indent="-220663" algn="l" rtl="0" eaLnBrk="0" fontAlgn="base" hangingPunct="0">
        <a:lnSpc>
          <a:spcPct val="80000"/>
        </a:lnSpc>
        <a:spcBef>
          <a:spcPct val="10000"/>
        </a:spcBef>
        <a:spcAft>
          <a:spcPct val="10000"/>
        </a:spcAft>
        <a:buSzPct val="125000"/>
        <a:buChar char="•"/>
        <a:defRPr sz="2000" b="1">
          <a:solidFill>
            <a:schemeClr val="tx1"/>
          </a:solidFill>
          <a:latin typeface="+mn-lt"/>
        </a:defRPr>
      </a:lvl5pPr>
      <a:lvl6pPr marL="2054225" indent="-220663" algn="l" rtl="0" eaLnBrk="0" fontAlgn="base" hangingPunct="0">
        <a:lnSpc>
          <a:spcPct val="80000"/>
        </a:lnSpc>
        <a:spcBef>
          <a:spcPct val="10000"/>
        </a:spcBef>
        <a:spcAft>
          <a:spcPct val="10000"/>
        </a:spcAft>
        <a:buSzPct val="125000"/>
        <a:buChar char="•"/>
        <a:defRPr b="1">
          <a:solidFill>
            <a:schemeClr val="tx1"/>
          </a:solidFill>
          <a:latin typeface="+mn-lt"/>
        </a:defRPr>
      </a:lvl6pPr>
      <a:lvl7pPr marL="2511425" indent="-220663" algn="l" rtl="0" eaLnBrk="0" fontAlgn="base" hangingPunct="0">
        <a:lnSpc>
          <a:spcPct val="80000"/>
        </a:lnSpc>
        <a:spcBef>
          <a:spcPct val="10000"/>
        </a:spcBef>
        <a:spcAft>
          <a:spcPct val="10000"/>
        </a:spcAft>
        <a:buSzPct val="125000"/>
        <a:buChar char="•"/>
        <a:defRPr b="1">
          <a:solidFill>
            <a:schemeClr val="tx1"/>
          </a:solidFill>
          <a:latin typeface="+mn-lt"/>
        </a:defRPr>
      </a:lvl7pPr>
      <a:lvl8pPr marL="2968625" indent="-220663" algn="l" rtl="0" eaLnBrk="0" fontAlgn="base" hangingPunct="0">
        <a:lnSpc>
          <a:spcPct val="80000"/>
        </a:lnSpc>
        <a:spcBef>
          <a:spcPct val="10000"/>
        </a:spcBef>
        <a:spcAft>
          <a:spcPct val="10000"/>
        </a:spcAft>
        <a:buSzPct val="125000"/>
        <a:buChar char="•"/>
        <a:defRPr b="1">
          <a:solidFill>
            <a:schemeClr val="tx1"/>
          </a:solidFill>
          <a:latin typeface="+mn-lt"/>
        </a:defRPr>
      </a:lvl8pPr>
      <a:lvl9pPr marL="3425825" indent="-220663" algn="l" rtl="0" eaLnBrk="0" fontAlgn="base" hangingPunct="0">
        <a:lnSpc>
          <a:spcPct val="80000"/>
        </a:lnSpc>
        <a:spcBef>
          <a:spcPct val="10000"/>
        </a:spcBef>
        <a:spcAft>
          <a:spcPct val="10000"/>
        </a:spcAft>
        <a:buSzPct val="12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6037" y="515638"/>
            <a:ext cx="11130155" cy="854352"/>
          </a:xfrm>
          <a:prstGeom prst="rect">
            <a:avLst/>
          </a:prstGeom>
        </p:spPr>
        <p:txBody>
          <a:bodyPr vert="horz" lIns="91440" tIns="45720" rIns="91440" bIns="45720" rtlCol="0" anchor="t">
            <a:normAutofit/>
          </a:bodyPr>
          <a:lstStyle/>
          <a:p>
            <a:r>
              <a:rPr lang="en-US" dirty="0"/>
              <a:t>Click to Edit Master Title: Font is Calibri 36pt</a:t>
            </a:r>
            <a:br>
              <a:rPr lang="en-US" dirty="0"/>
            </a:br>
            <a:endParaRPr lang="en-US" dirty="0"/>
          </a:p>
        </p:txBody>
      </p:sp>
      <p:sp>
        <p:nvSpPr>
          <p:cNvPr id="3" name="Text Placeholder 2"/>
          <p:cNvSpPr>
            <a:spLocks noGrp="1"/>
          </p:cNvSpPr>
          <p:nvPr>
            <p:ph type="body" idx="1"/>
          </p:nvPr>
        </p:nvSpPr>
        <p:spPr>
          <a:xfrm>
            <a:off x="596037" y="1472305"/>
            <a:ext cx="11130154" cy="4572037"/>
          </a:xfrm>
          <a:prstGeom prst="rect">
            <a:avLst/>
          </a:prstGeom>
        </p:spPr>
        <p:txBody>
          <a:bodyPr vert="horz" lIns="91440" tIns="45720" rIns="91440" bIns="45720" rtlCol="0">
            <a:normAutofit/>
          </a:bodyPr>
          <a:lstStyle/>
          <a:p>
            <a:pPr lvl="0"/>
            <a:r>
              <a:rPr lang="en-US" dirty="0"/>
              <a:t>Edit Caption Titles: Font is Calibri 24pt</a:t>
            </a:r>
          </a:p>
          <a:p>
            <a:pPr lvl="2"/>
            <a:r>
              <a:rPr lang="en-US" dirty="0"/>
              <a:t>Second level: Font is Calibri 20pt</a:t>
            </a:r>
          </a:p>
          <a:p>
            <a:pPr lvl="3"/>
            <a:r>
              <a:rPr lang="en-US" dirty="0"/>
              <a:t>Third level: Font is Calibri 18pt</a:t>
            </a:r>
          </a:p>
          <a:p>
            <a:pPr lvl="4"/>
            <a:r>
              <a:rPr lang="en-US" dirty="0"/>
              <a:t>Fourth level: Font is Calibri 16pt</a:t>
            </a:r>
          </a:p>
          <a:p>
            <a:pPr lvl="5"/>
            <a:r>
              <a:rPr lang="en-US" dirty="0"/>
              <a:t>Fifth level: Font is Calibri 14pt</a:t>
            </a:r>
          </a:p>
        </p:txBody>
      </p:sp>
      <p:sp>
        <p:nvSpPr>
          <p:cNvPr id="6" name="Slide Number Placeholder 5"/>
          <p:cNvSpPr>
            <a:spLocks noGrp="1"/>
          </p:cNvSpPr>
          <p:nvPr>
            <p:ph type="sldNum" sz="quarter" idx="4"/>
          </p:nvPr>
        </p:nvSpPr>
        <p:spPr>
          <a:xfrm>
            <a:off x="11271942" y="6356350"/>
            <a:ext cx="682110" cy="365125"/>
          </a:xfrm>
          <a:prstGeom prst="rect">
            <a:avLst/>
          </a:prstGeom>
        </p:spPr>
        <p:txBody>
          <a:bodyPr vert="horz" lIns="91440" tIns="45720" rIns="91440" bIns="45720" rtlCol="0" anchor="ctr"/>
          <a:lstStyle>
            <a:lvl1pPr algn="r">
              <a:defRPr sz="1031" b="1">
                <a:solidFill>
                  <a:schemeClr val="bg2">
                    <a:lumMod val="75000"/>
                  </a:schemeClr>
                </a:solidFill>
                <a:effectLst/>
              </a:defRPr>
            </a:lvl1pPr>
          </a:lstStyle>
          <a:p>
            <a:fld id="{1CB18602-48AD-40E0-B100-F26CE29343FA}" type="slidenum">
              <a:rPr lang="en-US" smtClean="0"/>
              <a:pPr/>
              <a:t>‹#›</a:t>
            </a:fld>
            <a:endParaRPr lang="en-US" dirty="0"/>
          </a:p>
        </p:txBody>
      </p:sp>
      <p:sp>
        <p:nvSpPr>
          <p:cNvPr id="7" name="Footer Placeholder 16">
            <a:extLst>
              <a:ext uri="{FF2B5EF4-FFF2-40B4-BE49-F238E27FC236}">
                <a16:creationId xmlns:a16="http://schemas.microsoft.com/office/drawing/2014/main" id="{E1D78C18-857E-417B-9DBA-FB8410AD8BFD}"/>
              </a:ext>
            </a:extLst>
          </p:cNvPr>
          <p:cNvSpPr txBox="1">
            <a:spLocks/>
          </p:cNvSpPr>
          <p:nvPr userDrawn="1"/>
        </p:nvSpPr>
        <p:spPr>
          <a:xfrm>
            <a:off x="4136572" y="6515696"/>
            <a:ext cx="3918857" cy="342305"/>
          </a:xfrm>
          <a:prstGeom prst="rect">
            <a:avLst/>
          </a:prstGeom>
        </p:spPr>
        <p:txBody>
          <a:bodyPr vert="horz" lIns="85725" tIns="42863" rIns="85725" bIns="42863"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25" b="1" dirty="0">
              <a:solidFill>
                <a:schemeClr val="tx1"/>
              </a:solidFill>
            </a:endParaRPr>
          </a:p>
        </p:txBody>
      </p:sp>
    </p:spTree>
    <p:extLst>
      <p:ext uri="{BB962C8B-B14F-4D97-AF65-F5344CB8AC3E}">
        <p14:creationId xmlns:p14="http://schemas.microsoft.com/office/powerpoint/2010/main" val="248727847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7" r:id="rId11"/>
    <p:sldLayoutId id="2147483738" r:id="rId12"/>
    <p:sldLayoutId id="2147483739" r:id="rId13"/>
    <p:sldLayoutId id="2147483740" r:id="rId14"/>
  </p:sldLayoutIdLst>
  <p:hf sldNum="0" hdr="0" ftr="0" dt="0"/>
  <p:txStyles>
    <p:titleStyle>
      <a:lvl1pPr algn="l" defTabSz="900113" rtl="0" eaLnBrk="1" latinLnBrk="0" hangingPunct="1">
        <a:lnSpc>
          <a:spcPct val="90000"/>
        </a:lnSpc>
        <a:spcBef>
          <a:spcPct val="0"/>
        </a:spcBef>
        <a:buNone/>
        <a:defRPr sz="3375" b="1" kern="1200">
          <a:solidFill>
            <a:schemeClr val="accent1">
              <a:lumMod val="75000"/>
            </a:schemeClr>
          </a:solidFill>
          <a:latin typeface="Calibri" panose="020F0502020204030204" pitchFamily="34" charset="0"/>
          <a:ea typeface="+mj-ea"/>
          <a:cs typeface="Calibri" panose="020F0502020204030204" pitchFamily="34" charset="0"/>
        </a:defRPr>
      </a:lvl1pPr>
    </p:titleStyle>
    <p:bodyStyle>
      <a:lvl1pPr marL="321469" indent="-321469" algn="l" defTabSz="900113" rtl="0" eaLnBrk="1" latinLnBrk="0" hangingPunct="1">
        <a:lnSpc>
          <a:spcPct val="90000"/>
        </a:lnSpc>
        <a:spcBef>
          <a:spcPts val="563"/>
        </a:spcBef>
        <a:buFont typeface="Arial" panose="020B0604020202020204" pitchFamily="34" charset="0"/>
        <a:buChar char="•"/>
        <a:defRPr sz="2250" b="1" kern="1200">
          <a:solidFill>
            <a:schemeClr val="tx1"/>
          </a:solidFill>
          <a:latin typeface="+mn-lt"/>
          <a:ea typeface="+mn-ea"/>
          <a:cs typeface="+mn-cs"/>
        </a:defRPr>
      </a:lvl1pPr>
      <a:lvl2pPr marL="321469" indent="-321469" algn="l" defTabSz="900113" rtl="0" eaLnBrk="1" latinLnBrk="0" hangingPunct="1">
        <a:lnSpc>
          <a:spcPct val="90000"/>
        </a:lnSpc>
        <a:spcBef>
          <a:spcPts val="492"/>
        </a:spcBef>
        <a:buSzPct val="110000"/>
        <a:buFont typeface="Arial" panose="020B0604020202020204" pitchFamily="34" charset="0"/>
        <a:buChar char="•"/>
        <a:defRPr sz="1875" b="1" kern="1200">
          <a:solidFill>
            <a:schemeClr val="tx1"/>
          </a:solidFill>
          <a:latin typeface="+mn-lt"/>
          <a:ea typeface="+mn-ea"/>
          <a:cs typeface="+mn-cs"/>
        </a:defRPr>
      </a:lvl2pPr>
      <a:lvl3pPr marL="540247" indent="-272356" algn="l" defTabSz="900113" rtl="0" eaLnBrk="1" latinLnBrk="0" hangingPunct="1">
        <a:lnSpc>
          <a:spcPct val="90000"/>
        </a:lnSpc>
        <a:spcBef>
          <a:spcPts val="563"/>
        </a:spcBef>
        <a:buSzPct val="110000"/>
        <a:buFont typeface="Calibri" panose="020F0502020204030204" pitchFamily="34" charset="0"/>
        <a:buChar char="–"/>
        <a:defRPr sz="1875" b="1" kern="1200">
          <a:solidFill>
            <a:schemeClr val="tx1"/>
          </a:solidFill>
          <a:latin typeface="+mn-lt"/>
          <a:ea typeface="+mn-ea"/>
          <a:cs typeface="+mn-cs"/>
        </a:defRPr>
      </a:lvl3pPr>
      <a:lvl4pPr marL="754559" indent="-267891" algn="l" defTabSz="900113" rtl="0" eaLnBrk="1" latinLnBrk="0" hangingPunct="1">
        <a:lnSpc>
          <a:spcPct val="90000"/>
        </a:lnSpc>
        <a:spcBef>
          <a:spcPts val="563"/>
        </a:spcBef>
        <a:buSzPct val="100000"/>
        <a:buFont typeface="Arial" panose="020B0604020202020204" pitchFamily="34" charset="0"/>
        <a:buChar char="•"/>
        <a:defRPr sz="1688" b="1" kern="1200">
          <a:solidFill>
            <a:schemeClr val="tx1"/>
          </a:solidFill>
          <a:latin typeface="+mn-lt"/>
          <a:ea typeface="+mn-ea"/>
          <a:cs typeface="+mn-cs"/>
        </a:defRPr>
      </a:lvl4pPr>
      <a:lvl5pPr marL="857250" indent="-212825" algn="l" defTabSz="900113" rtl="0" eaLnBrk="1" latinLnBrk="0" hangingPunct="1">
        <a:lnSpc>
          <a:spcPct val="90000"/>
        </a:lnSpc>
        <a:spcBef>
          <a:spcPts val="563"/>
        </a:spcBef>
        <a:buSzPct val="100000"/>
        <a:buFont typeface="Wingdings" panose="05000000000000000000" pitchFamily="2" charset="2"/>
        <a:buChar char="§"/>
        <a:defRPr sz="1500" b="1" kern="1200">
          <a:solidFill>
            <a:schemeClr val="tx1"/>
          </a:solidFill>
          <a:latin typeface="+mn-lt"/>
          <a:ea typeface="+mn-ea"/>
          <a:cs typeface="+mn-cs"/>
        </a:defRPr>
      </a:lvl5pPr>
      <a:lvl6pPr marL="1015008" indent="-224731" algn="l" defTabSz="900113" rtl="0" eaLnBrk="1" latinLnBrk="0" hangingPunct="1">
        <a:lnSpc>
          <a:spcPct val="90000"/>
        </a:lnSpc>
        <a:spcBef>
          <a:spcPts val="563"/>
        </a:spcBef>
        <a:buFont typeface="Courier New" panose="02070309020205020404" pitchFamily="49" charset="0"/>
        <a:buChar char="o"/>
        <a:defRPr sz="1500" b="1" kern="1200">
          <a:solidFill>
            <a:schemeClr val="tx1"/>
          </a:solidFill>
          <a:latin typeface="+mn-lt"/>
          <a:ea typeface="+mn-ea"/>
          <a:cs typeface="+mn-cs"/>
        </a:defRPr>
      </a:lvl6pPr>
      <a:lvl7pPr marL="2925366"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5422"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5478"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900113" rtl="0" eaLnBrk="1" latinLnBrk="0" hangingPunct="1">
        <a:defRPr sz="1772" kern="1200">
          <a:solidFill>
            <a:schemeClr val="tx1"/>
          </a:solidFill>
          <a:latin typeface="+mn-lt"/>
          <a:ea typeface="+mn-ea"/>
          <a:cs typeface="+mn-cs"/>
        </a:defRPr>
      </a:lvl1pPr>
      <a:lvl2pPr marL="450056" algn="l" defTabSz="900113" rtl="0" eaLnBrk="1" latinLnBrk="0" hangingPunct="1">
        <a:defRPr sz="1772" kern="1200">
          <a:solidFill>
            <a:schemeClr val="tx1"/>
          </a:solidFill>
          <a:latin typeface="+mn-lt"/>
          <a:ea typeface="+mn-ea"/>
          <a:cs typeface="+mn-cs"/>
        </a:defRPr>
      </a:lvl2pPr>
      <a:lvl3pPr marL="900113" algn="l" defTabSz="900113" rtl="0" eaLnBrk="1" latinLnBrk="0" hangingPunct="1">
        <a:defRPr sz="1772" kern="1200">
          <a:solidFill>
            <a:schemeClr val="tx1"/>
          </a:solidFill>
          <a:latin typeface="+mn-lt"/>
          <a:ea typeface="+mn-ea"/>
          <a:cs typeface="+mn-cs"/>
        </a:defRPr>
      </a:lvl3pPr>
      <a:lvl4pPr marL="1350169" algn="l" defTabSz="900113" rtl="0" eaLnBrk="1" latinLnBrk="0" hangingPunct="1">
        <a:defRPr sz="1772" kern="1200">
          <a:solidFill>
            <a:schemeClr val="tx1"/>
          </a:solidFill>
          <a:latin typeface="+mn-lt"/>
          <a:ea typeface="+mn-ea"/>
          <a:cs typeface="+mn-cs"/>
        </a:defRPr>
      </a:lvl4pPr>
      <a:lvl5pPr marL="1800225" algn="l" defTabSz="900113" rtl="0" eaLnBrk="1" latinLnBrk="0" hangingPunct="1">
        <a:defRPr sz="1772" kern="1200">
          <a:solidFill>
            <a:schemeClr val="tx1"/>
          </a:solidFill>
          <a:latin typeface="+mn-lt"/>
          <a:ea typeface="+mn-ea"/>
          <a:cs typeface="+mn-cs"/>
        </a:defRPr>
      </a:lvl5pPr>
      <a:lvl6pPr marL="2250281" algn="l" defTabSz="900113" rtl="0" eaLnBrk="1" latinLnBrk="0" hangingPunct="1">
        <a:defRPr sz="1772" kern="1200">
          <a:solidFill>
            <a:schemeClr val="tx1"/>
          </a:solidFill>
          <a:latin typeface="+mn-lt"/>
          <a:ea typeface="+mn-ea"/>
          <a:cs typeface="+mn-cs"/>
        </a:defRPr>
      </a:lvl6pPr>
      <a:lvl7pPr marL="2700338" algn="l" defTabSz="900113" rtl="0" eaLnBrk="1" latinLnBrk="0" hangingPunct="1">
        <a:defRPr sz="1772" kern="1200">
          <a:solidFill>
            <a:schemeClr val="tx1"/>
          </a:solidFill>
          <a:latin typeface="+mn-lt"/>
          <a:ea typeface="+mn-ea"/>
          <a:cs typeface="+mn-cs"/>
        </a:defRPr>
      </a:lvl7pPr>
      <a:lvl8pPr marL="3150394" algn="l" defTabSz="900113" rtl="0" eaLnBrk="1" latinLnBrk="0" hangingPunct="1">
        <a:defRPr sz="1772" kern="1200">
          <a:solidFill>
            <a:schemeClr val="tx1"/>
          </a:solidFill>
          <a:latin typeface="+mn-lt"/>
          <a:ea typeface="+mn-ea"/>
          <a:cs typeface="+mn-cs"/>
        </a:defRPr>
      </a:lvl8pPr>
      <a:lvl9pPr marL="3600450" algn="l" defTabSz="900113" rtl="0" eaLnBrk="1" latinLnBrk="0" hangingPunct="1">
        <a:defRPr sz="177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p15:clr>
            <a:srgbClr val="F26B43"/>
          </p15:clr>
        </p15:guide>
        <p15:guide id="2" pos="4032">
          <p15:clr>
            <a:srgbClr val="F26B43"/>
          </p15:clr>
        </p15:guide>
        <p15:guide id="3" orient="horz" pos="288">
          <p15:clr>
            <a:srgbClr val="F26B43"/>
          </p15:clr>
        </p15:guide>
        <p15:guide id="4" orient="horz" pos="936">
          <p15:clr>
            <a:srgbClr val="F26B43"/>
          </p15:clr>
        </p15:guide>
        <p15:guide id="5" pos="462">
          <p15:clr>
            <a:srgbClr val="F26B43"/>
          </p15:clr>
        </p15:guide>
        <p15:guide id="6" orient="horz" pos="1045">
          <p15:clr>
            <a:srgbClr val="F26B43"/>
          </p15:clr>
        </p15:guide>
        <p15:guide id="7" orient="horz" pos="412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6457334"/>
            <a:ext cx="12192000" cy="40268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145013"/>
            <a:ext cx="9722215" cy="5847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 </a:t>
            </a:r>
          </a:p>
        </p:txBody>
      </p: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43246" y="6578011"/>
            <a:ext cx="1636920"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262"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11610305" y="6202801"/>
            <a:ext cx="312693"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997" noProof="1">
                <a:solidFill>
                  <a:schemeClr val="bg1"/>
                </a:solidFill>
                <a:latin typeface="NotesEsa" panose="02000506030000020004" pitchFamily="2" charset="0"/>
                <a:cs typeface="Arial" panose="020B0604020202020204" pitchFamily="34" charset="0"/>
              </a:rPr>
              <a:t>  </a:t>
            </a:r>
            <a:fld id="{FDAC5C42-9B53-4063-AF51-A40D4C64F718}" type="slidenum">
              <a:rPr lang="it-IT" sz="997" noProof="1" smtClean="0">
                <a:solidFill>
                  <a:srgbClr val="8197A6"/>
                </a:solidFill>
                <a:latin typeface="NotesEsa" panose="02000506030000020004" pitchFamily="2" charset="0"/>
                <a:cs typeface="Arial" panose="020B0604020202020204" pitchFamily="34" charset="0"/>
              </a:rPr>
              <a:t>‹#›</a:t>
            </a:fld>
            <a:endParaRPr lang="en-GB" sz="997" noProof="1">
              <a:solidFill>
                <a:srgbClr val="8197A6"/>
              </a:solidFill>
              <a:latin typeface="NotesEsa" panose="02000506030000020004" pitchFamily="2" charset="0"/>
              <a:cs typeface="Arial" panose="020B0604020202020204" pitchFamily="34" charset="0"/>
            </a:endParaRPr>
          </a:p>
        </p:txBody>
      </p:sp>
      <p:pic>
        <p:nvPicPr>
          <p:cNvPr id="94" name="Picture 93"/>
          <p:cNvPicPr>
            <a:picLocks/>
          </p:cNvPicPr>
          <p:nvPr userDrawn="1"/>
        </p:nvPicPr>
        <p:blipFill>
          <a:blip r:embed="rId7" cstate="print">
            <a:extLst>
              <a:ext uri="{28A0092B-C50C-407E-A947-70E740481C1C}">
                <a14:useLocalDpi xmlns:a14="http://schemas.microsoft.com/office/drawing/2010/main"/>
              </a:ext>
            </a:extLst>
          </a:blip>
          <a:stretch>
            <a:fillRect/>
          </a:stretch>
        </p:blipFill>
        <p:spPr>
          <a:xfrm>
            <a:off x="10303316" y="-215904"/>
            <a:ext cx="2089486" cy="1314000"/>
          </a:xfrm>
          <a:prstGeom prst="rect">
            <a:avLst/>
          </a:prstGeom>
        </p:spPr>
      </p:pic>
      <p:pic>
        <p:nvPicPr>
          <p:cNvPr id="3" name="Picture 2">
            <a:extLst>
              <a:ext uri="{FF2B5EF4-FFF2-40B4-BE49-F238E27FC236}">
                <a16:creationId xmlns:a16="http://schemas.microsoft.com/office/drawing/2014/main" id="{FA815500-443D-A745-07FF-68D4E6F39375}"/>
              </a:ext>
            </a:extLst>
          </p:cNvPr>
          <p:cNvPicPr/>
          <p:nvPr userDrawn="1"/>
        </p:nvPicPr>
        <p:blipFill>
          <a:blip r:embed="rId8">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extLst>
      <p:ext uri="{BB962C8B-B14F-4D97-AF65-F5344CB8AC3E}">
        <p14:creationId xmlns:p14="http://schemas.microsoft.com/office/powerpoint/2010/main" val="180499509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just" rtl="0" fontAlgn="base">
        <a:spcBef>
          <a:spcPct val="0"/>
        </a:spcBef>
        <a:spcAft>
          <a:spcPct val="0"/>
        </a:spcAft>
        <a:defRPr lang="en-GB" sz="3191" b="1" dirty="0" smtClean="0">
          <a:solidFill>
            <a:srgbClr val="335E6F"/>
          </a:solidFill>
          <a:latin typeface="NotesEsa" panose="02000506030000020004" pitchFamily="2"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3DF0C479-FE61-3E47-9E6F-3B24C7D10FD0}"/>
              </a:ext>
            </a:extLst>
          </p:cNvPr>
          <p:cNvSpPr>
            <a:spLocks noGrp="1"/>
          </p:cNvSpPr>
          <p:nvPr>
            <p:ph type="dt" sz="half" idx="2"/>
          </p:nvPr>
        </p:nvSpPr>
        <p:spPr>
          <a:xfrm>
            <a:off x="0" y="64782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Slide Number Placeholder 2">
            <a:extLst>
              <a:ext uri="{FF2B5EF4-FFF2-40B4-BE49-F238E27FC236}">
                <a16:creationId xmlns:a16="http://schemas.microsoft.com/office/drawing/2014/main" id="{E93DFFA7-C604-194A-8E38-CDCC20488EE1}"/>
              </a:ext>
            </a:extLst>
          </p:cNvPr>
          <p:cNvSpPr>
            <a:spLocks noGrp="1"/>
          </p:cNvSpPr>
          <p:nvPr>
            <p:ph type="sldNum" sz="quarter" idx="4"/>
          </p:nvPr>
        </p:nvSpPr>
        <p:spPr>
          <a:xfrm>
            <a:off x="9448800" y="64782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SEA - </a:t>
            </a:r>
            <a:fld id="{1B5D8CFD-37D9-8A41-B2FC-209452CD0164}" type="slidenum">
              <a:rPr lang="en-US" smtClean="0"/>
              <a:t>‹#›</a:t>
            </a:fld>
            <a:endParaRPr lang="en-US" dirty="0"/>
          </a:p>
        </p:txBody>
      </p:sp>
      <p:pic>
        <p:nvPicPr>
          <p:cNvPr id="10" name="Picture 1000">
            <a:extLst>
              <a:ext uri="{FF2B5EF4-FFF2-40B4-BE49-F238E27FC236}">
                <a16:creationId xmlns:a16="http://schemas.microsoft.com/office/drawing/2014/main" id="{45386333-CC27-DC4F-A281-621360743CC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295400"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part1">
            <a:extLst>
              <a:ext uri="{FF2B5EF4-FFF2-40B4-BE49-F238E27FC236}">
                <a16:creationId xmlns:a16="http://schemas.microsoft.com/office/drawing/2014/main" id="{07DED276-622D-2E52-9F8B-66F50F66481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64985" y="6377921"/>
            <a:ext cx="3062030" cy="40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948D759-7B53-E705-6036-3043FCFCB53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884010" y="87765"/>
            <a:ext cx="1180954" cy="69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5108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hf sldNum="0" hdr="0" ftr="0" dt="0"/>
  <p:txStyles>
    <p:titleStyle>
      <a:lvl1pPr algn="ctr" rtl="0" eaLnBrk="0" fontAlgn="base" hangingPunct="0">
        <a:lnSpc>
          <a:spcPct val="90000"/>
        </a:lnSpc>
        <a:spcBef>
          <a:spcPct val="0"/>
        </a:spcBef>
        <a:spcAft>
          <a:spcPct val="0"/>
        </a:spcAft>
        <a:defRPr sz="2500" b="1">
          <a:solidFill>
            <a:schemeClr val="hlink"/>
          </a:solidFill>
          <a:latin typeface="+mj-lt"/>
          <a:ea typeface="+mj-ea"/>
          <a:cs typeface="+mj-cs"/>
        </a:defRPr>
      </a:lvl1pPr>
      <a:lvl2pPr algn="ctr" rtl="0" eaLnBrk="0" fontAlgn="base" hangingPunct="0">
        <a:lnSpc>
          <a:spcPct val="90000"/>
        </a:lnSpc>
        <a:spcBef>
          <a:spcPct val="0"/>
        </a:spcBef>
        <a:spcAft>
          <a:spcPct val="0"/>
        </a:spcAft>
        <a:defRPr sz="2500" b="1">
          <a:solidFill>
            <a:schemeClr val="hlink"/>
          </a:solidFill>
          <a:latin typeface="Arial" charset="0"/>
        </a:defRPr>
      </a:lvl2pPr>
      <a:lvl3pPr algn="ctr" rtl="0" eaLnBrk="0" fontAlgn="base" hangingPunct="0">
        <a:lnSpc>
          <a:spcPct val="90000"/>
        </a:lnSpc>
        <a:spcBef>
          <a:spcPct val="0"/>
        </a:spcBef>
        <a:spcAft>
          <a:spcPct val="0"/>
        </a:spcAft>
        <a:defRPr sz="2500" b="1">
          <a:solidFill>
            <a:schemeClr val="hlink"/>
          </a:solidFill>
          <a:latin typeface="Arial" charset="0"/>
        </a:defRPr>
      </a:lvl3pPr>
      <a:lvl4pPr algn="ctr" rtl="0" eaLnBrk="0" fontAlgn="base" hangingPunct="0">
        <a:lnSpc>
          <a:spcPct val="90000"/>
        </a:lnSpc>
        <a:spcBef>
          <a:spcPct val="0"/>
        </a:spcBef>
        <a:spcAft>
          <a:spcPct val="0"/>
        </a:spcAft>
        <a:defRPr sz="2500" b="1">
          <a:solidFill>
            <a:schemeClr val="hlink"/>
          </a:solidFill>
          <a:latin typeface="Arial" charset="0"/>
        </a:defRPr>
      </a:lvl4pPr>
      <a:lvl5pPr algn="ctr" rtl="0" eaLnBrk="0" fontAlgn="base" hangingPunct="0">
        <a:lnSpc>
          <a:spcPct val="90000"/>
        </a:lnSpc>
        <a:spcBef>
          <a:spcPct val="0"/>
        </a:spcBef>
        <a:spcAft>
          <a:spcPct val="0"/>
        </a:spcAft>
        <a:defRPr sz="2500" b="1">
          <a:solidFill>
            <a:schemeClr val="hlink"/>
          </a:solidFill>
          <a:latin typeface="Arial" charset="0"/>
        </a:defRPr>
      </a:lvl5pPr>
      <a:lvl6pPr marL="457200" algn="ctr" rtl="0" eaLnBrk="0" fontAlgn="base" hangingPunct="0">
        <a:lnSpc>
          <a:spcPct val="90000"/>
        </a:lnSpc>
        <a:spcBef>
          <a:spcPct val="0"/>
        </a:spcBef>
        <a:spcAft>
          <a:spcPct val="0"/>
        </a:spcAft>
        <a:defRPr sz="2500" b="1">
          <a:solidFill>
            <a:schemeClr val="hlink"/>
          </a:solidFill>
          <a:latin typeface="Arial" charset="0"/>
        </a:defRPr>
      </a:lvl6pPr>
      <a:lvl7pPr marL="914400" algn="ctr" rtl="0" eaLnBrk="0" fontAlgn="base" hangingPunct="0">
        <a:lnSpc>
          <a:spcPct val="90000"/>
        </a:lnSpc>
        <a:spcBef>
          <a:spcPct val="0"/>
        </a:spcBef>
        <a:spcAft>
          <a:spcPct val="0"/>
        </a:spcAft>
        <a:defRPr sz="2500" b="1">
          <a:solidFill>
            <a:schemeClr val="hlink"/>
          </a:solidFill>
          <a:latin typeface="Arial" charset="0"/>
        </a:defRPr>
      </a:lvl7pPr>
      <a:lvl8pPr marL="1371600" algn="ctr" rtl="0" eaLnBrk="0" fontAlgn="base" hangingPunct="0">
        <a:lnSpc>
          <a:spcPct val="90000"/>
        </a:lnSpc>
        <a:spcBef>
          <a:spcPct val="0"/>
        </a:spcBef>
        <a:spcAft>
          <a:spcPct val="0"/>
        </a:spcAft>
        <a:defRPr sz="2500" b="1">
          <a:solidFill>
            <a:schemeClr val="hlink"/>
          </a:solidFill>
          <a:latin typeface="Arial" charset="0"/>
        </a:defRPr>
      </a:lvl8pPr>
      <a:lvl9pPr marL="1828800" algn="ctr" rtl="0" eaLnBrk="0" fontAlgn="base" hangingPunct="0">
        <a:lnSpc>
          <a:spcPct val="90000"/>
        </a:lnSpc>
        <a:spcBef>
          <a:spcPct val="0"/>
        </a:spcBef>
        <a:spcAft>
          <a:spcPct val="0"/>
        </a:spcAft>
        <a:defRPr sz="2500" b="1">
          <a:solidFill>
            <a:schemeClr val="hlink"/>
          </a:solidFill>
          <a:latin typeface="Arial" charset="0"/>
        </a:defRPr>
      </a:lvl9pPr>
    </p:titleStyle>
    <p:bodyStyle>
      <a:lvl1pPr marL="230188" indent="-230188" algn="l" rtl="0" eaLnBrk="0" fontAlgn="base" hangingPunct="0">
        <a:lnSpc>
          <a:spcPct val="80000"/>
        </a:lnSpc>
        <a:spcBef>
          <a:spcPct val="10000"/>
        </a:spcBef>
        <a:spcAft>
          <a:spcPct val="10000"/>
        </a:spcAft>
        <a:buSzPct val="125000"/>
        <a:buChar char="•"/>
        <a:defRPr sz="2500" b="1">
          <a:solidFill>
            <a:schemeClr val="tx1"/>
          </a:solidFill>
          <a:latin typeface="+mn-lt"/>
          <a:ea typeface="+mn-ea"/>
          <a:cs typeface="+mn-cs"/>
        </a:defRPr>
      </a:lvl1pPr>
      <a:lvl2pPr marL="568325" indent="-222250" algn="l" rtl="0" eaLnBrk="0" fontAlgn="base" hangingPunct="0">
        <a:lnSpc>
          <a:spcPct val="80000"/>
        </a:lnSpc>
        <a:spcBef>
          <a:spcPct val="10000"/>
        </a:spcBef>
        <a:spcAft>
          <a:spcPct val="10000"/>
        </a:spcAft>
        <a:buSzPct val="125000"/>
        <a:buChar char="•"/>
        <a:defRPr sz="2200" b="1">
          <a:solidFill>
            <a:schemeClr val="tx1"/>
          </a:solidFill>
          <a:latin typeface="+mn-lt"/>
        </a:defRPr>
      </a:lvl2pPr>
      <a:lvl3pPr marL="914400" indent="-231775" algn="l" rtl="0" eaLnBrk="0" fontAlgn="base" hangingPunct="0">
        <a:lnSpc>
          <a:spcPct val="80000"/>
        </a:lnSpc>
        <a:spcBef>
          <a:spcPct val="10000"/>
        </a:spcBef>
        <a:spcAft>
          <a:spcPct val="10000"/>
        </a:spcAft>
        <a:buSzPct val="125000"/>
        <a:buChar char="-"/>
        <a:defRPr sz="2400" b="1">
          <a:solidFill>
            <a:schemeClr val="tx1"/>
          </a:solidFill>
          <a:latin typeface="+mn-lt"/>
        </a:defRPr>
      </a:lvl3pPr>
      <a:lvl4pPr marL="1260475" indent="-231775" algn="l" rtl="0" eaLnBrk="0" fontAlgn="base" hangingPunct="0">
        <a:lnSpc>
          <a:spcPct val="80000"/>
        </a:lnSpc>
        <a:spcBef>
          <a:spcPct val="10000"/>
        </a:spcBef>
        <a:spcAft>
          <a:spcPct val="10000"/>
        </a:spcAft>
        <a:buSzPct val="125000"/>
        <a:buChar char="-"/>
        <a:defRPr sz="2000" b="1">
          <a:solidFill>
            <a:schemeClr val="tx1"/>
          </a:solidFill>
          <a:latin typeface="+mn-lt"/>
        </a:defRPr>
      </a:lvl4pPr>
      <a:lvl5pPr marL="1597025" indent="-220663" algn="l" rtl="0" eaLnBrk="0" fontAlgn="base" hangingPunct="0">
        <a:lnSpc>
          <a:spcPct val="80000"/>
        </a:lnSpc>
        <a:spcBef>
          <a:spcPct val="10000"/>
        </a:spcBef>
        <a:spcAft>
          <a:spcPct val="10000"/>
        </a:spcAft>
        <a:buSzPct val="125000"/>
        <a:buChar char="•"/>
        <a:defRPr sz="2000" b="1">
          <a:solidFill>
            <a:schemeClr val="tx1"/>
          </a:solidFill>
          <a:latin typeface="+mn-lt"/>
        </a:defRPr>
      </a:lvl5pPr>
      <a:lvl6pPr marL="2054225" indent="-220663" algn="l" rtl="0" eaLnBrk="0" fontAlgn="base" hangingPunct="0">
        <a:lnSpc>
          <a:spcPct val="80000"/>
        </a:lnSpc>
        <a:spcBef>
          <a:spcPct val="10000"/>
        </a:spcBef>
        <a:spcAft>
          <a:spcPct val="10000"/>
        </a:spcAft>
        <a:buSzPct val="125000"/>
        <a:buChar char="•"/>
        <a:defRPr b="1">
          <a:solidFill>
            <a:schemeClr val="tx1"/>
          </a:solidFill>
          <a:latin typeface="+mn-lt"/>
        </a:defRPr>
      </a:lvl6pPr>
      <a:lvl7pPr marL="2511425" indent="-220663" algn="l" rtl="0" eaLnBrk="0" fontAlgn="base" hangingPunct="0">
        <a:lnSpc>
          <a:spcPct val="80000"/>
        </a:lnSpc>
        <a:spcBef>
          <a:spcPct val="10000"/>
        </a:spcBef>
        <a:spcAft>
          <a:spcPct val="10000"/>
        </a:spcAft>
        <a:buSzPct val="125000"/>
        <a:buChar char="•"/>
        <a:defRPr b="1">
          <a:solidFill>
            <a:schemeClr val="tx1"/>
          </a:solidFill>
          <a:latin typeface="+mn-lt"/>
        </a:defRPr>
      </a:lvl7pPr>
      <a:lvl8pPr marL="2968625" indent="-220663" algn="l" rtl="0" eaLnBrk="0" fontAlgn="base" hangingPunct="0">
        <a:lnSpc>
          <a:spcPct val="80000"/>
        </a:lnSpc>
        <a:spcBef>
          <a:spcPct val="10000"/>
        </a:spcBef>
        <a:spcAft>
          <a:spcPct val="10000"/>
        </a:spcAft>
        <a:buSzPct val="125000"/>
        <a:buChar char="•"/>
        <a:defRPr b="1">
          <a:solidFill>
            <a:schemeClr val="tx1"/>
          </a:solidFill>
          <a:latin typeface="+mn-lt"/>
        </a:defRPr>
      </a:lvl8pPr>
      <a:lvl9pPr marL="3425825" indent="-220663" algn="l" rtl="0" eaLnBrk="0" fontAlgn="base" hangingPunct="0">
        <a:lnSpc>
          <a:spcPct val="80000"/>
        </a:lnSpc>
        <a:spcBef>
          <a:spcPct val="10000"/>
        </a:spcBef>
        <a:spcAft>
          <a:spcPct val="10000"/>
        </a:spcAft>
        <a:buSzPct val="12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429" name="Line 829"/>
          <p:cNvSpPr>
            <a:spLocks noChangeShapeType="1"/>
          </p:cNvSpPr>
          <p:nvPr/>
        </p:nvSpPr>
        <p:spPr bwMode="auto">
          <a:xfrm>
            <a:off x="144380" y="838200"/>
            <a:ext cx="11810914" cy="0"/>
          </a:xfrm>
          <a:prstGeom prst="line">
            <a:avLst/>
          </a:prstGeom>
          <a:noFill/>
          <a:ln w="1651">
            <a:solidFill>
              <a:srgbClr val="333399"/>
            </a:solidFill>
            <a:round/>
            <a:headEnd/>
            <a:tailEnd/>
          </a:ln>
        </p:spPr>
        <p:txBody>
          <a:bodyPr/>
          <a:lstStyle/>
          <a:p>
            <a:pPr>
              <a:defRPr/>
            </a:pPr>
            <a:endParaRPr lang="en-US" sz="2394"/>
          </a:p>
        </p:txBody>
      </p:sp>
      <p:sp>
        <p:nvSpPr>
          <p:cNvPr id="540648" name="Rectangle 2024"/>
          <p:cNvSpPr>
            <a:spLocks noGrp="1" noChangeArrowheads="1"/>
          </p:cNvSpPr>
          <p:nvPr>
            <p:ph type="sldNum" sz="quarter" idx="4"/>
          </p:nvPr>
        </p:nvSpPr>
        <p:spPr bwMode="auto">
          <a:xfrm>
            <a:off x="9042401" y="6473828"/>
            <a:ext cx="28448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97">
                <a:latin typeface="+mn-lt"/>
              </a:defRPr>
            </a:lvl1pPr>
          </a:lstStyle>
          <a:p>
            <a:pPr>
              <a:defRPr/>
            </a:pPr>
            <a:fld id="{1531F4F6-67AC-4E70-9FDD-B4038FE54F88}" type="slidenum">
              <a:rPr lang="en-US"/>
              <a:pPr>
                <a:defRPr/>
              </a:pPr>
              <a:t>‹#›</a:t>
            </a:fld>
            <a:endParaRPr lang="en-US"/>
          </a:p>
        </p:txBody>
      </p:sp>
      <p:pic>
        <p:nvPicPr>
          <p:cNvPr id="4" name="Picture 3">
            <a:extLst>
              <a:ext uri="{FF2B5EF4-FFF2-40B4-BE49-F238E27FC236}">
                <a16:creationId xmlns:a16="http://schemas.microsoft.com/office/drawing/2014/main" id="{7A3F9E9C-7D9E-C506-55F2-398342FCD323}"/>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4380" y="68707"/>
            <a:ext cx="1605435" cy="65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03981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sldNum="0" hdr="0" ftr="0" dt="0"/>
  <p:txStyles>
    <p:titleStyle>
      <a:lvl1pPr algn="ctr" rtl="0" eaLnBrk="0" fontAlgn="base" hangingPunct="0">
        <a:lnSpc>
          <a:spcPct val="90000"/>
        </a:lnSpc>
        <a:spcBef>
          <a:spcPct val="0"/>
        </a:spcBef>
        <a:spcAft>
          <a:spcPct val="0"/>
        </a:spcAft>
        <a:defRPr sz="2493" b="1">
          <a:solidFill>
            <a:schemeClr val="hlink"/>
          </a:solidFill>
          <a:latin typeface="+mj-lt"/>
          <a:ea typeface="+mj-ea"/>
          <a:cs typeface="+mj-cs"/>
        </a:defRPr>
      </a:lvl1pPr>
      <a:lvl2pPr algn="ctr" rtl="0" eaLnBrk="0" fontAlgn="base" hangingPunct="0">
        <a:lnSpc>
          <a:spcPct val="90000"/>
        </a:lnSpc>
        <a:spcBef>
          <a:spcPct val="0"/>
        </a:spcBef>
        <a:spcAft>
          <a:spcPct val="0"/>
        </a:spcAft>
        <a:defRPr sz="2493" b="1">
          <a:solidFill>
            <a:schemeClr val="hlink"/>
          </a:solidFill>
          <a:latin typeface="Arial" charset="0"/>
        </a:defRPr>
      </a:lvl2pPr>
      <a:lvl3pPr algn="ctr" rtl="0" eaLnBrk="0" fontAlgn="base" hangingPunct="0">
        <a:lnSpc>
          <a:spcPct val="90000"/>
        </a:lnSpc>
        <a:spcBef>
          <a:spcPct val="0"/>
        </a:spcBef>
        <a:spcAft>
          <a:spcPct val="0"/>
        </a:spcAft>
        <a:defRPr sz="2493" b="1">
          <a:solidFill>
            <a:schemeClr val="hlink"/>
          </a:solidFill>
          <a:latin typeface="Arial" charset="0"/>
        </a:defRPr>
      </a:lvl3pPr>
      <a:lvl4pPr algn="ctr" rtl="0" eaLnBrk="0" fontAlgn="base" hangingPunct="0">
        <a:lnSpc>
          <a:spcPct val="90000"/>
        </a:lnSpc>
        <a:spcBef>
          <a:spcPct val="0"/>
        </a:spcBef>
        <a:spcAft>
          <a:spcPct val="0"/>
        </a:spcAft>
        <a:defRPr sz="2493" b="1">
          <a:solidFill>
            <a:schemeClr val="hlink"/>
          </a:solidFill>
          <a:latin typeface="Arial" charset="0"/>
        </a:defRPr>
      </a:lvl4pPr>
      <a:lvl5pPr algn="ctr" rtl="0" eaLnBrk="0" fontAlgn="base" hangingPunct="0">
        <a:lnSpc>
          <a:spcPct val="90000"/>
        </a:lnSpc>
        <a:spcBef>
          <a:spcPct val="0"/>
        </a:spcBef>
        <a:spcAft>
          <a:spcPct val="0"/>
        </a:spcAft>
        <a:defRPr sz="2493" b="1">
          <a:solidFill>
            <a:schemeClr val="hlink"/>
          </a:solidFill>
          <a:latin typeface="Arial" charset="0"/>
        </a:defRPr>
      </a:lvl5pPr>
      <a:lvl6pPr marL="455966" algn="ctr" rtl="0" eaLnBrk="0" fontAlgn="base" hangingPunct="0">
        <a:lnSpc>
          <a:spcPct val="90000"/>
        </a:lnSpc>
        <a:spcBef>
          <a:spcPct val="0"/>
        </a:spcBef>
        <a:spcAft>
          <a:spcPct val="0"/>
        </a:spcAft>
        <a:defRPr sz="2493" b="1">
          <a:solidFill>
            <a:schemeClr val="hlink"/>
          </a:solidFill>
          <a:latin typeface="Arial" charset="0"/>
        </a:defRPr>
      </a:lvl6pPr>
      <a:lvl7pPr marL="911931" algn="ctr" rtl="0" eaLnBrk="0" fontAlgn="base" hangingPunct="0">
        <a:lnSpc>
          <a:spcPct val="90000"/>
        </a:lnSpc>
        <a:spcBef>
          <a:spcPct val="0"/>
        </a:spcBef>
        <a:spcAft>
          <a:spcPct val="0"/>
        </a:spcAft>
        <a:defRPr sz="2493" b="1">
          <a:solidFill>
            <a:schemeClr val="hlink"/>
          </a:solidFill>
          <a:latin typeface="Arial" charset="0"/>
        </a:defRPr>
      </a:lvl7pPr>
      <a:lvl8pPr marL="1367897" algn="ctr" rtl="0" eaLnBrk="0" fontAlgn="base" hangingPunct="0">
        <a:lnSpc>
          <a:spcPct val="90000"/>
        </a:lnSpc>
        <a:spcBef>
          <a:spcPct val="0"/>
        </a:spcBef>
        <a:spcAft>
          <a:spcPct val="0"/>
        </a:spcAft>
        <a:defRPr sz="2493" b="1">
          <a:solidFill>
            <a:schemeClr val="hlink"/>
          </a:solidFill>
          <a:latin typeface="Arial" charset="0"/>
        </a:defRPr>
      </a:lvl8pPr>
      <a:lvl9pPr marL="1823862" algn="ctr" rtl="0" eaLnBrk="0" fontAlgn="base" hangingPunct="0">
        <a:lnSpc>
          <a:spcPct val="90000"/>
        </a:lnSpc>
        <a:spcBef>
          <a:spcPct val="0"/>
        </a:spcBef>
        <a:spcAft>
          <a:spcPct val="0"/>
        </a:spcAft>
        <a:defRPr sz="2493" b="1">
          <a:solidFill>
            <a:schemeClr val="hlink"/>
          </a:solidFill>
          <a:latin typeface="Arial" charset="0"/>
        </a:defRPr>
      </a:lvl9pPr>
    </p:titleStyle>
    <p:bodyStyle>
      <a:lvl1pPr marL="229566" indent="-229566" algn="l" rtl="0" eaLnBrk="0" fontAlgn="base" hangingPunct="0">
        <a:lnSpc>
          <a:spcPct val="80000"/>
        </a:lnSpc>
        <a:spcBef>
          <a:spcPct val="10000"/>
        </a:spcBef>
        <a:spcAft>
          <a:spcPct val="10000"/>
        </a:spcAft>
        <a:buSzPct val="125000"/>
        <a:buChar char="•"/>
        <a:defRPr sz="2493" b="1">
          <a:solidFill>
            <a:schemeClr val="tx1"/>
          </a:solidFill>
          <a:latin typeface="+mn-lt"/>
          <a:ea typeface="+mn-ea"/>
          <a:cs typeface="+mn-cs"/>
        </a:defRPr>
      </a:lvl1pPr>
      <a:lvl2pPr marL="566791" indent="-221650" algn="l" rtl="0" eaLnBrk="0" fontAlgn="base" hangingPunct="0">
        <a:lnSpc>
          <a:spcPct val="80000"/>
        </a:lnSpc>
        <a:spcBef>
          <a:spcPct val="10000"/>
        </a:spcBef>
        <a:spcAft>
          <a:spcPct val="10000"/>
        </a:spcAft>
        <a:buSzPct val="125000"/>
        <a:buChar char="•"/>
        <a:defRPr sz="2194" b="1">
          <a:solidFill>
            <a:schemeClr val="tx1"/>
          </a:solidFill>
          <a:latin typeface="+mn-lt"/>
        </a:defRPr>
      </a:lvl2pPr>
      <a:lvl3pPr marL="911931" indent="-231149" algn="l" rtl="0" eaLnBrk="0" fontAlgn="base" hangingPunct="0">
        <a:lnSpc>
          <a:spcPct val="80000"/>
        </a:lnSpc>
        <a:spcBef>
          <a:spcPct val="10000"/>
        </a:spcBef>
        <a:spcAft>
          <a:spcPct val="10000"/>
        </a:spcAft>
        <a:buSzPct val="125000"/>
        <a:buChar char="-"/>
        <a:defRPr sz="2394" b="1">
          <a:solidFill>
            <a:schemeClr val="tx1"/>
          </a:solidFill>
          <a:latin typeface="+mn-lt"/>
        </a:defRPr>
      </a:lvl3pPr>
      <a:lvl4pPr marL="1257072" indent="-231149" algn="l" rtl="0" eaLnBrk="0" fontAlgn="base" hangingPunct="0">
        <a:lnSpc>
          <a:spcPct val="80000"/>
        </a:lnSpc>
        <a:spcBef>
          <a:spcPct val="10000"/>
        </a:spcBef>
        <a:spcAft>
          <a:spcPct val="10000"/>
        </a:spcAft>
        <a:buSzPct val="125000"/>
        <a:buChar char="-"/>
        <a:defRPr sz="1995" b="1">
          <a:solidFill>
            <a:schemeClr val="tx1"/>
          </a:solidFill>
          <a:latin typeface="+mn-lt"/>
        </a:defRPr>
      </a:lvl4pPr>
      <a:lvl5pPr marL="1592713" indent="-220067" algn="l" rtl="0" eaLnBrk="0" fontAlgn="base" hangingPunct="0">
        <a:lnSpc>
          <a:spcPct val="80000"/>
        </a:lnSpc>
        <a:spcBef>
          <a:spcPct val="10000"/>
        </a:spcBef>
        <a:spcAft>
          <a:spcPct val="10000"/>
        </a:spcAft>
        <a:buSzPct val="125000"/>
        <a:buChar char="•"/>
        <a:defRPr sz="1995" b="1">
          <a:solidFill>
            <a:schemeClr val="tx1"/>
          </a:solidFill>
          <a:latin typeface="+mn-lt"/>
        </a:defRPr>
      </a:lvl5pPr>
      <a:lvl6pPr marL="2048679" indent="-220067" algn="l" rtl="0" eaLnBrk="0" fontAlgn="base" hangingPunct="0">
        <a:lnSpc>
          <a:spcPct val="80000"/>
        </a:lnSpc>
        <a:spcBef>
          <a:spcPct val="10000"/>
        </a:spcBef>
        <a:spcAft>
          <a:spcPct val="10000"/>
        </a:spcAft>
        <a:buSzPct val="125000"/>
        <a:buChar char="•"/>
        <a:defRPr b="1">
          <a:solidFill>
            <a:schemeClr val="tx1"/>
          </a:solidFill>
          <a:latin typeface="+mn-lt"/>
        </a:defRPr>
      </a:lvl6pPr>
      <a:lvl7pPr marL="2504644" indent="-220067" algn="l" rtl="0" eaLnBrk="0" fontAlgn="base" hangingPunct="0">
        <a:lnSpc>
          <a:spcPct val="80000"/>
        </a:lnSpc>
        <a:spcBef>
          <a:spcPct val="10000"/>
        </a:spcBef>
        <a:spcAft>
          <a:spcPct val="10000"/>
        </a:spcAft>
        <a:buSzPct val="125000"/>
        <a:buChar char="•"/>
        <a:defRPr b="1">
          <a:solidFill>
            <a:schemeClr val="tx1"/>
          </a:solidFill>
          <a:latin typeface="+mn-lt"/>
        </a:defRPr>
      </a:lvl7pPr>
      <a:lvl8pPr marL="2960610" indent="-220067" algn="l" rtl="0" eaLnBrk="0" fontAlgn="base" hangingPunct="0">
        <a:lnSpc>
          <a:spcPct val="80000"/>
        </a:lnSpc>
        <a:spcBef>
          <a:spcPct val="10000"/>
        </a:spcBef>
        <a:spcAft>
          <a:spcPct val="10000"/>
        </a:spcAft>
        <a:buSzPct val="125000"/>
        <a:buChar char="•"/>
        <a:defRPr b="1">
          <a:solidFill>
            <a:schemeClr val="tx1"/>
          </a:solidFill>
          <a:latin typeface="+mn-lt"/>
        </a:defRPr>
      </a:lvl8pPr>
      <a:lvl9pPr marL="3416575" indent="-220067" algn="l" rtl="0" eaLnBrk="0" fontAlgn="base" hangingPunct="0">
        <a:lnSpc>
          <a:spcPct val="80000"/>
        </a:lnSpc>
        <a:spcBef>
          <a:spcPct val="10000"/>
        </a:spcBef>
        <a:spcAft>
          <a:spcPct val="10000"/>
        </a:spcAft>
        <a:buSzPct val="125000"/>
        <a:buChar char="•"/>
        <a:defRPr b="1">
          <a:solidFill>
            <a:schemeClr val="tx1"/>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75.xml"/><Relationship Id="rId5" Type="http://schemas.openxmlformats.org/officeDocument/2006/relationships/comments" Target="../comments/comment3.xml"/><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hyperlink" Target="http://public.ccsds.org/about/AreaDirectors/PeterShames.aspx" TargetMode="External"/><Relationship Id="rId21" Type="http://schemas.openxmlformats.org/officeDocument/2006/relationships/hyperlink" Target="http://public.ccsds.org/about/AreaDirectors/GillesMoury.aspx" TargetMode="External"/><Relationship Id="rId34" Type="http://schemas.openxmlformats.org/officeDocument/2006/relationships/image" Target="../media/image9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5.jpeg"/><Relationship Id="rId33" Type="http://schemas.openxmlformats.org/officeDocument/2006/relationships/image" Target="../media/image92.emf"/><Relationship Id="rId38" Type="http://schemas.openxmlformats.org/officeDocument/2006/relationships/image" Target="../media/image97.pn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4.jpeg"/><Relationship Id="rId32" Type="http://schemas.openxmlformats.org/officeDocument/2006/relationships/image" Target="../media/image91.jpeg"/><Relationship Id="rId37" Type="http://schemas.openxmlformats.org/officeDocument/2006/relationships/image" Target="../media/image96.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hyperlink" Target="http://public.ccsds.org/about/AreaDirectors/TakahiroYamada.aspx" TargetMode="External"/><Relationship Id="rId28" Type="http://schemas.openxmlformats.org/officeDocument/2006/relationships/image" Target="../media/image87.jpeg"/><Relationship Id="rId36" Type="http://schemas.openxmlformats.org/officeDocument/2006/relationships/image" Target="../media/image95.jpe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0.jpe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3.jpeg"/><Relationship Id="rId27" Type="http://schemas.openxmlformats.org/officeDocument/2006/relationships/image" Target="../media/image86.jpeg"/><Relationship Id="rId30" Type="http://schemas.openxmlformats.org/officeDocument/2006/relationships/image" Target="../media/image89.png"/><Relationship Id="rId35" Type="http://schemas.openxmlformats.org/officeDocument/2006/relationships/image" Target="../media/image94.png"/><Relationship Id="rId8" Type="http://schemas.openxmlformats.org/officeDocument/2006/relationships/image" Target="../media/image70.png"/><Relationship Id="rId3" Type="http://schemas.openxmlformats.org/officeDocument/2006/relationships/image" Target="../media/image65.pn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98.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rutal">
            <a:extLst>
              <a:ext uri="{FF2B5EF4-FFF2-40B4-BE49-F238E27FC236}">
                <a16:creationId xmlns:a16="http://schemas.microsoft.com/office/drawing/2014/main" id="{608CECE0-A0C5-4B3F-89B3-5CFB571B8A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549" y="1383887"/>
            <a:ext cx="11218902" cy="40902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EA93919-E945-413F-AC05-75B9D12B1939}"/>
              </a:ext>
            </a:extLst>
          </p:cNvPr>
          <p:cNvSpPr>
            <a:spLocks noGrp="1"/>
          </p:cNvSpPr>
          <p:nvPr>
            <p:ph type="title"/>
          </p:nvPr>
        </p:nvSpPr>
        <p:spPr>
          <a:xfrm>
            <a:off x="732651" y="254336"/>
            <a:ext cx="10972800" cy="435577"/>
          </a:xfrm>
        </p:spPr>
        <p:txBody>
          <a:bodyPr/>
          <a:lstStyle/>
          <a:p>
            <a:r>
              <a:rPr lang="en-US" sz="3200" dirty="0"/>
              <a:t>CCSDS SPRING 2024 TECHNICAL PLENARY</a:t>
            </a:r>
          </a:p>
        </p:txBody>
      </p:sp>
    </p:spTree>
    <p:extLst>
      <p:ext uri="{BB962C8B-B14F-4D97-AF65-F5344CB8AC3E}">
        <p14:creationId xmlns:p14="http://schemas.microsoft.com/office/powerpoint/2010/main" val="298703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Area Directors / Area Directors Overview</a:t>
            </a:r>
            <a:endParaRPr lang="en-GB" dirty="0"/>
          </a:p>
        </p:txBody>
      </p:sp>
      <p:pic>
        <p:nvPicPr>
          <p:cNvPr id="12" name="Picture 11">
            <a:extLst>
              <a:ext uri="{FF2B5EF4-FFF2-40B4-BE49-F238E27FC236}">
                <a16:creationId xmlns:a16="http://schemas.microsoft.com/office/drawing/2014/main" id="{59D7F622-470B-47DA-D4A1-D91DD23CC35A}"/>
              </a:ext>
            </a:extLst>
          </p:cNvPr>
          <p:cNvPicPr>
            <a:picLocks noChangeAspect="1"/>
          </p:cNvPicPr>
          <p:nvPr/>
        </p:nvPicPr>
        <p:blipFill>
          <a:blip r:embed="rId2"/>
          <a:stretch>
            <a:fillRect/>
          </a:stretch>
        </p:blipFill>
        <p:spPr>
          <a:xfrm>
            <a:off x="4895259" y="4358936"/>
            <a:ext cx="2082590" cy="1932817"/>
          </a:xfrm>
          <a:prstGeom prst="rect">
            <a:avLst/>
          </a:prstGeom>
        </p:spPr>
      </p:pic>
      <p:pic>
        <p:nvPicPr>
          <p:cNvPr id="9" name="Content Placeholder 8">
            <a:extLst>
              <a:ext uri="{FF2B5EF4-FFF2-40B4-BE49-F238E27FC236}">
                <a16:creationId xmlns:a16="http://schemas.microsoft.com/office/drawing/2014/main" id="{BAA19CE2-549E-F2CE-9228-BEEB634E4386}"/>
              </a:ext>
            </a:extLst>
          </p:cNvPr>
          <p:cNvPicPr>
            <a:picLocks noGrp="1" noChangeAspect="1"/>
          </p:cNvPicPr>
          <p:nvPr>
            <p:ph idx="1"/>
          </p:nvPr>
        </p:nvPicPr>
        <p:blipFill>
          <a:blip r:embed="rId3"/>
          <a:stretch>
            <a:fillRect/>
          </a:stretch>
        </p:blipFill>
        <p:spPr>
          <a:xfrm>
            <a:off x="7311768" y="915727"/>
            <a:ext cx="4084674" cy="3572566"/>
          </a:xfrm>
          <a:prstGeom prst="rect">
            <a:avLst/>
          </a:prstGeom>
        </p:spPr>
      </p:pic>
      <p:pic>
        <p:nvPicPr>
          <p:cNvPr id="10" name="Picture 9">
            <a:extLst>
              <a:ext uri="{FF2B5EF4-FFF2-40B4-BE49-F238E27FC236}">
                <a16:creationId xmlns:a16="http://schemas.microsoft.com/office/drawing/2014/main" id="{139DF292-DC5A-F1AF-7BA8-A0579003F994}"/>
              </a:ext>
            </a:extLst>
          </p:cNvPr>
          <p:cNvPicPr>
            <a:picLocks noChangeAspect="1"/>
          </p:cNvPicPr>
          <p:nvPr/>
        </p:nvPicPr>
        <p:blipFill>
          <a:blip r:embed="rId4"/>
          <a:stretch>
            <a:fillRect/>
          </a:stretch>
        </p:blipFill>
        <p:spPr>
          <a:xfrm>
            <a:off x="619240" y="903534"/>
            <a:ext cx="4109060" cy="3584759"/>
          </a:xfrm>
          <a:prstGeom prst="rect">
            <a:avLst/>
          </a:prstGeom>
        </p:spPr>
      </p:pic>
    </p:spTree>
    <p:extLst>
      <p:ext uri="{BB962C8B-B14F-4D97-AF65-F5344CB8AC3E}">
        <p14:creationId xmlns:p14="http://schemas.microsoft.com/office/powerpoint/2010/main" val="13810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WG Chair / Deputy Chair Overview</a:t>
            </a:r>
            <a:endParaRPr lang="en-GB" dirty="0"/>
          </a:p>
        </p:txBody>
      </p:sp>
      <p:sp>
        <p:nvSpPr>
          <p:cNvPr id="15" name="Rectangle: Rounded Corners 14">
            <a:extLst>
              <a:ext uri="{FF2B5EF4-FFF2-40B4-BE49-F238E27FC236}">
                <a16:creationId xmlns:a16="http://schemas.microsoft.com/office/drawing/2014/main" id="{8D6A8CE5-E5AD-A6DB-F94A-1A56B608B0F2}"/>
              </a:ext>
            </a:extLst>
          </p:cNvPr>
          <p:cNvSpPr/>
          <p:nvPr/>
        </p:nvSpPr>
        <p:spPr bwMode="auto">
          <a:xfrm>
            <a:off x="4926631" y="2566824"/>
            <a:ext cx="1169369" cy="265154"/>
          </a:xfrm>
          <a:prstGeom prst="roundRect">
            <a:avLst/>
          </a:prstGeom>
          <a:solidFill>
            <a:schemeClr val="accent2">
              <a:lumMod val="20000"/>
              <a:lumOff val="8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90000"/>
              </a:lnSpc>
              <a:spcBef>
                <a:spcPct val="0"/>
              </a:spcBef>
              <a:spcAft>
                <a:spcPct val="10000"/>
              </a:spcAft>
              <a:buClrTx/>
              <a:buSzPct val="125000"/>
              <a:buFontTx/>
              <a:buNone/>
              <a:tabLst/>
            </a:pPr>
            <a:r>
              <a:rPr lang="en-GB" sz="1200" b="1" dirty="0">
                <a:latin typeface="Arial" charset="0"/>
              </a:rPr>
              <a:t>WG CHAIR</a:t>
            </a:r>
            <a:endParaRPr kumimoji="0" lang="en-GB" sz="1200" b="1" i="0" u="none" strike="noStrike" cap="none" normalizeH="0" baseline="0" dirty="0">
              <a:ln>
                <a:noFill/>
              </a:ln>
              <a:solidFill>
                <a:schemeClr val="tx1"/>
              </a:solidFill>
              <a:effectLst/>
              <a:latin typeface="Arial" charset="0"/>
            </a:endParaRPr>
          </a:p>
        </p:txBody>
      </p:sp>
      <p:sp>
        <p:nvSpPr>
          <p:cNvPr id="16" name="Rectangle: Rounded Corners 15">
            <a:extLst>
              <a:ext uri="{FF2B5EF4-FFF2-40B4-BE49-F238E27FC236}">
                <a16:creationId xmlns:a16="http://schemas.microsoft.com/office/drawing/2014/main" id="{463F0204-DC02-ADFF-18A5-7841C55D1D2E}"/>
              </a:ext>
            </a:extLst>
          </p:cNvPr>
          <p:cNvSpPr/>
          <p:nvPr/>
        </p:nvSpPr>
        <p:spPr bwMode="auto">
          <a:xfrm>
            <a:off x="8593584" y="2566824"/>
            <a:ext cx="2624919" cy="265154"/>
          </a:xfrm>
          <a:prstGeom prst="roundRect">
            <a:avLst/>
          </a:prstGeom>
          <a:solidFill>
            <a:schemeClr val="accent2">
              <a:lumMod val="20000"/>
              <a:lumOff val="8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lnSpc>
                <a:spcPct val="90000"/>
              </a:lnSpc>
              <a:spcBef>
                <a:spcPct val="0"/>
              </a:spcBef>
              <a:spcAft>
                <a:spcPct val="10000"/>
              </a:spcAft>
              <a:buSzPct val="125000"/>
            </a:pPr>
            <a:r>
              <a:rPr lang="en-GB" sz="1200" b="1" dirty="0">
                <a:latin typeface="Arial" charset="0"/>
              </a:rPr>
              <a:t>WG DEPUTY CHAIR</a:t>
            </a:r>
          </a:p>
        </p:txBody>
      </p:sp>
      <p:pic>
        <p:nvPicPr>
          <p:cNvPr id="5" name="Picture 4">
            <a:extLst>
              <a:ext uri="{FF2B5EF4-FFF2-40B4-BE49-F238E27FC236}">
                <a16:creationId xmlns:a16="http://schemas.microsoft.com/office/drawing/2014/main" id="{74A7672C-328C-7806-A8F7-D2689B1F9DDE}"/>
              </a:ext>
            </a:extLst>
          </p:cNvPr>
          <p:cNvPicPr>
            <a:picLocks noChangeAspect="1"/>
          </p:cNvPicPr>
          <p:nvPr/>
        </p:nvPicPr>
        <p:blipFill>
          <a:blip r:embed="rId2"/>
          <a:stretch>
            <a:fillRect/>
          </a:stretch>
        </p:blipFill>
        <p:spPr>
          <a:xfrm>
            <a:off x="441556" y="731832"/>
            <a:ext cx="2624918" cy="5233961"/>
          </a:xfrm>
          <a:prstGeom prst="rect">
            <a:avLst/>
          </a:prstGeom>
        </p:spPr>
      </p:pic>
      <p:pic>
        <p:nvPicPr>
          <p:cNvPr id="7" name="Picture 6">
            <a:extLst>
              <a:ext uri="{FF2B5EF4-FFF2-40B4-BE49-F238E27FC236}">
                <a16:creationId xmlns:a16="http://schemas.microsoft.com/office/drawing/2014/main" id="{89492E95-2DF9-529D-654C-469F1A54AA26}"/>
              </a:ext>
            </a:extLst>
          </p:cNvPr>
          <p:cNvPicPr>
            <a:picLocks noChangeAspect="1"/>
          </p:cNvPicPr>
          <p:nvPr/>
        </p:nvPicPr>
        <p:blipFill>
          <a:blip r:embed="rId3"/>
          <a:stretch>
            <a:fillRect/>
          </a:stretch>
        </p:blipFill>
        <p:spPr>
          <a:xfrm>
            <a:off x="4340317" y="845802"/>
            <a:ext cx="4084591" cy="1676400"/>
          </a:xfrm>
          <a:prstGeom prst="rect">
            <a:avLst/>
          </a:prstGeom>
        </p:spPr>
      </p:pic>
      <p:pic>
        <p:nvPicPr>
          <p:cNvPr id="9" name="Picture 8">
            <a:extLst>
              <a:ext uri="{FF2B5EF4-FFF2-40B4-BE49-F238E27FC236}">
                <a16:creationId xmlns:a16="http://schemas.microsoft.com/office/drawing/2014/main" id="{72A8C174-4B8E-18FC-08B5-172C136553A9}"/>
              </a:ext>
            </a:extLst>
          </p:cNvPr>
          <p:cNvPicPr>
            <a:picLocks noChangeAspect="1"/>
          </p:cNvPicPr>
          <p:nvPr/>
        </p:nvPicPr>
        <p:blipFill>
          <a:blip r:embed="rId4"/>
          <a:stretch>
            <a:fillRect/>
          </a:stretch>
        </p:blipFill>
        <p:spPr>
          <a:xfrm>
            <a:off x="3237310" y="2937931"/>
            <a:ext cx="4175544" cy="3645431"/>
          </a:xfrm>
          <a:prstGeom prst="rect">
            <a:avLst/>
          </a:prstGeom>
        </p:spPr>
      </p:pic>
      <p:pic>
        <p:nvPicPr>
          <p:cNvPr id="12" name="Picture 11">
            <a:extLst>
              <a:ext uri="{FF2B5EF4-FFF2-40B4-BE49-F238E27FC236}">
                <a16:creationId xmlns:a16="http://schemas.microsoft.com/office/drawing/2014/main" id="{413A5DA2-10DA-AC7D-FA4D-603FE086E9E5}"/>
              </a:ext>
            </a:extLst>
          </p:cNvPr>
          <p:cNvPicPr>
            <a:picLocks noChangeAspect="1"/>
          </p:cNvPicPr>
          <p:nvPr/>
        </p:nvPicPr>
        <p:blipFill>
          <a:blip r:embed="rId5"/>
          <a:stretch>
            <a:fillRect/>
          </a:stretch>
        </p:blipFill>
        <p:spPr>
          <a:xfrm>
            <a:off x="7604603" y="2949831"/>
            <a:ext cx="4477905" cy="3633531"/>
          </a:xfrm>
          <a:prstGeom prst="rect">
            <a:avLst/>
          </a:prstGeom>
        </p:spPr>
      </p:pic>
    </p:spTree>
    <p:extLst>
      <p:ext uri="{BB962C8B-B14F-4D97-AF65-F5344CB8AC3E}">
        <p14:creationId xmlns:p14="http://schemas.microsoft.com/office/powerpoint/2010/main" val="3598024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50378-6D8C-1365-2B1F-207029B28AF2}"/>
              </a:ext>
            </a:extLst>
          </p:cNvPr>
          <p:cNvPicPr>
            <a:picLocks noChangeAspect="1"/>
          </p:cNvPicPr>
          <p:nvPr/>
        </p:nvPicPr>
        <p:blipFill>
          <a:blip r:embed="rId3"/>
          <a:stretch>
            <a:fillRect/>
          </a:stretch>
        </p:blipFill>
        <p:spPr>
          <a:xfrm>
            <a:off x="4278754" y="6017623"/>
            <a:ext cx="3861948" cy="687980"/>
          </a:xfrm>
          <a:prstGeom prst="rect">
            <a:avLst/>
          </a:prstGeom>
        </p:spPr>
      </p:pic>
      <p:sp>
        <p:nvSpPr>
          <p:cNvPr id="2" name="Text Box 11">
            <a:extLst>
              <a:ext uri="{FF2B5EF4-FFF2-40B4-BE49-F238E27FC236}">
                <a16:creationId xmlns:a16="http://schemas.microsoft.com/office/drawing/2014/main" id="{924D43AD-67AF-95A9-6677-45F633A6DDE7}"/>
              </a:ext>
            </a:extLst>
          </p:cNvPr>
          <p:cNvSpPr txBox="1">
            <a:spLocks noChangeArrowheads="1"/>
          </p:cNvSpPr>
          <p:nvPr/>
        </p:nvSpPr>
        <p:spPr bwMode="auto">
          <a:xfrm>
            <a:off x="714551" y="942808"/>
            <a:ext cx="10762897" cy="2486192"/>
          </a:xfrm>
          <a:prstGeom prst="rect">
            <a:avLst/>
          </a:prstGeom>
          <a:noFill/>
          <a:ln w="76200">
            <a:solidFill>
              <a:srgbClr val="000099"/>
            </a:solidFill>
            <a:miter lim="800000"/>
            <a:headEnd type="none" w="sm" len="sm"/>
            <a:tailEnd type="none" w="sm" len="sm"/>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792"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CCSDS Opening Plenary Spring 2024</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Systems Engineering Area </a:t>
            </a: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Calibri" charset="0"/>
                <a:ea typeface="ＭＳ Ｐゴシック" charset="-128"/>
                <a:cs typeface="+mn-cs"/>
              </a:rPr>
              <a:t>(SEA)</a:t>
            </a:r>
          </a:p>
        </p:txBody>
      </p:sp>
      <p:sp>
        <p:nvSpPr>
          <p:cNvPr id="4" name="Text Box 12">
            <a:extLst>
              <a:ext uri="{FF2B5EF4-FFF2-40B4-BE49-F238E27FC236}">
                <a16:creationId xmlns:a16="http://schemas.microsoft.com/office/drawing/2014/main" id="{2D8D515D-F8E0-685C-0EDE-7FED769A0514}"/>
              </a:ext>
            </a:extLst>
          </p:cNvPr>
          <p:cNvSpPr txBox="1">
            <a:spLocks noChangeArrowheads="1"/>
          </p:cNvSpPr>
          <p:nvPr/>
        </p:nvSpPr>
        <p:spPr bwMode="auto">
          <a:xfrm>
            <a:off x="3099281" y="3429000"/>
            <a:ext cx="5993437" cy="138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rPr>
              <a:t>Peter Shames, Area Director</a:t>
            </a: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rPr>
              <a:t>Hiroshi Takeuchi, Deputy Area Director</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1197" b="1" i="0" u="sng" strike="noStrike" kern="1200" cap="none" spc="0" normalizeH="0" baseline="0" noProof="0" dirty="0">
              <a:ln>
                <a:noFill/>
              </a:ln>
              <a:solidFill>
                <a:srgbClr val="0033CC"/>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17354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3C3F-CE90-C594-8264-B5937D4E1588}"/>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Systems Engineering Area Status (1/2)</a:t>
            </a:r>
            <a:endParaRPr lang="en-US" dirty="0"/>
          </a:p>
        </p:txBody>
      </p:sp>
      <p:sp>
        <p:nvSpPr>
          <p:cNvPr id="4" name="Content Placeholder 3">
            <a:extLst>
              <a:ext uri="{FF2B5EF4-FFF2-40B4-BE49-F238E27FC236}">
                <a16:creationId xmlns:a16="http://schemas.microsoft.com/office/drawing/2014/main" id="{C31531AD-D732-831D-453C-D2A20D445951}"/>
              </a:ext>
            </a:extLst>
          </p:cNvPr>
          <p:cNvSpPr txBox="1">
            <a:spLocks noGrp="1" noChangeArrowheads="1"/>
          </p:cNvSpPr>
          <p:nvPr>
            <p:ph idx="1"/>
          </p:nvPr>
        </p:nvSpPr>
        <p:spPr bwMode="auto">
          <a:xfrm>
            <a:off x="159026" y="990600"/>
            <a:ext cx="11748052" cy="5807765"/>
          </a:xfrm>
          <a:prstGeom prst="rect">
            <a:avLst/>
          </a:prstGeom>
          <a:noFill/>
          <a:ln w="9525">
            <a:noFill/>
            <a:miter lim="800000"/>
            <a:headEnd/>
            <a:tailEnd/>
          </a:ln>
        </p:spPr>
        <p:txBody>
          <a:bodyPr vert="horz" wrap="square" lIns="81204" tIns="39889" rIns="81204" bIns="39889" numCol="1" anchor="t" anchorCtr="0" compatLnSpc="1">
            <a:prstTxWarp prst="textNoShape">
              <a:avLst/>
            </a:prstTxWarp>
            <a:norm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indent="0" eaLnBrk="1" hangingPunct="1">
              <a:buSzTx/>
              <a:buNone/>
              <a:defRPr/>
            </a:pPr>
            <a:r>
              <a:rPr lang="en-US" sz="2200" b="1" dirty="0">
                <a:solidFill>
                  <a:srgbClr val="A50021"/>
                </a:solidFill>
                <a:latin typeface="Arial" panose="020B0604020202020204" pitchFamily="34" charset="0"/>
                <a:cs typeface="Arial" panose="020B0604020202020204" pitchFamily="34" charset="0"/>
              </a:rPr>
              <a:t>Security Working Group</a:t>
            </a:r>
            <a:endParaRPr lang="en-US" sz="2200" b="1" dirty="0">
              <a:solidFill>
                <a:srgbClr val="A50021"/>
              </a:solidFill>
              <a:latin typeface="Arial" panose="020B0604020202020204" pitchFamily="34" charset="0"/>
              <a:cs typeface="Arial" panose="020B0604020202020204" pitchFamily="34" charset="0"/>
              <a:sym typeface="Arial" pitchFamily="34" charset="0"/>
            </a:endParaRPr>
          </a:p>
          <a:p>
            <a:pPr marL="747713" lvl="1" indent="-290513" eaLnBrk="1" hangingPunct="1">
              <a:lnSpc>
                <a:spcPct val="120000"/>
              </a:lnSpc>
              <a:spcBef>
                <a:spcPts val="0"/>
              </a:spcBef>
              <a:buClr>
                <a:srgbClr val="000000"/>
              </a:buClr>
              <a:buSzPct val="95000"/>
              <a:buFont typeface="ArialMT" charset="0"/>
              <a:buChar char="•"/>
              <a:defRPr/>
            </a:pPr>
            <a:r>
              <a:rPr lang="en-US" sz="1300" b="1" dirty="0">
                <a:solidFill>
                  <a:srgbClr val="000000"/>
                </a:solidFill>
                <a:latin typeface="Arial" panose="020B0604020202020204" pitchFamily="34" charset="0"/>
                <a:cs typeface="Arial" panose="020B0604020202020204" pitchFamily="34" charset="0"/>
              </a:rPr>
              <a:t>Plans</a:t>
            </a:r>
          </a:p>
          <a:p>
            <a:pPr marL="1257300" lvl="2" indent="-290513" eaLnBrk="1" hangingPunct="1">
              <a:lnSpc>
                <a:spcPct val="120000"/>
              </a:lnSpc>
              <a:spcBef>
                <a:spcPts val="0"/>
              </a:spcBef>
              <a:buClr>
                <a:srgbClr val="000000"/>
              </a:buClr>
              <a:buSzPct val="95000"/>
              <a:buFont typeface="ArialMT" charset="0"/>
              <a:buChar char="•"/>
              <a:defRPr/>
            </a:pPr>
            <a:r>
              <a:rPr lang="en-US" sz="1300" b="1" dirty="0">
                <a:solidFill>
                  <a:srgbClr val="000000"/>
                </a:solidFill>
                <a:latin typeface="Arial" panose="020B0604020202020204" pitchFamily="34" charset="0"/>
                <a:cs typeface="Arial" panose="020B0604020202020204" pitchFamily="34" charset="0"/>
              </a:rPr>
              <a:t>On-going work on Key Management GB, DTN/</a:t>
            </a:r>
            <a:r>
              <a:rPr lang="en-US" sz="1300" b="1" dirty="0" err="1">
                <a:solidFill>
                  <a:srgbClr val="000000"/>
                </a:solidFill>
                <a:latin typeface="Arial" panose="020B0604020202020204" pitchFamily="34" charset="0"/>
                <a:cs typeface="Arial" panose="020B0604020202020204" pitchFamily="34" charset="0"/>
              </a:rPr>
              <a:t>BPSec</a:t>
            </a:r>
            <a:r>
              <a:rPr lang="en-US" sz="1300" b="1" dirty="0">
                <a:solidFill>
                  <a:srgbClr val="000000"/>
                </a:solidFill>
                <a:latin typeface="Arial" panose="020B0604020202020204" pitchFamily="34" charset="0"/>
                <a:cs typeface="Arial" panose="020B0604020202020204" pitchFamily="34" charset="0"/>
              </a:rPr>
              <a:t>, and </a:t>
            </a:r>
            <a:r>
              <a:rPr lang="en-US" sz="1300" b="1" dirty="0" err="1">
                <a:solidFill>
                  <a:srgbClr val="000000"/>
                </a:solidFill>
                <a:latin typeface="Arial" panose="020B0604020202020204" pitchFamily="34" charset="0"/>
                <a:cs typeface="Arial" panose="020B0604020202020204" pitchFamily="34" charset="0"/>
              </a:rPr>
              <a:t>Intergov</a:t>
            </a:r>
            <a:r>
              <a:rPr lang="en-US" sz="1300" b="1" dirty="0">
                <a:solidFill>
                  <a:srgbClr val="000000"/>
                </a:solidFill>
                <a:latin typeface="Arial" panose="020B0604020202020204" pitchFamily="34" charset="0"/>
                <a:cs typeface="Arial" panose="020B0604020202020204" pitchFamily="34" charset="0"/>
              </a:rPr>
              <a:t> Cloud Certificate Authority (IGCA). Progress on new work items for Secure SW Engineering and new Space ATT&amp;CK framework.  New Deputy WG Chair.</a:t>
            </a:r>
          </a:p>
          <a:p>
            <a:pPr marL="1257300" lvl="2" indent="-290513" eaLnBrk="1" hangingPunct="1">
              <a:lnSpc>
                <a:spcPct val="120000"/>
              </a:lnSpc>
              <a:spcBef>
                <a:spcPts val="0"/>
              </a:spcBef>
              <a:buClr>
                <a:srgbClr val="000000"/>
              </a:buClr>
              <a:buSzPct val="95000"/>
              <a:buFont typeface="ArialMT" charset="0"/>
              <a:buChar char="•"/>
              <a:defRPr/>
            </a:pPr>
            <a:r>
              <a:rPr lang="en-US" sz="1300" b="1" dirty="0">
                <a:solidFill>
                  <a:srgbClr val="000000"/>
                </a:solidFill>
                <a:latin typeface="Arial" panose="020B0604020202020204" pitchFamily="34" charset="0"/>
                <a:cs typeface="Arial" panose="020B0604020202020204" pitchFamily="34" charset="0"/>
              </a:rPr>
              <a:t>Problems / Issues: Design of security architecture for DTN multi-mission space deployments needs attention for SSI Stage 2(a/b).  </a:t>
            </a:r>
          </a:p>
          <a:p>
            <a:pPr marL="0" marR="0" lvl="0" indent="0" defTabSz="914400" eaLnBrk="1" latinLnBrk="0" hangingPunct="1">
              <a:buClrTx/>
              <a:buSzTx/>
              <a:buNone/>
              <a:tabLst/>
              <a:defRPr/>
            </a:pPr>
            <a:r>
              <a:rPr lang="en-US" sz="2200" b="1" dirty="0">
                <a:solidFill>
                  <a:srgbClr val="A50021"/>
                </a:solidFill>
                <a:latin typeface="Arial" panose="020B0604020202020204" pitchFamily="34" charset="0"/>
                <a:cs typeface="Arial" panose="020B0604020202020204" pitchFamily="34" charset="0"/>
              </a:rPr>
              <a:t>Systems Architecture Working Group</a:t>
            </a:r>
            <a:endParaRPr lang="en-US" sz="2200" b="1" dirty="0">
              <a:solidFill>
                <a:srgbClr val="A50021"/>
              </a:solidFill>
              <a:latin typeface="Arial" panose="020B0604020202020204" pitchFamily="34" charset="0"/>
              <a:cs typeface="Arial" panose="020B0604020202020204" pitchFamily="34" charset="0"/>
              <a:sym typeface="Arial" pitchFamily="34" charset="0"/>
            </a:endParaRPr>
          </a:p>
          <a:p>
            <a:pPr marL="747713" marR="0" lvl="1" indent="-290513" algn="l" defTabSz="914400" rtl="0" eaLnBrk="1" fontAlgn="base" latinLnBrk="0" hangingPunct="1">
              <a:lnSpc>
                <a:spcPct val="120000"/>
              </a:lnSpc>
              <a:spcBef>
                <a:spcPts val="0"/>
              </a:spcBef>
              <a:spcAft>
                <a:spcPct val="0"/>
              </a:spcAft>
              <a:buClr>
                <a:srgbClr val="000000"/>
              </a:buClr>
              <a:buSzPct val="95000"/>
              <a:buFont typeface="ArialMT" charset="0"/>
              <a:buChar char="•"/>
              <a:tabLst/>
              <a:defRPr/>
            </a:pPr>
            <a:r>
              <a:rPr lang="en-US" sz="1300" b="1" dirty="0">
                <a:solidFill>
                  <a:srgbClr val="000000"/>
                </a:solidFill>
                <a:latin typeface="Arial" panose="020B0604020202020204" pitchFamily="34" charset="0"/>
                <a:cs typeface="Arial" panose="020B0604020202020204" pitchFamily="34" charset="0"/>
              </a:rPr>
              <a:t>Plans</a:t>
            </a:r>
          </a:p>
          <a:p>
            <a:pPr marL="1204913" marR="0" lvl="2" indent="-290513" algn="l" defTabSz="914400" rtl="0" eaLnBrk="1" fontAlgn="base" latinLnBrk="0" hangingPunct="1">
              <a:lnSpc>
                <a:spcPct val="120000"/>
              </a:lnSpc>
              <a:spcBef>
                <a:spcPts val="0"/>
              </a:spcBef>
              <a:spcAft>
                <a:spcPct val="0"/>
              </a:spcAft>
              <a:buClr>
                <a:srgbClr val="000000"/>
              </a:buClr>
              <a:buSzPct val="95000"/>
              <a:buFont typeface="ArialMT" charset="0"/>
              <a:buChar char="•"/>
              <a:tabLst/>
              <a:defRPr/>
            </a:pPr>
            <a:r>
              <a:rPr lang="en-US" sz="1300" b="1" dirty="0">
                <a:solidFill>
                  <a:srgbClr val="000000"/>
                </a:solidFill>
                <a:latin typeface="Arial" panose="020B0604020202020204" pitchFamily="34" charset="0"/>
                <a:cs typeface="Arial" panose="020B0604020202020204" pitchFamily="34" charset="0"/>
              </a:rPr>
              <a:t>RASDS++ draft, with integrated TC20/SC14 revisions, new ontology &amp; representation views has been sent to Chief Technical Editor.   External review with Agencies is next, including Systems Architecture experts.</a:t>
            </a:r>
          </a:p>
          <a:p>
            <a:pPr marL="1204913" marR="0" lvl="2" indent="-290513" algn="l" defTabSz="914400" rtl="0" eaLnBrk="1" fontAlgn="base" latinLnBrk="0" hangingPunct="1">
              <a:lnSpc>
                <a:spcPct val="120000"/>
              </a:lnSpc>
              <a:spcBef>
                <a:spcPts val="0"/>
              </a:spcBef>
              <a:spcAft>
                <a:spcPct val="0"/>
              </a:spcAft>
              <a:buClr>
                <a:srgbClr val="000000"/>
              </a:buClr>
              <a:buSzPct val="95000"/>
              <a:buFont typeface="ArialMT" charset="0"/>
              <a:buChar char="•"/>
              <a:tabLst/>
              <a:defRPr/>
            </a:pPr>
            <a:r>
              <a:rPr lang="en-US" sz="1300" b="1" dirty="0">
                <a:solidFill>
                  <a:srgbClr val="000000"/>
                </a:solidFill>
                <a:latin typeface="Arial" panose="020B0604020202020204" pitchFamily="34" charset="0"/>
                <a:cs typeface="Arial" panose="020B0604020202020204" pitchFamily="34" charset="0"/>
              </a:rPr>
              <a:t>SCCS-ARD revisions nearly complete, both ABA and SSI now quite well in hand.  New, more compact, tabular format by Nodes types. New standards, including optical comm, USLP, SM, and many other revised documents included.</a:t>
            </a:r>
          </a:p>
          <a:p>
            <a:pPr marL="747713" marR="0" lvl="1" indent="-290513" algn="l" defTabSz="914400" rtl="0" eaLnBrk="1" fontAlgn="base" latinLnBrk="0" hangingPunct="1">
              <a:lnSpc>
                <a:spcPct val="120000"/>
              </a:lnSpc>
              <a:spcBef>
                <a:spcPts val="0"/>
              </a:spcBef>
              <a:spcAft>
                <a:spcPct val="0"/>
              </a:spcAft>
              <a:buClr>
                <a:srgbClr val="000000"/>
              </a:buClr>
              <a:buSzPct val="95000"/>
              <a:buFont typeface="ArialMT" charset="0"/>
              <a:buChar char="•"/>
              <a:tabLst/>
              <a:defRPr/>
            </a:pPr>
            <a:r>
              <a:rPr lang="en-US" sz="1300" b="1" dirty="0">
                <a:solidFill>
                  <a:srgbClr val="000000"/>
                </a:solidFill>
                <a:latin typeface="Arial" panose="020B0604020202020204" pitchFamily="34" charset="0"/>
                <a:cs typeface="Arial" panose="020B0604020202020204" pitchFamily="34" charset="0"/>
              </a:rPr>
              <a:t>Problems / Issues: We have a coherent group but very limited resources. NASA is the only agency actively supporting this CCSDS-wide Architecture work.</a:t>
            </a:r>
          </a:p>
          <a:p>
            <a:pPr marL="0" indent="0" eaLnBrk="1" hangingPunct="1">
              <a:buSzTx/>
              <a:buNone/>
              <a:defRPr/>
            </a:pPr>
            <a:r>
              <a:rPr lang="en-US" sz="2200" b="1" dirty="0">
                <a:solidFill>
                  <a:srgbClr val="A50021"/>
                </a:solidFill>
                <a:latin typeface="Arial" panose="020B0604020202020204" pitchFamily="34" charset="0"/>
                <a:cs typeface="Arial" panose="020B0604020202020204" pitchFamily="34" charset="0"/>
              </a:rPr>
              <a:t>Delta-DOR Working Group</a:t>
            </a:r>
            <a:endParaRPr lang="en-US" sz="2200" b="1" dirty="0">
              <a:solidFill>
                <a:srgbClr val="A50021"/>
              </a:solidFill>
              <a:latin typeface="Arial" panose="020B0604020202020204" pitchFamily="34" charset="0"/>
              <a:cs typeface="Arial" panose="020B0604020202020204" pitchFamily="34" charset="0"/>
              <a:sym typeface="Arial" pitchFamily="34" charset="0"/>
            </a:endParaRPr>
          </a:p>
          <a:p>
            <a:pPr marL="855009" lvl="2" indent="-285750" eaLnBrk="1" hangingPunct="1">
              <a:buSzTx/>
              <a:buFont typeface="Arial" panose="020B0604020202020204" pitchFamily="34" charset="0"/>
              <a:buChar char="•"/>
              <a:defRPr/>
            </a:pPr>
            <a:r>
              <a:rPr lang="en-US" sz="1300" b="1" dirty="0">
                <a:solidFill>
                  <a:srgbClr val="000000"/>
                </a:solidFill>
                <a:latin typeface="Arial" panose="020B0604020202020204" pitchFamily="34" charset="0"/>
                <a:cs typeface="Arial" panose="020B0604020202020204" pitchFamily="34" charset="0"/>
              </a:rPr>
              <a:t>Plans</a:t>
            </a:r>
          </a:p>
          <a:p>
            <a:pPr marL="1204913" marR="0" lvl="2" indent="-290513" defTabSz="914400" eaLnBrk="1" latinLnBrk="0" hangingPunct="1">
              <a:lnSpc>
                <a:spcPct val="120000"/>
              </a:lnSpc>
              <a:spcBef>
                <a:spcPts val="0"/>
              </a:spcBef>
              <a:buClr>
                <a:srgbClr val="000000"/>
              </a:buClr>
              <a:buSzPct val="95000"/>
              <a:buFont typeface="ArialMT" charset="0"/>
              <a:buChar char="•"/>
              <a:tabLst/>
              <a:defRPr/>
            </a:pPr>
            <a:r>
              <a:rPr lang="en-US" sz="1300" b="1" dirty="0">
                <a:solidFill>
                  <a:srgbClr val="000000"/>
                </a:solidFill>
                <a:latin typeface="Arial" panose="020B0604020202020204" pitchFamily="34" charset="0"/>
                <a:cs typeface="Arial" panose="020B0604020202020204" pitchFamily="34" charset="0"/>
              </a:rPr>
              <a:t>MB on Architecture is under Agency Review. Raw Data Exchange File BB is under AD review. Work continues on Operations MB update. About to start GB revision. Considering updates to new Quasar flux database, as part of upcoming revision of DDOR Quasar catalogue MB.</a:t>
            </a:r>
          </a:p>
          <a:p>
            <a:pPr marL="1204913" marR="0" lvl="2" indent="-290513" defTabSz="914400" eaLnBrk="1" latinLnBrk="0" hangingPunct="1">
              <a:lnSpc>
                <a:spcPct val="120000"/>
              </a:lnSpc>
              <a:spcBef>
                <a:spcPts val="0"/>
              </a:spcBef>
              <a:buClr>
                <a:srgbClr val="000000"/>
              </a:buClr>
              <a:buSzPct val="95000"/>
              <a:buFont typeface="ArialMT" charset="0"/>
              <a:buChar char="•"/>
              <a:tabLst/>
              <a:defRPr/>
            </a:pPr>
            <a:r>
              <a:rPr lang="en-US" sz="1300" b="1" dirty="0">
                <a:solidFill>
                  <a:srgbClr val="000000"/>
                </a:solidFill>
                <a:latin typeface="Arial" panose="020B0604020202020204" pitchFamily="34" charset="0"/>
                <a:cs typeface="Arial" panose="020B0604020202020204" pitchFamily="34" charset="0"/>
              </a:rPr>
              <a:t>PN DOR work: The related testing and YB reports have been generated, as required for the next RFM update. </a:t>
            </a:r>
          </a:p>
          <a:p>
            <a:pPr marL="747713" marR="0" lvl="1" indent="-290513" defTabSz="914400" eaLnBrk="1" latinLnBrk="0" hangingPunct="1">
              <a:lnSpc>
                <a:spcPct val="120000"/>
              </a:lnSpc>
              <a:spcBef>
                <a:spcPts val="0"/>
              </a:spcBef>
              <a:buClr>
                <a:srgbClr val="000000"/>
              </a:buClr>
              <a:buSzPct val="95000"/>
              <a:buFont typeface="ArialMT" charset="0"/>
              <a:buChar char="•"/>
              <a:tabLst/>
              <a:defRPr/>
            </a:pPr>
            <a:r>
              <a:rPr lang="en-US" sz="1300" b="1" dirty="0">
                <a:solidFill>
                  <a:srgbClr val="000000"/>
                </a:solidFill>
                <a:latin typeface="Arial" panose="020B0604020202020204" pitchFamily="34" charset="0"/>
                <a:cs typeface="Arial" panose="020B0604020202020204" pitchFamily="34" charset="0"/>
              </a:rPr>
              <a:t>Problems / Issues: Small but effective working group.</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972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3C3F-CE90-C594-8264-B5937D4E1588}"/>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Systems Engineering Area Status (2/2)</a:t>
            </a:r>
            <a:endParaRPr lang="en-US" dirty="0"/>
          </a:p>
        </p:txBody>
      </p:sp>
      <p:sp>
        <p:nvSpPr>
          <p:cNvPr id="5" name="Content Placeholder 4">
            <a:extLst>
              <a:ext uri="{FF2B5EF4-FFF2-40B4-BE49-F238E27FC236}">
                <a16:creationId xmlns:a16="http://schemas.microsoft.com/office/drawing/2014/main" id="{4017E8DB-1488-4937-88A7-FB33A86E6C77}"/>
              </a:ext>
            </a:extLst>
          </p:cNvPr>
          <p:cNvSpPr>
            <a:spLocks noGrp="1"/>
          </p:cNvSpPr>
          <p:nvPr>
            <p:ph idx="1"/>
          </p:nvPr>
        </p:nvSpPr>
        <p:spPr>
          <a:xfrm>
            <a:off x="372233" y="1205530"/>
            <a:ext cx="11266811" cy="5377832"/>
          </a:xfrm>
        </p:spPr>
        <p:txBody>
          <a:bodyPr/>
          <a:lstStyle/>
          <a:p>
            <a:pPr marL="0" indent="0" eaLnBrk="1" hangingPunct="1">
              <a:spcBef>
                <a:spcPct val="0"/>
              </a:spcBef>
              <a:spcAft>
                <a:spcPct val="0"/>
              </a:spcAft>
              <a:buSzTx/>
              <a:buNone/>
              <a:defRPr/>
            </a:pPr>
            <a:r>
              <a:rPr lang="en-US" sz="2200" b="1" kern="1200" dirty="0">
                <a:solidFill>
                  <a:srgbClr val="A50021"/>
                </a:solidFill>
                <a:latin typeface="Arial" panose="020B0604020202020204" pitchFamily="34" charset="0"/>
                <a:cs typeface="Arial" panose="020B0604020202020204" pitchFamily="34" charset="0"/>
              </a:rPr>
              <a:t>Time Management Working Group</a:t>
            </a:r>
            <a:endParaRPr lang="en-US" sz="2200" b="1" kern="1200" dirty="0">
              <a:solidFill>
                <a:srgbClr val="A50021"/>
              </a:solidFill>
              <a:latin typeface="Arial" panose="020B0604020202020204" pitchFamily="34" charset="0"/>
              <a:cs typeface="Arial" panose="020B0604020202020204" pitchFamily="34" charset="0"/>
              <a:sym typeface="Arial" pitchFamily="34" charset="0"/>
            </a:endParaRPr>
          </a:p>
          <a:p>
            <a:pPr marL="405725" indent="-285750" eaLnBrk="1" hangingPunct="1">
              <a:spcBef>
                <a:spcPct val="0"/>
              </a:spcBef>
              <a:spcAft>
                <a:spcPct val="0"/>
              </a:spcAft>
              <a:buSzTx/>
              <a:buFont typeface="Arial" panose="020B0604020202020204" pitchFamily="34" charset="0"/>
              <a:buChar char="•"/>
              <a:defRPr/>
            </a:pPr>
            <a:r>
              <a:rPr lang="en-US" sz="1399" b="1" kern="1200" dirty="0">
                <a:solidFill>
                  <a:srgbClr val="000000"/>
                </a:solidFill>
                <a:latin typeface="Arial" panose="020B0604020202020204" pitchFamily="34" charset="0"/>
                <a:ea typeface="+mn-ea"/>
                <a:cs typeface="Arial" panose="020B0604020202020204" pitchFamily="34" charset="0"/>
              </a:rPr>
              <a:t>Plans</a:t>
            </a:r>
          </a:p>
          <a:p>
            <a:pPr marL="742950" lvl="1" indent="-285750" eaLnBrk="1" hangingPunct="1">
              <a:spcBef>
                <a:spcPct val="0"/>
              </a:spcBef>
              <a:spcAft>
                <a:spcPct val="0"/>
              </a:spcAft>
              <a:buSzTx/>
              <a:buFont typeface="Arial" panose="020B0604020202020204" pitchFamily="34" charset="0"/>
              <a:buChar char="•"/>
              <a:defRPr/>
            </a:pPr>
            <a:r>
              <a:rPr lang="en-US" sz="1300" b="1" kern="1200" dirty="0">
                <a:solidFill>
                  <a:srgbClr val="000000"/>
                </a:solidFill>
                <a:latin typeface="Arial" panose="020B0604020202020204" pitchFamily="34" charset="0"/>
                <a:ea typeface="+mn-ea"/>
                <a:cs typeface="Arial" panose="020B0604020202020204" pitchFamily="34" charset="0"/>
              </a:rPr>
              <a:t>Working group has produced GB, at Tech Writer. </a:t>
            </a:r>
            <a:r>
              <a:rPr lang="en-GB" sz="1300" b="1" kern="1200" dirty="0">
                <a:solidFill>
                  <a:srgbClr val="000000"/>
                </a:solidFill>
                <a:latin typeface="Arial" panose="020B0604020202020204" pitchFamily="34" charset="0"/>
                <a:ea typeface="+mn-ea"/>
                <a:cs typeface="Arial" panose="020B0604020202020204" pitchFamily="34" charset="0"/>
              </a:rPr>
              <a:t>Time Code Formats BB revised, updated and submitted to AD. Progress on the new project BB for time transfer, clock correlation, clock synchronization.</a:t>
            </a:r>
            <a:r>
              <a:rPr lang="en-US" sz="1300" b="1" kern="1200" dirty="0">
                <a:solidFill>
                  <a:srgbClr val="000000"/>
                </a:solidFill>
                <a:latin typeface="Arial" panose="020B0604020202020204" pitchFamily="34" charset="0"/>
                <a:ea typeface="+mn-ea"/>
                <a:cs typeface="Arial" panose="020B0604020202020204" pitchFamily="34" charset="0"/>
              </a:rPr>
              <a:t> Active participation by five agencies. New WG Chair, Deputy position is open.</a:t>
            </a:r>
          </a:p>
          <a:p>
            <a:pPr marL="405725" indent="-285750" eaLnBrk="1" hangingPunct="1">
              <a:spcBef>
                <a:spcPct val="0"/>
              </a:spcBef>
              <a:spcAft>
                <a:spcPct val="0"/>
              </a:spcAft>
              <a:buSzTx/>
              <a:buFont typeface="Arial" panose="020B0604020202020204" pitchFamily="34" charset="0"/>
              <a:buChar char="•"/>
              <a:defRPr/>
            </a:pPr>
            <a:r>
              <a:rPr lang="en-US" sz="1399" b="1" kern="1200" dirty="0">
                <a:solidFill>
                  <a:srgbClr val="000000"/>
                </a:solidFill>
                <a:latin typeface="Arial" panose="020B0604020202020204" pitchFamily="34" charset="0"/>
                <a:ea typeface="+mn-ea"/>
                <a:cs typeface="Arial" panose="020B0604020202020204" pitchFamily="34" charset="0"/>
              </a:rPr>
              <a:t>Problems / Issues</a:t>
            </a:r>
          </a:p>
          <a:p>
            <a:pPr marL="742950" lvl="1" indent="-285750" eaLnBrk="1" hangingPunct="1">
              <a:spcBef>
                <a:spcPct val="0"/>
              </a:spcBef>
              <a:spcAft>
                <a:spcPct val="0"/>
              </a:spcAft>
              <a:buSzTx/>
              <a:buFont typeface="Arial" panose="020B0604020202020204" pitchFamily="34" charset="0"/>
              <a:buChar char="•"/>
              <a:defRPr/>
            </a:pPr>
            <a:r>
              <a:rPr lang="en-US" sz="1300" b="1" kern="1200" dirty="0">
                <a:solidFill>
                  <a:srgbClr val="000000"/>
                </a:solidFill>
                <a:latin typeface="Arial" panose="020B0604020202020204" pitchFamily="34" charset="0"/>
                <a:ea typeface="+mn-ea"/>
                <a:cs typeface="Arial" panose="020B0604020202020204" pitchFamily="34" charset="0"/>
              </a:rPr>
              <a:t>The LunaNet CPNT work, and other IOAG network requirements, are more extensive than the new BB, it may not be ready in time to be useful.</a:t>
            </a:r>
          </a:p>
          <a:p>
            <a:pPr marL="742950" lvl="1" indent="-285750" eaLnBrk="1" hangingPunct="1">
              <a:spcBef>
                <a:spcPct val="0"/>
              </a:spcBef>
              <a:spcAft>
                <a:spcPct val="0"/>
              </a:spcAft>
              <a:buSzTx/>
              <a:buFont typeface="Arial" panose="020B0604020202020204" pitchFamily="34" charset="0"/>
              <a:buChar char="•"/>
              <a:defRPr/>
            </a:pPr>
            <a:endParaRPr lang="en-US" sz="1300" b="1" kern="1200" dirty="0">
              <a:solidFill>
                <a:srgbClr val="000000"/>
              </a:solidFill>
              <a:latin typeface="Arial" panose="020B0604020202020204" pitchFamily="34" charset="0"/>
              <a:ea typeface="+mn-ea"/>
              <a:cs typeface="Arial" panose="020B0604020202020204" pitchFamily="34" charset="0"/>
            </a:endParaRPr>
          </a:p>
          <a:p>
            <a:pPr marL="0" lvl="1" indent="0" eaLnBrk="1" hangingPunct="1">
              <a:spcBef>
                <a:spcPct val="0"/>
              </a:spcBef>
              <a:spcAft>
                <a:spcPct val="0"/>
              </a:spcAft>
              <a:buSzTx/>
              <a:buNone/>
              <a:defRPr/>
            </a:pPr>
            <a:r>
              <a:rPr lang="en-US" sz="2200" b="1" kern="1200" dirty="0">
                <a:solidFill>
                  <a:srgbClr val="A50021"/>
                </a:solidFill>
                <a:latin typeface="Arial" panose="020B0604020202020204" pitchFamily="34" charset="0"/>
                <a:ea typeface="+mn-ea"/>
                <a:cs typeface="Arial" panose="020B0604020202020204" pitchFamily="34" charset="0"/>
              </a:rPr>
              <a:t>SANA and SANA Steering Group (SSG)</a:t>
            </a:r>
            <a:endParaRPr lang="en-US" sz="2200" b="1" kern="1200" dirty="0">
              <a:solidFill>
                <a:srgbClr val="A50021"/>
              </a:solidFill>
              <a:latin typeface="Arial" panose="020B0604020202020204" pitchFamily="34" charset="0"/>
              <a:ea typeface="+mn-ea"/>
              <a:cs typeface="Arial" panose="020B0604020202020204" pitchFamily="34" charset="0"/>
              <a:sym typeface="Arial" pitchFamily="34" charset="0"/>
            </a:endParaRPr>
          </a:p>
          <a:p>
            <a:pPr marL="405725" indent="-285750" eaLnBrk="1" hangingPunct="1">
              <a:spcBef>
                <a:spcPct val="0"/>
              </a:spcBef>
              <a:spcAft>
                <a:spcPct val="0"/>
              </a:spcAft>
              <a:buSzTx/>
              <a:buFont typeface="Arial" panose="020B0604020202020204" pitchFamily="34" charset="0"/>
              <a:buChar char="•"/>
              <a:defRPr/>
            </a:pPr>
            <a:r>
              <a:rPr lang="en-US" sz="1399" b="1" kern="1200" dirty="0">
                <a:solidFill>
                  <a:srgbClr val="000000"/>
                </a:solidFill>
                <a:latin typeface="Arial" panose="020B0604020202020204" pitchFamily="34" charset="0"/>
                <a:ea typeface="+mn-ea"/>
                <a:cs typeface="Arial" panose="020B0604020202020204" pitchFamily="34" charset="0"/>
              </a:rPr>
              <a:t>Plans</a:t>
            </a:r>
          </a:p>
          <a:p>
            <a:pPr marL="742950" lvl="1" indent="-285750" eaLnBrk="1" hangingPunct="1">
              <a:spcBef>
                <a:spcPct val="0"/>
              </a:spcBef>
              <a:spcAft>
                <a:spcPct val="0"/>
              </a:spcAft>
              <a:buSzTx/>
              <a:buFont typeface="Arial" panose="020B0604020202020204" pitchFamily="34" charset="0"/>
              <a:buChar char="•"/>
              <a:defRPr/>
            </a:pPr>
            <a:r>
              <a:rPr lang="en-US" sz="1300" b="1" kern="1200" dirty="0">
                <a:solidFill>
                  <a:srgbClr val="000000"/>
                </a:solidFill>
                <a:latin typeface="Arial" panose="020B0604020202020204" pitchFamily="34" charset="0"/>
                <a:ea typeface="+mn-ea"/>
                <a:cs typeface="Arial" panose="020B0604020202020204" pitchFamily="34" charset="0"/>
              </a:rPr>
              <a:t>BETA website incorporating ISO TC20/SC14 terms has been updated, being evaluated by SC14.  Many new process and feature improvements, increased ease of use. </a:t>
            </a:r>
          </a:p>
          <a:p>
            <a:pPr marL="405725" indent="-285750" eaLnBrk="1" hangingPunct="1">
              <a:spcBef>
                <a:spcPct val="0"/>
              </a:spcBef>
              <a:spcAft>
                <a:spcPct val="0"/>
              </a:spcAft>
              <a:buSzTx/>
              <a:buFont typeface="Arial" panose="020B0604020202020204" pitchFamily="34" charset="0"/>
              <a:buChar char="•"/>
              <a:defRPr/>
            </a:pPr>
            <a:r>
              <a:rPr lang="en-US" sz="1399" b="1" kern="1200" dirty="0">
                <a:solidFill>
                  <a:srgbClr val="000000"/>
                </a:solidFill>
                <a:latin typeface="Arial" panose="020B0604020202020204" pitchFamily="34" charset="0"/>
                <a:ea typeface="+mn-ea"/>
                <a:cs typeface="Arial" panose="020B0604020202020204" pitchFamily="34" charset="0"/>
              </a:rPr>
              <a:t>Problems / Issues</a:t>
            </a:r>
          </a:p>
          <a:p>
            <a:pPr marL="742950" lvl="1" indent="-285750" eaLnBrk="1" hangingPunct="1">
              <a:spcBef>
                <a:spcPct val="0"/>
              </a:spcBef>
              <a:spcAft>
                <a:spcPct val="0"/>
              </a:spcAft>
              <a:buSzTx/>
              <a:buFont typeface="Arial" panose="020B0604020202020204" pitchFamily="34" charset="0"/>
              <a:buChar char="•"/>
              <a:defRPr/>
            </a:pPr>
            <a:r>
              <a:rPr lang="en-US" sz="1300" b="1" kern="1200" dirty="0">
                <a:solidFill>
                  <a:srgbClr val="000000"/>
                </a:solidFill>
                <a:latin typeface="Arial" panose="020B0604020202020204" pitchFamily="34" charset="0"/>
                <a:ea typeface="+mn-ea"/>
                <a:cs typeface="Arial" panose="020B0604020202020204" pitchFamily="34" charset="0"/>
              </a:rPr>
              <a:t>AOS SCIDs are now all used.  No more identical S &amp; X band SCIDs are available.  Agency HOD must assign Agency Representation (AR) to update their agency data in “Enterprise” registries.  Service Site and Aperture (SS&amp;A) registry access supports direct AR updates to apertures.  </a:t>
            </a:r>
          </a:p>
          <a:p>
            <a:endParaRPr lang="en-US" dirty="0"/>
          </a:p>
        </p:txBody>
      </p:sp>
    </p:spTree>
    <p:extLst>
      <p:ext uri="{BB962C8B-B14F-4D97-AF65-F5344CB8AC3E}">
        <p14:creationId xmlns:p14="http://schemas.microsoft.com/office/powerpoint/2010/main" val="415343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50378-6D8C-1365-2B1F-207029B28AF2}"/>
              </a:ext>
            </a:extLst>
          </p:cNvPr>
          <p:cNvPicPr>
            <a:picLocks noChangeAspect="1"/>
          </p:cNvPicPr>
          <p:nvPr/>
        </p:nvPicPr>
        <p:blipFill>
          <a:blip r:embed="rId3"/>
          <a:stretch>
            <a:fillRect/>
          </a:stretch>
        </p:blipFill>
        <p:spPr>
          <a:xfrm>
            <a:off x="4278754" y="6017623"/>
            <a:ext cx="3861948" cy="687980"/>
          </a:xfrm>
          <a:prstGeom prst="rect">
            <a:avLst/>
          </a:prstGeom>
        </p:spPr>
      </p:pic>
      <p:sp>
        <p:nvSpPr>
          <p:cNvPr id="2" name="Text Box 11">
            <a:extLst>
              <a:ext uri="{FF2B5EF4-FFF2-40B4-BE49-F238E27FC236}">
                <a16:creationId xmlns:a16="http://schemas.microsoft.com/office/drawing/2014/main" id="{924D43AD-67AF-95A9-6677-45F633A6DDE7}"/>
              </a:ext>
            </a:extLst>
          </p:cNvPr>
          <p:cNvSpPr txBox="1">
            <a:spLocks noChangeArrowheads="1"/>
          </p:cNvSpPr>
          <p:nvPr/>
        </p:nvSpPr>
        <p:spPr bwMode="auto">
          <a:xfrm>
            <a:off x="714551" y="942808"/>
            <a:ext cx="10762897" cy="2486192"/>
          </a:xfrm>
          <a:prstGeom prst="rect">
            <a:avLst/>
          </a:prstGeom>
          <a:noFill/>
          <a:ln w="76200">
            <a:solidFill>
              <a:srgbClr val="000099"/>
            </a:solidFill>
            <a:miter lim="800000"/>
            <a:headEnd type="none" w="sm" len="sm"/>
            <a:tailEnd type="none" w="sm" len="sm"/>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algn="ctr" defTabSz="911931">
              <a:spcAft>
                <a:spcPct val="0"/>
              </a:spcAft>
            </a:pPr>
            <a:endParaRPr lang="en-US" altLang="en-US" sz="2792" dirty="0">
              <a:solidFill>
                <a:srgbClr val="000099"/>
              </a:solidFill>
              <a:effectLst>
                <a:outerShdw blurRad="38100" dist="38100" dir="2700000" algn="tl">
                  <a:srgbClr val="C0C0C0"/>
                </a:outerShdw>
              </a:effectLst>
            </a:endParaRPr>
          </a:p>
          <a:p>
            <a:pPr algn="ctr" defTabSz="911931">
              <a:spcAft>
                <a:spcPct val="0"/>
              </a:spcAft>
            </a:pPr>
            <a:r>
              <a:rPr lang="en-US" altLang="en-US" sz="3191" dirty="0">
                <a:solidFill>
                  <a:srgbClr val="000099"/>
                </a:solidFill>
                <a:effectLst>
                  <a:outerShdw blurRad="38100" dist="38100" dir="2700000" algn="tl">
                    <a:srgbClr val="C0C0C0"/>
                  </a:outerShdw>
                </a:effectLst>
              </a:rPr>
              <a:t>CCSDS Opening Plenary Spring 2024</a:t>
            </a:r>
          </a:p>
          <a:p>
            <a:pPr algn="ctr" defTabSz="911931">
              <a:spcAft>
                <a:spcPct val="0"/>
              </a:spcAft>
            </a:pPr>
            <a:endParaRPr lang="en-US" altLang="en-US" sz="3191" dirty="0">
              <a:solidFill>
                <a:srgbClr val="000099"/>
              </a:solidFill>
              <a:effectLst>
                <a:outerShdw blurRad="38100" dist="38100" dir="2700000" algn="tl">
                  <a:srgbClr val="C0C0C0"/>
                </a:outerShdw>
              </a:effectLst>
            </a:endParaRPr>
          </a:p>
          <a:p>
            <a:pPr algn="ctr" defTabSz="911931">
              <a:spcAft>
                <a:spcPct val="0"/>
              </a:spcAft>
            </a:pPr>
            <a:r>
              <a:rPr lang="en-US" altLang="en-US" sz="3191" dirty="0">
                <a:solidFill>
                  <a:srgbClr val="000099"/>
                </a:solidFill>
                <a:effectLst>
                  <a:outerShdw blurRad="38100" dist="38100" dir="2700000" algn="tl">
                    <a:srgbClr val="C0C0C0"/>
                  </a:outerShdw>
                </a:effectLst>
              </a:rPr>
              <a:t>Mission Operations and Information Management Area</a:t>
            </a:r>
          </a:p>
          <a:p>
            <a:pPr algn="ctr" defTabSz="911931">
              <a:spcAft>
                <a:spcPct val="0"/>
              </a:spcAft>
            </a:pPr>
            <a:r>
              <a:rPr lang="en-US" altLang="en-US" sz="3191" dirty="0">
                <a:solidFill>
                  <a:srgbClr val="000099"/>
                </a:solidFill>
                <a:effectLst>
                  <a:outerShdw blurRad="38100" dist="38100" dir="2700000" algn="tl">
                    <a:srgbClr val="C0C0C0"/>
                  </a:outerShdw>
                </a:effectLst>
                <a:latin typeface="Calibri" charset="0"/>
              </a:rPr>
              <a:t>(MOIMS)</a:t>
            </a:r>
          </a:p>
        </p:txBody>
      </p:sp>
      <p:sp>
        <p:nvSpPr>
          <p:cNvPr id="4" name="Text Box 12">
            <a:extLst>
              <a:ext uri="{FF2B5EF4-FFF2-40B4-BE49-F238E27FC236}">
                <a16:creationId xmlns:a16="http://schemas.microsoft.com/office/drawing/2014/main" id="{2D8D515D-F8E0-685C-0EDE-7FED769A0514}"/>
              </a:ext>
            </a:extLst>
          </p:cNvPr>
          <p:cNvSpPr txBox="1">
            <a:spLocks noChangeArrowheads="1"/>
          </p:cNvSpPr>
          <p:nvPr/>
        </p:nvSpPr>
        <p:spPr bwMode="auto">
          <a:xfrm>
            <a:off x="4917743" y="3429000"/>
            <a:ext cx="2356512" cy="155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algn="ctr" defTabSz="911931">
              <a:spcAft>
                <a:spcPct val="0"/>
              </a:spcAft>
            </a:pPr>
            <a:endParaRPr lang="en-US" altLang="en-US" sz="2394" dirty="0">
              <a:solidFill>
                <a:srgbClr val="000099"/>
              </a:solidFill>
            </a:endParaRPr>
          </a:p>
          <a:p>
            <a:pPr algn="ctr" defTabSz="911931">
              <a:spcAft>
                <a:spcPct val="0"/>
              </a:spcAft>
            </a:pPr>
            <a:r>
              <a:rPr lang="en-US" altLang="en-US" sz="2394" dirty="0">
                <a:solidFill>
                  <a:srgbClr val="000099"/>
                </a:solidFill>
              </a:rPr>
              <a:t>Daniel Fischer</a:t>
            </a:r>
          </a:p>
          <a:p>
            <a:pPr algn="ctr" defTabSz="911931">
              <a:spcAft>
                <a:spcPct val="0"/>
              </a:spcAft>
            </a:pPr>
            <a:endParaRPr lang="en-US" altLang="en-US" sz="1097" u="sng" dirty="0">
              <a:solidFill>
                <a:srgbClr val="618FFD"/>
              </a:solidFill>
            </a:endParaRPr>
          </a:p>
          <a:p>
            <a:pPr algn="ctr" defTabSz="911931">
              <a:spcAft>
                <a:spcPct val="0"/>
              </a:spcAft>
            </a:pPr>
            <a:r>
              <a:rPr lang="en-US" altLang="en-US" sz="2394" dirty="0">
                <a:solidFill>
                  <a:srgbClr val="000099"/>
                </a:solidFill>
              </a:rPr>
              <a:t>29th April 2024</a:t>
            </a:r>
          </a:p>
          <a:p>
            <a:pPr algn="ctr" defTabSz="911931">
              <a:spcAft>
                <a:spcPct val="0"/>
              </a:spcAft>
            </a:pPr>
            <a:endParaRPr lang="en-US" altLang="en-US" sz="1197" u="sng" dirty="0">
              <a:solidFill>
                <a:srgbClr val="0033CC"/>
              </a:solidFill>
            </a:endParaRPr>
          </a:p>
        </p:txBody>
      </p:sp>
    </p:spTree>
    <p:extLst>
      <p:ext uri="{BB962C8B-B14F-4D97-AF65-F5344CB8AC3E}">
        <p14:creationId xmlns:p14="http://schemas.microsoft.com/office/powerpoint/2010/main" val="1672467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3C3F-CE90-C594-8264-B5937D4E1588}"/>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MOIMS Area Spring 2024 Status (1/2)</a:t>
            </a:r>
            <a:endParaRPr lang="en-US" dirty="0"/>
          </a:p>
        </p:txBody>
      </p:sp>
      <p:sp>
        <p:nvSpPr>
          <p:cNvPr id="6" name="Rectangle 3">
            <a:extLst>
              <a:ext uri="{FF2B5EF4-FFF2-40B4-BE49-F238E27FC236}">
                <a16:creationId xmlns:a16="http://schemas.microsoft.com/office/drawing/2014/main" id="{0877608E-4BAF-18B1-E9D5-8FE9EE110C28}"/>
              </a:ext>
            </a:extLst>
          </p:cNvPr>
          <p:cNvSpPr>
            <a:spLocks noChangeArrowheads="1"/>
          </p:cNvSpPr>
          <p:nvPr/>
        </p:nvSpPr>
        <p:spPr bwMode="auto">
          <a:xfrm>
            <a:off x="219269" y="908889"/>
            <a:ext cx="11753462" cy="5277472"/>
          </a:xfrm>
          <a:prstGeom prst="rect">
            <a:avLst/>
          </a:prstGeom>
          <a:noFill/>
          <a:ln w="9525">
            <a:noFill/>
            <a:miter lim="800000"/>
            <a:headEnd/>
            <a:tailEnd/>
          </a:ln>
        </p:spPr>
        <p:txBody>
          <a:bodyPr lIns="107977" tIns="53040" rIns="107977" bIns="53040"/>
          <a:lstStyle/>
          <a:p>
            <a:pPr marL="306074" indent="-306074" defTabSz="911931" eaLnBrk="0" fontAlgn="base" hangingPunct="0">
              <a:spcBef>
                <a:spcPct val="0"/>
              </a:spcBef>
              <a:spcAft>
                <a:spcPct val="0"/>
              </a:spcAft>
              <a:buSzPct val="125000"/>
              <a:buFontTx/>
              <a:buChar char="•"/>
            </a:pPr>
            <a:r>
              <a:rPr lang="en-GB" sz="2593" b="1" dirty="0">
                <a:solidFill>
                  <a:srgbClr val="A50021"/>
                </a:solidFill>
                <a:latin typeface="Calibri" pitchFamily="34" charset="0"/>
              </a:rPr>
              <a:t>MOIMS Dep. AD – Candidate identified</a:t>
            </a:r>
          </a:p>
          <a:p>
            <a:pPr marL="306074" indent="-306074" defTabSz="911931" eaLnBrk="0" fontAlgn="base" hangingPunct="0">
              <a:spcBef>
                <a:spcPct val="0"/>
              </a:spcBef>
              <a:spcAft>
                <a:spcPct val="0"/>
              </a:spcAft>
              <a:buSzPct val="125000"/>
              <a:buFontTx/>
              <a:buChar char="•"/>
            </a:pPr>
            <a:endParaRPr lang="en-GB" sz="2593" b="1" dirty="0">
              <a:solidFill>
                <a:srgbClr val="A50021"/>
              </a:solidFill>
              <a:latin typeface="Calibri" pitchFamily="34" charset="0"/>
            </a:endParaRPr>
          </a:p>
          <a:p>
            <a:pPr marL="306074" indent="-306074" defTabSz="911931" eaLnBrk="0" fontAlgn="base" hangingPunct="0">
              <a:spcBef>
                <a:spcPct val="0"/>
              </a:spcBef>
              <a:spcAft>
                <a:spcPct val="0"/>
              </a:spcAft>
              <a:buSzPct val="125000"/>
              <a:buFontTx/>
              <a:buChar char="•"/>
            </a:pPr>
            <a:r>
              <a:rPr lang="en-GB" sz="2593" b="1" dirty="0">
                <a:solidFill>
                  <a:srgbClr val="A50021"/>
                </a:solidFill>
                <a:latin typeface="Calibri" pitchFamily="34" charset="0"/>
              </a:rPr>
              <a:t>Data Archive Interoperability WG (DAI)</a:t>
            </a:r>
            <a:endParaRPr lang="en-GB" sz="2593" b="1" dirty="0">
              <a:solidFill>
                <a:srgbClr val="000000"/>
              </a:solidFill>
              <a:latin typeface="Calibri" pitchFamily="34" charset="0"/>
            </a:endParaRP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E7E8E3">
                    <a:lumMod val="10000"/>
                  </a:srgbClr>
                </a:solidFill>
                <a:latin typeface="Calibri" pitchFamily="34" charset="0"/>
              </a:rPr>
              <a:t>CCSDS </a:t>
            </a:r>
            <a:r>
              <a:rPr lang="en-GB" sz="1596" b="1" dirty="0">
                <a:solidFill>
                  <a:srgbClr val="E7E8E3">
                    <a:lumMod val="10000"/>
                  </a:srgbClr>
                </a:solidFill>
                <a:latin typeface="Calibri" pitchFamily="34" charset="0"/>
                <a:sym typeface="Wingdings" panose="05000000000000000000" pitchFamily="2" charset="2"/>
              </a:rPr>
              <a:t> ISO process is working fine</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00B050"/>
                </a:solidFill>
                <a:latin typeface="Calibri" pitchFamily="34" charset="0"/>
                <a:sym typeface="Wingdings" panose="05000000000000000000" pitchFamily="2" charset="2"/>
              </a:rPr>
              <a:t>Issues: None, Good progress</a:t>
            </a:r>
            <a:endParaRPr lang="en-GB" sz="1596" b="1" dirty="0">
              <a:solidFill>
                <a:srgbClr val="00B050"/>
              </a:solidFill>
              <a:latin typeface="Calibri" pitchFamily="34" charset="0"/>
            </a:endParaRP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FF3399"/>
                </a:solidFill>
                <a:latin typeface="Calibri" pitchFamily="34" charset="0"/>
              </a:rPr>
              <a:t>MB:</a:t>
            </a:r>
            <a:r>
              <a:rPr lang="en-GB" sz="1596" dirty="0">
                <a:solidFill>
                  <a:srgbClr val="FF3399"/>
                </a:solidFill>
                <a:latin typeface="Calibri" pitchFamily="34" charset="0"/>
              </a:rPr>
              <a:t> </a:t>
            </a:r>
            <a:r>
              <a:rPr lang="en-GB" sz="1596" b="1" dirty="0">
                <a:solidFill>
                  <a:srgbClr val="000000"/>
                </a:solidFill>
                <a:latin typeface="Calibri" pitchFamily="34" charset="0"/>
              </a:rPr>
              <a:t>650.0 Open Archival Information System (OAIS): 5y revision	Awaiting publication by CCSDS and ISO</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FF3399"/>
                </a:solidFill>
                <a:latin typeface="Calibri" pitchFamily="34" charset="0"/>
              </a:rPr>
              <a:t>MB: </a:t>
            </a:r>
            <a:r>
              <a:rPr lang="en-GB" sz="1596" b="1" dirty="0">
                <a:solidFill>
                  <a:srgbClr val="000000"/>
                </a:solidFill>
                <a:latin typeface="Calibri" pitchFamily="34" charset="0"/>
              </a:rPr>
              <a:t>652.0 Audit and Certification of Trustworthy Digital Repositories: 5y revision 	Awaiting publication by CCSDS and ISO</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FF3399"/>
                </a:solidFill>
                <a:latin typeface="Calibri" pitchFamily="34" charset="0"/>
              </a:rPr>
              <a:t>MB: </a:t>
            </a:r>
            <a:r>
              <a:rPr lang="en-GB" sz="1596" b="1" dirty="0">
                <a:solidFill>
                  <a:srgbClr val="000000"/>
                </a:solidFill>
                <a:latin typeface="Calibri" pitchFamily="34" charset="0"/>
              </a:rPr>
              <a:t>653.0 Information Preparation to Enable Long Term Use (IPELTU)	Awaiting publication by CCSDS and ISO</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FF3399"/>
                </a:solidFill>
                <a:latin typeface="Calibri" pitchFamily="34" charset="0"/>
              </a:rPr>
              <a:t>MB: </a:t>
            </a:r>
            <a:r>
              <a:rPr lang="en-GB" sz="1596" b="1" dirty="0">
                <a:solidFill>
                  <a:srgbClr val="000000"/>
                </a:solidFill>
                <a:latin typeface="Calibri" pitchFamily="34" charset="0"/>
              </a:rPr>
              <a:t>652.1 Requirements</a:t>
            </a:r>
            <a:r>
              <a:rPr lang="en-GB" sz="1596" b="1" dirty="0">
                <a:solidFill>
                  <a:srgbClr val="FF3399"/>
                </a:solidFill>
                <a:latin typeface="Calibri" pitchFamily="34" charset="0"/>
              </a:rPr>
              <a:t> </a:t>
            </a:r>
            <a:r>
              <a:rPr lang="en-GB" sz="1596" b="1" dirty="0">
                <a:solidFill>
                  <a:srgbClr val="000000"/>
                </a:solidFill>
                <a:latin typeface="Calibri" pitchFamily="34" charset="0"/>
              </a:rPr>
              <a:t>for Bodies Providing Audit and Certification of </a:t>
            </a:r>
            <a:br>
              <a:rPr lang="en-GB" sz="1596" b="1" dirty="0">
                <a:solidFill>
                  <a:srgbClr val="000000"/>
                </a:solidFill>
                <a:latin typeface="Calibri" pitchFamily="34" charset="0"/>
              </a:rPr>
            </a:br>
            <a:r>
              <a:rPr lang="en-GB" sz="1596" b="1" dirty="0">
                <a:solidFill>
                  <a:srgbClr val="000000"/>
                </a:solidFill>
                <a:latin typeface="Calibri" pitchFamily="34" charset="0"/>
              </a:rPr>
              <a:t>Trustworthy Digital Repository: 5y revision 	Awaiting publication by CCSDS and ISO</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FF3399"/>
                </a:solidFill>
                <a:latin typeface="Calibri" pitchFamily="34" charset="0"/>
              </a:rPr>
              <a:t>MB: </a:t>
            </a:r>
            <a:r>
              <a:rPr lang="en-GB" sz="1596" b="1" dirty="0">
                <a:solidFill>
                  <a:srgbClr val="000000"/>
                </a:solidFill>
                <a:latin typeface="Calibri" pitchFamily="34" charset="0"/>
              </a:rPr>
              <a:t>671.0 Open Archive Information Systems Interoperability </a:t>
            </a:r>
            <a:br>
              <a:rPr lang="en-GB" sz="1596" b="1" dirty="0">
                <a:solidFill>
                  <a:srgbClr val="000000"/>
                </a:solidFill>
                <a:latin typeface="Calibri" pitchFamily="34" charset="0"/>
              </a:rPr>
            </a:br>
            <a:r>
              <a:rPr lang="en-GB" sz="1596" b="1" dirty="0">
                <a:solidFill>
                  <a:srgbClr val="000000"/>
                </a:solidFill>
                <a:latin typeface="Calibri" pitchFamily="34" charset="0"/>
              </a:rPr>
              <a:t>Framework (OAIS-IF) Architecture Description 	Drafting</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0070C0"/>
                </a:solidFill>
                <a:latin typeface="Calibri" pitchFamily="34" charset="0"/>
              </a:rPr>
              <a:t>BB</a:t>
            </a:r>
            <a:r>
              <a:rPr lang="en-GB" sz="1596" b="1" dirty="0">
                <a:solidFill>
                  <a:srgbClr val="000000"/>
                </a:solidFill>
                <a:latin typeface="Calibri" pitchFamily="34" charset="0"/>
              </a:rPr>
              <a:t>: OAIS-IF Core Specification	Drafting</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92D050"/>
                </a:solidFill>
                <a:latin typeface="Calibri" pitchFamily="34" charset="0"/>
              </a:rPr>
              <a:t>GB</a:t>
            </a:r>
            <a:r>
              <a:rPr lang="en-GB" sz="1596" b="1" dirty="0">
                <a:solidFill>
                  <a:srgbClr val="000000"/>
                </a:solidFill>
                <a:latin typeface="Calibri" pitchFamily="34" charset="0"/>
              </a:rPr>
              <a:t>: OAIS-IF Rationale, Scenarios and Requirements	Drafting</a:t>
            </a:r>
          </a:p>
          <a:p>
            <a:pPr marL="755683" lvl="1" indent="-295519" defTabSz="911931" eaLnBrk="0" fontAlgn="base" hangingPunct="0">
              <a:spcBef>
                <a:spcPct val="0"/>
              </a:spcBef>
              <a:spcAft>
                <a:spcPct val="0"/>
              </a:spcAft>
              <a:buSzPct val="125000"/>
              <a:buFontTx/>
              <a:buChar char="•"/>
              <a:tabLst>
                <a:tab pos="7633010" algn="l"/>
              </a:tabLst>
            </a:pPr>
            <a:endParaRPr lang="en-GB" sz="1596" b="1" dirty="0">
              <a:solidFill>
                <a:srgbClr val="000000"/>
              </a:solidFill>
              <a:latin typeface="Calibri" pitchFamily="34" charset="0"/>
            </a:endParaRPr>
          </a:p>
          <a:p>
            <a:pPr marL="147556" indent="-295111" defTabSz="911931" eaLnBrk="0" fontAlgn="base" hangingPunct="0">
              <a:spcBef>
                <a:spcPct val="0"/>
              </a:spcBef>
              <a:spcAft>
                <a:spcPct val="0"/>
              </a:spcAft>
              <a:buSzPct val="125000"/>
              <a:buFontTx/>
              <a:buChar char="•"/>
            </a:pPr>
            <a:r>
              <a:rPr lang="en-GB" sz="2593" b="1" dirty="0">
                <a:solidFill>
                  <a:srgbClr val="A50021"/>
                </a:solidFill>
                <a:latin typeface="Calibri"/>
                <a:cs typeface="Calibri"/>
              </a:rPr>
              <a:t>Mission Planning &amp; Scheduling WG (MP&amp;S)</a:t>
            </a:r>
          </a:p>
          <a:p>
            <a:pPr marL="755510" lvl="1" indent="-295111" defTabSz="911931" eaLnBrk="0" fontAlgn="base" hangingPunct="0">
              <a:spcBef>
                <a:spcPct val="0"/>
              </a:spcBef>
              <a:spcAft>
                <a:spcPct val="0"/>
              </a:spcAft>
              <a:buSzPct val="125000"/>
              <a:buFontTx/>
              <a:buChar char="•"/>
              <a:tabLst>
                <a:tab pos="7633010" algn="l"/>
              </a:tabLst>
              <a:defRPr/>
            </a:pPr>
            <a:r>
              <a:rPr lang="en-GB" sz="1596" b="1" dirty="0">
                <a:solidFill>
                  <a:srgbClr val="FFC000"/>
                </a:solidFill>
                <a:latin typeface="Calibri"/>
                <a:cs typeface="Calibri"/>
              </a:rPr>
              <a:t>Issues: No deputy chair! , </a:t>
            </a:r>
            <a:r>
              <a:rPr lang="en-GB" sz="1596" b="1" dirty="0">
                <a:solidFill>
                  <a:srgbClr val="00B050"/>
                </a:solidFill>
                <a:latin typeface="Calibri"/>
                <a:cs typeface="Calibri"/>
              </a:rPr>
              <a:t>Good progress</a:t>
            </a:r>
          </a:p>
          <a:p>
            <a:pPr marL="755510" lvl="1" indent="-295111" defTabSz="911931" eaLnBrk="0" fontAlgn="base" hangingPunct="0">
              <a:spcBef>
                <a:spcPct val="0"/>
              </a:spcBef>
              <a:spcAft>
                <a:spcPct val="0"/>
              </a:spcAft>
              <a:buSzPct val="125000"/>
              <a:buFontTx/>
              <a:buChar char="•"/>
              <a:tabLst>
                <a:tab pos="7633010" algn="l"/>
              </a:tabLst>
              <a:defRPr/>
            </a:pPr>
            <a:r>
              <a:rPr lang="en-GB" sz="1596" b="1" dirty="0">
                <a:solidFill>
                  <a:srgbClr val="618FFD"/>
                </a:solidFill>
                <a:latin typeface="Calibri"/>
                <a:cs typeface="Calibri"/>
              </a:rPr>
              <a:t>BB: </a:t>
            </a:r>
            <a:r>
              <a:rPr lang="en-GB" sz="1596" b="1" dirty="0">
                <a:solidFill>
                  <a:srgbClr val="000000"/>
                </a:solidFill>
                <a:latin typeface="Calibri"/>
                <a:cs typeface="Calibri"/>
              </a:rPr>
              <a:t>529.1 Mission Planning and Scheduling Services (ESA, DLR)	AR ongoing, prototyping ongoing</a:t>
            </a:r>
          </a:p>
          <a:p>
            <a:pPr marL="755510" lvl="1" indent="-295111" defTabSz="911931" eaLnBrk="0" fontAlgn="base" hangingPunct="0">
              <a:spcBef>
                <a:spcPct val="0"/>
              </a:spcBef>
              <a:spcAft>
                <a:spcPct val="0"/>
              </a:spcAft>
              <a:buSzPct val="125000"/>
              <a:buFontTx/>
              <a:buChar char="•"/>
              <a:tabLst>
                <a:tab pos="7633010" algn="l"/>
              </a:tabLst>
              <a:defRPr/>
            </a:pPr>
            <a:r>
              <a:rPr lang="en-GB" sz="1596" b="1" dirty="0">
                <a:solidFill>
                  <a:srgbClr val="FF3399"/>
                </a:solidFill>
                <a:latin typeface="Calibri" pitchFamily="34" charset="0"/>
              </a:rPr>
              <a:t>MB: </a:t>
            </a:r>
            <a:r>
              <a:rPr lang="en-GB" sz="1596" b="1" dirty="0">
                <a:solidFill>
                  <a:srgbClr val="000000"/>
                </a:solidFill>
                <a:latin typeface="Calibri" pitchFamily="34" charset="0"/>
              </a:rPr>
              <a:t>529.2 </a:t>
            </a:r>
            <a:r>
              <a:rPr lang="en-GB" sz="1596" b="1" dirty="0">
                <a:solidFill>
                  <a:srgbClr val="000000"/>
                </a:solidFill>
                <a:latin typeface="Calibri"/>
                <a:cs typeface="Calibri"/>
              </a:rPr>
              <a:t>Mission Planning and Scheduling Information Model</a:t>
            </a:r>
            <a:r>
              <a:rPr lang="en-GB" sz="1596" b="1" dirty="0">
                <a:solidFill>
                  <a:srgbClr val="000000"/>
                </a:solidFill>
                <a:latin typeface="Calibri" pitchFamily="34" charset="0"/>
              </a:rPr>
              <a:t>	New project</a:t>
            </a:r>
          </a:p>
          <a:p>
            <a:pPr marL="755510" lvl="1" indent="-295111" defTabSz="911931" eaLnBrk="0" fontAlgn="base" hangingPunct="0">
              <a:spcBef>
                <a:spcPct val="0"/>
              </a:spcBef>
              <a:spcAft>
                <a:spcPct val="0"/>
              </a:spcAft>
              <a:buSzPct val="125000"/>
              <a:buFontTx/>
              <a:buChar char="•"/>
              <a:tabLst>
                <a:tab pos="7633010" algn="l"/>
              </a:tabLst>
              <a:defRPr/>
            </a:pPr>
            <a:r>
              <a:rPr lang="en-GB" sz="1596" b="1" dirty="0">
                <a:solidFill>
                  <a:srgbClr val="00AE00"/>
                </a:solidFill>
                <a:latin typeface="Calibri"/>
                <a:cs typeface="Calibri"/>
              </a:rPr>
              <a:t>GB: </a:t>
            </a:r>
            <a:r>
              <a:rPr lang="en-GB" sz="1596" b="1" dirty="0">
                <a:solidFill>
                  <a:srgbClr val="000000"/>
                </a:solidFill>
                <a:latin typeface="Calibri" pitchFamily="34" charset="0"/>
              </a:rPr>
              <a:t>529.0 Mission Planning and Scheduling (Issue 2): 5y revision	New project</a:t>
            </a:r>
            <a:endParaRPr lang="en-GB" sz="1596" b="1" dirty="0">
              <a:solidFill>
                <a:srgbClr val="000000"/>
              </a:solidFill>
              <a:latin typeface="Calibri"/>
              <a:cs typeface="Calibri"/>
            </a:endParaRPr>
          </a:p>
          <a:p>
            <a:pPr marL="755683" lvl="1" indent="-295519" defTabSz="911931" eaLnBrk="0" fontAlgn="base" hangingPunct="0">
              <a:spcBef>
                <a:spcPct val="0"/>
              </a:spcBef>
              <a:spcAft>
                <a:spcPct val="0"/>
              </a:spcAft>
              <a:buSzPct val="125000"/>
              <a:buFontTx/>
              <a:buChar char="•"/>
              <a:tabLst>
                <a:tab pos="7633010" algn="l"/>
              </a:tabLst>
            </a:pPr>
            <a:endParaRPr lang="en-GB" sz="1596" b="1" dirty="0">
              <a:solidFill>
                <a:srgbClr val="000000"/>
              </a:solidFill>
              <a:latin typeface="Calibri" pitchFamily="34" charset="0"/>
            </a:endParaRPr>
          </a:p>
        </p:txBody>
      </p:sp>
    </p:spTree>
    <p:extLst>
      <p:ext uri="{BB962C8B-B14F-4D97-AF65-F5344CB8AC3E}">
        <p14:creationId xmlns:p14="http://schemas.microsoft.com/office/powerpoint/2010/main" val="2552111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3C3F-CE90-C594-8264-B5937D4E1588}"/>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MOIMS Area Spring 2024 Status (</a:t>
            </a:r>
            <a:r>
              <a:rPr lang="en-US" sz="24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kumimoji="0" lang="en-US" sz="2400" b="1" i="0" u="none" strike="noStrike" kern="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a:t>
            </a:r>
            <a:endParaRPr lang="en-US" dirty="0"/>
          </a:p>
        </p:txBody>
      </p:sp>
      <p:sp>
        <p:nvSpPr>
          <p:cNvPr id="3" name="Rectangle 3">
            <a:extLst>
              <a:ext uri="{FF2B5EF4-FFF2-40B4-BE49-F238E27FC236}">
                <a16:creationId xmlns:a16="http://schemas.microsoft.com/office/drawing/2014/main" id="{F185AA90-A8A7-126A-8242-7B63193F304F}"/>
              </a:ext>
            </a:extLst>
          </p:cNvPr>
          <p:cNvSpPr>
            <a:spLocks noChangeArrowheads="1"/>
          </p:cNvSpPr>
          <p:nvPr/>
        </p:nvSpPr>
        <p:spPr bwMode="auto">
          <a:xfrm>
            <a:off x="219269" y="838200"/>
            <a:ext cx="11753462" cy="5520102"/>
          </a:xfrm>
          <a:prstGeom prst="rect">
            <a:avLst/>
          </a:prstGeom>
          <a:noFill/>
          <a:ln w="9525">
            <a:noFill/>
            <a:miter lim="800000"/>
            <a:headEnd/>
            <a:tailEnd/>
          </a:ln>
        </p:spPr>
        <p:txBody>
          <a:bodyPr lIns="107977" tIns="53040" rIns="107977" bIns="53040"/>
          <a:lstStyle/>
          <a:p>
            <a:pPr marL="306074" indent="-306074" defTabSz="911931" eaLnBrk="0" fontAlgn="base" hangingPunct="0">
              <a:spcBef>
                <a:spcPct val="0"/>
              </a:spcBef>
              <a:spcAft>
                <a:spcPct val="0"/>
              </a:spcAft>
              <a:buSzPct val="125000"/>
              <a:buFontTx/>
              <a:buChar char="•"/>
            </a:pPr>
            <a:r>
              <a:rPr lang="en-GB" sz="2593" b="1" dirty="0">
                <a:solidFill>
                  <a:srgbClr val="A50021"/>
                </a:solidFill>
                <a:latin typeface="Calibri" pitchFamily="34" charset="0"/>
              </a:rPr>
              <a:t>Navigation WG (NAV)</a:t>
            </a:r>
            <a:endParaRPr lang="en-GB" sz="2593" b="1" dirty="0">
              <a:solidFill>
                <a:srgbClr val="000000"/>
              </a:solidFill>
              <a:latin typeface="Calibri" pitchFamily="34" charset="0"/>
            </a:endParaRP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00AE00"/>
                </a:solidFill>
                <a:latin typeface="Calibri" pitchFamily="34" charset="0"/>
              </a:rPr>
              <a:t>Issues: None, Good progress</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000000"/>
                </a:solidFill>
                <a:latin typeface="Calibri" pitchFamily="34" charset="0"/>
              </a:rPr>
              <a:t>Specific discussions: Potential </a:t>
            </a:r>
            <a:r>
              <a:rPr lang="en-GB" sz="1596" b="1" dirty="0" err="1">
                <a:solidFill>
                  <a:srgbClr val="000000"/>
                </a:solidFill>
                <a:latin typeface="Calibri" pitchFamily="34" charset="0"/>
              </a:rPr>
              <a:t>LunaNet</a:t>
            </a:r>
            <a:r>
              <a:rPr lang="en-GB" sz="1596" b="1" dirty="0">
                <a:solidFill>
                  <a:srgbClr val="000000"/>
                </a:solidFill>
                <a:latin typeface="Calibri" pitchFamily="34" charset="0"/>
              </a:rPr>
              <a:t> standardisation support </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618FFD">
                    <a:lumMod val="75000"/>
                  </a:srgbClr>
                </a:solidFill>
                <a:latin typeface="Calibri" pitchFamily="34" charset="0"/>
              </a:rPr>
              <a:t>BB: </a:t>
            </a:r>
            <a:r>
              <a:rPr lang="en-GB" sz="1596" b="1" dirty="0">
                <a:solidFill>
                  <a:srgbClr val="000000"/>
                </a:solidFill>
                <a:latin typeface="Calibri" pitchFamily="34" charset="0"/>
              </a:rPr>
              <a:t>503.0 Tracking Data Message (TDM - NASA, ESA): 5y revision 	P-2.0.2 in preparation, ready for review soon</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618FFD">
                    <a:lumMod val="75000"/>
                  </a:srgbClr>
                </a:solidFill>
                <a:latin typeface="Calibri" pitchFamily="34" charset="0"/>
              </a:rPr>
              <a:t>BB: </a:t>
            </a:r>
            <a:r>
              <a:rPr lang="en-GB" sz="1596" b="1" dirty="0">
                <a:solidFill>
                  <a:srgbClr val="000000"/>
                </a:solidFill>
                <a:latin typeface="Calibri" pitchFamily="34" charset="0"/>
              </a:rPr>
              <a:t>504.0 Attitude Data Message (ADM - CNES, ESA): 5y revision 	Blue Book 2.0 Published Jan 2024</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618FFD">
                    <a:lumMod val="75000"/>
                  </a:srgbClr>
                </a:solidFill>
                <a:latin typeface="Calibri" pitchFamily="34" charset="0"/>
              </a:rPr>
              <a:t>BB: </a:t>
            </a:r>
            <a:r>
              <a:rPr lang="en-GB" sz="1596" b="1" dirty="0">
                <a:solidFill>
                  <a:srgbClr val="000000"/>
                </a:solidFill>
                <a:latin typeface="Calibri" pitchFamily="34" charset="0"/>
              </a:rPr>
              <a:t>505.0 Navigation Data Message XML Specs (NDM - no prototype): 5y revision	Version 4 AR in progress</a:t>
            </a:r>
            <a:endParaRPr lang="en-GB" sz="1596" b="1" dirty="0">
              <a:solidFill>
                <a:srgbClr val="003249"/>
              </a:solidFill>
              <a:latin typeface="Calibri" pitchFamily="34" charset="0"/>
            </a:endParaRP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618FFD">
                    <a:lumMod val="75000"/>
                  </a:srgbClr>
                </a:solidFill>
                <a:latin typeface="Calibri" pitchFamily="34" charset="0"/>
              </a:rPr>
              <a:t>BB: </a:t>
            </a:r>
            <a:r>
              <a:rPr lang="en-GB" sz="1596" b="1" dirty="0">
                <a:solidFill>
                  <a:srgbClr val="000000"/>
                </a:solidFill>
                <a:latin typeface="Calibri" pitchFamily="34" charset="0"/>
              </a:rPr>
              <a:t>507.0 Navigation Events Message (NEM – CNES, ESA)	White Book 1.0 Drafting in progress</a:t>
            </a:r>
            <a:endParaRPr lang="en-GB" sz="1596" b="1" dirty="0">
              <a:solidFill>
                <a:srgbClr val="618FFD">
                  <a:lumMod val="75000"/>
                </a:srgbClr>
              </a:solidFill>
              <a:latin typeface="Calibri" pitchFamily="34" charset="0"/>
            </a:endParaRP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618FFD">
                    <a:lumMod val="75000"/>
                  </a:srgbClr>
                </a:solidFill>
                <a:latin typeface="Calibri" pitchFamily="34" charset="0"/>
              </a:rPr>
              <a:t>BB: </a:t>
            </a:r>
            <a:r>
              <a:rPr lang="en-GB" sz="1596" b="1" dirty="0">
                <a:solidFill>
                  <a:srgbClr val="000000"/>
                </a:solidFill>
                <a:latin typeface="Calibri" pitchFamily="34" charset="0"/>
              </a:rPr>
              <a:t>508.0 Conjunction Data Message (CDM): 5y revision	AR poll closed, AR to commence soon</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618FFD">
                    <a:lumMod val="75000"/>
                  </a:srgbClr>
                </a:solidFill>
                <a:latin typeface="Calibri" pitchFamily="34" charset="0"/>
              </a:rPr>
              <a:t>BB: </a:t>
            </a:r>
            <a:r>
              <a:rPr lang="en-GB" sz="1596" b="1" dirty="0">
                <a:solidFill>
                  <a:srgbClr val="000000"/>
                </a:solidFill>
                <a:latin typeface="Calibri" pitchFamily="34" charset="0"/>
              </a:rPr>
              <a:t>509.0 Pointing Request Message (PRM)	Reconfirmation.</a:t>
            </a: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618FFD">
                    <a:lumMod val="75000"/>
                  </a:srgbClr>
                </a:solidFill>
                <a:latin typeface="Calibri" pitchFamily="34" charset="0"/>
              </a:rPr>
              <a:t>BB: </a:t>
            </a:r>
            <a:r>
              <a:rPr lang="en-GB" sz="1596" b="1" dirty="0">
                <a:solidFill>
                  <a:srgbClr val="000000"/>
                </a:solidFill>
                <a:latin typeface="Calibri" pitchFamily="34" charset="0"/>
              </a:rPr>
              <a:t>507.1 Launch Data Message	White Book 1.0 Drafting in progress</a:t>
            </a:r>
            <a:endParaRPr lang="en-GB" sz="1596" b="1" dirty="0">
              <a:solidFill>
                <a:srgbClr val="618FFD">
                  <a:lumMod val="75000"/>
                </a:srgbClr>
              </a:solidFill>
              <a:latin typeface="Calibri" pitchFamily="34" charset="0"/>
            </a:endParaRPr>
          </a:p>
          <a:p>
            <a:pPr marL="755683" lvl="1" indent="-295519" defTabSz="911931" eaLnBrk="0" fontAlgn="base" hangingPunct="0">
              <a:spcBef>
                <a:spcPct val="0"/>
              </a:spcBef>
              <a:spcAft>
                <a:spcPct val="0"/>
              </a:spcAft>
              <a:buSzPct val="125000"/>
              <a:buFontTx/>
              <a:buChar char="•"/>
              <a:tabLst>
                <a:tab pos="7633010" algn="l"/>
              </a:tabLst>
            </a:pPr>
            <a:r>
              <a:rPr lang="en-GB" sz="1596" b="1" dirty="0">
                <a:solidFill>
                  <a:srgbClr val="618FFD">
                    <a:lumMod val="75000"/>
                  </a:srgbClr>
                </a:solidFill>
                <a:latin typeface="Calibri" pitchFamily="34" charset="0"/>
              </a:rPr>
              <a:t>BB: </a:t>
            </a:r>
            <a:r>
              <a:rPr lang="en-GB" sz="1596" b="1" dirty="0">
                <a:solidFill>
                  <a:srgbClr val="000000"/>
                </a:solidFill>
                <a:latin typeface="Calibri" pitchFamily="34" charset="0"/>
              </a:rPr>
              <a:t>508.2 Fragmentation Data Message	White Book 1.0 Drafting in progress</a:t>
            </a:r>
            <a:endParaRPr lang="en-GB" sz="1596" b="1" dirty="0">
              <a:solidFill>
                <a:srgbClr val="618FFD">
                  <a:lumMod val="75000"/>
                </a:srgbClr>
              </a:solidFill>
              <a:latin typeface="Calibri" pitchFamily="34" charset="0"/>
            </a:endParaRPr>
          </a:p>
          <a:p>
            <a:pPr marL="745143" lvl="1" indent="-284978" defTabSz="911931" eaLnBrk="0" fontAlgn="base" hangingPunct="0">
              <a:spcBef>
                <a:spcPct val="0"/>
              </a:spcBef>
              <a:spcAft>
                <a:spcPct val="0"/>
              </a:spcAft>
              <a:buSzPct val="125000"/>
              <a:buFont typeface="Arial" panose="020B0604020202020204" pitchFamily="34" charset="0"/>
              <a:buChar char="•"/>
              <a:tabLst>
                <a:tab pos="7633010" algn="l"/>
              </a:tabLst>
            </a:pPr>
            <a:r>
              <a:rPr lang="en-GB" sz="1596" b="1" dirty="0">
                <a:solidFill>
                  <a:srgbClr val="00AE00"/>
                </a:solidFill>
                <a:latin typeface="Calibri"/>
                <a:cs typeface="Calibri"/>
              </a:rPr>
              <a:t>GB: </a:t>
            </a:r>
            <a:r>
              <a:rPr lang="en-GB" sz="1596" b="1" dirty="0">
                <a:solidFill>
                  <a:srgbClr val="000000"/>
                </a:solidFill>
                <a:latin typeface="Calibri" pitchFamily="34" charset="0"/>
              </a:rPr>
              <a:t>500.0 Navigation Data – Definitions and Conventions 	Clarification to be issued</a:t>
            </a:r>
          </a:p>
          <a:p>
            <a:pPr marL="460164" lvl="1" defTabSz="911931" eaLnBrk="0" fontAlgn="base" hangingPunct="0">
              <a:spcBef>
                <a:spcPct val="0"/>
              </a:spcBef>
              <a:spcAft>
                <a:spcPct val="0"/>
              </a:spcAft>
              <a:buSzPct val="125000"/>
              <a:tabLst>
                <a:tab pos="7633010" algn="l"/>
              </a:tabLst>
            </a:pPr>
            <a:endParaRPr lang="en-GB" sz="1596" b="1" dirty="0">
              <a:solidFill>
                <a:srgbClr val="000000"/>
              </a:solidFill>
              <a:latin typeface="Calibri" pitchFamily="34" charset="0"/>
            </a:endParaRPr>
          </a:p>
          <a:p>
            <a:pPr marL="305877" indent="-305877" defTabSz="911931" eaLnBrk="0" fontAlgn="base" hangingPunct="0">
              <a:spcBef>
                <a:spcPct val="0"/>
              </a:spcBef>
              <a:spcAft>
                <a:spcPct val="0"/>
              </a:spcAft>
              <a:buSzPct val="125000"/>
              <a:buFontTx/>
              <a:buChar char="•"/>
            </a:pPr>
            <a:r>
              <a:rPr lang="en-GB" sz="2593" b="1" dirty="0">
                <a:solidFill>
                  <a:srgbClr val="A50021"/>
                </a:solidFill>
                <a:latin typeface="Calibri"/>
                <a:cs typeface="Calibri"/>
              </a:rPr>
              <a:t>Spacecraft Monitor &amp; Control WG (SM&amp;C)</a:t>
            </a:r>
            <a:r>
              <a:rPr lang="en-GB" sz="1446" b="1" dirty="0">
                <a:solidFill>
                  <a:srgbClr val="000000"/>
                </a:solidFill>
                <a:latin typeface="Calibri"/>
                <a:cs typeface="Calibri"/>
              </a:rPr>
              <a:t>	</a:t>
            </a:r>
            <a:endParaRPr lang="en-US" sz="1446" dirty="0">
              <a:solidFill>
                <a:srgbClr val="003249"/>
              </a:solidFill>
              <a:latin typeface="Calibri"/>
              <a:cs typeface="Calibri"/>
            </a:endParaRPr>
          </a:p>
          <a:p>
            <a:pPr marL="755510" lvl="1" indent="-295111" defTabSz="911931" eaLnBrk="0" fontAlgn="base" hangingPunct="0">
              <a:spcBef>
                <a:spcPct val="0"/>
              </a:spcBef>
              <a:spcAft>
                <a:spcPct val="0"/>
              </a:spcAft>
              <a:buSzPct val="125000"/>
              <a:buFontTx/>
              <a:buChar char="•"/>
              <a:tabLst>
                <a:tab pos="7633010" algn="l"/>
              </a:tabLst>
            </a:pPr>
            <a:r>
              <a:rPr lang="en-GB" sz="1596" b="1" dirty="0">
                <a:solidFill>
                  <a:srgbClr val="00AE00"/>
                </a:solidFill>
                <a:latin typeface="Calibri" pitchFamily="34" charset="0"/>
              </a:rPr>
              <a:t>Issues: None, Good progress</a:t>
            </a:r>
          </a:p>
          <a:p>
            <a:pPr marL="755510" lvl="1" indent="-295111" defTabSz="911931" eaLnBrk="0" fontAlgn="base" hangingPunct="0">
              <a:spcBef>
                <a:spcPct val="0"/>
              </a:spcBef>
              <a:spcAft>
                <a:spcPct val="0"/>
              </a:spcAft>
              <a:buSzPct val="125000"/>
              <a:buFontTx/>
              <a:buChar char="•"/>
              <a:tabLst>
                <a:tab pos="7633010" algn="l"/>
              </a:tabLst>
            </a:pPr>
            <a:r>
              <a:rPr lang="en-GB" sz="1596" b="1" dirty="0">
                <a:solidFill>
                  <a:srgbClr val="000000"/>
                </a:solidFill>
                <a:latin typeface="Calibri"/>
                <a:cs typeface="Calibri"/>
              </a:rPr>
              <a:t>New deputy chair: Costin Radulescu (NASA)</a:t>
            </a:r>
          </a:p>
          <a:p>
            <a:pPr marL="755510" lvl="1" indent="-295111" defTabSz="911931" eaLnBrk="0" fontAlgn="base" hangingPunct="0">
              <a:spcBef>
                <a:spcPct val="0"/>
              </a:spcBef>
              <a:spcAft>
                <a:spcPct val="0"/>
              </a:spcAft>
              <a:buSzPct val="125000"/>
              <a:buFontTx/>
              <a:buChar char="•"/>
              <a:tabLst>
                <a:tab pos="7633010" algn="l"/>
              </a:tabLst>
            </a:pPr>
            <a:r>
              <a:rPr lang="en-GB" sz="1596" b="1" dirty="0">
                <a:solidFill>
                  <a:srgbClr val="618FFD"/>
                </a:solidFill>
                <a:latin typeface="Calibri"/>
                <a:cs typeface="Calibri"/>
              </a:rPr>
              <a:t>BB: </a:t>
            </a:r>
            <a:r>
              <a:rPr lang="en-GB" sz="1596" b="1" dirty="0">
                <a:solidFill>
                  <a:srgbClr val="000000"/>
                </a:solidFill>
                <a:latin typeface="Calibri"/>
                <a:cs typeface="Calibri"/>
              </a:rPr>
              <a:t>521.0 </a:t>
            </a:r>
            <a:r>
              <a:rPr lang="fr-FR" sz="1596" b="1" dirty="0">
                <a:solidFill>
                  <a:srgbClr val="000000"/>
                </a:solidFill>
                <a:latin typeface="Calibri"/>
                <a:cs typeface="Calibri"/>
              </a:rPr>
              <a:t>Mission Operations - Message Abstraction Layer (MAL) </a:t>
            </a:r>
            <a:r>
              <a:rPr lang="en-GB" sz="1596" b="1" dirty="0">
                <a:solidFill>
                  <a:srgbClr val="000000"/>
                </a:solidFill>
                <a:latin typeface="Calibri"/>
                <a:cs typeface="Calibri"/>
              </a:rPr>
              <a:t>(ESA, CNES)	Publication approved, in publication pipeline</a:t>
            </a:r>
          </a:p>
          <a:p>
            <a:pPr marL="755510" lvl="1" indent="-295111" defTabSz="911931" eaLnBrk="0" fontAlgn="base" hangingPunct="0">
              <a:spcBef>
                <a:spcPct val="0"/>
              </a:spcBef>
              <a:spcAft>
                <a:spcPct val="0"/>
              </a:spcAft>
              <a:buSzPct val="125000"/>
              <a:buFontTx/>
              <a:buChar char="•"/>
              <a:tabLst>
                <a:tab pos="7633010" algn="l"/>
              </a:tabLst>
            </a:pPr>
            <a:r>
              <a:rPr lang="en-GB" sz="1596" b="1" dirty="0">
                <a:solidFill>
                  <a:srgbClr val="00AE00"/>
                </a:solidFill>
                <a:latin typeface="Calibri"/>
                <a:cs typeface="Calibri"/>
              </a:rPr>
              <a:t>GB: </a:t>
            </a:r>
            <a:r>
              <a:rPr lang="en-GB" sz="1596" b="1" dirty="0">
                <a:solidFill>
                  <a:srgbClr val="000000"/>
                </a:solidFill>
                <a:latin typeface="Calibri"/>
                <a:cs typeface="Calibri"/>
              </a:rPr>
              <a:t>520.0 MO Services Concept (ESA): 5y </a:t>
            </a:r>
            <a:r>
              <a:rPr lang="en-US" sz="1596" b="1" dirty="0">
                <a:solidFill>
                  <a:srgbClr val="000000"/>
                </a:solidFill>
                <a:latin typeface="Calibri"/>
                <a:cs typeface="Calibri"/>
              </a:rPr>
              <a:t>revision </a:t>
            </a:r>
            <a:r>
              <a:rPr lang="en-GB" sz="1596" b="1" dirty="0">
                <a:solidFill>
                  <a:srgbClr val="000000"/>
                </a:solidFill>
                <a:latin typeface="Calibri"/>
                <a:cs typeface="Calibri"/>
              </a:rPr>
              <a:t>	On hold waiting for MAL</a:t>
            </a:r>
          </a:p>
          <a:p>
            <a:pPr marL="755510" lvl="1" indent="-295111" defTabSz="911931" eaLnBrk="0" fontAlgn="base" hangingPunct="0">
              <a:spcBef>
                <a:spcPct val="0"/>
              </a:spcBef>
              <a:spcAft>
                <a:spcPct val="0"/>
              </a:spcAft>
              <a:buSzPct val="125000"/>
              <a:buFontTx/>
              <a:buChar char="•"/>
              <a:tabLst>
                <a:tab pos="7633010" algn="l"/>
              </a:tabLst>
            </a:pPr>
            <a:r>
              <a:rPr lang="en-GB" sz="1596" b="1" dirty="0">
                <a:solidFill>
                  <a:srgbClr val="FF3399"/>
                </a:solidFill>
                <a:latin typeface="Calibri"/>
                <a:cs typeface="Calibri"/>
              </a:rPr>
              <a:t>MB: </a:t>
            </a:r>
            <a:r>
              <a:rPr lang="en-GB" sz="1596" b="1" dirty="0">
                <a:solidFill>
                  <a:srgbClr val="000000"/>
                </a:solidFill>
                <a:latin typeface="Calibri"/>
                <a:cs typeface="Calibri"/>
              </a:rPr>
              <a:t>520.1 Mission Operations Reference Model (DLR</a:t>
            </a:r>
            <a:r>
              <a:rPr lang="en-US" sz="1596" b="1" dirty="0">
                <a:solidFill>
                  <a:srgbClr val="000000"/>
                </a:solidFill>
                <a:latin typeface="Calibri"/>
                <a:cs typeface="Calibri"/>
              </a:rPr>
              <a:t>): 5y revision </a:t>
            </a:r>
            <a:r>
              <a:rPr lang="en-GB" sz="1596" b="1" dirty="0">
                <a:solidFill>
                  <a:srgbClr val="000000"/>
                </a:solidFill>
                <a:latin typeface="Calibri"/>
                <a:cs typeface="Calibri"/>
              </a:rPr>
              <a:t>	In publication pipeline</a:t>
            </a:r>
          </a:p>
          <a:p>
            <a:pPr marL="755510" lvl="1" indent="-295111" defTabSz="911931" eaLnBrk="0" fontAlgn="base" hangingPunct="0">
              <a:spcBef>
                <a:spcPct val="0"/>
              </a:spcBef>
              <a:spcAft>
                <a:spcPct val="0"/>
              </a:spcAft>
              <a:buSzPct val="125000"/>
              <a:buFontTx/>
              <a:buChar char="•"/>
              <a:tabLst>
                <a:tab pos="7633010" algn="l"/>
              </a:tabLst>
            </a:pPr>
            <a:r>
              <a:rPr lang="en-GB" sz="1596" b="1" dirty="0">
                <a:solidFill>
                  <a:srgbClr val="618FFD"/>
                </a:solidFill>
                <a:latin typeface="Calibri"/>
                <a:cs typeface="Calibri"/>
              </a:rPr>
              <a:t>BB: </a:t>
            </a:r>
            <a:r>
              <a:rPr lang="en-GB" sz="1596" b="1" dirty="0">
                <a:solidFill>
                  <a:srgbClr val="000000"/>
                </a:solidFill>
                <a:latin typeface="Calibri"/>
                <a:cs typeface="Calibri"/>
              </a:rPr>
              <a:t>522.2 Mission Product Data Distribution Services (ESA, CNES)	Red-1 completed, poll to start AR</a:t>
            </a:r>
          </a:p>
          <a:p>
            <a:pPr marL="755510" lvl="1" indent="-295111" defTabSz="911931" eaLnBrk="0" fontAlgn="base" hangingPunct="0">
              <a:spcBef>
                <a:spcPct val="0"/>
              </a:spcBef>
              <a:spcAft>
                <a:spcPct val="0"/>
              </a:spcAft>
              <a:buSzPct val="125000"/>
              <a:buFontTx/>
              <a:buChar char="•"/>
              <a:tabLst>
                <a:tab pos="7633010" algn="l"/>
              </a:tabLst>
            </a:pPr>
            <a:r>
              <a:rPr lang="en-GB" sz="1596" b="1" dirty="0">
                <a:solidFill>
                  <a:srgbClr val="618FFD"/>
                </a:solidFill>
                <a:latin typeface="Calibri"/>
                <a:cs typeface="Calibri"/>
              </a:rPr>
              <a:t>BB: </a:t>
            </a:r>
            <a:r>
              <a:rPr lang="en-GB" sz="1596" b="1" dirty="0">
                <a:solidFill>
                  <a:srgbClr val="000000"/>
                </a:solidFill>
                <a:latin typeface="Calibri"/>
                <a:cs typeface="Calibri"/>
              </a:rPr>
              <a:t>522.x File Management Services (ESA, ?)	</a:t>
            </a:r>
            <a:r>
              <a:rPr lang="en-GB" sz="1596" b="1" dirty="0">
                <a:solidFill>
                  <a:srgbClr val="000000"/>
                </a:solidFill>
                <a:latin typeface="Calibri" pitchFamily="34" charset="0"/>
              </a:rPr>
              <a:t>Drafting</a:t>
            </a:r>
          </a:p>
          <a:p>
            <a:pPr marL="755510" lvl="1" indent="-295111" defTabSz="911931" eaLnBrk="0" fontAlgn="base" hangingPunct="0">
              <a:spcBef>
                <a:spcPct val="0"/>
              </a:spcBef>
              <a:spcAft>
                <a:spcPct val="0"/>
              </a:spcAft>
              <a:buSzPct val="125000"/>
              <a:buFontTx/>
              <a:buChar char="•"/>
              <a:tabLst>
                <a:tab pos="7633010" algn="l"/>
              </a:tabLst>
            </a:pPr>
            <a:r>
              <a:rPr lang="en-GB" sz="1596" b="1" dirty="0">
                <a:solidFill>
                  <a:srgbClr val="000000"/>
                </a:solidFill>
                <a:latin typeface="Calibri" pitchFamily="34" charset="0"/>
              </a:rPr>
              <a:t>New project envisaged for CCSDS Delivery Agent – Joint meeting with DTN this week</a:t>
            </a:r>
          </a:p>
        </p:txBody>
      </p:sp>
    </p:spTree>
    <p:extLst>
      <p:ext uri="{BB962C8B-B14F-4D97-AF65-F5344CB8AC3E}">
        <p14:creationId xmlns:p14="http://schemas.microsoft.com/office/powerpoint/2010/main" val="2941019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50378-6D8C-1365-2B1F-207029B28AF2}"/>
              </a:ext>
            </a:extLst>
          </p:cNvPr>
          <p:cNvPicPr>
            <a:picLocks noChangeAspect="1"/>
          </p:cNvPicPr>
          <p:nvPr/>
        </p:nvPicPr>
        <p:blipFill>
          <a:blip r:embed="rId3"/>
          <a:stretch>
            <a:fillRect/>
          </a:stretch>
        </p:blipFill>
        <p:spPr>
          <a:xfrm>
            <a:off x="4278754" y="6017623"/>
            <a:ext cx="3861948" cy="687980"/>
          </a:xfrm>
          <a:prstGeom prst="rect">
            <a:avLst/>
          </a:prstGeom>
        </p:spPr>
      </p:pic>
      <p:sp>
        <p:nvSpPr>
          <p:cNvPr id="2" name="Text Box 11">
            <a:extLst>
              <a:ext uri="{FF2B5EF4-FFF2-40B4-BE49-F238E27FC236}">
                <a16:creationId xmlns:a16="http://schemas.microsoft.com/office/drawing/2014/main" id="{924D43AD-67AF-95A9-6677-45F633A6DDE7}"/>
              </a:ext>
            </a:extLst>
          </p:cNvPr>
          <p:cNvSpPr txBox="1">
            <a:spLocks noChangeArrowheads="1"/>
          </p:cNvSpPr>
          <p:nvPr/>
        </p:nvSpPr>
        <p:spPr bwMode="auto">
          <a:xfrm>
            <a:off x="714551" y="942808"/>
            <a:ext cx="10762897" cy="2486192"/>
          </a:xfrm>
          <a:prstGeom prst="rect">
            <a:avLst/>
          </a:prstGeom>
          <a:noFill/>
          <a:ln w="76200">
            <a:solidFill>
              <a:srgbClr val="000099"/>
            </a:solidFill>
            <a:miter lim="800000"/>
            <a:headEnd type="none" w="sm" len="sm"/>
            <a:tailEnd type="none" w="sm" len="sm"/>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792"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CCSDS Opening Plenary Spring 2024</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Cross Support Transfer Services Area</a:t>
            </a: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Calibri" charset="0"/>
                <a:ea typeface="ＭＳ Ｐゴシック" charset="-128"/>
                <a:cs typeface="+mn-cs"/>
              </a:rPr>
              <a:t>(CSS)</a:t>
            </a:r>
          </a:p>
        </p:txBody>
      </p:sp>
      <p:sp>
        <p:nvSpPr>
          <p:cNvPr id="4" name="Text Box 12">
            <a:extLst>
              <a:ext uri="{FF2B5EF4-FFF2-40B4-BE49-F238E27FC236}">
                <a16:creationId xmlns:a16="http://schemas.microsoft.com/office/drawing/2014/main" id="{2D8D515D-F8E0-685C-0EDE-7FED769A0514}"/>
              </a:ext>
            </a:extLst>
          </p:cNvPr>
          <p:cNvSpPr txBox="1">
            <a:spLocks noChangeArrowheads="1"/>
          </p:cNvSpPr>
          <p:nvPr/>
        </p:nvSpPr>
        <p:spPr bwMode="auto">
          <a:xfrm>
            <a:off x="3191304" y="3429000"/>
            <a:ext cx="5809412" cy="155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rPr>
              <a:t>Erik Barkley, Area Director</a:t>
            </a:r>
          </a:p>
          <a:p>
            <a:pPr marL="0" marR="0" lvl="0" indent="0" algn="ctr" defTabSz="911931" rtl="0" eaLnBrk="1" fontAlgn="auto" latinLnBrk="0" hangingPunct="1">
              <a:lnSpc>
                <a:spcPct val="100000"/>
              </a:lnSpc>
              <a:spcBef>
                <a:spcPts val="0"/>
              </a:spcBef>
              <a:spcAft>
                <a:spcPct val="0"/>
              </a:spcAft>
              <a:buClrTx/>
              <a:buSzTx/>
              <a:buFontTx/>
              <a:buNone/>
              <a:tabLst/>
              <a:defRPr/>
            </a:pPr>
            <a:r>
              <a:rPr lang="en-US" altLang="en-US" sz="2394" dirty="0">
                <a:solidFill>
                  <a:srgbClr val="000099"/>
                </a:solidFill>
              </a:rPr>
              <a:t>Holger Dreihahn, Deputy Area Director</a:t>
            </a:r>
            <a:endPar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1097" b="1" i="0" u="sng" strike="noStrike" kern="1200" cap="none" spc="0" normalizeH="0" baseline="0" noProof="0" dirty="0">
              <a:ln>
                <a:noFill/>
              </a:ln>
              <a:solidFill>
                <a:srgbClr val="618FFD"/>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1197" b="1" i="0" u="sng" strike="noStrike" kern="1200" cap="none" spc="0" normalizeH="0" baseline="0" noProof="0" dirty="0">
              <a:ln>
                <a:noFill/>
              </a:ln>
              <a:solidFill>
                <a:srgbClr val="0033CC"/>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04456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3C3F-CE90-C594-8264-B5937D4E1588}"/>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CSS Area Spring 2024 Status + Meeting Objectives (1/2)</a:t>
            </a:r>
            <a:endParaRPr lang="en-US" dirty="0"/>
          </a:p>
        </p:txBody>
      </p:sp>
      <p:sp>
        <p:nvSpPr>
          <p:cNvPr id="4" name="Content Placeholder 3">
            <a:extLst>
              <a:ext uri="{FF2B5EF4-FFF2-40B4-BE49-F238E27FC236}">
                <a16:creationId xmlns:a16="http://schemas.microsoft.com/office/drawing/2014/main" id="{C31531AD-D732-831D-453C-D2A20D445951}"/>
              </a:ext>
            </a:extLst>
          </p:cNvPr>
          <p:cNvSpPr txBox="1">
            <a:spLocks noGrp="1" noChangeArrowheads="1"/>
          </p:cNvSpPr>
          <p:nvPr>
            <p:ph idx="1"/>
          </p:nvPr>
        </p:nvSpPr>
        <p:spPr bwMode="auto">
          <a:xfrm>
            <a:off x="159026" y="990600"/>
            <a:ext cx="11748052" cy="5807765"/>
          </a:xfrm>
          <a:prstGeom prst="rect">
            <a:avLst/>
          </a:prstGeom>
          <a:noFill/>
          <a:ln w="9525">
            <a:noFill/>
            <a:miter lim="800000"/>
            <a:headEnd/>
            <a:tailEnd/>
          </a:ln>
        </p:spPr>
        <p:txBody>
          <a:bodyPr vert="horz" wrap="square" lIns="81204" tIns="39889" rIns="81204" bIns="39889" numCol="1" anchor="t" anchorCtr="0" compatLnSpc="1">
            <a:prstTxWarp prst="textNoShape">
              <a:avLst/>
            </a:prstTxWarp>
            <a:norm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Cross Support Transfer Services WG</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Functional Resource Model (MB)			Published</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Functional Resource Model (SANA+)			Completed Tier 2 resource definitions; CCSDS review pending; Tier 3 						resource definitions first draft definitions completed</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Service Control – SC-CSTS				1</a:t>
            </a:r>
            <a:r>
              <a:rPr kumimoji="0" lang="en-US" sz="13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complete draft (WB) produced</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Cross Support Reference Model			Retired</a:t>
            </a:r>
          </a:p>
          <a:p>
            <a:pPr marL="346075" marR="0" lvl="1"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Cross Support Service Management WG</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Abstract Event Definition (MB)			Technical Corrigendum published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Service Management Concept (GB)			Survey for refresh</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Simple Schedule Format (SSF)			Survey for refresh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Common Data Entities (MB-2)			Updated; final check for publication resolution</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Service Management Utilization Request Format (BB)	Final check for publication resolution</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Service Package Data Format (BB)			Review prototype plan to enable publication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Configuration Profile, Service Agreement (BB)		Review draft so far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Event Sequence (BB)				Review draft material developed; discuss project creation</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Management Service				Review results form Developer’s Forum discussions; plan book development</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558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EA16CDE-C571-35A8-16B0-A84AC978FBB8}"/>
              </a:ext>
            </a:extLst>
          </p:cNvPr>
          <p:cNvGraphicFramePr>
            <a:graphicFrameLocks noGrp="1"/>
          </p:cNvGraphicFramePr>
          <p:nvPr>
            <p:extLst>
              <p:ext uri="{D42A27DB-BD31-4B8C-83A1-F6EECF244321}">
                <p14:modId xmlns:p14="http://schemas.microsoft.com/office/powerpoint/2010/main" val="1305922568"/>
              </p:ext>
            </p:extLst>
          </p:nvPr>
        </p:nvGraphicFramePr>
        <p:xfrm>
          <a:off x="573646" y="828858"/>
          <a:ext cx="10896523" cy="5811169"/>
        </p:xfrm>
        <a:graphic>
          <a:graphicData uri="http://schemas.openxmlformats.org/drawingml/2006/table">
            <a:tbl>
              <a:tblPr firstRow="1" firstCol="1" bandRow="1">
                <a:tableStyleId>{5C22544A-7EE6-4342-B048-85BDC9FD1C3A}</a:tableStyleId>
              </a:tblPr>
              <a:tblGrid>
                <a:gridCol w="1610261">
                  <a:extLst>
                    <a:ext uri="{9D8B030D-6E8A-4147-A177-3AD203B41FA5}">
                      <a16:colId xmlns:a16="http://schemas.microsoft.com/office/drawing/2014/main" val="1564930615"/>
                    </a:ext>
                  </a:extLst>
                </a:gridCol>
                <a:gridCol w="1677879">
                  <a:extLst>
                    <a:ext uri="{9D8B030D-6E8A-4147-A177-3AD203B41FA5}">
                      <a16:colId xmlns:a16="http://schemas.microsoft.com/office/drawing/2014/main" val="4220680325"/>
                    </a:ext>
                  </a:extLst>
                </a:gridCol>
                <a:gridCol w="2334828">
                  <a:extLst>
                    <a:ext uri="{9D8B030D-6E8A-4147-A177-3AD203B41FA5}">
                      <a16:colId xmlns:a16="http://schemas.microsoft.com/office/drawing/2014/main" val="723062006"/>
                    </a:ext>
                  </a:extLst>
                </a:gridCol>
                <a:gridCol w="5273555">
                  <a:extLst>
                    <a:ext uri="{9D8B030D-6E8A-4147-A177-3AD203B41FA5}">
                      <a16:colId xmlns:a16="http://schemas.microsoft.com/office/drawing/2014/main" val="165888124"/>
                    </a:ext>
                  </a:extLst>
                </a:gridCol>
              </a:tblGrid>
              <a:tr h="324883">
                <a:tc>
                  <a:txBody>
                    <a:bodyPr/>
                    <a:lstStyle/>
                    <a:p>
                      <a:pPr marL="0" marR="0" algn="r">
                        <a:lnSpc>
                          <a:spcPct val="107000"/>
                        </a:lnSpc>
                        <a:spcBef>
                          <a:spcPts val="0"/>
                        </a:spcBef>
                        <a:spcAft>
                          <a:spcPts val="0"/>
                        </a:spcAft>
                      </a:pPr>
                      <a:r>
                        <a:rPr lang="en-US" sz="1600" dirty="0">
                          <a:effectLst/>
                          <a:latin typeface="+mj-lt"/>
                        </a:rPr>
                        <a:t>Time (UTC)</a:t>
                      </a:r>
                      <a:endParaRPr lang="en-US" sz="16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a:effectLst/>
                          <a:latin typeface="+mj-lt"/>
                        </a:rPr>
                        <a:t>Duration</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0"/>
                        </a:spcAft>
                      </a:pPr>
                      <a:r>
                        <a:rPr lang="en-US" sz="1800">
                          <a:effectLst/>
                          <a:latin typeface="+mj-lt"/>
                        </a:rPr>
                        <a:t>Topic</a:t>
                      </a:r>
                      <a:endParaRPr lang="en-US" sz="180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mj-lt"/>
                        </a:rPr>
                        <a:t>Presenter</a:t>
                      </a:r>
                      <a:endParaRPr lang="en-US" sz="180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87324641"/>
                  </a:ext>
                </a:extLst>
              </a:tr>
              <a:tr h="876884">
                <a:tc>
                  <a:txBody>
                    <a:bodyPr/>
                    <a:lstStyle/>
                    <a:p>
                      <a:pPr marL="0" marR="0" algn="r">
                        <a:lnSpc>
                          <a:spcPct val="107000"/>
                        </a:lnSpc>
                        <a:spcBef>
                          <a:spcPts val="0"/>
                        </a:spcBef>
                        <a:spcAft>
                          <a:spcPts val="0"/>
                        </a:spcAft>
                      </a:pPr>
                      <a:r>
                        <a:rPr lang="en-US" sz="1800">
                          <a:effectLst/>
                          <a:latin typeface="+mj-lt"/>
                        </a:rPr>
                        <a:t>09:30-09:45</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a:effectLst/>
                          <a:latin typeface="+mj-lt"/>
                        </a:rPr>
                        <a:t>15 minutes</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dirty="0">
                          <a:effectLst/>
                          <a:latin typeface="+mj-lt"/>
                        </a:rPr>
                        <a:t>Introduction</a:t>
                      </a:r>
                      <a:endParaRPr lang="en-US" sz="180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0" algn="l" defTabSz="914400" rtl="0" eaLnBrk="1" latinLnBrk="0" hangingPunct="1"/>
                      <a:r>
                        <a:rPr lang="en-US" sz="1800" kern="1200" dirty="0">
                          <a:solidFill>
                            <a:schemeClr val="dk1"/>
                          </a:solidFill>
                          <a:effectLst/>
                          <a:latin typeface="+mj-lt"/>
                          <a:ea typeface="+mn-ea"/>
                          <a:cs typeface="+mn-cs"/>
                        </a:rPr>
                        <a:t>Sami Asmar - NASA/JPL – CCSDS Chair </a:t>
                      </a:r>
                      <a:endParaRPr lang="en-GB" sz="1800" kern="1200" dirty="0">
                        <a:solidFill>
                          <a:schemeClr val="dk1"/>
                        </a:solidFill>
                        <a:effectLst/>
                        <a:latin typeface="+mj-lt"/>
                        <a:ea typeface="+mn-ea"/>
                        <a:cs typeface="+mn-cs"/>
                      </a:endParaRPr>
                    </a:p>
                    <a:p>
                      <a:pPr marL="0" algn="l" defTabSz="914400" rtl="0" eaLnBrk="1" latinLnBrk="0" hangingPunct="1"/>
                      <a:r>
                        <a:rPr lang="en-US" sz="1800" kern="1200" dirty="0">
                          <a:solidFill>
                            <a:schemeClr val="dk1"/>
                          </a:solidFill>
                          <a:effectLst/>
                          <a:latin typeface="+mj-lt"/>
                          <a:ea typeface="+mn-ea"/>
                          <a:cs typeface="+mn-cs"/>
                        </a:rPr>
                        <a:t>Klaus-Juergen Schultz – CCSDS Engineering Steering Group (CESG) Chair</a:t>
                      </a:r>
                    </a:p>
                  </a:txBody>
                  <a:tcPr marL="0" marR="0" marT="0" marB="0"/>
                </a:tc>
                <a:extLst>
                  <a:ext uri="{0D108BD9-81ED-4DB2-BD59-A6C34878D82A}">
                    <a16:rowId xmlns:a16="http://schemas.microsoft.com/office/drawing/2014/main" val="3608698200"/>
                  </a:ext>
                </a:extLst>
              </a:tr>
              <a:tr h="577760">
                <a:tc>
                  <a:txBody>
                    <a:bodyPr/>
                    <a:lstStyle/>
                    <a:p>
                      <a:pPr marL="0" marR="0" algn="r">
                        <a:lnSpc>
                          <a:spcPct val="107000"/>
                        </a:lnSpc>
                        <a:spcBef>
                          <a:spcPts val="0"/>
                        </a:spcBef>
                        <a:spcAft>
                          <a:spcPts val="0"/>
                        </a:spcAft>
                      </a:pPr>
                      <a:r>
                        <a:rPr lang="en-US" sz="1800">
                          <a:effectLst/>
                          <a:latin typeface="+mj-lt"/>
                          <a:ea typeface="Calibri" panose="020F0502020204030204" pitchFamily="34" charset="0"/>
                          <a:cs typeface="Times New Roman" panose="02020603050405020304" pitchFamily="18" charset="0"/>
                        </a:rPr>
                        <a:t>09:45-09:50</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a:effectLst/>
                          <a:latin typeface="+mj-lt"/>
                        </a:rPr>
                        <a:t>5 minutes</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dirty="0">
                          <a:effectLst/>
                          <a:latin typeface="+mj-lt"/>
                        </a:rPr>
                        <a:t>SEA Workplan</a:t>
                      </a:r>
                      <a:endParaRPr lang="en-US" sz="180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0" marR="0" algn="l" defTabSz="914400" rtl="0" eaLnBrk="1" latinLnBrk="0" hangingPunct="1">
                        <a:lnSpc>
                          <a:spcPct val="107000"/>
                        </a:lnSpc>
                        <a:spcBef>
                          <a:spcPts val="0"/>
                        </a:spcBef>
                        <a:spcAft>
                          <a:spcPts val="0"/>
                        </a:spcAft>
                      </a:pPr>
                      <a:r>
                        <a:rPr lang="en-US" sz="1800" kern="1200" dirty="0">
                          <a:solidFill>
                            <a:schemeClr val="dk1"/>
                          </a:solidFill>
                          <a:effectLst/>
                          <a:latin typeface="+mj-lt"/>
                          <a:ea typeface="+mn-ea"/>
                          <a:cs typeface="+mn-cs"/>
                        </a:rPr>
                        <a:t>Peter Shames – Systems Engineering Area (SEA) Director</a:t>
                      </a:r>
                    </a:p>
                  </a:txBody>
                  <a:tcPr marL="0" marR="0" marT="0" marB="0"/>
                </a:tc>
                <a:extLst>
                  <a:ext uri="{0D108BD9-81ED-4DB2-BD59-A6C34878D82A}">
                    <a16:rowId xmlns:a16="http://schemas.microsoft.com/office/drawing/2014/main" val="1517580204"/>
                  </a:ext>
                </a:extLst>
              </a:tr>
              <a:tr h="631645">
                <a:tc>
                  <a:txBody>
                    <a:bodyPr/>
                    <a:lstStyle/>
                    <a:p>
                      <a:pPr marL="0" marR="0" algn="r">
                        <a:lnSpc>
                          <a:spcPct val="107000"/>
                        </a:lnSpc>
                        <a:spcBef>
                          <a:spcPts val="0"/>
                        </a:spcBef>
                        <a:spcAft>
                          <a:spcPts val="0"/>
                        </a:spcAft>
                      </a:pPr>
                      <a:r>
                        <a:rPr lang="en-US" sz="1800">
                          <a:effectLst/>
                          <a:latin typeface="+mj-lt"/>
                        </a:rPr>
                        <a:t>09:50-10:00</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a:effectLst/>
                          <a:latin typeface="+mj-lt"/>
                        </a:rPr>
                        <a:t>10 minutes</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dirty="0">
                          <a:effectLst/>
                          <a:latin typeface="+mj-lt"/>
                        </a:rPr>
                        <a:t>MOIMS Workplan</a:t>
                      </a:r>
                      <a:endParaRPr lang="en-US" sz="180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0" marR="0" algn="l" defTabSz="914400" rtl="0" eaLnBrk="1" latinLnBrk="0" hangingPunct="1">
                        <a:lnSpc>
                          <a:spcPct val="107000"/>
                        </a:lnSpc>
                        <a:spcBef>
                          <a:spcPts val="0"/>
                        </a:spcBef>
                        <a:spcAft>
                          <a:spcPts val="0"/>
                        </a:spcAft>
                      </a:pPr>
                      <a:r>
                        <a:rPr lang="en-US" sz="1800" kern="1200" dirty="0">
                          <a:solidFill>
                            <a:schemeClr val="dk1"/>
                          </a:solidFill>
                          <a:effectLst/>
                          <a:latin typeface="+mj-lt"/>
                          <a:ea typeface="+mn-ea"/>
                          <a:cs typeface="+mn-cs"/>
                        </a:rPr>
                        <a:t>Daniel Fisher – Mission Operations and Information Management Services (MOIMS) Director</a:t>
                      </a:r>
                    </a:p>
                  </a:txBody>
                  <a:tcPr marL="0" marR="0" marT="0" marB="0"/>
                </a:tc>
                <a:extLst>
                  <a:ext uri="{0D108BD9-81ED-4DB2-BD59-A6C34878D82A}">
                    <a16:rowId xmlns:a16="http://schemas.microsoft.com/office/drawing/2014/main" val="2625365110"/>
                  </a:ext>
                </a:extLst>
              </a:tr>
              <a:tr h="577760">
                <a:tc>
                  <a:txBody>
                    <a:bodyPr/>
                    <a:lstStyle/>
                    <a:p>
                      <a:pPr marL="0" marR="0" algn="r">
                        <a:lnSpc>
                          <a:spcPct val="107000"/>
                        </a:lnSpc>
                        <a:spcBef>
                          <a:spcPts val="0"/>
                        </a:spcBef>
                        <a:spcAft>
                          <a:spcPts val="0"/>
                        </a:spcAft>
                      </a:pPr>
                      <a:r>
                        <a:rPr lang="en-US" sz="1800">
                          <a:effectLst/>
                          <a:latin typeface="+mj-lt"/>
                        </a:rPr>
                        <a:t>10:00-10:05</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a:effectLst/>
                          <a:latin typeface="+mj-lt"/>
                        </a:rPr>
                        <a:t>5 minutes</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dirty="0">
                          <a:effectLst/>
                          <a:latin typeface="+mj-lt"/>
                        </a:rPr>
                        <a:t>CSS Workplan</a:t>
                      </a:r>
                      <a:endParaRPr lang="en-US" sz="180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kern="1200" dirty="0">
                          <a:solidFill>
                            <a:schemeClr val="dk1"/>
                          </a:solidFill>
                          <a:effectLst/>
                          <a:latin typeface="+mj-lt"/>
                          <a:ea typeface="+mn-ea"/>
                          <a:cs typeface="+mn-cs"/>
                        </a:rPr>
                        <a:t>Erik Barkley – Cross Support Services (CSS) Area Director </a:t>
                      </a:r>
                      <a:endParaRPr lang="en-US" sz="18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69673090"/>
                  </a:ext>
                </a:extLst>
              </a:tr>
              <a:tr h="602771">
                <a:tc>
                  <a:txBody>
                    <a:bodyPr/>
                    <a:lstStyle/>
                    <a:p>
                      <a:pPr marL="0" marR="0" algn="r">
                        <a:lnSpc>
                          <a:spcPct val="107000"/>
                        </a:lnSpc>
                        <a:spcBef>
                          <a:spcPts val="0"/>
                        </a:spcBef>
                        <a:spcAft>
                          <a:spcPts val="0"/>
                        </a:spcAft>
                      </a:pPr>
                      <a:r>
                        <a:rPr lang="en-US" sz="1800">
                          <a:effectLst/>
                          <a:latin typeface="+mj-lt"/>
                        </a:rPr>
                        <a:t>10:05-10:10</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a:effectLst/>
                          <a:latin typeface="+mj-lt"/>
                        </a:rPr>
                        <a:t>5 minutes</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dirty="0">
                          <a:effectLst/>
                          <a:latin typeface="+mj-lt"/>
                        </a:rPr>
                        <a:t>SOIS Workplan</a:t>
                      </a:r>
                      <a:endParaRPr lang="en-US" sz="180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kern="1200" dirty="0">
                          <a:solidFill>
                            <a:schemeClr val="dk1"/>
                          </a:solidFill>
                          <a:effectLst/>
                          <a:latin typeface="+mj-lt"/>
                          <a:ea typeface="+mn-ea"/>
                          <a:cs typeface="+mn-cs"/>
                        </a:rPr>
                        <a:t>Jonathan Wilmot – Spacecraft Onboard Interface Service (SOIS) Area Director</a:t>
                      </a:r>
                      <a:endParaRPr lang="en-US" sz="18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43571426"/>
                  </a:ext>
                </a:extLst>
              </a:tr>
              <a:tr h="577760">
                <a:tc>
                  <a:txBody>
                    <a:bodyPr/>
                    <a:lstStyle/>
                    <a:p>
                      <a:pPr marL="0" marR="0" algn="r">
                        <a:lnSpc>
                          <a:spcPct val="107000"/>
                        </a:lnSpc>
                        <a:spcBef>
                          <a:spcPts val="0"/>
                        </a:spcBef>
                        <a:spcAft>
                          <a:spcPts val="0"/>
                        </a:spcAft>
                      </a:pPr>
                      <a:r>
                        <a:rPr lang="en-US" sz="1800">
                          <a:effectLst/>
                          <a:latin typeface="+mj-lt"/>
                        </a:rPr>
                        <a:t>10:10-10:15</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a:effectLst/>
                          <a:latin typeface="+mj-lt"/>
                        </a:rPr>
                        <a:t>5 minutes</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dirty="0">
                          <a:effectLst/>
                          <a:latin typeface="+mj-lt"/>
                        </a:rPr>
                        <a:t>SLS Workplan</a:t>
                      </a:r>
                      <a:endParaRPr lang="en-US" sz="180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0" marR="0" algn="l" defTabSz="914400" rtl="0" eaLnBrk="1" latinLnBrk="0" hangingPunct="1">
                        <a:lnSpc>
                          <a:spcPct val="107000"/>
                        </a:lnSpc>
                        <a:spcBef>
                          <a:spcPts val="0"/>
                        </a:spcBef>
                        <a:spcAft>
                          <a:spcPts val="0"/>
                        </a:spcAft>
                      </a:pPr>
                      <a:r>
                        <a:rPr lang="en-US" sz="1800" kern="1200" dirty="0">
                          <a:solidFill>
                            <a:schemeClr val="dk1"/>
                          </a:solidFill>
                          <a:effectLst/>
                          <a:latin typeface="+mj-lt"/>
                          <a:ea typeface="+mn-ea"/>
                          <a:cs typeface="+mn-cs"/>
                        </a:rPr>
                        <a:t>Ignacio Aguilar – Space Link Services (SLS) Area Director</a:t>
                      </a:r>
                    </a:p>
                  </a:txBody>
                  <a:tcPr marL="0" marR="0" marT="0" marB="0"/>
                </a:tc>
                <a:extLst>
                  <a:ext uri="{0D108BD9-81ED-4DB2-BD59-A6C34878D82A}">
                    <a16:rowId xmlns:a16="http://schemas.microsoft.com/office/drawing/2014/main" val="4195404520"/>
                  </a:ext>
                </a:extLst>
              </a:tr>
              <a:tr h="615546">
                <a:tc>
                  <a:txBody>
                    <a:bodyPr/>
                    <a:lstStyle/>
                    <a:p>
                      <a:pPr marL="0" marR="0" algn="r">
                        <a:lnSpc>
                          <a:spcPct val="107000"/>
                        </a:lnSpc>
                        <a:spcBef>
                          <a:spcPts val="0"/>
                        </a:spcBef>
                        <a:spcAft>
                          <a:spcPts val="0"/>
                        </a:spcAft>
                      </a:pPr>
                      <a:r>
                        <a:rPr lang="en-US" sz="1800">
                          <a:effectLst/>
                          <a:latin typeface="+mj-lt"/>
                        </a:rPr>
                        <a:t>10:15-10:20</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a:effectLst/>
                          <a:latin typeface="+mj-lt"/>
                        </a:rPr>
                        <a:t>5 minutes</a:t>
                      </a:r>
                      <a:endParaRPr lang="en-US" sz="1800"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dirty="0">
                          <a:effectLst/>
                          <a:latin typeface="+mj-lt"/>
                        </a:rPr>
                        <a:t>SIS Workplan</a:t>
                      </a:r>
                      <a:endParaRPr lang="en-US" sz="180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kern="1200" dirty="0">
                          <a:solidFill>
                            <a:schemeClr val="dk1"/>
                          </a:solidFill>
                          <a:effectLst/>
                          <a:latin typeface="+mj-lt"/>
                          <a:ea typeface="+mn-ea"/>
                          <a:cs typeface="+mn-cs"/>
                        </a:rPr>
                        <a:t>Ivica Ristovski– Space Internetworking Services (SIS) Deputy Area Director</a:t>
                      </a:r>
                      <a:endParaRPr lang="en-US" sz="18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52603429"/>
                  </a:ext>
                </a:extLst>
              </a:tr>
              <a:tr h="955608">
                <a:tc>
                  <a:txBody>
                    <a:bodyPr/>
                    <a:lstStyle/>
                    <a:p>
                      <a:pPr marL="0" marR="0" algn="r">
                        <a:lnSpc>
                          <a:spcPct val="107000"/>
                        </a:lnSpc>
                        <a:spcBef>
                          <a:spcPts val="0"/>
                        </a:spcBef>
                        <a:spcAft>
                          <a:spcPts val="0"/>
                        </a:spcAft>
                      </a:pPr>
                      <a:r>
                        <a:rPr lang="en-US" sz="1800" b="1">
                          <a:effectLst/>
                          <a:latin typeface="+mj-lt"/>
                          <a:ea typeface="Calibri" panose="020F0502020204030204" pitchFamily="34" charset="0"/>
                          <a:cs typeface="Times New Roman" panose="02020603050405020304" pitchFamily="18" charset="0"/>
                        </a:rPr>
                        <a:t>10:20-10:30</a:t>
                      </a:r>
                      <a:endParaRPr lang="en-US" sz="1800" b="1" dirty="0">
                        <a:effectLst/>
                        <a:latin typeface="+mj-lt"/>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0"/>
                        </a:spcAft>
                      </a:pPr>
                      <a:r>
                        <a:rPr lang="en-US" sz="1800" b="0" dirty="0">
                          <a:effectLst/>
                          <a:latin typeface="+mj-lt"/>
                          <a:ea typeface="Calibri" panose="020F0502020204030204" pitchFamily="34" charset="0"/>
                          <a:cs typeface="Times New Roman" panose="02020603050405020304" pitchFamily="18" charset="0"/>
                        </a:rPr>
                        <a:t>10 minutes</a:t>
                      </a:r>
                    </a:p>
                  </a:txBody>
                  <a:tcPr marL="68580" marR="68580" marT="9525" marB="0"/>
                </a:tc>
                <a:tc>
                  <a:txBody>
                    <a:bodyPr/>
                    <a:lstStyle/>
                    <a:p>
                      <a:pPr marL="0" marR="0" algn="ctr">
                        <a:lnSpc>
                          <a:spcPct val="107000"/>
                        </a:lnSpc>
                        <a:spcBef>
                          <a:spcPts val="0"/>
                        </a:spcBef>
                        <a:spcAft>
                          <a:spcPts val="0"/>
                        </a:spcAft>
                      </a:pPr>
                      <a:r>
                        <a:rPr lang="en-US" sz="1800" b="0" kern="1200" dirty="0">
                          <a:solidFill>
                            <a:schemeClr val="dk1"/>
                          </a:solidFill>
                          <a:effectLst/>
                          <a:latin typeface="+mj-lt"/>
                          <a:ea typeface="+mn-ea"/>
                          <a:cs typeface="+mn-cs"/>
                        </a:rPr>
                        <a:t>Adjournment </a:t>
                      </a:r>
                      <a:endParaRPr lang="en-US" sz="1800" b="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a:lnSpc>
                          <a:spcPct val="100000"/>
                        </a:lnSpc>
                        <a:spcAft>
                          <a:spcPts val="800"/>
                        </a:spcAft>
                      </a:pPr>
                      <a:r>
                        <a:rPr lang="en-US" sz="1800" b="0" dirty="0">
                          <a:effectLst/>
                          <a:latin typeface="+mj-lt"/>
                          <a:ea typeface="Calibri" panose="020F0502020204030204" pitchFamily="34" charset="0"/>
                          <a:cs typeface="Times New Roman" panose="02020603050405020304" pitchFamily="18" charset="0"/>
                        </a:rPr>
                        <a:t>Klaus-Juergen Schultz – CESG Chair</a:t>
                      </a: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kern="1200" dirty="0">
                          <a:solidFill>
                            <a:schemeClr val="dk1"/>
                          </a:solidFill>
                          <a:effectLst/>
                          <a:latin typeface="+mn-lt"/>
                          <a:ea typeface="+mn-ea"/>
                          <a:cs typeface="+mn-cs"/>
                        </a:rPr>
                        <a:t>Sami Asmar- NASA/JPL – CCSDS Chair </a:t>
                      </a:r>
                      <a:endParaRPr lang="en-GB" sz="1800" kern="1200" dirty="0">
                        <a:solidFill>
                          <a:schemeClr val="dk1"/>
                        </a:solidFill>
                        <a:effectLst/>
                        <a:latin typeface="+mn-lt"/>
                        <a:ea typeface="+mn-ea"/>
                        <a:cs typeface="+mn-cs"/>
                      </a:endParaRPr>
                    </a:p>
                    <a:p>
                      <a:pPr>
                        <a:lnSpc>
                          <a:spcPct val="100000"/>
                        </a:lnSpc>
                        <a:spcAft>
                          <a:spcPts val="800"/>
                        </a:spcAft>
                      </a:pPr>
                      <a:r>
                        <a:rPr lang="en-GB" sz="1800" b="0" dirty="0">
                          <a:effectLst/>
                          <a:latin typeface="+mj-lt"/>
                          <a:ea typeface="Calibri" panose="020F0502020204030204" pitchFamily="34" charset="0"/>
                          <a:cs typeface="Times New Roman" panose="02020603050405020304" pitchFamily="18" charset="0"/>
                        </a:rPr>
                        <a:t>Amber Massaquoi - NASA – CCSDS Secretariat</a:t>
                      </a:r>
                    </a:p>
                  </a:txBody>
                  <a:tcPr marL="68580" marR="68580" marT="0" marB="0"/>
                </a:tc>
                <a:extLst>
                  <a:ext uri="{0D108BD9-81ED-4DB2-BD59-A6C34878D82A}">
                    <a16:rowId xmlns:a16="http://schemas.microsoft.com/office/drawing/2014/main" val="4061054907"/>
                  </a:ext>
                </a:extLst>
              </a:tr>
            </a:tbl>
          </a:graphicData>
        </a:graphic>
      </p:graphicFrame>
      <p:sp>
        <p:nvSpPr>
          <p:cNvPr id="3" name="Title 2">
            <a:extLst>
              <a:ext uri="{FF2B5EF4-FFF2-40B4-BE49-F238E27FC236}">
                <a16:creationId xmlns:a16="http://schemas.microsoft.com/office/drawing/2014/main" id="{C1C5EAD5-06F5-8657-4B48-95FD10F8EF3F}"/>
              </a:ext>
            </a:extLst>
          </p:cNvPr>
          <p:cNvSpPr txBox="1">
            <a:spLocks/>
          </p:cNvSpPr>
          <p:nvPr/>
        </p:nvSpPr>
        <p:spPr>
          <a:xfrm>
            <a:off x="3373514" y="274637"/>
            <a:ext cx="5122416" cy="435577"/>
          </a:xfrm>
          <a:prstGeom prst="rect">
            <a:avLst/>
          </a:prstGeom>
        </p:spPr>
        <p:txBody>
          <a:bodyPr/>
          <a:lstStyle>
            <a:lvl1pPr algn="ctr" rtl="0" eaLnBrk="0" fontAlgn="base" hangingPunct="0">
              <a:lnSpc>
                <a:spcPct val="90000"/>
              </a:lnSpc>
              <a:spcBef>
                <a:spcPct val="0"/>
              </a:spcBef>
              <a:spcAft>
                <a:spcPct val="0"/>
              </a:spcAft>
              <a:defRPr sz="2500" b="1">
                <a:solidFill>
                  <a:schemeClr val="hlink"/>
                </a:solidFill>
                <a:latin typeface="+mj-lt"/>
                <a:ea typeface="+mj-ea"/>
                <a:cs typeface="+mj-cs"/>
              </a:defRPr>
            </a:lvl1pPr>
            <a:lvl2pPr algn="ctr" rtl="0" eaLnBrk="0" fontAlgn="base" hangingPunct="0">
              <a:lnSpc>
                <a:spcPct val="90000"/>
              </a:lnSpc>
              <a:spcBef>
                <a:spcPct val="0"/>
              </a:spcBef>
              <a:spcAft>
                <a:spcPct val="0"/>
              </a:spcAft>
              <a:defRPr sz="2500" b="1">
                <a:solidFill>
                  <a:schemeClr val="hlink"/>
                </a:solidFill>
                <a:latin typeface="Arial" charset="0"/>
              </a:defRPr>
            </a:lvl2pPr>
            <a:lvl3pPr algn="ctr" rtl="0" eaLnBrk="0" fontAlgn="base" hangingPunct="0">
              <a:lnSpc>
                <a:spcPct val="90000"/>
              </a:lnSpc>
              <a:spcBef>
                <a:spcPct val="0"/>
              </a:spcBef>
              <a:spcAft>
                <a:spcPct val="0"/>
              </a:spcAft>
              <a:defRPr sz="2500" b="1">
                <a:solidFill>
                  <a:schemeClr val="hlink"/>
                </a:solidFill>
                <a:latin typeface="Arial" charset="0"/>
              </a:defRPr>
            </a:lvl3pPr>
            <a:lvl4pPr algn="ctr" rtl="0" eaLnBrk="0" fontAlgn="base" hangingPunct="0">
              <a:lnSpc>
                <a:spcPct val="90000"/>
              </a:lnSpc>
              <a:spcBef>
                <a:spcPct val="0"/>
              </a:spcBef>
              <a:spcAft>
                <a:spcPct val="0"/>
              </a:spcAft>
              <a:defRPr sz="2500" b="1">
                <a:solidFill>
                  <a:schemeClr val="hlink"/>
                </a:solidFill>
                <a:latin typeface="Arial" charset="0"/>
              </a:defRPr>
            </a:lvl4pPr>
            <a:lvl5pPr algn="ctr" rtl="0" eaLnBrk="0" fontAlgn="base" hangingPunct="0">
              <a:lnSpc>
                <a:spcPct val="90000"/>
              </a:lnSpc>
              <a:spcBef>
                <a:spcPct val="0"/>
              </a:spcBef>
              <a:spcAft>
                <a:spcPct val="0"/>
              </a:spcAft>
              <a:defRPr sz="2500" b="1">
                <a:solidFill>
                  <a:schemeClr val="hlink"/>
                </a:solidFill>
                <a:latin typeface="Arial" charset="0"/>
              </a:defRPr>
            </a:lvl5pPr>
            <a:lvl6pPr marL="457200" algn="ctr" rtl="0" eaLnBrk="0" fontAlgn="base" hangingPunct="0">
              <a:lnSpc>
                <a:spcPct val="90000"/>
              </a:lnSpc>
              <a:spcBef>
                <a:spcPct val="0"/>
              </a:spcBef>
              <a:spcAft>
                <a:spcPct val="0"/>
              </a:spcAft>
              <a:defRPr sz="2500" b="1">
                <a:solidFill>
                  <a:schemeClr val="hlink"/>
                </a:solidFill>
                <a:latin typeface="Arial" charset="0"/>
              </a:defRPr>
            </a:lvl6pPr>
            <a:lvl7pPr marL="914400" algn="ctr" rtl="0" eaLnBrk="0" fontAlgn="base" hangingPunct="0">
              <a:lnSpc>
                <a:spcPct val="90000"/>
              </a:lnSpc>
              <a:spcBef>
                <a:spcPct val="0"/>
              </a:spcBef>
              <a:spcAft>
                <a:spcPct val="0"/>
              </a:spcAft>
              <a:defRPr sz="2500" b="1">
                <a:solidFill>
                  <a:schemeClr val="hlink"/>
                </a:solidFill>
                <a:latin typeface="Arial" charset="0"/>
              </a:defRPr>
            </a:lvl7pPr>
            <a:lvl8pPr marL="1371600" algn="ctr" rtl="0" eaLnBrk="0" fontAlgn="base" hangingPunct="0">
              <a:lnSpc>
                <a:spcPct val="90000"/>
              </a:lnSpc>
              <a:spcBef>
                <a:spcPct val="0"/>
              </a:spcBef>
              <a:spcAft>
                <a:spcPct val="0"/>
              </a:spcAft>
              <a:defRPr sz="2500" b="1">
                <a:solidFill>
                  <a:schemeClr val="hlink"/>
                </a:solidFill>
                <a:latin typeface="Arial" charset="0"/>
              </a:defRPr>
            </a:lvl8pPr>
            <a:lvl9pPr marL="1828800" algn="ctr" rtl="0" eaLnBrk="0" fontAlgn="base" hangingPunct="0">
              <a:lnSpc>
                <a:spcPct val="90000"/>
              </a:lnSpc>
              <a:spcBef>
                <a:spcPct val="0"/>
              </a:spcBef>
              <a:spcAft>
                <a:spcPct val="0"/>
              </a:spcAft>
              <a:defRPr sz="2500" b="1">
                <a:solidFill>
                  <a:schemeClr val="hlink"/>
                </a:solidFill>
                <a:latin typeface="Arial" charset="0"/>
              </a:defRPr>
            </a:lvl9pPr>
          </a:lstStyle>
          <a:p>
            <a:r>
              <a:rPr lang="en-US" dirty="0">
                <a:solidFill>
                  <a:srgbClr val="000099"/>
                </a:solidFill>
                <a:effectLst>
                  <a:outerShdw blurRad="38100" dist="38100" dir="2700000" algn="tl">
                    <a:srgbClr val="000000">
                      <a:alpha val="43137"/>
                    </a:srgbClr>
                  </a:outerShdw>
                </a:effectLst>
              </a:rPr>
              <a:t>AGENDA</a:t>
            </a:r>
          </a:p>
        </p:txBody>
      </p:sp>
    </p:spTree>
    <p:extLst>
      <p:ext uri="{BB962C8B-B14F-4D97-AF65-F5344CB8AC3E}">
        <p14:creationId xmlns:p14="http://schemas.microsoft.com/office/powerpoint/2010/main" val="420036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B42965C-DFC7-AE3D-79BA-1AB2C95DFF8A}"/>
              </a:ext>
            </a:extLst>
          </p:cNvPr>
          <p:cNvSpPr>
            <a:spLocks noGrp="1" noChangeArrowheads="1"/>
          </p:cNvSpPr>
          <p:nvPr>
            <p:ph type="title"/>
          </p:nvPr>
        </p:nvSpPr>
        <p:spPr bwMode="auto">
          <a:xfrm>
            <a:off x="609600" y="274638"/>
            <a:ext cx="10972800" cy="563562"/>
          </a:xfrm>
          <a:prstGeom prst="rect">
            <a:avLst/>
          </a:prstGeom>
          <a:ln>
            <a:miter lim="800000"/>
            <a:headEnd/>
            <a:tailEnd/>
          </a:ln>
        </p:spPr>
        <p:txBody>
          <a:bodyPr/>
          <a:lstStyle/>
          <a:p>
            <a:pPr>
              <a:defRPr/>
            </a:pPr>
            <a:r>
              <a:rPr kumimoji="0" lang="en-US" sz="2400" b="1" i="0" u="none" strike="noStrike" kern="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CSS Area Spring 2024 Status + Meeting Objectives (2/2)</a:t>
            </a:r>
            <a:endParaRPr lang="en-US" sz="24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61CCAFB2-BEAD-ECA7-A594-08BAD658CA97}"/>
              </a:ext>
            </a:extLst>
          </p:cNvPr>
          <p:cNvSpPr txBox="1">
            <a:spLocks noGrp="1" noChangeArrowheads="1"/>
          </p:cNvSpPr>
          <p:nvPr>
            <p:ph idx="1"/>
          </p:nvPr>
        </p:nvSpPr>
        <p:spPr bwMode="auto">
          <a:xfrm>
            <a:off x="609600" y="990600"/>
            <a:ext cx="10972800" cy="5135563"/>
          </a:xfrm>
          <a:prstGeom prst="rect">
            <a:avLst/>
          </a:prstGeom>
          <a:noFill/>
          <a:ln w="9525">
            <a:noFill/>
            <a:miter lim="800000"/>
            <a:headEnd/>
            <a:tailEnd/>
          </a:ln>
        </p:spPr>
        <p:txBody>
          <a:bodyPr vert="horz" wrap="square" lIns="81204" tIns="39889" rIns="81204" bIns="39889" numCol="1" anchor="t" anchorCtr="0" compatLnSpc="1">
            <a:prstTxWarp prst="textNoShape">
              <a:avLst/>
            </a:prstTxWarp>
            <a:norm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Cloud Data Delivery Standards </a:t>
            </a:r>
            <a:r>
              <a:rPr kumimoji="0" lang="en-US" sz="2200" b="1" i="0" u="none" strike="noStrike" kern="1200" cap="none" spc="0" normalizeH="0" baseline="0" noProof="0" dirty="0" err="1">
                <a:ln>
                  <a:noFill/>
                </a:ln>
                <a:solidFill>
                  <a:srgbClr val="A50021"/>
                </a:solidFill>
                <a:effectLst/>
                <a:uLnTx/>
                <a:uFillTx/>
                <a:latin typeface="Arial" panose="020B0604020202020204" pitchFamily="34" charset="0"/>
                <a:ea typeface="+mn-ea"/>
                <a:cs typeface="Arial" panose="020B0604020202020204" pitchFamily="34" charset="0"/>
              </a:rPr>
              <a:t>WG</a:t>
            </a:r>
            <a:r>
              <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 (Forming)		</a:t>
            </a: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Draft Charter, deliverables			Review, approve</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Workplan/assignments			Develop, concur</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CSS (Area Level)</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Plenary				Coordinate use of FRM in a managed service context</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Consolidate usage of GitHub repositories</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Review input for Lunar Interoperability Plenary</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Joint session SIS-DTN/CSSM/CSTS		Review/discuss CSS Area standards that support DTN Network Management</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Joint session SLS-OPT/CSTS		Discuss Optical Comm functional resource definitions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398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50378-6D8C-1365-2B1F-207029B28AF2}"/>
              </a:ext>
            </a:extLst>
          </p:cNvPr>
          <p:cNvPicPr>
            <a:picLocks noChangeAspect="1"/>
          </p:cNvPicPr>
          <p:nvPr/>
        </p:nvPicPr>
        <p:blipFill>
          <a:blip r:embed="rId3"/>
          <a:stretch>
            <a:fillRect/>
          </a:stretch>
        </p:blipFill>
        <p:spPr>
          <a:xfrm>
            <a:off x="4278754" y="6017623"/>
            <a:ext cx="3861948" cy="687980"/>
          </a:xfrm>
          <a:prstGeom prst="rect">
            <a:avLst/>
          </a:prstGeom>
        </p:spPr>
      </p:pic>
      <p:sp>
        <p:nvSpPr>
          <p:cNvPr id="2" name="Text Box 11">
            <a:extLst>
              <a:ext uri="{FF2B5EF4-FFF2-40B4-BE49-F238E27FC236}">
                <a16:creationId xmlns:a16="http://schemas.microsoft.com/office/drawing/2014/main" id="{924D43AD-67AF-95A9-6677-45F633A6DDE7}"/>
              </a:ext>
            </a:extLst>
          </p:cNvPr>
          <p:cNvSpPr txBox="1">
            <a:spLocks noChangeArrowheads="1"/>
          </p:cNvSpPr>
          <p:nvPr/>
        </p:nvSpPr>
        <p:spPr bwMode="auto">
          <a:xfrm>
            <a:off x="714551" y="942808"/>
            <a:ext cx="10762897" cy="2486192"/>
          </a:xfrm>
          <a:prstGeom prst="rect">
            <a:avLst/>
          </a:prstGeom>
          <a:noFill/>
          <a:ln w="76200">
            <a:solidFill>
              <a:srgbClr val="000099"/>
            </a:solidFill>
            <a:miter lim="800000"/>
            <a:headEnd type="none" w="sm" len="sm"/>
            <a:tailEnd type="none" w="sm" len="sm"/>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792"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CCSDS Opening Plenary Spring 2024</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Spacecraft Onboard Interface Services Area</a:t>
            </a: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Calibri" charset="0"/>
                <a:ea typeface="ＭＳ Ｐゴシック" charset="-128"/>
                <a:cs typeface="+mn-cs"/>
              </a:rPr>
              <a:t>(SOIS)</a:t>
            </a:r>
          </a:p>
        </p:txBody>
      </p:sp>
      <p:sp>
        <p:nvSpPr>
          <p:cNvPr id="4" name="Text Box 12">
            <a:extLst>
              <a:ext uri="{FF2B5EF4-FFF2-40B4-BE49-F238E27FC236}">
                <a16:creationId xmlns:a16="http://schemas.microsoft.com/office/drawing/2014/main" id="{2D8D515D-F8E0-685C-0EDE-7FED769A0514}"/>
              </a:ext>
            </a:extLst>
          </p:cNvPr>
          <p:cNvSpPr txBox="1">
            <a:spLocks noChangeArrowheads="1"/>
          </p:cNvSpPr>
          <p:nvPr/>
        </p:nvSpPr>
        <p:spPr bwMode="auto">
          <a:xfrm>
            <a:off x="3422131" y="3429000"/>
            <a:ext cx="5347746" cy="155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rPr>
              <a:t>Jonathan Wilmot, Area Director</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1097" b="1" i="0" u="sng" strike="noStrike" kern="1200" cap="none" spc="0" normalizeH="0" baseline="0" noProof="0" dirty="0">
              <a:ln>
                <a:noFill/>
              </a:ln>
              <a:solidFill>
                <a:srgbClr val="618FFD"/>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rPr>
              <a:t>Xiongwen He, Deputy Area Director</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1197" b="1" i="0" u="sng" strike="noStrike" kern="1200" cap="none" spc="0" normalizeH="0" baseline="0" noProof="0" dirty="0">
              <a:ln>
                <a:noFill/>
              </a:ln>
              <a:solidFill>
                <a:srgbClr val="0033CC"/>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10677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A2DF1C6-DD3C-DA67-B19B-B5A08A15700E}"/>
              </a:ext>
            </a:extLst>
          </p:cNvPr>
          <p:cNvSpPr>
            <a:spLocks noGrp="1" noChangeArrowheads="1"/>
          </p:cNvSpPr>
          <p:nvPr>
            <p:ph type="title"/>
          </p:nvPr>
        </p:nvSpPr>
        <p:spPr bwMode="auto">
          <a:xfrm>
            <a:off x="609600" y="274638"/>
            <a:ext cx="10972800" cy="563562"/>
          </a:xfrm>
          <a:prstGeom prst="rect">
            <a:avLst/>
          </a:prstGeom>
          <a:ln>
            <a:miter lim="800000"/>
            <a:headEnd/>
            <a:tailEnd/>
          </a:ln>
        </p:spPr>
        <p:txBody>
          <a:bodyPr/>
          <a:lstStyle/>
          <a:p>
            <a:pPr>
              <a:defRPr/>
            </a:pPr>
            <a:r>
              <a:rPr lang="en-US" sz="24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SOIS Area Spring 2024 Status + Meeting Objectives (1/2)</a:t>
            </a:r>
          </a:p>
        </p:txBody>
      </p:sp>
      <p:sp>
        <p:nvSpPr>
          <p:cNvPr id="5" name="Content Placeholder 4">
            <a:extLst>
              <a:ext uri="{FF2B5EF4-FFF2-40B4-BE49-F238E27FC236}">
                <a16:creationId xmlns:a16="http://schemas.microsoft.com/office/drawing/2014/main" id="{64B76A42-46DA-A568-3D2A-8875B6A90E8F}"/>
              </a:ext>
            </a:extLst>
          </p:cNvPr>
          <p:cNvSpPr txBox="1">
            <a:spLocks noGrp="1" noChangeArrowheads="1"/>
          </p:cNvSpPr>
          <p:nvPr>
            <p:ph idx="1"/>
          </p:nvPr>
        </p:nvSpPr>
        <p:spPr bwMode="auto">
          <a:xfrm>
            <a:off x="609600" y="990600"/>
            <a:ext cx="10972800" cy="5135563"/>
          </a:xfrm>
          <a:prstGeom prst="rect">
            <a:avLst/>
          </a:prstGeom>
          <a:noFill/>
          <a:ln w="9525">
            <a:noFill/>
            <a:miter lim="800000"/>
            <a:headEnd/>
            <a:tailEnd/>
          </a:ln>
        </p:spPr>
        <p:txBody>
          <a:bodyPr vert="horz" wrap="square" lIns="81204" tIns="39889" rIns="81204" bIns="39889" numCol="1" anchor="t" anchorCtr="0" compatLnSpc="1">
            <a:prstTxWarp prst="textNoShape">
              <a:avLst/>
            </a:prstTxWarp>
            <a:no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Application Support WG</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CMC approval (03/29/2024) to publish CCSDS 870.0-G-1, Electronic Data Sheets and Dictionary of Terms for Onboard Devices and Components (Green Book, Issue 1)</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CMC approval (03/29/2024) to publish CCSDS 876.1-M-1, Spacecraft Onboard Interface Services—Specification for Dictionary of Terms for Electronic Data Sheets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Ongoing and productive discussions with agency and industry mission engineers to promote infusion of SOIS standards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Meeting Objectives </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Final review of interoperability tests and documentation for 876.0-P-1.1 XML Specification for Electronic Data Sheets (Magenta Book, Issue 1)</a:t>
            </a:r>
          </a:p>
          <a:p>
            <a:pPr marL="1657350" marR="0" lvl="3"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Book was updated incorporate feedback from mission users</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Support meetings with SEA, DTN, and CSS area</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Discuss and update SOIS project schedules in CWE based on resource availability</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Expect resolution to submit 876.0-P-1.1 for publication</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Discussion and completion of SEDS container white paper for new magenta book. Good engagement with agency and industry mission engineers on use cases and infusion</a:t>
            </a:r>
          </a:p>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Subnet WG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Joint meeting with Subnet WG</a:t>
            </a:r>
            <a:endParaRPr kumimoji="0" lang="en-US" sz="24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WG has been stalled with minimal agency participation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Short  meeting to discuss path forward on Sub-network Synchronization and Device Discovery Service</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Updates to SOIS device discovery/enumeration with focus on use cases for crewed systems (in orbit and surface)</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6194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441F42B-7C96-7405-4A45-3F1FFF667578}"/>
              </a:ext>
            </a:extLst>
          </p:cNvPr>
          <p:cNvSpPr>
            <a:spLocks noGrp="1" noChangeArrowheads="1"/>
          </p:cNvSpPr>
          <p:nvPr>
            <p:ph type="title"/>
          </p:nvPr>
        </p:nvSpPr>
        <p:spPr bwMode="auto">
          <a:xfrm>
            <a:off x="609600" y="274638"/>
            <a:ext cx="10972800" cy="563562"/>
          </a:xfrm>
          <a:prstGeom prst="rect">
            <a:avLst/>
          </a:prstGeom>
          <a:ln>
            <a:miter lim="800000"/>
            <a:headEnd/>
            <a:tailEnd/>
          </a:ln>
        </p:spPr>
        <p:txBody>
          <a:bodyPr/>
          <a:lstStyle/>
          <a:p>
            <a:pPr>
              <a:defRPr/>
            </a:pPr>
            <a:r>
              <a:rPr lang="en-US" sz="24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SOIS Area Spring 2024 Status + Meeting Objectives (2/2)</a:t>
            </a:r>
          </a:p>
        </p:txBody>
      </p:sp>
      <p:sp>
        <p:nvSpPr>
          <p:cNvPr id="5" name="Content Placeholder 4">
            <a:extLst>
              <a:ext uri="{FF2B5EF4-FFF2-40B4-BE49-F238E27FC236}">
                <a16:creationId xmlns:a16="http://schemas.microsoft.com/office/drawing/2014/main" id="{9713D5F9-F7D8-2DB3-0665-4139C0B259F7}"/>
              </a:ext>
            </a:extLst>
          </p:cNvPr>
          <p:cNvSpPr txBox="1">
            <a:spLocks noGrp="1" noChangeArrowheads="1"/>
          </p:cNvSpPr>
          <p:nvPr>
            <p:ph idx="1"/>
          </p:nvPr>
        </p:nvSpPr>
        <p:spPr bwMode="auto">
          <a:xfrm>
            <a:off x="609600" y="990600"/>
            <a:ext cx="10972800" cy="5135563"/>
          </a:xfrm>
          <a:prstGeom prst="rect">
            <a:avLst/>
          </a:prstGeom>
          <a:noFill/>
          <a:ln w="9525">
            <a:noFill/>
            <a:miter lim="800000"/>
            <a:headEnd/>
            <a:tailEnd/>
          </a:ln>
        </p:spPr>
        <p:txBody>
          <a:bodyPr vert="horz" wrap="square" lIns="81204" tIns="39889" rIns="81204" bIns="39889" numCol="1" anchor="t" anchorCtr="0" compatLnSpc="1">
            <a:prstTxWarp prst="textNoShape">
              <a:avLst/>
            </a:prstTxWarp>
            <a:normAutofit lnSpcReduction="10000"/>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Wireless WG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CESG approval (3/27/2024) to publish CCSDS 883.0-B-2, Spacecraft Onboard Interface Services—High Data Rate Wireless Proximity Network Communications (Blue Book, Issue 2)</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meetings virtual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Establishing interoperability test capability at NASA-JSC</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Discuss updates on relevant agency wireless activities</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NASA</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CSA </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DLR: </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Roscosmos</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CNES</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Discuss new Projects</a:t>
            </a:r>
          </a:p>
          <a:p>
            <a:pPr marL="1200150" marR="0" lvl="2"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CCSDS-883 BBv3 (Include additional material on 5G)</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6234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50378-6D8C-1365-2B1F-207029B28AF2}"/>
              </a:ext>
            </a:extLst>
          </p:cNvPr>
          <p:cNvPicPr>
            <a:picLocks noChangeAspect="1"/>
          </p:cNvPicPr>
          <p:nvPr/>
        </p:nvPicPr>
        <p:blipFill>
          <a:blip r:embed="rId3"/>
          <a:stretch>
            <a:fillRect/>
          </a:stretch>
        </p:blipFill>
        <p:spPr>
          <a:xfrm>
            <a:off x="4278754" y="6017623"/>
            <a:ext cx="3861948" cy="687980"/>
          </a:xfrm>
          <a:prstGeom prst="rect">
            <a:avLst/>
          </a:prstGeom>
        </p:spPr>
      </p:pic>
      <p:sp>
        <p:nvSpPr>
          <p:cNvPr id="2" name="Text Box 11">
            <a:extLst>
              <a:ext uri="{FF2B5EF4-FFF2-40B4-BE49-F238E27FC236}">
                <a16:creationId xmlns:a16="http://schemas.microsoft.com/office/drawing/2014/main" id="{924D43AD-67AF-95A9-6677-45F633A6DDE7}"/>
              </a:ext>
            </a:extLst>
          </p:cNvPr>
          <p:cNvSpPr txBox="1">
            <a:spLocks noChangeArrowheads="1"/>
          </p:cNvSpPr>
          <p:nvPr/>
        </p:nvSpPr>
        <p:spPr bwMode="auto">
          <a:xfrm>
            <a:off x="714551" y="942808"/>
            <a:ext cx="10762897" cy="2486192"/>
          </a:xfrm>
          <a:prstGeom prst="rect">
            <a:avLst/>
          </a:prstGeom>
          <a:noFill/>
          <a:ln w="76200">
            <a:solidFill>
              <a:srgbClr val="000099"/>
            </a:solidFill>
            <a:miter lim="800000"/>
            <a:headEnd type="none" w="sm" len="sm"/>
            <a:tailEnd type="none" w="sm" len="sm"/>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792"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CCSDS Opening Plenary Spring 2024</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Space Link Services Area</a:t>
            </a: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Calibri" charset="0"/>
                <a:ea typeface="ＭＳ Ｐゴシック" charset="-128"/>
                <a:cs typeface="+mn-cs"/>
              </a:rPr>
              <a:t>(SLS)</a:t>
            </a:r>
          </a:p>
        </p:txBody>
      </p:sp>
      <p:sp>
        <p:nvSpPr>
          <p:cNvPr id="4" name="Text Box 12">
            <a:extLst>
              <a:ext uri="{FF2B5EF4-FFF2-40B4-BE49-F238E27FC236}">
                <a16:creationId xmlns:a16="http://schemas.microsoft.com/office/drawing/2014/main" id="{2D8D515D-F8E0-685C-0EDE-7FED769A0514}"/>
              </a:ext>
            </a:extLst>
          </p:cNvPr>
          <p:cNvSpPr txBox="1">
            <a:spLocks noChangeArrowheads="1"/>
          </p:cNvSpPr>
          <p:nvPr/>
        </p:nvSpPr>
        <p:spPr bwMode="auto">
          <a:xfrm>
            <a:off x="3179374" y="3429000"/>
            <a:ext cx="5833265" cy="155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lang="en-US" altLang="en-US" sz="2394" dirty="0">
                <a:solidFill>
                  <a:srgbClr val="000099"/>
                </a:solidFill>
              </a:rPr>
              <a:t>Ignacio Aguilar Sánchez, Area Director</a:t>
            </a:r>
            <a:endPar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1097" b="1" i="0" u="sng" strike="noStrike" kern="1200" cap="none" spc="0" normalizeH="0" baseline="0" noProof="0" dirty="0">
              <a:ln>
                <a:noFill/>
              </a:ln>
              <a:solidFill>
                <a:srgbClr val="618FFD"/>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rPr>
              <a:t>Gilles Moury, Deputy Area Director</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1197" b="1" i="0" u="sng" strike="noStrike" kern="1200" cap="none" spc="0" normalizeH="0" baseline="0" noProof="0" dirty="0">
              <a:ln>
                <a:noFill/>
              </a:ln>
              <a:solidFill>
                <a:srgbClr val="0033CC"/>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66244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441F42B-7C96-7405-4A45-3F1FFF667578}"/>
              </a:ext>
            </a:extLst>
          </p:cNvPr>
          <p:cNvSpPr>
            <a:spLocks noGrp="1" noChangeArrowheads="1"/>
          </p:cNvSpPr>
          <p:nvPr>
            <p:ph type="title"/>
          </p:nvPr>
        </p:nvSpPr>
        <p:spPr bwMode="auto">
          <a:xfrm>
            <a:off x="609600" y="274638"/>
            <a:ext cx="10972800" cy="563562"/>
          </a:xfrm>
          <a:prstGeom prst="rect">
            <a:avLst/>
          </a:prstGeom>
          <a:ln>
            <a:miter lim="800000"/>
            <a:headEnd/>
            <a:tailEnd/>
          </a:ln>
        </p:spPr>
        <p:txBody>
          <a:bodyPr/>
          <a:lstStyle/>
          <a:p>
            <a:pPr>
              <a:defRPr/>
            </a:pPr>
            <a:r>
              <a:rPr lang="en-US" sz="24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SLS Area Spring 2024 Status + Meeting Objectives (1/2)</a:t>
            </a:r>
          </a:p>
        </p:txBody>
      </p:sp>
      <p:sp>
        <p:nvSpPr>
          <p:cNvPr id="6" name="object 4">
            <a:extLst>
              <a:ext uri="{FF2B5EF4-FFF2-40B4-BE49-F238E27FC236}">
                <a16:creationId xmlns:a16="http://schemas.microsoft.com/office/drawing/2014/main" id="{678FC4A7-2A54-2879-2948-A99FACEDAD1F}"/>
              </a:ext>
            </a:extLst>
          </p:cNvPr>
          <p:cNvSpPr txBox="1">
            <a:spLocks noGrp="1"/>
          </p:cNvSpPr>
          <p:nvPr>
            <p:ph idx="1"/>
          </p:nvPr>
        </p:nvSpPr>
        <p:spPr>
          <a:xfrm>
            <a:off x="609600" y="990600"/>
            <a:ext cx="10972800" cy="5135563"/>
          </a:xfrm>
          <a:prstGeom prst="rect">
            <a:avLst/>
          </a:prstGeom>
        </p:spPr>
        <p:txBody>
          <a:bodyPr vert="horz" wrap="square" lIns="0" tIns="12700" rIns="0" bIns="0" rtlCol="0">
            <a:spAutoFit/>
          </a:bodyPr>
          <a:lstStyle/>
          <a:p>
            <a:pPr marL="243204" marR="0" lvl="0" indent="-231140" algn="l" defTabSz="914400" rtl="0" eaLnBrk="1" fontAlgn="auto" latinLnBrk="0" hangingPunct="1">
              <a:lnSpc>
                <a:spcPct val="100000"/>
              </a:lnSpc>
              <a:spcBef>
                <a:spcPts val="100"/>
              </a:spcBef>
              <a:spcAft>
                <a:spcPts val="0"/>
              </a:spcAft>
              <a:buClrTx/>
              <a:buSzPct val="123076"/>
              <a:buFont typeface="Calibri"/>
              <a:buChar char="•"/>
              <a:tabLst>
                <a:tab pos="243204" algn="l"/>
                <a:tab pos="243840" algn="l"/>
              </a:tabLst>
              <a:defRPr/>
            </a:pPr>
            <a:r>
              <a:rPr kumimoji="0" sz="1300" b="1" i="0" u="none" strike="noStrike" kern="1200" cap="none" spc="-5" normalizeH="0" baseline="0" noProof="0" dirty="0">
                <a:ln>
                  <a:noFill/>
                </a:ln>
                <a:solidFill>
                  <a:srgbClr val="A50021"/>
                </a:solidFill>
                <a:effectLst/>
                <a:uLnTx/>
                <a:uFillTx/>
                <a:latin typeface="Calibri"/>
                <a:ea typeface="+mn-ea"/>
                <a:cs typeface="Calibri"/>
              </a:rPr>
              <a:t>RF</a:t>
            </a:r>
            <a:r>
              <a:rPr kumimoji="0" sz="1300" b="1" i="0" u="none" strike="noStrike" kern="1200" cap="none" spc="-10" normalizeH="0" baseline="0" noProof="0" dirty="0">
                <a:ln>
                  <a:noFill/>
                </a:ln>
                <a:solidFill>
                  <a:srgbClr val="A50021"/>
                </a:solidFill>
                <a:effectLst/>
                <a:uLnTx/>
                <a:uFillTx/>
                <a:latin typeface="Calibri"/>
                <a:ea typeface="+mn-ea"/>
                <a:cs typeface="Calibri"/>
              </a:rPr>
              <a:t> </a:t>
            </a:r>
            <a:r>
              <a:rPr kumimoji="0" sz="1300" b="1" i="0" u="none" strike="noStrike" kern="1200" cap="none" spc="0" normalizeH="0" baseline="0" noProof="0" dirty="0">
                <a:ln>
                  <a:noFill/>
                </a:ln>
                <a:solidFill>
                  <a:srgbClr val="A50021"/>
                </a:solidFill>
                <a:effectLst/>
                <a:uLnTx/>
                <a:uFillTx/>
                <a:latin typeface="Calibri"/>
                <a:ea typeface="+mn-ea"/>
                <a:cs typeface="Calibri"/>
              </a:rPr>
              <a:t>&amp;</a:t>
            </a:r>
            <a:r>
              <a:rPr kumimoji="0" sz="1300" b="1" i="0" u="none" strike="noStrike" kern="1200" cap="none" spc="-15" normalizeH="0" baseline="0" noProof="0" dirty="0">
                <a:ln>
                  <a:noFill/>
                </a:ln>
                <a:solidFill>
                  <a:srgbClr val="A50021"/>
                </a:solidFill>
                <a:effectLst/>
                <a:uLnTx/>
                <a:uFillTx/>
                <a:latin typeface="Calibri"/>
                <a:ea typeface="+mn-ea"/>
                <a:cs typeface="Calibri"/>
              </a:rPr>
              <a:t> </a:t>
            </a:r>
            <a:r>
              <a:rPr kumimoji="0" sz="1300" b="1" i="0" u="none" strike="noStrike" kern="1200" cap="none" spc="-5" normalizeH="0" baseline="0" noProof="0" dirty="0">
                <a:ln>
                  <a:noFill/>
                </a:ln>
                <a:solidFill>
                  <a:srgbClr val="A50021"/>
                </a:solidFill>
                <a:effectLst/>
                <a:uLnTx/>
                <a:uFillTx/>
                <a:latin typeface="Calibri"/>
                <a:ea typeface="+mn-ea"/>
                <a:cs typeface="Calibri"/>
              </a:rPr>
              <a:t>Modulation</a:t>
            </a:r>
            <a:r>
              <a:rPr kumimoji="0" sz="1300" b="1" i="0" u="none" strike="noStrike" kern="1200" cap="none" spc="5" normalizeH="0" baseline="0" noProof="0" dirty="0">
                <a:ln>
                  <a:noFill/>
                </a:ln>
                <a:solidFill>
                  <a:srgbClr val="A50021"/>
                </a:solidFill>
                <a:effectLst/>
                <a:uLnTx/>
                <a:uFillTx/>
                <a:latin typeface="Calibri"/>
                <a:ea typeface="+mn-ea"/>
                <a:cs typeface="Calibri"/>
              </a:rPr>
              <a:t> </a:t>
            </a:r>
            <a:r>
              <a:rPr kumimoji="0" sz="1300" b="1" i="0" u="none" strike="noStrike" kern="1200" cap="none" spc="-10" normalizeH="0" baseline="0" noProof="0" dirty="0">
                <a:ln>
                  <a:noFill/>
                </a:ln>
                <a:solidFill>
                  <a:srgbClr val="A50021"/>
                </a:solidFill>
                <a:effectLst/>
                <a:uLnTx/>
                <a:uFillTx/>
                <a:latin typeface="Calibri"/>
                <a:ea typeface="+mn-ea"/>
                <a:cs typeface="Calibri"/>
              </a:rPr>
              <a:t>WG</a:t>
            </a:r>
            <a:r>
              <a:rPr kumimoji="0" lang="en-US" sz="1300" b="1" i="0" u="none" strike="noStrike" kern="1200" cap="none" spc="-10" normalizeH="0" baseline="0" noProof="0" dirty="0">
                <a:ln>
                  <a:noFill/>
                </a:ln>
                <a:solidFill>
                  <a:srgbClr val="A50021"/>
                </a:solidFill>
                <a:effectLst/>
                <a:uLnTx/>
                <a:uFillTx/>
                <a:latin typeface="Calibri"/>
                <a:ea typeface="+mn-ea"/>
                <a:cs typeface="Calibri"/>
              </a:rPr>
              <a:t> (D. Lee &amp; G. Sessler)</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415.0-B 2 GHz CDMA Links for Data Relay Satellites				</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Pink sheets to add on-regenerative PN ranging and lunar relay 			Achieve consensus on updates </a:t>
            </a:r>
            <a:endPar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endParaRPr>
          </a:p>
          <a:p>
            <a:pPr marL="581025" marR="0" lvl="1" indent="-22352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401.0-B Pink Sheets						</a:t>
            </a:r>
            <a:endPar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endParaRPr>
          </a:p>
          <a:p>
            <a:pPr marL="682625" marR="0" lvl="2" indent="-220663"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81660" algn="l"/>
              </a:tabLst>
              <a:defRPr/>
            </a:pPr>
            <a:r>
              <a:rPr kumimoji="0" lang="en-GB" sz="1100" b="0" i="0" u="none" strike="noStrike" kern="1200" cap="none" spc="0" normalizeH="0" baseline="0" noProof="0" dirty="0">
                <a:ln>
                  <a:noFill/>
                </a:ln>
                <a:solidFill>
                  <a:prstClr val="black"/>
                </a:solidFill>
                <a:effectLst/>
                <a:uLnTx/>
                <a:uFillTx/>
                <a:latin typeface="Calibri"/>
                <a:ea typeface="+mn-ea"/>
                <a:cs typeface="Calibri"/>
              </a:rPr>
              <a:t>Amplitude and Phase Imbalance Recommendation for High Order Modulations		Achieve consensus</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682625" marR="0" lvl="2" indent="-220663"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81660"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Possible reorganization of 401.0 Part 2 with data relay recommendations		</a:t>
            </a:r>
            <a:r>
              <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Discussion</a:t>
            </a:r>
            <a:r>
              <a:rPr kumimoji="0" lang="en-US" sz="1100" b="0" i="0" u="none" strike="noStrike" kern="1200" cap="none" spc="0" normalizeH="0" baseline="0" noProof="0" dirty="0">
                <a:ln>
                  <a:noFill/>
                </a:ln>
                <a:solidFill>
                  <a:prstClr val="black"/>
                </a:solidFill>
                <a:effectLst/>
                <a:highlight>
                  <a:srgbClr val="FFFF00"/>
                </a:highlight>
                <a:uLnTx/>
                <a:uFillTx/>
                <a:latin typeface="Calibri"/>
                <a:ea typeface="+mn-ea"/>
                <a:cs typeface="Calibri"/>
              </a:rPr>
              <a:t>	</a:t>
            </a:r>
            <a:endParaRPr kumimoji="0" lang="en-US" sz="11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211.1-B</a:t>
            </a:r>
            <a:r>
              <a:rPr kumimoji="0" lang="en-US" sz="1100" b="1" i="0" u="none" strike="noStrike" kern="1200" cap="none" spc="-5" normalizeH="0" baseline="0" noProof="0" dirty="0">
                <a:ln>
                  <a:noFill/>
                </a:ln>
                <a:solidFill>
                  <a:prstClr val="black"/>
                </a:solidFill>
                <a:effectLst/>
                <a:uLnTx/>
                <a:uFill>
                  <a:solidFill>
                    <a:srgbClr val="000000"/>
                  </a:solidFill>
                </a:uFill>
                <a:latin typeface="Calibri"/>
                <a:ea typeface="+mn-ea"/>
                <a:cs typeface="Calibri"/>
              </a:rPr>
              <a:t> Proximity-1 Physical Layer</a:t>
            </a:r>
            <a:endParaRPr kumimoji="0" lang="en-US" sz="1100" b="1" i="0" u="none" strike="noStrike" kern="1200" cap="none" spc="-5" normalizeH="0" baseline="0" noProof="0" dirty="0">
              <a:ln>
                <a:noFill/>
              </a:ln>
              <a:solidFill>
                <a:prstClr val="black"/>
              </a:solidFill>
              <a:effectLst/>
              <a:uLnTx/>
              <a:uFillTx/>
              <a:latin typeface="Calibri"/>
              <a:ea typeface="+mn-ea"/>
              <a:cs typeface="Calibri"/>
            </a:endParaRP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Open points (e.g., phase noise on hailing channel)				Discussion (Joint RFM/SLP/C&amp;S Meeting)</a:t>
            </a:r>
          </a:p>
          <a:p>
            <a:pPr marL="243840" marR="0" lvl="0"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endParaRPr kumimoji="0"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endParaRPr>
          </a:p>
        </p:txBody>
      </p:sp>
      <p:sp>
        <p:nvSpPr>
          <p:cNvPr id="7" name="object 4">
            <a:extLst>
              <a:ext uri="{FF2B5EF4-FFF2-40B4-BE49-F238E27FC236}">
                <a16:creationId xmlns:a16="http://schemas.microsoft.com/office/drawing/2014/main" id="{6C410E79-0C0D-6B20-0C0B-AC44C5E0BCF3}"/>
              </a:ext>
            </a:extLst>
          </p:cNvPr>
          <p:cNvSpPr txBox="1"/>
          <p:nvPr/>
        </p:nvSpPr>
        <p:spPr>
          <a:xfrm>
            <a:off x="577480" y="2367039"/>
            <a:ext cx="10776319" cy="2872005"/>
          </a:xfrm>
          <a:prstGeom prst="rect">
            <a:avLst/>
          </a:prstGeom>
        </p:spPr>
        <p:txBody>
          <a:bodyPr vert="horz" wrap="square" lIns="0" tIns="12700" rIns="0" bIns="0" rtlCol="0">
            <a:spAutoFit/>
          </a:bodyPr>
          <a:lstStyle/>
          <a:p>
            <a:pPr marL="243204" marR="0" lvl="0" indent="-231140" algn="l" defTabSz="914400" rtl="0" eaLnBrk="1" fontAlgn="auto" latinLnBrk="0" hangingPunct="1">
              <a:lnSpc>
                <a:spcPct val="100000"/>
              </a:lnSpc>
              <a:spcBef>
                <a:spcPts val="100"/>
              </a:spcBef>
              <a:spcAft>
                <a:spcPts val="0"/>
              </a:spcAft>
              <a:buClrTx/>
              <a:buSzPct val="123076"/>
              <a:buFont typeface="Calibri"/>
              <a:buChar char="•"/>
              <a:tabLst>
                <a:tab pos="243204" algn="l"/>
                <a:tab pos="243840" algn="l"/>
              </a:tabLst>
              <a:defRPr/>
            </a:pPr>
            <a:r>
              <a:rPr kumimoji="0" lang="en-US" sz="1300" b="1" i="0" u="none" strike="noStrike" kern="1200" cap="none" spc="-5" normalizeH="0" baseline="0" noProof="0" dirty="0">
                <a:ln>
                  <a:noFill/>
                </a:ln>
                <a:solidFill>
                  <a:srgbClr val="A50021"/>
                </a:solidFill>
                <a:effectLst/>
                <a:uLnTx/>
                <a:uFillTx/>
                <a:latin typeface="Calibri"/>
                <a:ea typeface="+mn-ea"/>
                <a:cs typeface="Calibri"/>
              </a:rPr>
              <a:t>Space Link Code/Sync WG (A. </a:t>
            </a:r>
            <a:r>
              <a:rPr kumimoji="0" lang="en-US" sz="1300" b="1" i="0" u="none" strike="noStrike" kern="1200" cap="none" spc="-5" normalizeH="0" baseline="0" noProof="0" dirty="0" err="1">
                <a:ln>
                  <a:noFill/>
                </a:ln>
                <a:solidFill>
                  <a:srgbClr val="A50021"/>
                </a:solidFill>
                <a:effectLst/>
                <a:uLnTx/>
                <a:uFillTx/>
                <a:latin typeface="Calibri"/>
                <a:ea typeface="+mn-ea"/>
                <a:cs typeface="Calibri"/>
              </a:rPr>
              <a:t>Modenini</a:t>
            </a:r>
            <a:r>
              <a:rPr kumimoji="0" lang="en-US" sz="1300" b="1" i="0" u="none" strike="noStrike" kern="1200" cap="none" spc="-5" normalizeH="0" baseline="0" noProof="0" dirty="0">
                <a:ln>
                  <a:noFill/>
                </a:ln>
                <a:solidFill>
                  <a:srgbClr val="A50021"/>
                </a:solidFill>
                <a:effectLst/>
                <a:uLnTx/>
                <a:uFillTx/>
                <a:latin typeface="Calibri"/>
                <a:ea typeface="+mn-ea"/>
                <a:cs typeface="Calibri"/>
              </a:rPr>
              <a:t> &amp; K. Andrews) – meeting already held</a:t>
            </a:r>
            <a:endParaRPr kumimoji="0" sz="1300" b="0" i="0" u="none" strike="noStrike" kern="1200" cap="none" spc="0" normalizeH="0" baseline="0" noProof="0" dirty="0">
              <a:ln>
                <a:noFill/>
              </a:ln>
              <a:solidFill>
                <a:prstClr val="black"/>
              </a:solidFill>
              <a:effectLst/>
              <a:uLnTx/>
              <a:uFillTx/>
              <a:latin typeface="Calibri"/>
              <a:ea typeface="+mn-ea"/>
              <a:cs typeface="Calibri"/>
            </a:endParaRPr>
          </a:p>
          <a:p>
            <a:pPr marL="581025" marR="0" lvl="1" indent="-223520" algn="l" defTabSz="914400" rtl="0" eaLnBrk="1" fontAlgn="auto" latinLnBrk="0" hangingPunct="1">
              <a:lnSpc>
                <a:spcPts val="154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131.0-B, TM synchronization &amp; coding</a:t>
            </a: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Update of 131.0-B for TF slicing					Achieve consensus on technical updates</a:t>
            </a: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Update of 131.0-B for Turbo </a:t>
            </a:r>
            <a:r>
              <a:rPr kumimoji="0" lang="en-US" sz="1100" b="0" i="0" u="none" strike="noStrike" kern="1200" cap="none" spc="0" normalizeH="0" baseline="0" noProof="0" dirty="0" err="1">
                <a:ln>
                  <a:noFill/>
                </a:ln>
                <a:solidFill>
                  <a:prstClr val="black"/>
                </a:solidFill>
                <a:effectLst/>
                <a:uLnTx/>
                <a:uFillTx/>
                <a:latin typeface="Calibri"/>
                <a:ea typeface="+mn-ea"/>
                <a:cs typeface="Calibri"/>
              </a:rPr>
              <a:t>interleaver</a:t>
            </a:r>
            <a:r>
              <a:rPr kumimoji="0" lang="en-US" sz="1100" b="0" i="0" u="none" strike="noStrike" kern="1200" cap="none" spc="0" normalizeH="0" baseline="0" noProof="0" dirty="0">
                <a:ln>
                  <a:noFill/>
                </a:ln>
                <a:solidFill>
                  <a:prstClr val="black"/>
                </a:solidFill>
                <a:effectLst/>
                <a:uLnTx/>
                <a:uFillTx/>
                <a:latin typeface="Calibri"/>
                <a:ea typeface="+mn-ea"/>
                <a:cs typeface="Calibri"/>
              </a:rPr>
              <a:t>				Achieve consensus on technical and editorial updates</a:t>
            </a:r>
          </a:p>
          <a:p>
            <a:pPr marL="581025" marR="0" lvl="1" indent="-223520" algn="l" defTabSz="914400" rtl="0" eaLnBrk="1" fontAlgn="auto" latinLnBrk="0" hangingPunct="1">
              <a:lnSpc>
                <a:spcPts val="154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231.0-B, TC synchronization &amp; coding</a:t>
            </a: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Performance analysis of LDPC tail sequence 				Discussion of possible technical issue on LDPC TC tail sequence</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Joint topics</a:t>
            </a: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VCM Green Book (C&amp;S, RFM)					Proposing new project</a:t>
            </a: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Link budget digital format 					Proposing new project</a:t>
            </a: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Proximity-1 (SLP, C&amp;S, RFM)					Status check of projects on S-Band proximity-1 extension</a:t>
            </a: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Status of Slicing for potential use of Variable Length Frames (SLP, C&amp;S, OPT)		Status check, for possible harmonization in 131.x-B, 431.1-B, 142.0-B</a:t>
            </a: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Use of LDPC optical codes for RF links 				Introduction of new topic</a:t>
            </a: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New link budget processing method					Introduction of new topic</a:t>
            </a:r>
          </a:p>
          <a:p>
            <a:pPr marL="243840" marR="0" lvl="0"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Calibri"/>
            </a:endParaRPr>
          </a:p>
          <a:p>
            <a:pPr marL="701040" marR="0" lvl="1" indent="-231775" algn="l" defTabSz="914400" rtl="0" eaLnBrk="1" fontAlgn="auto" latinLnBrk="0" hangingPunct="1">
              <a:lnSpc>
                <a:spcPts val="1540"/>
              </a:lnSpc>
              <a:spcBef>
                <a:spcPts val="0"/>
              </a:spcBef>
              <a:spcAft>
                <a:spcPts val="0"/>
              </a:spcAft>
              <a:buClrTx/>
              <a:buSzPct val="123076"/>
              <a:buFont typeface="Calibri"/>
              <a:buChar char="-"/>
              <a:tabLst>
                <a:tab pos="243840" algn="l"/>
                <a:tab pos="244475" algn="l"/>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4">
            <a:extLst>
              <a:ext uri="{FF2B5EF4-FFF2-40B4-BE49-F238E27FC236}">
                <a16:creationId xmlns:a16="http://schemas.microsoft.com/office/drawing/2014/main" id="{B07DA121-9BA5-CF93-1AA9-87C4D357FAC9}"/>
              </a:ext>
            </a:extLst>
          </p:cNvPr>
          <p:cNvSpPr txBox="1"/>
          <p:nvPr/>
        </p:nvSpPr>
        <p:spPr>
          <a:xfrm>
            <a:off x="577480" y="4876800"/>
            <a:ext cx="9705400" cy="2074927"/>
          </a:xfrm>
          <a:prstGeom prst="rect">
            <a:avLst/>
          </a:prstGeom>
        </p:spPr>
        <p:txBody>
          <a:bodyPr vert="horz" wrap="square" lIns="0" tIns="12700" rIns="0" bIns="0" rtlCol="0">
            <a:spAutoFit/>
          </a:bodyPr>
          <a:lstStyle>
            <a:defPPr>
              <a:defRPr lang="en-US"/>
            </a:defPPr>
            <a:lvl1pPr marL="243204" indent="-231140">
              <a:lnSpc>
                <a:spcPct val="100000"/>
              </a:lnSpc>
              <a:spcBef>
                <a:spcPts val="100"/>
              </a:spcBef>
              <a:buSzPct val="123076"/>
              <a:buFont typeface="Calibri"/>
              <a:buChar char="•"/>
              <a:tabLst>
                <a:tab pos="243204" algn="l"/>
                <a:tab pos="243840" algn="l"/>
              </a:tabLst>
              <a:defRPr sz="1300" b="1" spc="-5">
                <a:solidFill>
                  <a:srgbClr val="A50021"/>
                </a:solidFill>
                <a:latin typeface="Calibri"/>
                <a:cs typeface="Calibri"/>
              </a:defRPr>
            </a:lvl1pPr>
            <a:lvl2pPr marL="581025" lvl="1" indent="-223520">
              <a:lnSpc>
                <a:spcPct val="100000"/>
              </a:lnSpc>
              <a:buSzPct val="123076"/>
              <a:buFont typeface="Calibri"/>
              <a:buChar char="•"/>
              <a:tabLst>
                <a:tab pos="581660" algn="l"/>
              </a:tabLst>
              <a:defRPr sz="1100" b="1">
                <a:uFill>
                  <a:solidFill>
                    <a:srgbClr val="000000"/>
                  </a:solidFill>
                </a:uFill>
                <a:cs typeface="Calibri"/>
              </a:defRPr>
            </a:lvl2pPr>
            <a:lvl3pPr marL="685800" lvl="2" indent="-228600">
              <a:buSzPct val="123076"/>
              <a:buFont typeface="Calibri" panose="020F0502020204030204" pitchFamily="34" charset="0"/>
              <a:buChar char="-"/>
              <a:tabLst>
                <a:tab pos="571500" algn="l"/>
                <a:tab pos="581025" algn="l"/>
              </a:tabLst>
              <a:defRPr sz="1100">
                <a:cs typeface="Calibri"/>
              </a:defRPr>
            </a:lvl3pPr>
          </a:lstStyle>
          <a:p>
            <a:pPr marL="243204" marR="0" lvl="0" indent="-231140" algn="l" defTabSz="914400" rtl="0" eaLnBrk="1" fontAlgn="auto" latinLnBrk="0" hangingPunct="1">
              <a:lnSpc>
                <a:spcPct val="100000"/>
              </a:lnSpc>
              <a:spcBef>
                <a:spcPts val="100"/>
              </a:spcBef>
              <a:spcAft>
                <a:spcPts val="0"/>
              </a:spcAft>
              <a:buClrTx/>
              <a:buSzPct val="123076"/>
              <a:buFont typeface="Calibri"/>
              <a:buChar char="•"/>
              <a:tabLst>
                <a:tab pos="243204" algn="l"/>
                <a:tab pos="243840" algn="l"/>
              </a:tabLst>
              <a:defRPr/>
            </a:pPr>
            <a:r>
              <a:rPr kumimoji="0" lang="en-US" sz="1300" b="1" i="0" u="none" strike="noStrike" kern="1200" cap="none" spc="-5" normalizeH="0" baseline="0" noProof="0" dirty="0">
                <a:ln>
                  <a:noFill/>
                </a:ln>
                <a:solidFill>
                  <a:srgbClr val="A50021"/>
                </a:solidFill>
                <a:effectLst/>
                <a:uLnTx/>
                <a:uFillTx/>
                <a:latin typeface="Calibri"/>
                <a:ea typeface="+mn-ea"/>
                <a:cs typeface="Calibri"/>
              </a:rPr>
              <a:t>Space Link Protocols WG (G. </a:t>
            </a:r>
            <a:r>
              <a:rPr kumimoji="0" lang="en-US" sz="1300" b="1" i="0" u="none" strike="noStrike" kern="1200" cap="none" spc="-5" normalizeH="0" baseline="0" noProof="0" dirty="0" err="1">
                <a:ln>
                  <a:noFill/>
                </a:ln>
                <a:solidFill>
                  <a:srgbClr val="A50021"/>
                </a:solidFill>
                <a:effectLst/>
                <a:uLnTx/>
                <a:uFillTx/>
                <a:latin typeface="Calibri"/>
                <a:ea typeface="+mn-ea"/>
                <a:cs typeface="Calibri"/>
              </a:rPr>
              <a:t>Kazz</a:t>
            </a:r>
            <a:r>
              <a:rPr kumimoji="0" lang="en-US" sz="1300" b="1" i="0" u="none" strike="noStrike" kern="1200" cap="none" spc="-5" normalizeH="0" baseline="0" noProof="0" dirty="0">
                <a:ln>
                  <a:noFill/>
                </a:ln>
                <a:solidFill>
                  <a:srgbClr val="A50021"/>
                </a:solidFill>
                <a:effectLst/>
                <a:uLnTx/>
                <a:uFillTx/>
                <a:latin typeface="Calibri"/>
                <a:ea typeface="+mn-ea"/>
                <a:cs typeface="Calibri"/>
              </a:rPr>
              <a:t> &amp; M. Cosby)</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211.0-B Proximity-1 SDLP – Update for Lunar Operations</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Type 4 SPDU directives for Lunar in Annex B				Discussion, achieve consensus on updates</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Default session control parameters for link establishment (new Annex)		Discussion, achieve consensus on updates</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211.0-B split into 3 components					</a:t>
            </a:r>
            <a:r>
              <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Discussion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GB" sz="1100" b="0" i="0" u="none" strike="noStrike" kern="1200" cap="none" spc="0" normalizeH="0" baseline="0" noProof="0" dirty="0">
                <a:ln>
                  <a:noFill/>
                </a:ln>
                <a:solidFill>
                  <a:prstClr val="black"/>
                </a:solidFill>
                <a:effectLst/>
                <a:uLnTx/>
                <a:uFillTx/>
                <a:latin typeface="Calibri"/>
                <a:ea typeface="+mn-ea"/>
                <a:cs typeface="Calibri"/>
              </a:rPr>
              <a:t>COP blue book for both COP-1 and COP-P				</a:t>
            </a:r>
            <a:r>
              <a:rPr kumimoji="0" lang="en-US" sz="1100" b="0" i="0" u="none" strike="noStrike" kern="1200" cap="none" spc="0" normalizeH="0" baseline="0" noProof="0" dirty="0">
                <a:ln>
                  <a:noFill/>
                </a:ln>
                <a:solidFill>
                  <a:prstClr val="black"/>
                </a:solidFill>
                <a:effectLst/>
                <a:uLnTx/>
                <a:uFillTx/>
                <a:latin typeface="Calibri"/>
                <a:ea typeface="+mn-ea"/>
                <a:cs typeface="Calibri"/>
              </a:rPr>
              <a:t>Discussion</a:t>
            </a:r>
            <a:endParaRPr kumimoji="0" lang="en-GB" sz="1100" b="0" i="0" u="none" strike="noStrike" kern="1200" cap="none" spc="0" normalizeH="0" baseline="0" noProof="0" dirty="0">
              <a:ln>
                <a:noFill/>
              </a:ln>
              <a:solidFill>
                <a:prstClr val="black"/>
              </a:solidFill>
              <a:effectLst/>
              <a:uLnTx/>
              <a:uFillTx/>
              <a:latin typeface="Calibri"/>
              <a:ea typeface="+mn-ea"/>
              <a:cs typeface="Calibri"/>
            </a:endParaRP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GB" sz="1100" b="0" i="0" u="none" strike="noStrike" kern="1200" cap="none" spc="0" normalizeH="0" baseline="0" noProof="0" dirty="0">
                <a:ln>
                  <a:noFill/>
                </a:ln>
                <a:solidFill>
                  <a:prstClr val="black"/>
                </a:solidFill>
                <a:effectLst/>
                <a:uLnTx/>
                <a:uFillTx/>
                <a:latin typeface="Calibri"/>
                <a:ea typeface="+mn-ea"/>
                <a:cs typeface="Calibri"/>
              </a:rPr>
              <a:t>Generic link layer Session Control Blue Book				</a:t>
            </a:r>
            <a:r>
              <a:rPr kumimoji="0" lang="en-US" sz="1100" b="0" i="0" u="none" strike="noStrike" kern="1200" cap="none" spc="0" normalizeH="0" baseline="0" noProof="0" dirty="0">
                <a:ln>
                  <a:noFill/>
                </a:ln>
                <a:solidFill>
                  <a:prstClr val="black"/>
                </a:solidFill>
                <a:effectLst/>
                <a:uLnTx/>
                <a:uFillTx/>
                <a:latin typeface="Calibri"/>
                <a:ea typeface="+mn-ea"/>
                <a:cs typeface="Calibri"/>
              </a:rPr>
              <a:t>Discussion</a:t>
            </a:r>
            <a:endParaRPr kumimoji="0" lang="en-GB" sz="1100" b="0" i="0" u="none" strike="noStrike" kern="1200" cap="none" spc="0" normalizeH="0" baseline="0" noProof="0" dirty="0">
              <a:ln>
                <a:noFill/>
              </a:ln>
              <a:solidFill>
                <a:prstClr val="black"/>
              </a:solidFill>
              <a:effectLst/>
              <a:uLnTx/>
              <a:uFillTx/>
              <a:latin typeface="Calibri"/>
              <a:ea typeface="+mn-ea"/>
              <a:cs typeface="Calibri"/>
            </a:endParaRP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GB" sz="1100" b="0" i="0" u="none" strike="noStrike" kern="1200" cap="none" spc="0" normalizeH="0" baseline="0" noProof="0" dirty="0">
                <a:ln>
                  <a:noFill/>
                </a:ln>
                <a:solidFill>
                  <a:prstClr val="black"/>
                </a:solidFill>
                <a:effectLst/>
                <a:uLnTx/>
                <a:uFillTx/>
                <a:latin typeface="Calibri"/>
                <a:ea typeface="+mn-ea"/>
                <a:cs typeface="Calibri"/>
              </a:rPr>
              <a:t>Remainder						</a:t>
            </a:r>
            <a:r>
              <a:rPr kumimoji="0" lang="en-US" sz="1100" b="0" i="0" u="none" strike="noStrike" kern="1200" cap="none" spc="0" normalizeH="0" baseline="0" noProof="0" dirty="0">
                <a:ln>
                  <a:noFill/>
                </a:ln>
                <a:solidFill>
                  <a:prstClr val="black"/>
                </a:solidFill>
                <a:effectLst/>
                <a:uLnTx/>
                <a:uFillTx/>
                <a:latin typeface="Calibri"/>
                <a:ea typeface="+mn-ea"/>
                <a:cs typeface="Calibri"/>
              </a:rPr>
              <a:t>Discussion</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5-year Due Diligence 					  	</a:t>
            </a:r>
            <a:r>
              <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Status check</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Joint topics</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Proximity-1 (SLP, C&amp;S, RFM)					Discussion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endParaRPr kumimoji="0" lang="en-US" sz="1100" b="0" i="0" u="none" strike="noStrike" kern="1200" cap="none" spc="0" normalizeH="0" baseline="0" noProof="0" dirty="0">
              <a:ln>
                <a:noFill/>
              </a:ln>
              <a:solidFill>
                <a:prstClr val="black"/>
              </a:solidFill>
              <a:effectLst/>
              <a:highlight>
                <a:srgbClr val="FFFF00"/>
              </a:highlight>
              <a:uLnTx/>
              <a:uFillTx/>
              <a:latin typeface="Calibri"/>
              <a:ea typeface="+mn-ea"/>
              <a:cs typeface="Calibri"/>
            </a:endParaRPr>
          </a:p>
        </p:txBody>
      </p:sp>
    </p:spTree>
    <p:extLst>
      <p:ext uri="{BB962C8B-B14F-4D97-AF65-F5344CB8AC3E}">
        <p14:creationId xmlns:p14="http://schemas.microsoft.com/office/powerpoint/2010/main" val="3608301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441F42B-7C96-7405-4A45-3F1FFF667578}"/>
              </a:ext>
            </a:extLst>
          </p:cNvPr>
          <p:cNvSpPr>
            <a:spLocks noGrp="1" noChangeArrowheads="1"/>
          </p:cNvSpPr>
          <p:nvPr>
            <p:ph type="title"/>
          </p:nvPr>
        </p:nvSpPr>
        <p:spPr bwMode="auto">
          <a:xfrm>
            <a:off x="609600" y="274638"/>
            <a:ext cx="10972800" cy="563562"/>
          </a:xfrm>
          <a:prstGeom prst="rect">
            <a:avLst/>
          </a:prstGeom>
          <a:ln>
            <a:miter lim="800000"/>
            <a:headEnd/>
            <a:tailEnd/>
          </a:ln>
        </p:spPr>
        <p:txBody>
          <a:bodyPr/>
          <a:lstStyle/>
          <a:p>
            <a:pPr>
              <a:defRPr/>
            </a:pPr>
            <a:r>
              <a:rPr lang="en-US" sz="24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SLS Area Spring 2024 Status + Meeting Objectives (2/2)</a:t>
            </a:r>
          </a:p>
        </p:txBody>
      </p:sp>
      <p:sp>
        <p:nvSpPr>
          <p:cNvPr id="5" name="object 4">
            <a:extLst>
              <a:ext uri="{FF2B5EF4-FFF2-40B4-BE49-F238E27FC236}">
                <a16:creationId xmlns:a16="http://schemas.microsoft.com/office/drawing/2014/main" id="{318CF53D-0656-F212-A1E4-2C2CF3C9B453}"/>
              </a:ext>
            </a:extLst>
          </p:cNvPr>
          <p:cNvSpPr txBox="1"/>
          <p:nvPr/>
        </p:nvSpPr>
        <p:spPr>
          <a:xfrm>
            <a:off x="685800" y="1239461"/>
            <a:ext cx="9677400" cy="889987"/>
          </a:xfrm>
          <a:prstGeom prst="rect">
            <a:avLst/>
          </a:prstGeom>
          <a:solidFill>
            <a:schemeClr val="bg1"/>
          </a:solidFill>
        </p:spPr>
        <p:txBody>
          <a:bodyPr vert="horz" wrap="square" lIns="0" tIns="12700" rIns="0" bIns="0" rtlCol="0">
            <a:spAutoFit/>
          </a:bodyPr>
          <a:lstStyle>
            <a:defPPr>
              <a:defRPr lang="en-US"/>
            </a:defPPr>
            <a:lvl1pPr marL="243204" indent="-231140">
              <a:lnSpc>
                <a:spcPct val="100000"/>
              </a:lnSpc>
              <a:spcBef>
                <a:spcPts val="100"/>
              </a:spcBef>
              <a:buSzPct val="123076"/>
              <a:buFont typeface="Calibri"/>
              <a:buChar char="•"/>
              <a:tabLst>
                <a:tab pos="243204" algn="l"/>
                <a:tab pos="243840" algn="l"/>
              </a:tabLst>
              <a:defRPr sz="1300" b="1" spc="-5">
                <a:solidFill>
                  <a:srgbClr val="A50021"/>
                </a:solidFill>
                <a:latin typeface="Calibri"/>
                <a:cs typeface="Calibri"/>
              </a:defRPr>
            </a:lvl1pPr>
            <a:lvl2pPr marL="581025" lvl="1" indent="-223520">
              <a:lnSpc>
                <a:spcPct val="100000"/>
              </a:lnSpc>
              <a:buSzPct val="123076"/>
              <a:buFont typeface="Calibri"/>
              <a:buChar char="•"/>
              <a:tabLst>
                <a:tab pos="581660" algn="l"/>
              </a:tabLst>
              <a:defRPr sz="1100" b="1">
                <a:uFill>
                  <a:solidFill>
                    <a:srgbClr val="000000"/>
                  </a:solidFill>
                </a:uFill>
                <a:cs typeface="Calibri"/>
              </a:defRPr>
            </a:lvl2pPr>
            <a:lvl3pPr marL="685800" lvl="2" indent="-228600">
              <a:buSzPct val="123076"/>
              <a:buFont typeface="Calibri" panose="020F0502020204030204" pitchFamily="34" charset="0"/>
              <a:buChar char="-"/>
              <a:tabLst>
                <a:tab pos="571500" algn="l"/>
                <a:tab pos="581025" algn="l"/>
              </a:tabLst>
              <a:defRPr sz="1100">
                <a:cs typeface="Calibri"/>
              </a:defRPr>
            </a:lvl3pPr>
          </a:lstStyle>
          <a:p>
            <a:pPr marL="243204" marR="0" lvl="0" indent="-231140" algn="l" defTabSz="914400" rtl="0" eaLnBrk="1" fontAlgn="auto" latinLnBrk="0" hangingPunct="1">
              <a:lnSpc>
                <a:spcPct val="100000"/>
              </a:lnSpc>
              <a:spcBef>
                <a:spcPts val="100"/>
              </a:spcBef>
              <a:spcAft>
                <a:spcPts val="0"/>
              </a:spcAft>
              <a:buClrTx/>
              <a:buSzPct val="123076"/>
              <a:buFont typeface="Calibri"/>
              <a:buChar char="•"/>
              <a:tabLst>
                <a:tab pos="243204" algn="l"/>
                <a:tab pos="243840" algn="l"/>
              </a:tabLst>
              <a:defRPr/>
            </a:pPr>
            <a:r>
              <a:rPr kumimoji="0" lang="en-US" sz="1300" b="1" i="0" u="none" strike="noStrike" kern="1200" cap="none" spc="-5" normalizeH="0" baseline="0" noProof="0" dirty="0">
                <a:ln>
                  <a:noFill/>
                </a:ln>
                <a:solidFill>
                  <a:srgbClr val="A50021"/>
                </a:solidFill>
                <a:effectLst/>
                <a:uLnTx/>
                <a:uFillTx/>
                <a:latin typeface="Calibri"/>
                <a:ea typeface="+mn-ea"/>
                <a:cs typeface="Calibri"/>
              </a:rPr>
              <a:t>Space Data Link Security (SDLS) WG (G. Moury &amp; H. Weiss)</a:t>
            </a:r>
            <a:endParaRPr kumimoji="0" sz="1300" b="1" i="0" u="none" strike="noStrike" kern="1200" cap="none" spc="-5" normalizeH="0" baseline="0" noProof="0" dirty="0">
              <a:ln>
                <a:noFill/>
              </a:ln>
              <a:solidFill>
                <a:srgbClr val="A50021"/>
              </a:solidFill>
              <a:effectLst/>
              <a:uLnTx/>
              <a:uFillTx/>
              <a:latin typeface="Calibri"/>
              <a:ea typeface="+mn-ea"/>
              <a:cs typeface="Calibri"/>
            </a:endParaRP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350.11-G SDLS Extended Procedures</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Review of final edits, WG/areas resolution to publish			Review</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fr-FR"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Triple Key Encapsulation </a:t>
            </a:r>
            <a:r>
              <a:rPr kumimoji="0" lang="fr-FR" sz="1100" b="1" i="0" u="none" strike="noStrike" kern="1200" cap="none" spc="0" normalizeH="0" baseline="0" noProof="0" dirty="0" err="1">
                <a:ln>
                  <a:noFill/>
                </a:ln>
                <a:solidFill>
                  <a:prstClr val="black"/>
                </a:solidFill>
                <a:effectLst/>
                <a:uLnTx/>
                <a:uFill>
                  <a:solidFill>
                    <a:srgbClr val="000000"/>
                  </a:solidFill>
                </a:uFill>
                <a:latin typeface="Calibri"/>
                <a:ea typeface="+mn-ea"/>
                <a:cs typeface="Calibri"/>
              </a:rPr>
              <a:t>Mechanisms</a:t>
            </a:r>
            <a:r>
              <a:rPr kumimoji="0" lang="fr-FR"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 (KEM) Profile</a:t>
            </a: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Discussion and initialization of the project </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fr-FR" sz="1100" b="1" i="0" u="none" strike="noStrike" kern="1200" cap="none" spc="0" normalizeH="0" baseline="0" noProof="0" dirty="0" err="1">
                <a:ln>
                  <a:noFill/>
                </a:ln>
                <a:solidFill>
                  <a:prstClr val="black"/>
                </a:solidFill>
                <a:effectLst/>
                <a:uLnTx/>
                <a:uFill>
                  <a:solidFill>
                    <a:srgbClr val="000000"/>
                  </a:solidFill>
                </a:uFill>
                <a:latin typeface="Calibri"/>
                <a:ea typeface="+mn-ea"/>
                <a:cs typeface="Calibri"/>
              </a:rPr>
              <a:t>Revise</a:t>
            </a:r>
            <a:r>
              <a:rPr kumimoji="0" lang="fr-FR"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 SDLS Extended </a:t>
            </a:r>
            <a:r>
              <a:rPr kumimoji="0" lang="fr-FR" sz="1100" b="1" i="0" u="none" strike="noStrike" kern="1200" cap="none" spc="0" normalizeH="0" baseline="0" noProof="0" dirty="0" err="1">
                <a:ln>
                  <a:noFill/>
                </a:ln>
                <a:solidFill>
                  <a:prstClr val="black"/>
                </a:solidFill>
                <a:effectLst/>
                <a:uLnTx/>
                <a:uFill>
                  <a:solidFill>
                    <a:srgbClr val="000000"/>
                  </a:solidFill>
                </a:uFill>
                <a:latin typeface="Calibri"/>
                <a:ea typeface="+mn-ea"/>
                <a:cs typeface="Calibri"/>
              </a:rPr>
              <a:t>Procedures</a:t>
            </a:r>
            <a:r>
              <a:rPr kumimoji="0" lang="fr-FR"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 BB to </a:t>
            </a:r>
            <a:r>
              <a:rPr kumimoji="0" lang="fr-FR" sz="1100" b="1" i="0" u="none" strike="noStrike" kern="1200" cap="none" spc="0" normalizeH="0" baseline="0" noProof="0" dirty="0" err="1">
                <a:ln>
                  <a:noFill/>
                </a:ln>
                <a:solidFill>
                  <a:prstClr val="black"/>
                </a:solidFill>
                <a:effectLst/>
                <a:uLnTx/>
                <a:uFill>
                  <a:solidFill>
                    <a:srgbClr val="000000"/>
                  </a:solidFill>
                </a:uFill>
                <a:latin typeface="Calibri"/>
                <a:ea typeface="+mn-ea"/>
                <a:cs typeface="Calibri"/>
              </a:rPr>
              <a:t>adress</a:t>
            </a:r>
            <a:r>
              <a:rPr kumimoji="0" lang="fr-FR"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 constellations</a:t>
            </a: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			</a:t>
            </a:r>
            <a:r>
              <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Discussion and initialization of the project</a:t>
            </a:r>
            <a:endPar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endParaRPr>
          </a:p>
        </p:txBody>
      </p:sp>
      <p:sp>
        <p:nvSpPr>
          <p:cNvPr id="9" name="object 4">
            <a:extLst>
              <a:ext uri="{FF2B5EF4-FFF2-40B4-BE49-F238E27FC236}">
                <a16:creationId xmlns:a16="http://schemas.microsoft.com/office/drawing/2014/main" id="{04BF00F4-2608-DAB2-CDDD-53EB03ECBFC5}"/>
              </a:ext>
            </a:extLst>
          </p:cNvPr>
          <p:cNvSpPr txBox="1"/>
          <p:nvPr/>
        </p:nvSpPr>
        <p:spPr>
          <a:xfrm>
            <a:off x="685800" y="2338501"/>
            <a:ext cx="9673771" cy="889987"/>
          </a:xfrm>
          <a:prstGeom prst="rect">
            <a:avLst/>
          </a:prstGeom>
        </p:spPr>
        <p:txBody>
          <a:bodyPr vert="horz" wrap="square" lIns="0" tIns="12700" rIns="0" bIns="0" rtlCol="0">
            <a:spAutoFit/>
          </a:bodyPr>
          <a:lstStyle/>
          <a:p>
            <a:pPr marL="243204" indent="-231140">
              <a:spcBef>
                <a:spcPts val="100"/>
              </a:spcBef>
              <a:buSzPct val="123076"/>
              <a:buFont typeface="Calibri"/>
              <a:buChar char="•"/>
              <a:tabLst>
                <a:tab pos="243204" algn="l"/>
                <a:tab pos="243840" algn="l"/>
              </a:tabLst>
              <a:defRPr/>
            </a:pPr>
            <a:r>
              <a:rPr lang="pt-BR" sz="1300" b="1" spc="-5" dirty="0">
                <a:solidFill>
                  <a:srgbClr val="A50021"/>
                </a:solidFill>
                <a:latin typeface="Calibri"/>
                <a:cs typeface="Calibri"/>
              </a:rPr>
              <a:t>Data Compression (DC) WG (M. Wong &amp; L. Santos)</a:t>
            </a:r>
            <a:endParaRPr sz="1300" b="1" dirty="0">
              <a:solidFill>
                <a:prstClr val="black"/>
              </a:solidFill>
              <a:latin typeface="Calibri"/>
              <a:cs typeface="Calibri"/>
            </a:endParaRPr>
          </a:p>
          <a:p>
            <a:pPr marL="742950" lvl="1" indent="-285750">
              <a:buFont typeface="Calibri" panose="020F0502020204030204" pitchFamily="34" charset="0"/>
              <a:buChar char="•"/>
              <a:tabLst>
                <a:tab pos="914400" algn="l"/>
              </a:tabLst>
              <a:defRPr/>
            </a:pPr>
            <a:r>
              <a:rPr lang="en-US" sz="11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124.0-G Robust Compression of Fixed-length Housekeeping Data		                           	</a:t>
            </a:r>
            <a:r>
              <a:rPr 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Review and achieve consensus for Agency Review</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alibri" panose="020F0502020204030204" pitchFamily="34" charset="0"/>
              <a:buChar char="•"/>
              <a:tabLst>
                <a:tab pos="914400" algn="l"/>
              </a:tabLst>
              <a:defRPr/>
            </a:pPr>
            <a:r>
              <a:rPr lang="en-GB" sz="11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123.0-B3 Low-Complexity Lossless and Near-Lossless Multispectral and </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GB" sz="1100" b="1" dirty="0">
                <a:solidFill>
                  <a:prstClr val="black"/>
                </a:solidFill>
                <a:latin typeface="Calibri" panose="020F0502020204030204" pitchFamily="34" charset="0"/>
                <a:ea typeface="Calibri" panose="020F0502020204030204" pitchFamily="34" charset="0"/>
              </a:rPr>
              <a:t>                       Hyperspectral Image Compression</a:t>
            </a:r>
            <a:r>
              <a:rPr lang="en-US" sz="1100" b="1" dirty="0">
                <a:solidFill>
                  <a:prstClr val="black"/>
                </a:solidFill>
                <a:latin typeface="Calibri" panose="020F0502020204030204" pitchFamily="34" charset="0"/>
                <a:ea typeface="Calibri" panose="020F0502020204030204" pitchFamily="34" charset="0"/>
              </a:rPr>
              <a:t>                                                                  		</a:t>
            </a:r>
            <a:r>
              <a:rPr lang="en-US" sz="1100" dirty="0">
                <a:solidFill>
                  <a:prstClr val="black"/>
                </a:solidFill>
                <a:latin typeface="Calibri" panose="020F0502020204030204" pitchFamily="34" charset="0"/>
                <a:ea typeface="Calibri" panose="020F0502020204030204" pitchFamily="34" charset="0"/>
              </a:rPr>
              <a:t>Review draft, cross-verification and provide final draft.</a:t>
            </a:r>
            <a:endParaRPr lang="en-GB" sz="1100" dirty="0">
              <a:solidFill>
                <a:prstClr val="black"/>
              </a:solidFill>
              <a:latin typeface="Calibri" panose="020F0502020204030204" pitchFamily="34" charset="0"/>
              <a:ea typeface="Calibri" panose="020F0502020204030204" pitchFamily="34" charset="0"/>
            </a:endParaRPr>
          </a:p>
          <a:p>
            <a:pPr marL="742950" lvl="1" indent="-285750">
              <a:buFont typeface="Calibri" panose="020F0502020204030204" pitchFamily="34" charset="0"/>
              <a:buChar char="•"/>
              <a:tabLst>
                <a:tab pos="914400" algn="l"/>
              </a:tabLst>
              <a:defRPr/>
            </a:pPr>
            <a:r>
              <a:rPr lang="en-US" sz="11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125.0- B Raw SAR Compression               </a:t>
            </a:r>
            <a:r>
              <a:rPr 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Review and resolve technical issues within WG</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object 4">
            <a:extLst>
              <a:ext uri="{FF2B5EF4-FFF2-40B4-BE49-F238E27FC236}">
                <a16:creationId xmlns:a16="http://schemas.microsoft.com/office/drawing/2014/main" id="{CF5E7C0C-E996-9F58-5984-8AD3F9A2038E}"/>
              </a:ext>
            </a:extLst>
          </p:cNvPr>
          <p:cNvSpPr txBox="1"/>
          <p:nvPr/>
        </p:nvSpPr>
        <p:spPr>
          <a:xfrm>
            <a:off x="689429" y="3606021"/>
            <a:ext cx="9670142" cy="2413481"/>
          </a:xfrm>
          <a:prstGeom prst="rect">
            <a:avLst/>
          </a:prstGeom>
        </p:spPr>
        <p:txBody>
          <a:bodyPr vert="horz" wrap="square" lIns="0" tIns="12700" rIns="0" bIns="0" rtlCol="0">
            <a:spAutoFit/>
          </a:bodyPr>
          <a:lstStyle>
            <a:defPPr>
              <a:defRPr lang="en-US"/>
            </a:defPPr>
            <a:lvl1pPr marL="243204" indent="-231140">
              <a:lnSpc>
                <a:spcPct val="100000"/>
              </a:lnSpc>
              <a:spcBef>
                <a:spcPts val="100"/>
              </a:spcBef>
              <a:buSzPct val="123076"/>
              <a:buFont typeface="Calibri"/>
              <a:buChar char="•"/>
              <a:tabLst>
                <a:tab pos="243204" algn="l"/>
                <a:tab pos="243840" algn="l"/>
              </a:tabLst>
              <a:defRPr sz="1300" b="1" spc="-5">
                <a:solidFill>
                  <a:srgbClr val="A50021"/>
                </a:solidFill>
                <a:latin typeface="Calibri"/>
                <a:cs typeface="Calibri"/>
              </a:defRPr>
            </a:lvl1pPr>
            <a:lvl2pPr marL="581025" lvl="1" indent="-223520">
              <a:lnSpc>
                <a:spcPct val="100000"/>
              </a:lnSpc>
              <a:buSzPct val="123076"/>
              <a:buFont typeface="Calibri"/>
              <a:buChar char="•"/>
              <a:tabLst>
                <a:tab pos="581660" algn="l"/>
              </a:tabLst>
              <a:defRPr sz="1100" b="1">
                <a:uFill>
                  <a:solidFill>
                    <a:srgbClr val="000000"/>
                  </a:solidFill>
                </a:uFill>
                <a:cs typeface="Calibri"/>
              </a:defRPr>
            </a:lvl2pPr>
            <a:lvl3pPr marL="685800" lvl="2" indent="-228600">
              <a:buSzPct val="123076"/>
              <a:buFont typeface="Calibri" panose="020F0502020204030204" pitchFamily="34" charset="0"/>
              <a:buChar char="-"/>
              <a:tabLst>
                <a:tab pos="571500" algn="l"/>
                <a:tab pos="581025" algn="l"/>
              </a:tabLst>
              <a:defRPr sz="1100">
                <a:cs typeface="Calibri"/>
              </a:defRPr>
            </a:lvl3pPr>
          </a:lstStyle>
          <a:p>
            <a:pPr marL="243204" marR="0" lvl="0" indent="-231140" algn="l" defTabSz="914400" rtl="0" eaLnBrk="1" fontAlgn="auto" latinLnBrk="0" hangingPunct="1">
              <a:lnSpc>
                <a:spcPct val="100000"/>
              </a:lnSpc>
              <a:spcBef>
                <a:spcPts val="100"/>
              </a:spcBef>
              <a:spcAft>
                <a:spcPts val="0"/>
              </a:spcAft>
              <a:buClrTx/>
              <a:buSzPct val="123076"/>
              <a:buFont typeface="Calibri"/>
              <a:buChar char="•"/>
              <a:tabLst>
                <a:tab pos="243204" algn="l"/>
                <a:tab pos="243840" algn="l"/>
              </a:tabLst>
              <a:defRPr/>
            </a:pPr>
            <a:r>
              <a:rPr kumimoji="0" lang="en-US" sz="1300" b="1" i="0" u="none" strike="noStrike" kern="1200" cap="none" spc="-5" normalizeH="0" baseline="0" noProof="0" dirty="0">
                <a:ln>
                  <a:noFill/>
                </a:ln>
                <a:solidFill>
                  <a:srgbClr val="A50021"/>
                </a:solidFill>
                <a:effectLst/>
                <a:uLnTx/>
                <a:uFillTx/>
                <a:latin typeface="Calibri"/>
                <a:ea typeface="+mn-ea"/>
                <a:cs typeface="Calibri"/>
              </a:rPr>
              <a:t>Optical Communications WG (J. Hamkins &amp; C. </a:t>
            </a:r>
            <a:r>
              <a:rPr kumimoji="0" lang="en-US" sz="1300" b="1" i="0" u="none" strike="noStrike" kern="1200" cap="none" spc="-5" normalizeH="0" baseline="0" noProof="0" dirty="0" err="1">
                <a:ln>
                  <a:noFill/>
                </a:ln>
                <a:solidFill>
                  <a:srgbClr val="A50021"/>
                </a:solidFill>
                <a:effectLst/>
                <a:uLnTx/>
                <a:uFillTx/>
                <a:latin typeface="Calibri"/>
                <a:ea typeface="+mn-ea"/>
                <a:cs typeface="Calibri"/>
              </a:rPr>
              <a:t>Heese</a:t>
            </a:r>
            <a:r>
              <a:rPr kumimoji="0" lang="en-US" sz="1300" b="1" i="0" u="none" strike="noStrike" kern="1200" cap="none" spc="-5" normalizeH="0" baseline="0" noProof="0" dirty="0">
                <a:ln>
                  <a:noFill/>
                </a:ln>
                <a:solidFill>
                  <a:srgbClr val="A50021"/>
                </a:solidFill>
                <a:effectLst/>
                <a:uLnTx/>
                <a:uFillTx/>
                <a:latin typeface="Calibri"/>
                <a:ea typeface="+mn-ea"/>
                <a:cs typeface="Calibri"/>
              </a:rPr>
              <a:t>)</a:t>
            </a:r>
            <a:endParaRPr kumimoji="0" sz="1300" b="1" i="0" u="none" strike="noStrike" kern="1200" cap="none" spc="-5" normalizeH="0" baseline="0" noProof="0" dirty="0">
              <a:ln>
                <a:noFill/>
              </a:ln>
              <a:solidFill>
                <a:srgbClr val="A50021"/>
              </a:solidFill>
              <a:effectLst/>
              <a:uLnTx/>
              <a:uFillTx/>
              <a:latin typeface="Calibri"/>
              <a:ea typeface="+mn-ea"/>
              <a:cs typeface="Calibri"/>
            </a:endParaRP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Coherent Blue Book						</a:t>
            </a:r>
            <a:r>
              <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Discussion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Requirements						Discussion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Channel model						Discussion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Erasure coding						Discussion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Analysis of ARQ, erasure coding, and interleaving				Discussion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err="1">
                <a:ln>
                  <a:noFill/>
                </a:ln>
                <a:solidFill>
                  <a:prstClr val="black"/>
                </a:solidFill>
                <a:effectLst/>
                <a:uLnTx/>
                <a:uFillTx/>
                <a:latin typeface="Calibri"/>
                <a:ea typeface="+mn-ea"/>
                <a:cs typeface="Calibri"/>
              </a:rPr>
              <a:t>Interleaver</a:t>
            </a:r>
            <a:r>
              <a:rPr kumimoji="0" lang="en-US" sz="1100" b="0" i="0" u="none" strike="noStrike" kern="1200" cap="none" spc="0" normalizeH="0" baseline="0" noProof="0" dirty="0">
                <a:ln>
                  <a:noFill/>
                </a:ln>
                <a:solidFill>
                  <a:prstClr val="black"/>
                </a:solidFill>
                <a:effectLst/>
                <a:uLnTx/>
                <a:uFillTx/>
                <a:latin typeface="Calibri"/>
                <a:ea typeface="+mn-ea"/>
                <a:cs typeface="Calibri"/>
              </a:rPr>
              <a:t>						Discussion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Code selection						Discussion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DTN WG						Presentation</a:t>
            </a:r>
          </a:p>
          <a:p>
            <a:pPr marL="685800" marR="0" lvl="2" indent="-228600" algn="l" defTabSz="914400" rtl="0" eaLnBrk="1" fontAlgn="auto" latinLnBrk="0" hangingPunct="1">
              <a:lnSpc>
                <a:spcPct val="100000"/>
              </a:lnSpc>
              <a:spcBef>
                <a:spcPts val="0"/>
              </a:spcBef>
              <a:spcAft>
                <a:spcPts val="0"/>
              </a:spcAft>
              <a:buClrTx/>
              <a:buSzPct val="123076"/>
              <a:buFont typeface="Calibri" panose="020F0502020204030204" pitchFamily="34" charset="0"/>
              <a:buChar char="-"/>
              <a:tabLst>
                <a:tab pos="571500" algn="l"/>
                <a:tab pos="581025" algn="l"/>
              </a:tabLst>
              <a:defRPr/>
            </a:pPr>
            <a:r>
              <a:rPr kumimoji="0" lang="en-US" sz="1100" b="0" i="0" u="none" strike="noStrike" kern="1200" cap="none" spc="0" normalizeH="0" baseline="0" noProof="0" dirty="0">
                <a:ln>
                  <a:noFill/>
                </a:ln>
                <a:solidFill>
                  <a:prstClr val="black"/>
                </a:solidFill>
                <a:effectLst/>
                <a:uLnTx/>
                <a:uFillTx/>
                <a:latin typeface="Calibri"/>
                <a:ea typeface="+mn-ea"/>
                <a:cs typeface="Calibri"/>
              </a:rPr>
              <a:t>In-band signaling						Discussion</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MVP for functional Resource Model (with other WGs)			</a:t>
            </a:r>
            <a:r>
              <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Discussion</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Presentation from Agencies (NASA,ESA, CNES, DLR)				</a:t>
            </a:r>
            <a:r>
              <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Discussion</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r>
              <a:rPr kumimoji="0" lang="en-US" sz="1100" b="1"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Joint meeting with C&amp;S and SLP WGs					</a:t>
            </a:r>
            <a:r>
              <a:rPr kumimoji="0" lang="en-US" sz="1100" b="0" i="0" u="none" strike="noStrike" kern="1200" cap="none" spc="0" normalizeH="0" baseline="0" noProof="0" dirty="0">
                <a:ln>
                  <a:noFill/>
                </a:ln>
                <a:solidFill>
                  <a:prstClr val="black"/>
                </a:solidFill>
                <a:effectLst/>
                <a:uLnTx/>
                <a:uFill>
                  <a:solidFill>
                    <a:srgbClr val="000000"/>
                  </a:solidFill>
                </a:uFill>
                <a:latin typeface="Calibri"/>
                <a:ea typeface="+mn-ea"/>
                <a:cs typeface="Calibri"/>
              </a:rPr>
              <a:t>Discussion</a:t>
            </a:r>
          </a:p>
          <a:p>
            <a:pPr marL="581025" marR="0" lvl="1" indent="-223520" algn="l" defTabSz="914400" rtl="0" eaLnBrk="1" fontAlgn="auto" latinLnBrk="0" hangingPunct="1">
              <a:lnSpc>
                <a:spcPct val="100000"/>
              </a:lnSpc>
              <a:spcBef>
                <a:spcPts val="0"/>
              </a:spcBef>
              <a:spcAft>
                <a:spcPts val="0"/>
              </a:spcAft>
              <a:buClrTx/>
              <a:buSzPct val="123076"/>
              <a:buFont typeface="Calibri"/>
              <a:buChar char="•"/>
              <a:tabLst>
                <a:tab pos="581660" algn="l"/>
              </a:tabLst>
              <a:defRPr/>
            </a:pPr>
            <a:endParaRPr kumimoji="0" lang="en-US" sz="1100" b="1" i="0" u="none" strike="noStrike" kern="1200" cap="none" spc="0" normalizeH="0" baseline="0" noProof="0" dirty="0">
              <a:ln>
                <a:noFill/>
              </a:ln>
              <a:solidFill>
                <a:prstClr val="black"/>
              </a:solidFill>
              <a:effectLst/>
              <a:highlight>
                <a:srgbClr val="FFFF00"/>
              </a:highlight>
              <a:uLnTx/>
              <a:uFill>
                <a:solidFill>
                  <a:srgbClr val="000000"/>
                </a:solidFill>
              </a:uFill>
              <a:latin typeface="Calibri"/>
              <a:ea typeface="+mn-ea"/>
              <a:cs typeface="Calibri"/>
            </a:endParaRPr>
          </a:p>
        </p:txBody>
      </p:sp>
    </p:spTree>
    <p:extLst>
      <p:ext uri="{BB962C8B-B14F-4D97-AF65-F5344CB8AC3E}">
        <p14:creationId xmlns:p14="http://schemas.microsoft.com/office/powerpoint/2010/main" val="1504417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50378-6D8C-1365-2B1F-207029B28AF2}"/>
              </a:ext>
            </a:extLst>
          </p:cNvPr>
          <p:cNvPicPr>
            <a:picLocks noChangeAspect="1"/>
          </p:cNvPicPr>
          <p:nvPr/>
        </p:nvPicPr>
        <p:blipFill>
          <a:blip r:embed="rId3"/>
          <a:stretch>
            <a:fillRect/>
          </a:stretch>
        </p:blipFill>
        <p:spPr>
          <a:xfrm>
            <a:off x="4278754" y="6017623"/>
            <a:ext cx="3861948" cy="687980"/>
          </a:xfrm>
          <a:prstGeom prst="rect">
            <a:avLst/>
          </a:prstGeom>
        </p:spPr>
      </p:pic>
      <p:sp>
        <p:nvSpPr>
          <p:cNvPr id="2" name="Text Box 11">
            <a:extLst>
              <a:ext uri="{FF2B5EF4-FFF2-40B4-BE49-F238E27FC236}">
                <a16:creationId xmlns:a16="http://schemas.microsoft.com/office/drawing/2014/main" id="{924D43AD-67AF-95A9-6677-45F633A6DDE7}"/>
              </a:ext>
            </a:extLst>
          </p:cNvPr>
          <p:cNvSpPr txBox="1">
            <a:spLocks noChangeArrowheads="1"/>
          </p:cNvSpPr>
          <p:nvPr/>
        </p:nvSpPr>
        <p:spPr bwMode="auto">
          <a:xfrm>
            <a:off x="714551" y="942808"/>
            <a:ext cx="10762897" cy="2486192"/>
          </a:xfrm>
          <a:prstGeom prst="rect">
            <a:avLst/>
          </a:prstGeom>
          <a:noFill/>
          <a:ln w="76200">
            <a:solidFill>
              <a:srgbClr val="000099"/>
            </a:solidFill>
            <a:miter lim="800000"/>
            <a:headEnd type="none" w="sm" len="sm"/>
            <a:tailEnd type="none" w="sm" len="sm"/>
          </a:ln>
          <a:effec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792"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CCSDS Opening Plenary Spring 2024</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charset="0"/>
                <a:ea typeface="ＭＳ Ｐゴシック" charset="-128"/>
                <a:cs typeface="+mn-cs"/>
              </a:rPr>
              <a:t>Space Internetworking Services Area </a:t>
            </a: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3191"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Calibri" charset="0"/>
                <a:ea typeface="ＭＳ Ｐゴシック" charset="-128"/>
                <a:cs typeface="+mn-cs"/>
              </a:rPr>
              <a:t>(SIS)</a:t>
            </a:r>
          </a:p>
        </p:txBody>
      </p:sp>
      <p:sp>
        <p:nvSpPr>
          <p:cNvPr id="4" name="Text Box 12">
            <a:extLst>
              <a:ext uri="{FF2B5EF4-FFF2-40B4-BE49-F238E27FC236}">
                <a16:creationId xmlns:a16="http://schemas.microsoft.com/office/drawing/2014/main" id="{2D8D515D-F8E0-685C-0EDE-7FED769A0514}"/>
              </a:ext>
            </a:extLst>
          </p:cNvPr>
          <p:cNvSpPr txBox="1">
            <a:spLocks noChangeArrowheads="1"/>
          </p:cNvSpPr>
          <p:nvPr/>
        </p:nvSpPr>
        <p:spPr bwMode="auto">
          <a:xfrm>
            <a:off x="2757273" y="3429000"/>
            <a:ext cx="6677469" cy="155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6pPr>
            <a:lvl7pPr marL="29718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7pPr>
            <a:lvl8pPr marL="34290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8pPr>
            <a:lvl9pPr marL="3886200" indent="-228600" eaLnBrk="0" fontAlgn="base" hangingPunct="0">
              <a:lnSpc>
                <a:spcPct val="90000"/>
              </a:lnSpc>
              <a:spcBef>
                <a:spcPct val="0"/>
              </a:spcBef>
              <a:spcAft>
                <a:spcPct val="10000"/>
              </a:spcAft>
              <a:buSzPct val="125000"/>
              <a:defRPr sz="2400" b="1">
                <a:solidFill>
                  <a:schemeClr val="tx1"/>
                </a:solidFill>
                <a:latin typeface="Arial" charset="0"/>
                <a:ea typeface="ＭＳ Ｐゴシック" charset="-128"/>
              </a:defRPr>
            </a:lvl9pPr>
          </a:lstStyle>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rPr>
              <a:t>Tomaso de Cola, Area Director</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1097" b="1" i="0" u="sng" strike="noStrike" kern="1200" cap="none" spc="0" normalizeH="0" baseline="0" noProof="0" dirty="0">
              <a:ln>
                <a:noFill/>
              </a:ln>
              <a:solidFill>
                <a:srgbClr val="618FFD"/>
              </a:solidFill>
              <a:effectLst/>
              <a:uLnTx/>
              <a:uFillTx/>
              <a:latin typeface="Arial" charset="0"/>
              <a:ea typeface="ＭＳ Ｐゴシック" charset="-128"/>
              <a:cs typeface="+mn-cs"/>
            </a:endParaRPr>
          </a:p>
          <a:p>
            <a:pPr marL="0" marR="0" lvl="0" indent="0" algn="ctr" defTabSz="911931" rtl="0" eaLnBrk="1" fontAlgn="auto" latinLnBrk="0" hangingPunct="1">
              <a:lnSpc>
                <a:spcPct val="100000"/>
              </a:lnSpc>
              <a:spcBef>
                <a:spcPts val="0"/>
              </a:spcBef>
              <a:spcAft>
                <a:spcPct val="0"/>
              </a:spcAft>
              <a:buClrTx/>
              <a:buSzTx/>
              <a:buFontTx/>
              <a:buNone/>
              <a:tabLst/>
              <a:defRPr/>
            </a:pPr>
            <a:r>
              <a:rPr kumimoji="0" lang="en-US" altLang="en-US" sz="2394" b="1" i="0" u="none" strike="noStrike" kern="1200" cap="none" spc="0" normalizeH="0" baseline="0" noProof="0" dirty="0">
                <a:ln>
                  <a:noFill/>
                </a:ln>
                <a:solidFill>
                  <a:srgbClr val="000099"/>
                </a:solidFill>
                <a:effectLst/>
                <a:uLnTx/>
                <a:uFillTx/>
                <a:latin typeface="Arial" charset="0"/>
                <a:ea typeface="ＭＳ Ｐゴシック" charset="-128"/>
                <a:cs typeface="+mn-cs"/>
              </a:rPr>
              <a:t>Ivica (Vinny) Ristovski, Deputy Area Director</a:t>
            </a:r>
          </a:p>
          <a:p>
            <a:pPr marL="0" marR="0" lvl="0" indent="0" algn="ctr" defTabSz="911931" rtl="0" eaLnBrk="1" fontAlgn="auto" latinLnBrk="0" hangingPunct="1">
              <a:lnSpc>
                <a:spcPct val="100000"/>
              </a:lnSpc>
              <a:spcBef>
                <a:spcPts val="0"/>
              </a:spcBef>
              <a:spcAft>
                <a:spcPct val="0"/>
              </a:spcAft>
              <a:buClrTx/>
              <a:buSzTx/>
              <a:buFontTx/>
              <a:buNone/>
              <a:tabLst/>
              <a:defRPr/>
            </a:pPr>
            <a:endParaRPr kumimoji="0" lang="en-US" altLang="en-US" sz="1197" b="1" i="0" u="sng" strike="noStrike" kern="1200" cap="none" spc="0" normalizeH="0" baseline="0" noProof="0" dirty="0">
              <a:ln>
                <a:noFill/>
              </a:ln>
              <a:solidFill>
                <a:srgbClr val="0033CC"/>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14263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1525808-CFA2-1E82-31EA-4DEE66680C3A}"/>
              </a:ext>
            </a:extLst>
          </p:cNvPr>
          <p:cNvSpPr>
            <a:spLocks noGrp="1" noChangeArrowheads="1"/>
          </p:cNvSpPr>
          <p:nvPr>
            <p:ph type="title"/>
          </p:nvPr>
        </p:nvSpPr>
        <p:spPr bwMode="auto">
          <a:xfrm>
            <a:off x="609600" y="274638"/>
            <a:ext cx="10972800" cy="563562"/>
          </a:xfrm>
          <a:prstGeom prst="rect">
            <a:avLst/>
          </a:prstGeom>
          <a:ln>
            <a:miter lim="800000"/>
            <a:headEnd/>
            <a:tailEnd/>
          </a:ln>
        </p:spPr>
        <p:txBody>
          <a:bodyPr/>
          <a:lstStyle/>
          <a:p>
            <a:pPr>
              <a:defRPr/>
            </a:pPr>
            <a:r>
              <a:rPr lang="en-US" sz="24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SIS Area Spring 2024 Status + Meeting Objectives (1/2)</a:t>
            </a:r>
          </a:p>
        </p:txBody>
      </p:sp>
      <p:sp>
        <p:nvSpPr>
          <p:cNvPr id="5" name="Content Placeholder 4">
            <a:extLst>
              <a:ext uri="{FF2B5EF4-FFF2-40B4-BE49-F238E27FC236}">
                <a16:creationId xmlns:a16="http://schemas.microsoft.com/office/drawing/2014/main" id="{CE84AB86-2488-33E8-FEB2-5CFEE085EBFB}"/>
              </a:ext>
            </a:extLst>
          </p:cNvPr>
          <p:cNvSpPr txBox="1">
            <a:spLocks noGrp="1" noChangeArrowheads="1"/>
          </p:cNvSpPr>
          <p:nvPr>
            <p:ph idx="1"/>
          </p:nvPr>
        </p:nvSpPr>
        <p:spPr bwMode="auto">
          <a:xfrm>
            <a:off x="609600" y="990600"/>
            <a:ext cx="10972800" cy="5135563"/>
          </a:xfrm>
          <a:prstGeom prst="rect">
            <a:avLst/>
          </a:prstGeom>
          <a:noFill/>
          <a:ln w="9525">
            <a:noFill/>
            <a:miter lim="800000"/>
            <a:headEnd/>
            <a:tailEnd/>
          </a:ln>
        </p:spPr>
        <p:txBody>
          <a:bodyPr vert="horz" wrap="square" lIns="81204" tIns="39889" rIns="81204" bIns="39889" numCol="1" anchor="t" anchorCtr="0" compatLnSpc="1">
            <a:prstTxWarp prst="textNoShape">
              <a:avLst/>
            </a:prstTxWarp>
            <a:norm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Voice WG</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Dormant</a:t>
            </a:r>
            <a:r>
              <a:rPr kumimoji="0" lang="de-DE" sz="13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no</a:t>
            </a:r>
            <a:r>
              <a:rPr kumimoji="0" lang="de-DE" sz="13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t </a:t>
            </a:r>
            <a:r>
              <a:rPr kumimoji="0" lang="de-DE" sz="1300" b="1" i="0" u="none" strike="noStrike" kern="1200" cap="none" spc="0" normalizeH="0" baseline="0" noProof="0" dirty="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meeting</a:t>
            </a:r>
            <a:endParaRPr kumimoji="0" lang="en-US" sz="13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CFDP Revision WG</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CFDP 727.0-B-5 Pink Sheets</a:t>
            </a:r>
            <a:r>
              <a:rPr kumimoji="0" lang="de-DE" sz="13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Finalisation of CFDP-B5 updates prior to Agency review;</a:t>
            </a:r>
            <a:b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main focus of the update is to make more features optional to allow</a:t>
            </a:r>
            <a:r>
              <a:rPr lang="de-DE" sz="1300" b="1" dirty="0">
                <a:solidFill>
                  <a:srgbClr val="000000"/>
                </a:solidFill>
                <a:latin typeface="Arial" panose="020B0604020202020204" pitchFamily="34" charset="0"/>
                <a:cs typeface="Arial" panose="020B0604020202020204" pitchFamily="34" charset="0"/>
              </a:rPr>
              <a:t>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mimalistic</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implementations, e.g. for use over Bundle Protocol</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CCSDS 722.1-M-1 (CFDP over Encap)</a:t>
            </a:r>
            <a:r>
              <a:rPr kumimoji="0" lang="de-DE" sz="1300" b="1" i="0" u="none" strike="noStrike" kern="1200" cap="none" spc="0" normalizeH="0" baseline="0" noProof="0" dirty="0">
                <a:ln>
                  <a:noFill/>
                </a:ln>
                <a:solidFill>
                  <a:srgbClr val="FF99FF"/>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Finalisation of extensions to include CFDP over BP, LTP, UDP, and 						TCP prior to Agency review</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MIA WG</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766.3-B-1 (RTP over DTN)</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Discussion on the way forward on the basis of agency experience </a:t>
            </a:r>
          </a:p>
          <a:p>
            <a:pPr marL="457200" marR="0" lvl="1" indent="0" algn="l" defTabSz="914400" rtl="0" eaLnBrk="1" fontAlgn="base" latinLnBrk="0" hangingPunct="1">
              <a:lnSpc>
                <a:spcPct val="100000"/>
              </a:lnSpc>
              <a:spcBef>
                <a:spcPct val="0"/>
              </a:spcBef>
              <a:spcAft>
                <a:spcPct val="0"/>
              </a:spcAft>
              <a:buClrTx/>
              <a:buSzTx/>
              <a:buFontTx/>
              <a:buNone/>
              <a:tabLst/>
              <a:defRPr/>
            </a:pPr>
            <a:r>
              <a:rPr lang="de-DE" sz="1300" b="1" dirty="0">
                <a:solidFill>
                  <a:srgbClr val="000000"/>
                </a:solidFill>
                <a:latin typeface="Arial" panose="020B0604020202020204" pitchFamily="34" charset="0"/>
                <a:cs typeface="Arial" panose="020B0604020202020204" pitchFamily="34" charset="0"/>
              </a:rPr>
              <a:t>						</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about streaming over DTN</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Video Quality Assessment for Space Applications</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Review of the draft and progress in editing</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4699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1975B6-0C29-D535-B133-951E4DCA0CA1}"/>
              </a:ext>
            </a:extLst>
          </p:cNvPr>
          <p:cNvSpPr>
            <a:spLocks noGrp="1" noChangeArrowheads="1"/>
          </p:cNvSpPr>
          <p:nvPr>
            <p:ph type="title"/>
          </p:nvPr>
        </p:nvSpPr>
        <p:spPr bwMode="auto">
          <a:xfrm>
            <a:off x="609600" y="274638"/>
            <a:ext cx="10972800" cy="563562"/>
          </a:xfrm>
          <a:prstGeom prst="rect">
            <a:avLst/>
          </a:prstGeom>
          <a:ln>
            <a:miter lim="800000"/>
            <a:headEnd/>
            <a:tailEnd/>
          </a:ln>
        </p:spPr>
        <p:txBody>
          <a:bodyPr/>
          <a:lstStyle/>
          <a:p>
            <a:pPr>
              <a:defRPr/>
            </a:pPr>
            <a:r>
              <a:rPr lang="en-US" sz="24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SIS Area Fall 2023 Status + Meeting Objectives (2/2)</a:t>
            </a:r>
          </a:p>
        </p:txBody>
      </p:sp>
      <p:sp>
        <p:nvSpPr>
          <p:cNvPr id="8" name="Content Placeholder 7">
            <a:extLst>
              <a:ext uri="{FF2B5EF4-FFF2-40B4-BE49-F238E27FC236}">
                <a16:creationId xmlns:a16="http://schemas.microsoft.com/office/drawing/2014/main" id="{8D841B9F-E4C7-8CB0-F264-34699FD41155}"/>
              </a:ext>
            </a:extLst>
          </p:cNvPr>
          <p:cNvSpPr txBox="1">
            <a:spLocks noGrp="1" noChangeArrowheads="1"/>
          </p:cNvSpPr>
          <p:nvPr>
            <p:ph idx="1"/>
          </p:nvPr>
        </p:nvSpPr>
        <p:spPr bwMode="auto">
          <a:xfrm>
            <a:off x="1502229" y="1140822"/>
            <a:ext cx="9364554" cy="5442540"/>
          </a:xfrm>
          <a:prstGeom prst="rect">
            <a:avLst/>
          </a:prstGeom>
          <a:noFill/>
          <a:ln w="9525">
            <a:noFill/>
            <a:miter lim="800000"/>
            <a:headEnd/>
            <a:tailEnd/>
          </a:ln>
        </p:spPr>
        <p:txBody>
          <a:bodyPr vert="horz" wrap="square" lIns="81204" tIns="39889" rIns="81204" bIns="39889" numCol="1" anchor="t" anchorCtr="0" compatLnSpc="1">
            <a:prstTxWarp prst="textNoShape">
              <a:avLst/>
            </a:prstTxWarp>
            <a:normAutofit fontScale="77500" lnSpcReduction="20000"/>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rPr>
              <a:t>DTN WG		</a:t>
            </a: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err="1">
                <a:ln>
                  <a:noFill/>
                </a:ln>
                <a:solidFill>
                  <a:srgbClr val="0033CC"/>
                </a:solidFill>
                <a:effectLst/>
                <a:uLnTx/>
                <a:uFillTx/>
                <a:latin typeface="Arial" panose="020B0604020202020204" pitchFamily="34" charset="0"/>
                <a:ea typeface="+mn-ea"/>
                <a:cs typeface="Arial" panose="020B0604020202020204" pitchFamily="34" charset="0"/>
              </a:rPr>
              <a:t>BPv</a:t>
            </a:r>
            <a:r>
              <a:rPr kumimoji="0" lang="de-DE" sz="13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7</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Finalisation</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plan</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BPsec</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Finalisation plan</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DTN Multipoint Delivery (orange book)</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Discussion of the content based on the already available material 				</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DTN Network Management</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(orange book)</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Discussion and consolidation of the content</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Compressed Bundle Status Reporting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(Orange </a:t>
            </a:r>
            <a:r>
              <a:rPr kumimoji="0" lang="de-DE" sz="13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book</a:t>
            </a: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Review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of</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current</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content</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next</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steps</a:t>
            </a: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LTP reaffirmation </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Discussion about SANA-related issues</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HPRP </a:t>
            </a:r>
            <a:r>
              <a:rPr kumimoji="0" lang="de-DE" sz="13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book</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Discussion</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about</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draft and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its</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consolidation</a:t>
            </a: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(Orange </a:t>
            </a:r>
            <a:r>
              <a:rPr kumimoji="0" lang="de-DE" sz="13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book</a:t>
            </a: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Bundle Protocol Quality of Service Extensions		</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Preliminary content of the book for discussion</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(Orange </a:t>
            </a:r>
            <a:r>
              <a:rPr kumimoji="0" lang="de-DE" sz="13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book</a:t>
            </a: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Bundle in Bundle </a:t>
            </a:r>
            <a:r>
              <a:rPr kumimoji="0" lang="de-DE" sz="13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Encapsulation</a:t>
            </a: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Preliminary content of the book for discussion</a:t>
            </a: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(Orange </a:t>
            </a:r>
            <a:r>
              <a:rPr kumimoji="0" lang="de-DE" sz="13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book</a:t>
            </a: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WG Discussion</a:t>
            </a:r>
            <a:r>
              <a:rPr kumimoji="0" lang="de-DE" sz="1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DTN and Internet Integration</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Joint DTN/SEA-SEC				</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DTN/</a:t>
            </a:r>
            <a:r>
              <a:rPr kumimoji="0" lang="en-US"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BPSec</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role in mission security architecture</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Joint DTN/MOIMS-SM&amp;C			First-hop/last-hop discussion</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Joint DTN/CSS Area				Discuss CSS products relevant to DTN &amp; DTN Network Management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de-DE"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srgbClr val="A50021"/>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1"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82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561845" y="129243"/>
            <a:ext cx="7043737" cy="3365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lnSpc>
                <a:spcPct val="90000"/>
              </a:lnSpc>
              <a:spcBef>
                <a:spcPct val="0"/>
              </a:spcBef>
              <a:spcAft>
                <a:spcPct val="0"/>
              </a:spcAft>
              <a:defRPr sz="2500" b="1">
                <a:solidFill>
                  <a:schemeClr val="hlink"/>
                </a:solidFill>
                <a:latin typeface="+mj-lt"/>
                <a:ea typeface="+mj-ea"/>
                <a:cs typeface="+mj-cs"/>
              </a:defRPr>
            </a:lvl1pPr>
            <a:lvl2pPr algn="ctr" rtl="0" eaLnBrk="0" fontAlgn="base" hangingPunct="0">
              <a:lnSpc>
                <a:spcPct val="90000"/>
              </a:lnSpc>
              <a:spcBef>
                <a:spcPct val="0"/>
              </a:spcBef>
              <a:spcAft>
                <a:spcPct val="0"/>
              </a:spcAft>
              <a:defRPr sz="2500" b="1">
                <a:solidFill>
                  <a:schemeClr val="hlink"/>
                </a:solidFill>
                <a:latin typeface="Arial" charset="0"/>
              </a:defRPr>
            </a:lvl2pPr>
            <a:lvl3pPr algn="ctr" rtl="0" eaLnBrk="0" fontAlgn="base" hangingPunct="0">
              <a:lnSpc>
                <a:spcPct val="90000"/>
              </a:lnSpc>
              <a:spcBef>
                <a:spcPct val="0"/>
              </a:spcBef>
              <a:spcAft>
                <a:spcPct val="0"/>
              </a:spcAft>
              <a:defRPr sz="2500" b="1">
                <a:solidFill>
                  <a:schemeClr val="hlink"/>
                </a:solidFill>
                <a:latin typeface="Arial" charset="0"/>
              </a:defRPr>
            </a:lvl3pPr>
            <a:lvl4pPr algn="ctr" rtl="0" eaLnBrk="0" fontAlgn="base" hangingPunct="0">
              <a:lnSpc>
                <a:spcPct val="90000"/>
              </a:lnSpc>
              <a:spcBef>
                <a:spcPct val="0"/>
              </a:spcBef>
              <a:spcAft>
                <a:spcPct val="0"/>
              </a:spcAft>
              <a:defRPr sz="2500" b="1">
                <a:solidFill>
                  <a:schemeClr val="hlink"/>
                </a:solidFill>
                <a:latin typeface="Arial" charset="0"/>
              </a:defRPr>
            </a:lvl4pPr>
            <a:lvl5pPr algn="ctr" rtl="0" eaLnBrk="0" fontAlgn="base" hangingPunct="0">
              <a:lnSpc>
                <a:spcPct val="90000"/>
              </a:lnSpc>
              <a:spcBef>
                <a:spcPct val="0"/>
              </a:spcBef>
              <a:spcAft>
                <a:spcPct val="0"/>
              </a:spcAft>
              <a:defRPr sz="2500" b="1">
                <a:solidFill>
                  <a:schemeClr val="hlink"/>
                </a:solidFill>
                <a:latin typeface="Arial" charset="0"/>
              </a:defRPr>
            </a:lvl5pPr>
            <a:lvl6pPr marL="457200" algn="ctr" rtl="0" eaLnBrk="0" fontAlgn="base" hangingPunct="0">
              <a:lnSpc>
                <a:spcPct val="90000"/>
              </a:lnSpc>
              <a:spcBef>
                <a:spcPct val="0"/>
              </a:spcBef>
              <a:spcAft>
                <a:spcPct val="0"/>
              </a:spcAft>
              <a:defRPr sz="2500" b="1">
                <a:solidFill>
                  <a:schemeClr val="hlink"/>
                </a:solidFill>
                <a:latin typeface="Arial" charset="0"/>
              </a:defRPr>
            </a:lvl6pPr>
            <a:lvl7pPr marL="914400" algn="ctr" rtl="0" eaLnBrk="0" fontAlgn="base" hangingPunct="0">
              <a:lnSpc>
                <a:spcPct val="90000"/>
              </a:lnSpc>
              <a:spcBef>
                <a:spcPct val="0"/>
              </a:spcBef>
              <a:spcAft>
                <a:spcPct val="0"/>
              </a:spcAft>
              <a:defRPr sz="2500" b="1">
                <a:solidFill>
                  <a:schemeClr val="hlink"/>
                </a:solidFill>
                <a:latin typeface="Arial" charset="0"/>
              </a:defRPr>
            </a:lvl7pPr>
            <a:lvl8pPr marL="1371600" algn="ctr" rtl="0" eaLnBrk="0" fontAlgn="base" hangingPunct="0">
              <a:lnSpc>
                <a:spcPct val="90000"/>
              </a:lnSpc>
              <a:spcBef>
                <a:spcPct val="0"/>
              </a:spcBef>
              <a:spcAft>
                <a:spcPct val="0"/>
              </a:spcAft>
              <a:defRPr sz="2500" b="1">
                <a:solidFill>
                  <a:schemeClr val="hlink"/>
                </a:solidFill>
                <a:latin typeface="Arial" charset="0"/>
              </a:defRPr>
            </a:lvl8pPr>
            <a:lvl9pPr marL="1828800" algn="ctr" rtl="0" eaLnBrk="0" fontAlgn="base" hangingPunct="0">
              <a:lnSpc>
                <a:spcPct val="90000"/>
              </a:lnSpc>
              <a:spcBef>
                <a:spcPct val="0"/>
              </a:spcBef>
              <a:spcAft>
                <a:spcPct val="0"/>
              </a:spcAft>
              <a:defRPr sz="2500" b="1">
                <a:solidFill>
                  <a:schemeClr val="hlink"/>
                </a:solidFill>
                <a:latin typeface="Arial" charset="0"/>
              </a:defRPr>
            </a:lvl9pPr>
          </a:lstStyle>
          <a:p>
            <a:r>
              <a:rPr lang="en-US" kern="0" dirty="0">
                <a:solidFill>
                  <a:srgbClr val="000099"/>
                </a:solidFill>
                <a:effectLst>
                  <a:outerShdw blurRad="38100" dist="38100" dir="2700000" algn="tl">
                    <a:srgbClr val="000000">
                      <a:alpha val="43137"/>
                    </a:srgbClr>
                  </a:outerShdw>
                </a:effectLst>
              </a:rPr>
              <a:t>Members of the CESG</a:t>
            </a:r>
          </a:p>
        </p:txBody>
      </p:sp>
      <p:sp>
        <p:nvSpPr>
          <p:cNvPr id="3" name="Rectangle 2"/>
          <p:cNvSpPr/>
          <p:nvPr/>
        </p:nvSpPr>
        <p:spPr>
          <a:xfrm>
            <a:off x="6780526" y="1073117"/>
            <a:ext cx="5296796" cy="5232202"/>
          </a:xfrm>
          <a:prstGeom prst="rect">
            <a:avLst/>
          </a:prstGeom>
          <a:solidFill>
            <a:schemeClr val="accent1">
              <a:lumMod val="20000"/>
              <a:lumOff val="80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CESG Chair	</a:t>
            </a:r>
            <a:r>
              <a:rPr kumimoji="0" lang="en-US" b="1" i="1" u="none" strike="noStrike" kern="1200" cap="none" spc="0" normalizeH="0" baseline="0" noProof="0" dirty="0">
                <a:ln>
                  <a:noFill/>
                </a:ln>
                <a:effectLst/>
                <a:uLnTx/>
                <a:uFillTx/>
                <a:latin typeface="Arial" panose="020B0604020202020204" pitchFamily="34" charset="0"/>
                <a:cs typeface="Arial" panose="020B0604020202020204" pitchFamily="34" charset="0"/>
              </a:rPr>
              <a:t>K</a:t>
            </a:r>
            <a:r>
              <a:rPr lang="en-US" b="1" i="1" dirty="0" err="1">
                <a:latin typeface="Arial" panose="020B0604020202020204" pitchFamily="34" charset="0"/>
                <a:cs typeface="Arial" panose="020B0604020202020204" pitchFamily="34" charset="0"/>
              </a:rPr>
              <a:t>laus</a:t>
            </a:r>
            <a:r>
              <a:rPr lang="en-US" b="1" i="1" dirty="0">
                <a:latin typeface="Arial" panose="020B0604020202020204" pitchFamily="34" charset="0"/>
                <a:cs typeface="Arial" panose="020B0604020202020204" pitchFamily="34" charset="0"/>
              </a:rPr>
              <a:t>-Juergen Schulz</a:t>
            </a:r>
            <a:endPar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rPr>
              <a:t>Deputy 		Timothy Pham</a:t>
            </a:r>
            <a:endParaRPr kumimoji="0" lang="en-US" sz="1600" b="1"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SEA Area Director	Peter M. Shames</a:t>
            </a: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rPr>
              <a:t>Deputy		Hiroshi Takeuchi</a:t>
            </a: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MOIMS Area Director	</a:t>
            </a:r>
            <a:r>
              <a:rPr lang="en-US" b="1" dirty="0">
                <a:latin typeface="Arial" panose="020B0604020202020204" pitchFamily="34" charset="0"/>
                <a:cs typeface="Arial" panose="020B0604020202020204" pitchFamily="34" charset="0"/>
              </a:rPr>
              <a:t>Daniel Fischer</a:t>
            </a:r>
            <a:endPar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rPr>
              <a:t>Deputy		Marc</a:t>
            </a:r>
            <a:r>
              <a:rPr kumimoji="0" lang="en-US" sz="1600" b="1" i="1" u="none" strike="noStrike" kern="1200" cap="none" spc="0" normalizeH="0" noProof="0" dirty="0">
                <a:ln>
                  <a:noFill/>
                </a:ln>
                <a:effectLst/>
                <a:uLnTx/>
                <a:uFillTx/>
                <a:latin typeface="Arial" panose="020B0604020202020204" pitchFamily="34" charset="0"/>
                <a:cs typeface="Arial" panose="020B0604020202020204" pitchFamily="34" charset="0"/>
              </a:rPr>
              <a:t> </a:t>
            </a:r>
            <a:r>
              <a:rPr lang="en-US" sz="1600" b="1" i="1" dirty="0">
                <a:latin typeface="Arial" panose="020B0604020202020204" pitchFamily="34" charset="0"/>
                <a:cs typeface="Arial" panose="020B0604020202020204" pitchFamily="34" charset="0"/>
              </a:rPr>
              <a:t>D</a:t>
            </a:r>
            <a:r>
              <a:rPr kumimoji="0" lang="en-US" sz="1600" b="1" i="1" u="none" strike="noStrike" kern="1200" cap="none" spc="0" normalizeH="0" noProof="0" dirty="0" err="1">
                <a:ln>
                  <a:noFill/>
                </a:ln>
                <a:effectLst/>
                <a:uLnTx/>
                <a:uFillTx/>
                <a:latin typeface="Arial" panose="020B0604020202020204" pitchFamily="34" charset="0"/>
                <a:cs typeface="Arial" panose="020B0604020202020204" pitchFamily="34" charset="0"/>
              </a:rPr>
              <a:t>uhaze</a:t>
            </a: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CSS Area Director	Erik Barkley</a:t>
            </a: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rPr>
              <a:t>Deputy		Holger Dreihahn</a:t>
            </a: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SLS Area Director 	Ignacio Aguilar Sanchez</a:t>
            </a:r>
            <a:endParaRPr lang="en-US" sz="1600" b="1" i="1" dirty="0">
              <a:solidFill>
                <a:srgbClr val="00B05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rPr>
              <a:t>Deputy		Gilles Moury</a:t>
            </a: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SIS Area Director 	Tomaso de Cola</a:t>
            </a:r>
            <a:endParaRPr lang="en-US" sz="1600" b="1" i="1" dirty="0">
              <a:solidFill>
                <a:srgbClr val="00B05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rPr>
              <a:t>Deputy		</a:t>
            </a:r>
            <a:r>
              <a:rPr lang="en-GB" sz="1600" b="1" i="1" dirty="0">
                <a:latin typeface="Arial" panose="020B0604020202020204" pitchFamily="34" charset="0"/>
                <a:cs typeface="Arial" panose="020B0604020202020204" pitchFamily="34" charset="0"/>
              </a:rPr>
              <a:t>'Vinny' Ivica Ristovski </a:t>
            </a:r>
            <a:endParaRPr lang="en-US" sz="1600" b="1" i="1"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SOIS Area Director	Jonathan Wilmot</a:t>
            </a:r>
          </a:p>
          <a:p>
            <a:pPr marL="0" marR="0" lvl="0" indent="0" algn="l" defTabSz="914400" rtl="0" eaLnBrk="1" fontAlgn="base" latinLnBrk="0" hangingPunct="1">
              <a:lnSpc>
                <a:spcPct val="100000"/>
              </a:lnSpc>
              <a:spcBef>
                <a:spcPct val="0"/>
              </a:spcBef>
              <a:spcAft>
                <a:spcPct val="0"/>
              </a:spcAft>
              <a:buClrTx/>
              <a:buSzTx/>
              <a:buFontTx/>
              <a:buNone/>
              <a:tabLst>
                <a:tab pos="1257300" algn="l"/>
                <a:tab pos="2403475" algn="l"/>
              </a:tabLst>
              <a:defRPr/>
            </a:pPr>
            <a:r>
              <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rPr>
              <a:t>Deputy		</a:t>
            </a:r>
            <a:r>
              <a:rPr kumimoji="0" lang="en-US" sz="1600" b="1" i="1" u="none" strike="noStrike" kern="1200" cap="none" spc="0" normalizeH="0" baseline="0" noProof="0" dirty="0" err="1">
                <a:ln>
                  <a:noFill/>
                </a:ln>
                <a:effectLst/>
                <a:uLnTx/>
                <a:uFillTx/>
                <a:latin typeface="Arial" panose="020B0604020202020204" pitchFamily="34" charset="0"/>
                <a:cs typeface="Arial" panose="020B0604020202020204" pitchFamily="34" charset="0"/>
              </a:rPr>
              <a:t>Xiongwen</a:t>
            </a:r>
            <a:r>
              <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rPr>
              <a:t>  He</a:t>
            </a:r>
            <a:endPar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pSp>
        <p:nvGrpSpPr>
          <p:cNvPr id="4" name="Group 3"/>
          <p:cNvGrpSpPr/>
          <p:nvPr/>
        </p:nvGrpSpPr>
        <p:grpSpPr>
          <a:xfrm>
            <a:off x="989816" y="1274264"/>
            <a:ext cx="5548490" cy="5031055"/>
            <a:chOff x="731500" y="1086295"/>
            <a:chExt cx="5548490" cy="5031055"/>
          </a:xfrm>
        </p:grpSpPr>
        <p:sp>
          <p:nvSpPr>
            <p:cNvPr id="5" name="AutoShape 5"/>
            <p:cNvSpPr>
              <a:spLocks noChangeArrowheads="1"/>
            </p:cNvSpPr>
            <p:nvPr/>
          </p:nvSpPr>
          <p:spPr bwMode="ltGray">
            <a:xfrm>
              <a:off x="808310" y="1086295"/>
              <a:ext cx="1261749" cy="704528"/>
            </a:xfrm>
            <a:prstGeom prst="roundRect">
              <a:avLst>
                <a:gd name="adj" fmla="val 32106"/>
              </a:avLst>
            </a:prstGeom>
            <a:solidFill>
              <a:srgbClr val="FF9933"/>
            </a:solidFill>
            <a:ln w="165100" algn="ctr">
              <a:solidFill>
                <a:srgbClr val="FF9933"/>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6" name="Group 5"/>
            <p:cNvGrpSpPr/>
            <p:nvPr/>
          </p:nvGrpSpPr>
          <p:grpSpPr>
            <a:xfrm>
              <a:off x="731500" y="1201510"/>
              <a:ext cx="5548490" cy="4915840"/>
              <a:chOff x="214064" y="587030"/>
              <a:chExt cx="8767755" cy="6563878"/>
            </a:xfrm>
          </p:grpSpPr>
          <p:grpSp>
            <p:nvGrpSpPr>
              <p:cNvPr id="14" name="Group 153"/>
              <p:cNvGrpSpPr/>
              <p:nvPr/>
            </p:nvGrpSpPr>
            <p:grpSpPr>
              <a:xfrm>
                <a:off x="625460" y="1725455"/>
                <a:ext cx="7794467" cy="2754522"/>
                <a:chOff x="648204" y="1970299"/>
                <a:chExt cx="7794467" cy="2754522"/>
              </a:xfrm>
            </p:grpSpPr>
            <p:cxnSp>
              <p:nvCxnSpPr>
                <p:cNvPr id="152" name="Straight Connector 452"/>
                <p:cNvCxnSpPr>
                  <a:cxnSpLocks noChangeShapeType="1"/>
                </p:cNvCxnSpPr>
                <p:nvPr/>
              </p:nvCxnSpPr>
              <p:spPr bwMode="ltGray">
                <a:xfrm>
                  <a:off x="6021329" y="2741109"/>
                  <a:ext cx="1479482" cy="4216"/>
                </a:xfrm>
                <a:prstGeom prst="line">
                  <a:avLst/>
                </a:prstGeom>
                <a:noFill/>
                <a:ln w="38100">
                  <a:solidFill>
                    <a:schemeClr val="tx1"/>
                  </a:solidFill>
                  <a:round/>
                  <a:headEnd/>
                  <a:tailEnd/>
                </a:ln>
              </p:spPr>
            </p:cxnSp>
            <p:cxnSp>
              <p:nvCxnSpPr>
                <p:cNvPr id="153" name="Straight Connector 452"/>
                <p:cNvCxnSpPr>
                  <a:cxnSpLocks noChangeShapeType="1"/>
                </p:cNvCxnSpPr>
                <p:nvPr/>
              </p:nvCxnSpPr>
              <p:spPr bwMode="ltGray">
                <a:xfrm>
                  <a:off x="6056635" y="4010293"/>
                  <a:ext cx="1681187" cy="0"/>
                </a:xfrm>
                <a:prstGeom prst="line">
                  <a:avLst/>
                </a:prstGeom>
                <a:noFill/>
                <a:ln w="38100">
                  <a:solidFill>
                    <a:schemeClr val="tx1"/>
                  </a:solidFill>
                  <a:round/>
                  <a:headEnd/>
                  <a:tailEnd/>
                </a:ln>
              </p:spPr>
            </p:cxnSp>
            <p:cxnSp>
              <p:nvCxnSpPr>
                <p:cNvPr id="154" name="Straight Connector 520"/>
                <p:cNvCxnSpPr>
                  <a:cxnSpLocks noChangeShapeType="1"/>
                </p:cNvCxnSpPr>
                <p:nvPr/>
              </p:nvCxnSpPr>
              <p:spPr bwMode="auto">
                <a:xfrm rot="10800000" flipH="1" flipV="1">
                  <a:off x="4305787" y="2741937"/>
                  <a:ext cx="1326698" cy="9567"/>
                </a:xfrm>
                <a:prstGeom prst="line">
                  <a:avLst/>
                </a:prstGeom>
                <a:noFill/>
                <a:ln w="38100">
                  <a:solidFill>
                    <a:schemeClr val="tx1"/>
                  </a:solidFill>
                  <a:round/>
                  <a:headEnd/>
                  <a:tailEnd/>
                </a:ln>
              </p:spPr>
            </p:cxnSp>
            <p:cxnSp>
              <p:nvCxnSpPr>
                <p:cNvPr id="155" name="Straight Connector 520"/>
                <p:cNvCxnSpPr>
                  <a:cxnSpLocks noChangeShapeType="1"/>
                </p:cNvCxnSpPr>
                <p:nvPr/>
              </p:nvCxnSpPr>
              <p:spPr bwMode="auto">
                <a:xfrm rot="10800000" flipH="1" flipV="1">
                  <a:off x="4307684" y="3994168"/>
                  <a:ext cx="1326698" cy="9567"/>
                </a:xfrm>
                <a:prstGeom prst="line">
                  <a:avLst/>
                </a:prstGeom>
                <a:noFill/>
                <a:ln w="38100">
                  <a:solidFill>
                    <a:schemeClr val="tx1"/>
                  </a:solidFill>
                  <a:round/>
                  <a:headEnd/>
                  <a:tailEnd/>
                </a:ln>
              </p:spPr>
            </p:cxnSp>
            <p:sp>
              <p:nvSpPr>
                <p:cNvPr id="156" name="Freeform 492"/>
                <p:cNvSpPr>
                  <a:spLocks noChangeArrowheads="1"/>
                </p:cNvSpPr>
                <p:nvPr/>
              </p:nvSpPr>
              <p:spPr bwMode="auto">
                <a:xfrm flipV="1">
                  <a:off x="2548843" y="1970299"/>
                  <a:ext cx="1248991" cy="751276"/>
                </a:xfrm>
                <a:custGeom>
                  <a:avLst/>
                  <a:gdLst>
                    <a:gd name="T0" fmla="*/ 1259681 w 1259681"/>
                    <a:gd name="T1" fmla="*/ 0 h 893864"/>
                    <a:gd name="T2" fmla="*/ 831056 w 1259681"/>
                    <a:gd name="T3" fmla="*/ 677344 h 893864"/>
                    <a:gd name="T4" fmla="*/ 0 w 1259681"/>
                    <a:gd name="T5" fmla="*/ 690441 h 893864"/>
                    <a:gd name="T6" fmla="*/ 0 60000 65536"/>
                    <a:gd name="T7" fmla="*/ 0 60000 65536"/>
                    <a:gd name="T8" fmla="*/ 0 60000 65536"/>
                    <a:gd name="T9" fmla="*/ 0 w 1259681"/>
                    <a:gd name="T10" fmla="*/ 0 h 893864"/>
                    <a:gd name="T11" fmla="*/ 1259681 w 1259681"/>
                    <a:gd name="T12" fmla="*/ 893864 h 893864"/>
                  </a:gdLst>
                  <a:ahLst/>
                  <a:cxnLst>
                    <a:cxn ang="T6">
                      <a:pos x="T0" y="T1"/>
                    </a:cxn>
                    <a:cxn ang="T7">
                      <a:pos x="T2" y="T3"/>
                    </a:cxn>
                    <a:cxn ang="T8">
                      <a:pos x="T4" y="T5"/>
                    </a:cxn>
                  </a:cxnLst>
                  <a:rect l="T9" t="T10" r="T11" b="T12"/>
                  <a:pathLst>
                    <a:path w="1259681" h="893864">
                      <a:moveTo>
                        <a:pt x="1259681" y="0"/>
                      </a:moveTo>
                      <a:lnTo>
                        <a:pt x="831056" y="876906"/>
                      </a:lnTo>
                      <a:lnTo>
                        <a:pt x="0" y="893864"/>
                      </a:ln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57" name="Freeform 492"/>
                <p:cNvSpPr>
                  <a:spLocks noChangeArrowheads="1"/>
                </p:cNvSpPr>
                <p:nvPr/>
              </p:nvSpPr>
              <p:spPr bwMode="auto">
                <a:xfrm flipV="1">
                  <a:off x="1609148" y="2481371"/>
                  <a:ext cx="2200491" cy="242239"/>
                </a:xfrm>
                <a:custGeom>
                  <a:avLst/>
                  <a:gdLst>
                    <a:gd name="T0" fmla="*/ 2219325 w 2219325"/>
                    <a:gd name="T1" fmla="*/ 0 h 288215"/>
                    <a:gd name="T2" fmla="*/ 1790715 w 2219325"/>
                    <a:gd name="T3" fmla="*/ 207655 h 288215"/>
                    <a:gd name="T4" fmla="*/ 0 w 2219325"/>
                    <a:gd name="T5" fmla="*/ 222625 h 288215"/>
                    <a:gd name="T6" fmla="*/ 0 60000 65536"/>
                    <a:gd name="T7" fmla="*/ 0 60000 65536"/>
                    <a:gd name="T8" fmla="*/ 0 60000 65536"/>
                    <a:gd name="T9" fmla="*/ 0 w 2219325"/>
                    <a:gd name="T10" fmla="*/ 0 h 288215"/>
                    <a:gd name="T11" fmla="*/ 2219325 w 2219325"/>
                    <a:gd name="T12" fmla="*/ 288215 h 288215"/>
                  </a:gdLst>
                  <a:ahLst/>
                  <a:cxnLst>
                    <a:cxn ang="T6">
                      <a:pos x="T0" y="T1"/>
                    </a:cxn>
                    <a:cxn ang="T7">
                      <a:pos x="T2" y="T3"/>
                    </a:cxn>
                    <a:cxn ang="T8">
                      <a:pos x="T4" y="T5"/>
                    </a:cxn>
                  </a:cxnLst>
                  <a:rect l="T9" t="T10" r="T11" b="T12"/>
                  <a:pathLst>
                    <a:path w="2219325" h="288215">
                      <a:moveTo>
                        <a:pt x="2219325" y="0"/>
                      </a:moveTo>
                      <a:lnTo>
                        <a:pt x="1790700" y="268835"/>
                      </a:lnTo>
                      <a:lnTo>
                        <a:pt x="0" y="288215"/>
                      </a:ln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58" name="Freeform 492"/>
                <p:cNvSpPr>
                  <a:spLocks noChangeArrowheads="1"/>
                </p:cNvSpPr>
                <p:nvPr/>
              </p:nvSpPr>
              <p:spPr bwMode="auto">
                <a:xfrm flipV="1">
                  <a:off x="648204" y="3625684"/>
                  <a:ext cx="3104769" cy="342010"/>
                </a:xfrm>
                <a:custGeom>
                  <a:avLst/>
                  <a:gdLst>
                    <a:gd name="T0" fmla="*/ 3131343 w 3131343"/>
                    <a:gd name="T1" fmla="*/ 0 h 406921"/>
                    <a:gd name="T2" fmla="*/ 2105025 w 3131343"/>
                    <a:gd name="T3" fmla="*/ 303103 h 406921"/>
                    <a:gd name="T4" fmla="*/ 0 w 3131343"/>
                    <a:gd name="T5" fmla="*/ 314328 h 406921"/>
                    <a:gd name="T6" fmla="*/ 0 60000 65536"/>
                    <a:gd name="T7" fmla="*/ 0 60000 65536"/>
                    <a:gd name="T8" fmla="*/ 0 60000 65536"/>
                    <a:gd name="T9" fmla="*/ 0 w 3131343"/>
                    <a:gd name="T10" fmla="*/ 0 h 406921"/>
                    <a:gd name="T11" fmla="*/ 3131343 w 3131343"/>
                    <a:gd name="T12" fmla="*/ 406921 h 406921"/>
                  </a:gdLst>
                  <a:ahLst/>
                  <a:cxnLst>
                    <a:cxn ang="T6">
                      <a:pos x="T0" y="T1"/>
                    </a:cxn>
                    <a:cxn ang="T7">
                      <a:pos x="T2" y="T3"/>
                    </a:cxn>
                    <a:cxn ang="T8">
                      <a:pos x="T4" y="T5"/>
                    </a:cxn>
                  </a:cxnLst>
                  <a:rect l="T9" t="T10" r="T11" b="T12"/>
                  <a:pathLst>
                    <a:path w="3131343" h="406921">
                      <a:moveTo>
                        <a:pt x="3131343" y="0"/>
                      </a:moveTo>
                      <a:lnTo>
                        <a:pt x="2105024" y="392387"/>
                      </a:lnTo>
                      <a:lnTo>
                        <a:pt x="0" y="406921"/>
                      </a:ln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59" name="Freeform 492"/>
                <p:cNvSpPr>
                  <a:spLocks noChangeArrowheads="1"/>
                </p:cNvSpPr>
                <p:nvPr/>
              </p:nvSpPr>
              <p:spPr bwMode="auto">
                <a:xfrm flipV="1">
                  <a:off x="915002" y="3961586"/>
                  <a:ext cx="2835611" cy="358423"/>
                </a:xfrm>
                <a:custGeom>
                  <a:avLst/>
                  <a:gdLst>
                    <a:gd name="T0" fmla="*/ 2859881 w 2859881"/>
                    <a:gd name="T1" fmla="*/ 329415 h 426449"/>
                    <a:gd name="T2" fmla="*/ 1924064 w 2859881"/>
                    <a:gd name="T3" fmla="*/ 1 h 426449"/>
                    <a:gd name="T4" fmla="*/ 0 w 2859881"/>
                    <a:gd name="T5" fmla="*/ 0 h 426449"/>
                    <a:gd name="T6" fmla="*/ 0 60000 65536"/>
                    <a:gd name="T7" fmla="*/ 0 60000 65536"/>
                    <a:gd name="T8" fmla="*/ 0 60000 65536"/>
                    <a:gd name="T9" fmla="*/ 0 w 2859881"/>
                    <a:gd name="T10" fmla="*/ 0 h 426449"/>
                    <a:gd name="T11" fmla="*/ 2859881 w 2859881"/>
                    <a:gd name="T12" fmla="*/ 426449 h 426449"/>
                  </a:gdLst>
                  <a:ahLst/>
                  <a:cxnLst>
                    <a:cxn ang="T6">
                      <a:pos x="T0" y="T1"/>
                    </a:cxn>
                    <a:cxn ang="T7">
                      <a:pos x="T2" y="T3"/>
                    </a:cxn>
                    <a:cxn ang="T8">
                      <a:pos x="T4" y="T5"/>
                    </a:cxn>
                  </a:cxnLst>
                  <a:rect l="T9" t="T10" r="T11" b="T12"/>
                  <a:pathLst>
                    <a:path w="2859881" h="426449">
                      <a:moveTo>
                        <a:pt x="2859881" y="426449"/>
                      </a:moveTo>
                      <a:lnTo>
                        <a:pt x="1924049" y="1"/>
                      </a:lnTo>
                      <a:lnTo>
                        <a:pt x="0" y="0"/>
                      </a:ln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60" name="Freeform 492"/>
                <p:cNvSpPr>
                  <a:spLocks noChangeArrowheads="1"/>
                </p:cNvSpPr>
                <p:nvPr/>
              </p:nvSpPr>
              <p:spPr bwMode="auto">
                <a:xfrm flipV="1">
                  <a:off x="913288" y="2735828"/>
                  <a:ext cx="2891629" cy="377879"/>
                </a:xfrm>
                <a:custGeom>
                  <a:avLst/>
                  <a:gdLst>
                    <a:gd name="T0" fmla="*/ 2993231 w 2993231"/>
                    <a:gd name="T1" fmla="*/ 344374 h 445830"/>
                    <a:gd name="T2" fmla="*/ 2469357 w 2993231"/>
                    <a:gd name="T3" fmla="*/ 0 h 445830"/>
                    <a:gd name="T4" fmla="*/ 0 w 2993231"/>
                    <a:gd name="T5" fmla="*/ 1870 h 445830"/>
                    <a:gd name="T6" fmla="*/ 0 60000 65536"/>
                    <a:gd name="T7" fmla="*/ 0 60000 65536"/>
                    <a:gd name="T8" fmla="*/ 0 60000 65536"/>
                    <a:gd name="T9" fmla="*/ 0 w 2993231"/>
                    <a:gd name="T10" fmla="*/ 0 h 445830"/>
                    <a:gd name="T11" fmla="*/ 2993231 w 2993231"/>
                    <a:gd name="T12" fmla="*/ 445830 h 445830"/>
                    <a:gd name="connsiteX0" fmla="*/ 2993231 w 2993231"/>
                    <a:gd name="connsiteY0" fmla="*/ 445830 h 445830"/>
                    <a:gd name="connsiteX1" fmla="*/ 2469356 w 2993231"/>
                    <a:gd name="connsiteY1" fmla="*/ 0 h 445830"/>
                    <a:gd name="connsiteX2" fmla="*/ 353301 w 2993231"/>
                    <a:gd name="connsiteY2" fmla="*/ 1898 h 445830"/>
                    <a:gd name="connsiteX3" fmla="*/ 0 w 2993231"/>
                    <a:gd name="connsiteY3" fmla="*/ 2421 h 445830"/>
                    <a:gd name="connsiteX0" fmla="*/ 2916379 w 2916379"/>
                    <a:gd name="connsiteY0" fmla="*/ 445830 h 445830"/>
                    <a:gd name="connsiteX1" fmla="*/ 2392504 w 2916379"/>
                    <a:gd name="connsiteY1" fmla="*/ 0 h 445830"/>
                    <a:gd name="connsiteX2" fmla="*/ 276449 w 2916379"/>
                    <a:gd name="connsiteY2" fmla="*/ 1898 h 445830"/>
                    <a:gd name="connsiteX3" fmla="*/ 0 w 2916379"/>
                    <a:gd name="connsiteY3" fmla="*/ 268742 h 445830"/>
                    <a:gd name="connsiteX0" fmla="*/ 2916379 w 2916379"/>
                    <a:gd name="connsiteY0" fmla="*/ 449598 h 449598"/>
                    <a:gd name="connsiteX1" fmla="*/ 2392504 w 2916379"/>
                    <a:gd name="connsiteY1" fmla="*/ 3768 h 449598"/>
                    <a:gd name="connsiteX2" fmla="*/ 468580 w 2916379"/>
                    <a:gd name="connsiteY2" fmla="*/ 0 h 449598"/>
                    <a:gd name="connsiteX3" fmla="*/ 0 w 2916379"/>
                    <a:gd name="connsiteY3" fmla="*/ 272510 h 449598"/>
                  </a:gdLst>
                  <a:ahLst/>
                  <a:cxnLst>
                    <a:cxn ang="0">
                      <a:pos x="connsiteX0" y="connsiteY0"/>
                    </a:cxn>
                    <a:cxn ang="0">
                      <a:pos x="connsiteX1" y="connsiteY1"/>
                    </a:cxn>
                    <a:cxn ang="0">
                      <a:pos x="connsiteX2" y="connsiteY2"/>
                    </a:cxn>
                    <a:cxn ang="0">
                      <a:pos x="connsiteX3" y="connsiteY3"/>
                    </a:cxn>
                  </a:cxnLst>
                  <a:rect l="l" t="t" r="r" b="b"/>
                  <a:pathLst>
                    <a:path w="2916379" h="449598">
                      <a:moveTo>
                        <a:pt x="2916379" y="449598"/>
                      </a:moveTo>
                      <a:lnTo>
                        <a:pt x="2392504" y="3768"/>
                      </a:lnTo>
                      <a:lnTo>
                        <a:pt x="468580" y="0"/>
                      </a:lnTo>
                      <a:lnTo>
                        <a:pt x="0" y="272510"/>
                      </a:ln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61" name="Freeform 160"/>
                <p:cNvSpPr/>
                <p:nvPr/>
              </p:nvSpPr>
              <p:spPr bwMode="auto">
                <a:xfrm>
                  <a:off x="7693201" y="2743203"/>
                  <a:ext cx="749470" cy="1225118"/>
                </a:xfrm>
                <a:custGeom>
                  <a:avLst/>
                  <a:gdLst>
                    <a:gd name="connsiteX0" fmla="*/ 0 w 1145219"/>
                    <a:gd name="connsiteY0" fmla="*/ 0 h 1269506"/>
                    <a:gd name="connsiteX1" fmla="*/ 1145219 w 1145219"/>
                    <a:gd name="connsiteY1" fmla="*/ 8877 h 1269506"/>
                    <a:gd name="connsiteX2" fmla="*/ 1136341 w 1145219"/>
                    <a:gd name="connsiteY2" fmla="*/ 1269506 h 1269506"/>
                    <a:gd name="connsiteX3" fmla="*/ 8877 w 1145219"/>
                    <a:gd name="connsiteY3" fmla="*/ 1269506 h 1269506"/>
                    <a:gd name="connsiteX4" fmla="*/ 8877 w 1145219"/>
                    <a:gd name="connsiteY4" fmla="*/ 1269506 h 12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219" h="1269506">
                      <a:moveTo>
                        <a:pt x="0" y="0"/>
                      </a:moveTo>
                      <a:lnTo>
                        <a:pt x="1145219" y="8877"/>
                      </a:lnTo>
                      <a:cubicBezTo>
                        <a:pt x="1142260" y="429087"/>
                        <a:pt x="1139300" y="849296"/>
                        <a:pt x="1136341" y="1269506"/>
                      </a:cubicBezTo>
                      <a:lnTo>
                        <a:pt x="8877" y="1269506"/>
                      </a:lnTo>
                      <a:lnTo>
                        <a:pt x="8877" y="1269506"/>
                      </a:lnTo>
                    </a:path>
                  </a:pathLst>
                </a:custGeom>
                <a:noFill/>
                <a:ln w="38100">
                  <a:solidFill>
                    <a:schemeClr val="tx1"/>
                  </a:solidFill>
                  <a:round/>
                  <a:headEnd/>
                  <a:tailEn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2" name="Freeform 492"/>
                <p:cNvSpPr>
                  <a:spLocks noChangeArrowheads="1"/>
                </p:cNvSpPr>
                <p:nvPr/>
              </p:nvSpPr>
              <p:spPr bwMode="auto">
                <a:xfrm flipV="1">
                  <a:off x="2600926" y="4018736"/>
                  <a:ext cx="1225886" cy="706085"/>
                </a:xfrm>
                <a:custGeom>
                  <a:avLst/>
                  <a:gdLst>
                    <a:gd name="T0" fmla="*/ 2859881 w 2859881"/>
                    <a:gd name="T1" fmla="*/ 329415 h 426449"/>
                    <a:gd name="T2" fmla="*/ 1924064 w 2859881"/>
                    <a:gd name="T3" fmla="*/ 1 h 426449"/>
                    <a:gd name="T4" fmla="*/ 0 w 2859881"/>
                    <a:gd name="T5" fmla="*/ 0 h 426449"/>
                    <a:gd name="T6" fmla="*/ 0 60000 65536"/>
                    <a:gd name="T7" fmla="*/ 0 60000 65536"/>
                    <a:gd name="T8" fmla="*/ 0 60000 65536"/>
                    <a:gd name="T9" fmla="*/ 0 w 2859881"/>
                    <a:gd name="T10" fmla="*/ 0 h 426449"/>
                    <a:gd name="T11" fmla="*/ 2859881 w 2859881"/>
                    <a:gd name="T12" fmla="*/ 426449 h 426449"/>
                    <a:gd name="connsiteX0" fmla="*/ 2490029 w 2490029"/>
                    <a:gd name="connsiteY0" fmla="*/ 630439 h 630439"/>
                    <a:gd name="connsiteX1" fmla="*/ 1924049 w 2490029"/>
                    <a:gd name="connsiteY1" fmla="*/ 1 h 630439"/>
                    <a:gd name="connsiteX2" fmla="*/ 0 w 2490029"/>
                    <a:gd name="connsiteY2" fmla="*/ 0 h 630439"/>
                    <a:gd name="connsiteX0" fmla="*/ 2490029 w 2490029"/>
                    <a:gd name="connsiteY0" fmla="*/ 840095 h 840095"/>
                    <a:gd name="connsiteX1" fmla="*/ 1813574 w 2490029"/>
                    <a:gd name="connsiteY1" fmla="*/ 0 h 840095"/>
                    <a:gd name="connsiteX2" fmla="*/ 0 w 2490029"/>
                    <a:gd name="connsiteY2" fmla="*/ 209656 h 840095"/>
                    <a:gd name="connsiteX0" fmla="*/ 1236378 w 1236378"/>
                    <a:gd name="connsiteY0" fmla="*/ 840095 h 840095"/>
                    <a:gd name="connsiteX1" fmla="*/ 559923 w 1236378"/>
                    <a:gd name="connsiteY1" fmla="*/ 0 h 840095"/>
                    <a:gd name="connsiteX2" fmla="*/ 0 w 1236378"/>
                    <a:gd name="connsiteY2" fmla="*/ 0 h 840095"/>
                  </a:gdLst>
                  <a:ahLst/>
                  <a:cxnLst>
                    <a:cxn ang="0">
                      <a:pos x="connsiteX0" y="connsiteY0"/>
                    </a:cxn>
                    <a:cxn ang="0">
                      <a:pos x="connsiteX1" y="connsiteY1"/>
                    </a:cxn>
                    <a:cxn ang="0">
                      <a:pos x="connsiteX2" y="connsiteY2"/>
                    </a:cxn>
                  </a:cxnLst>
                  <a:rect l="l" t="t" r="r" b="b"/>
                  <a:pathLst>
                    <a:path w="1236378" h="840095">
                      <a:moveTo>
                        <a:pt x="1236378" y="840095"/>
                      </a:moveTo>
                      <a:lnTo>
                        <a:pt x="559923" y="0"/>
                      </a:lnTo>
                      <a:lnTo>
                        <a:pt x="0" y="0"/>
                      </a:ln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15" name="Group 140"/>
              <p:cNvGrpSpPr/>
              <p:nvPr/>
            </p:nvGrpSpPr>
            <p:grpSpPr>
              <a:xfrm>
                <a:off x="625460" y="1725455"/>
                <a:ext cx="7794467" cy="2754522"/>
                <a:chOff x="648204" y="1970299"/>
                <a:chExt cx="7794467" cy="2754522"/>
              </a:xfrm>
            </p:grpSpPr>
            <p:cxnSp>
              <p:nvCxnSpPr>
                <p:cNvPr id="141" name="Straight Connector 452"/>
                <p:cNvCxnSpPr>
                  <a:cxnSpLocks noChangeShapeType="1"/>
                </p:cNvCxnSpPr>
                <p:nvPr/>
              </p:nvCxnSpPr>
              <p:spPr bwMode="ltGray">
                <a:xfrm>
                  <a:off x="6021329" y="2741109"/>
                  <a:ext cx="1479482" cy="4216"/>
                </a:xfrm>
                <a:prstGeom prst="line">
                  <a:avLst/>
                </a:prstGeom>
                <a:noFill/>
                <a:ln w="38100">
                  <a:solidFill>
                    <a:schemeClr val="bg1">
                      <a:lumMod val="65000"/>
                    </a:schemeClr>
                  </a:solidFill>
                  <a:round/>
                  <a:headEnd/>
                  <a:tailEnd/>
                </a:ln>
              </p:spPr>
            </p:cxnSp>
            <p:cxnSp>
              <p:nvCxnSpPr>
                <p:cNvPr id="142" name="Straight Connector 452"/>
                <p:cNvCxnSpPr>
                  <a:cxnSpLocks noChangeShapeType="1"/>
                </p:cNvCxnSpPr>
                <p:nvPr/>
              </p:nvCxnSpPr>
              <p:spPr bwMode="ltGray">
                <a:xfrm>
                  <a:off x="6056635" y="4010293"/>
                  <a:ext cx="1681187" cy="0"/>
                </a:xfrm>
                <a:prstGeom prst="line">
                  <a:avLst/>
                </a:prstGeom>
                <a:noFill/>
                <a:ln w="38100">
                  <a:solidFill>
                    <a:schemeClr val="bg1">
                      <a:lumMod val="65000"/>
                    </a:schemeClr>
                  </a:solidFill>
                  <a:round/>
                  <a:headEnd/>
                  <a:tailEnd/>
                </a:ln>
              </p:spPr>
            </p:cxnSp>
            <p:cxnSp>
              <p:nvCxnSpPr>
                <p:cNvPr id="143" name="Straight Connector 520"/>
                <p:cNvCxnSpPr>
                  <a:cxnSpLocks noChangeShapeType="1"/>
                </p:cNvCxnSpPr>
                <p:nvPr/>
              </p:nvCxnSpPr>
              <p:spPr bwMode="auto">
                <a:xfrm rot="10800000" flipH="1" flipV="1">
                  <a:off x="4305787" y="2741937"/>
                  <a:ext cx="1326698" cy="9567"/>
                </a:xfrm>
                <a:prstGeom prst="line">
                  <a:avLst/>
                </a:prstGeom>
                <a:noFill/>
                <a:ln w="38100">
                  <a:solidFill>
                    <a:schemeClr val="bg1">
                      <a:lumMod val="65000"/>
                    </a:schemeClr>
                  </a:solidFill>
                  <a:round/>
                  <a:headEnd/>
                  <a:tailEnd/>
                </a:ln>
              </p:spPr>
            </p:cxnSp>
            <p:cxnSp>
              <p:nvCxnSpPr>
                <p:cNvPr id="144" name="Straight Connector 520"/>
                <p:cNvCxnSpPr>
                  <a:cxnSpLocks noChangeShapeType="1"/>
                </p:cNvCxnSpPr>
                <p:nvPr/>
              </p:nvCxnSpPr>
              <p:spPr bwMode="auto">
                <a:xfrm rot="10800000" flipH="1" flipV="1">
                  <a:off x="4307684" y="3994168"/>
                  <a:ext cx="1326698" cy="9567"/>
                </a:xfrm>
                <a:prstGeom prst="line">
                  <a:avLst/>
                </a:prstGeom>
                <a:noFill/>
                <a:ln w="38100">
                  <a:solidFill>
                    <a:schemeClr val="bg1">
                      <a:lumMod val="65000"/>
                    </a:schemeClr>
                  </a:solidFill>
                  <a:round/>
                  <a:headEnd/>
                  <a:tailEnd/>
                </a:ln>
              </p:spPr>
            </p:cxnSp>
            <p:sp>
              <p:nvSpPr>
                <p:cNvPr id="145" name="Freeform 492"/>
                <p:cNvSpPr>
                  <a:spLocks noChangeArrowheads="1"/>
                </p:cNvSpPr>
                <p:nvPr/>
              </p:nvSpPr>
              <p:spPr bwMode="auto">
                <a:xfrm flipV="1">
                  <a:off x="2548843" y="1970299"/>
                  <a:ext cx="1248991" cy="751276"/>
                </a:xfrm>
                <a:custGeom>
                  <a:avLst/>
                  <a:gdLst>
                    <a:gd name="T0" fmla="*/ 1259681 w 1259681"/>
                    <a:gd name="T1" fmla="*/ 0 h 893864"/>
                    <a:gd name="T2" fmla="*/ 831056 w 1259681"/>
                    <a:gd name="T3" fmla="*/ 677344 h 893864"/>
                    <a:gd name="T4" fmla="*/ 0 w 1259681"/>
                    <a:gd name="T5" fmla="*/ 690441 h 893864"/>
                    <a:gd name="T6" fmla="*/ 0 60000 65536"/>
                    <a:gd name="T7" fmla="*/ 0 60000 65536"/>
                    <a:gd name="T8" fmla="*/ 0 60000 65536"/>
                    <a:gd name="T9" fmla="*/ 0 w 1259681"/>
                    <a:gd name="T10" fmla="*/ 0 h 893864"/>
                    <a:gd name="T11" fmla="*/ 1259681 w 1259681"/>
                    <a:gd name="T12" fmla="*/ 893864 h 893864"/>
                  </a:gdLst>
                  <a:ahLst/>
                  <a:cxnLst>
                    <a:cxn ang="T6">
                      <a:pos x="T0" y="T1"/>
                    </a:cxn>
                    <a:cxn ang="T7">
                      <a:pos x="T2" y="T3"/>
                    </a:cxn>
                    <a:cxn ang="T8">
                      <a:pos x="T4" y="T5"/>
                    </a:cxn>
                  </a:cxnLst>
                  <a:rect l="T9" t="T10" r="T11" b="T12"/>
                  <a:pathLst>
                    <a:path w="1259681" h="893864">
                      <a:moveTo>
                        <a:pt x="1259681" y="0"/>
                      </a:moveTo>
                      <a:lnTo>
                        <a:pt x="831056" y="876906"/>
                      </a:lnTo>
                      <a:lnTo>
                        <a:pt x="0" y="893864"/>
                      </a:lnTo>
                    </a:path>
                  </a:pathLst>
                </a:custGeom>
                <a:noFill/>
                <a:ln w="38100">
                  <a:solidFill>
                    <a:schemeClr val="bg1">
                      <a:lumMod val="6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46" name="Freeform 492"/>
                <p:cNvSpPr>
                  <a:spLocks noChangeArrowheads="1"/>
                </p:cNvSpPr>
                <p:nvPr/>
              </p:nvSpPr>
              <p:spPr bwMode="auto">
                <a:xfrm flipV="1">
                  <a:off x="1609148" y="2481371"/>
                  <a:ext cx="2200491" cy="242239"/>
                </a:xfrm>
                <a:custGeom>
                  <a:avLst/>
                  <a:gdLst>
                    <a:gd name="T0" fmla="*/ 2219325 w 2219325"/>
                    <a:gd name="T1" fmla="*/ 0 h 288215"/>
                    <a:gd name="T2" fmla="*/ 1790715 w 2219325"/>
                    <a:gd name="T3" fmla="*/ 207655 h 288215"/>
                    <a:gd name="T4" fmla="*/ 0 w 2219325"/>
                    <a:gd name="T5" fmla="*/ 222625 h 288215"/>
                    <a:gd name="T6" fmla="*/ 0 60000 65536"/>
                    <a:gd name="T7" fmla="*/ 0 60000 65536"/>
                    <a:gd name="T8" fmla="*/ 0 60000 65536"/>
                    <a:gd name="T9" fmla="*/ 0 w 2219325"/>
                    <a:gd name="T10" fmla="*/ 0 h 288215"/>
                    <a:gd name="T11" fmla="*/ 2219325 w 2219325"/>
                    <a:gd name="T12" fmla="*/ 288215 h 288215"/>
                  </a:gdLst>
                  <a:ahLst/>
                  <a:cxnLst>
                    <a:cxn ang="T6">
                      <a:pos x="T0" y="T1"/>
                    </a:cxn>
                    <a:cxn ang="T7">
                      <a:pos x="T2" y="T3"/>
                    </a:cxn>
                    <a:cxn ang="T8">
                      <a:pos x="T4" y="T5"/>
                    </a:cxn>
                  </a:cxnLst>
                  <a:rect l="T9" t="T10" r="T11" b="T12"/>
                  <a:pathLst>
                    <a:path w="2219325" h="288215">
                      <a:moveTo>
                        <a:pt x="2219325" y="0"/>
                      </a:moveTo>
                      <a:lnTo>
                        <a:pt x="1790700" y="268835"/>
                      </a:lnTo>
                      <a:lnTo>
                        <a:pt x="0" y="288215"/>
                      </a:lnTo>
                    </a:path>
                  </a:pathLst>
                </a:custGeom>
                <a:noFill/>
                <a:ln w="38100">
                  <a:solidFill>
                    <a:schemeClr val="bg1">
                      <a:lumMod val="6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47" name="Freeform 492"/>
                <p:cNvSpPr>
                  <a:spLocks noChangeArrowheads="1"/>
                </p:cNvSpPr>
                <p:nvPr/>
              </p:nvSpPr>
              <p:spPr bwMode="auto">
                <a:xfrm flipV="1">
                  <a:off x="648204" y="3625684"/>
                  <a:ext cx="3104769" cy="342010"/>
                </a:xfrm>
                <a:custGeom>
                  <a:avLst/>
                  <a:gdLst>
                    <a:gd name="T0" fmla="*/ 3131343 w 3131343"/>
                    <a:gd name="T1" fmla="*/ 0 h 406921"/>
                    <a:gd name="T2" fmla="*/ 2105025 w 3131343"/>
                    <a:gd name="T3" fmla="*/ 303103 h 406921"/>
                    <a:gd name="T4" fmla="*/ 0 w 3131343"/>
                    <a:gd name="T5" fmla="*/ 314328 h 406921"/>
                    <a:gd name="T6" fmla="*/ 0 60000 65536"/>
                    <a:gd name="T7" fmla="*/ 0 60000 65536"/>
                    <a:gd name="T8" fmla="*/ 0 60000 65536"/>
                    <a:gd name="T9" fmla="*/ 0 w 3131343"/>
                    <a:gd name="T10" fmla="*/ 0 h 406921"/>
                    <a:gd name="T11" fmla="*/ 3131343 w 3131343"/>
                    <a:gd name="T12" fmla="*/ 406921 h 406921"/>
                  </a:gdLst>
                  <a:ahLst/>
                  <a:cxnLst>
                    <a:cxn ang="T6">
                      <a:pos x="T0" y="T1"/>
                    </a:cxn>
                    <a:cxn ang="T7">
                      <a:pos x="T2" y="T3"/>
                    </a:cxn>
                    <a:cxn ang="T8">
                      <a:pos x="T4" y="T5"/>
                    </a:cxn>
                  </a:cxnLst>
                  <a:rect l="T9" t="T10" r="T11" b="T12"/>
                  <a:pathLst>
                    <a:path w="3131343" h="406921">
                      <a:moveTo>
                        <a:pt x="3131343" y="0"/>
                      </a:moveTo>
                      <a:lnTo>
                        <a:pt x="2105024" y="392387"/>
                      </a:lnTo>
                      <a:lnTo>
                        <a:pt x="0" y="406921"/>
                      </a:lnTo>
                    </a:path>
                  </a:pathLst>
                </a:custGeom>
                <a:noFill/>
                <a:ln w="38100">
                  <a:solidFill>
                    <a:schemeClr val="bg1">
                      <a:lumMod val="6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48" name="Freeform 492"/>
                <p:cNvSpPr>
                  <a:spLocks noChangeArrowheads="1"/>
                </p:cNvSpPr>
                <p:nvPr/>
              </p:nvSpPr>
              <p:spPr bwMode="auto">
                <a:xfrm flipV="1">
                  <a:off x="915002" y="3961586"/>
                  <a:ext cx="2835611" cy="358423"/>
                </a:xfrm>
                <a:custGeom>
                  <a:avLst/>
                  <a:gdLst>
                    <a:gd name="T0" fmla="*/ 2859881 w 2859881"/>
                    <a:gd name="T1" fmla="*/ 329415 h 426449"/>
                    <a:gd name="T2" fmla="*/ 1924064 w 2859881"/>
                    <a:gd name="T3" fmla="*/ 1 h 426449"/>
                    <a:gd name="T4" fmla="*/ 0 w 2859881"/>
                    <a:gd name="T5" fmla="*/ 0 h 426449"/>
                    <a:gd name="T6" fmla="*/ 0 60000 65536"/>
                    <a:gd name="T7" fmla="*/ 0 60000 65536"/>
                    <a:gd name="T8" fmla="*/ 0 60000 65536"/>
                    <a:gd name="T9" fmla="*/ 0 w 2859881"/>
                    <a:gd name="T10" fmla="*/ 0 h 426449"/>
                    <a:gd name="T11" fmla="*/ 2859881 w 2859881"/>
                    <a:gd name="T12" fmla="*/ 426449 h 426449"/>
                  </a:gdLst>
                  <a:ahLst/>
                  <a:cxnLst>
                    <a:cxn ang="T6">
                      <a:pos x="T0" y="T1"/>
                    </a:cxn>
                    <a:cxn ang="T7">
                      <a:pos x="T2" y="T3"/>
                    </a:cxn>
                    <a:cxn ang="T8">
                      <a:pos x="T4" y="T5"/>
                    </a:cxn>
                  </a:cxnLst>
                  <a:rect l="T9" t="T10" r="T11" b="T12"/>
                  <a:pathLst>
                    <a:path w="2859881" h="426449">
                      <a:moveTo>
                        <a:pt x="2859881" y="426449"/>
                      </a:moveTo>
                      <a:lnTo>
                        <a:pt x="1924049" y="1"/>
                      </a:lnTo>
                      <a:lnTo>
                        <a:pt x="0" y="0"/>
                      </a:lnTo>
                    </a:path>
                  </a:pathLst>
                </a:custGeom>
                <a:noFill/>
                <a:ln w="38100">
                  <a:solidFill>
                    <a:schemeClr val="bg1">
                      <a:lumMod val="6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49" name="Freeform 492"/>
                <p:cNvSpPr>
                  <a:spLocks noChangeArrowheads="1"/>
                </p:cNvSpPr>
                <p:nvPr/>
              </p:nvSpPr>
              <p:spPr bwMode="auto">
                <a:xfrm flipV="1">
                  <a:off x="913288" y="2735828"/>
                  <a:ext cx="2891629" cy="377879"/>
                </a:xfrm>
                <a:custGeom>
                  <a:avLst/>
                  <a:gdLst>
                    <a:gd name="T0" fmla="*/ 2993231 w 2993231"/>
                    <a:gd name="T1" fmla="*/ 344374 h 445830"/>
                    <a:gd name="T2" fmla="*/ 2469357 w 2993231"/>
                    <a:gd name="T3" fmla="*/ 0 h 445830"/>
                    <a:gd name="T4" fmla="*/ 0 w 2993231"/>
                    <a:gd name="T5" fmla="*/ 1870 h 445830"/>
                    <a:gd name="T6" fmla="*/ 0 60000 65536"/>
                    <a:gd name="T7" fmla="*/ 0 60000 65536"/>
                    <a:gd name="T8" fmla="*/ 0 60000 65536"/>
                    <a:gd name="T9" fmla="*/ 0 w 2993231"/>
                    <a:gd name="T10" fmla="*/ 0 h 445830"/>
                    <a:gd name="T11" fmla="*/ 2993231 w 2993231"/>
                    <a:gd name="T12" fmla="*/ 445830 h 445830"/>
                    <a:gd name="connsiteX0" fmla="*/ 2993231 w 2993231"/>
                    <a:gd name="connsiteY0" fmla="*/ 445830 h 445830"/>
                    <a:gd name="connsiteX1" fmla="*/ 2469356 w 2993231"/>
                    <a:gd name="connsiteY1" fmla="*/ 0 h 445830"/>
                    <a:gd name="connsiteX2" fmla="*/ 353301 w 2993231"/>
                    <a:gd name="connsiteY2" fmla="*/ 1898 h 445830"/>
                    <a:gd name="connsiteX3" fmla="*/ 0 w 2993231"/>
                    <a:gd name="connsiteY3" fmla="*/ 2421 h 445830"/>
                    <a:gd name="connsiteX0" fmla="*/ 2916379 w 2916379"/>
                    <a:gd name="connsiteY0" fmla="*/ 445830 h 445830"/>
                    <a:gd name="connsiteX1" fmla="*/ 2392504 w 2916379"/>
                    <a:gd name="connsiteY1" fmla="*/ 0 h 445830"/>
                    <a:gd name="connsiteX2" fmla="*/ 276449 w 2916379"/>
                    <a:gd name="connsiteY2" fmla="*/ 1898 h 445830"/>
                    <a:gd name="connsiteX3" fmla="*/ 0 w 2916379"/>
                    <a:gd name="connsiteY3" fmla="*/ 268742 h 445830"/>
                    <a:gd name="connsiteX0" fmla="*/ 2916379 w 2916379"/>
                    <a:gd name="connsiteY0" fmla="*/ 449598 h 449598"/>
                    <a:gd name="connsiteX1" fmla="*/ 2392504 w 2916379"/>
                    <a:gd name="connsiteY1" fmla="*/ 3768 h 449598"/>
                    <a:gd name="connsiteX2" fmla="*/ 468580 w 2916379"/>
                    <a:gd name="connsiteY2" fmla="*/ 0 h 449598"/>
                    <a:gd name="connsiteX3" fmla="*/ 0 w 2916379"/>
                    <a:gd name="connsiteY3" fmla="*/ 272510 h 449598"/>
                  </a:gdLst>
                  <a:ahLst/>
                  <a:cxnLst>
                    <a:cxn ang="0">
                      <a:pos x="connsiteX0" y="connsiteY0"/>
                    </a:cxn>
                    <a:cxn ang="0">
                      <a:pos x="connsiteX1" y="connsiteY1"/>
                    </a:cxn>
                    <a:cxn ang="0">
                      <a:pos x="connsiteX2" y="connsiteY2"/>
                    </a:cxn>
                    <a:cxn ang="0">
                      <a:pos x="connsiteX3" y="connsiteY3"/>
                    </a:cxn>
                  </a:cxnLst>
                  <a:rect l="l" t="t" r="r" b="b"/>
                  <a:pathLst>
                    <a:path w="2916379" h="449598">
                      <a:moveTo>
                        <a:pt x="2916379" y="449598"/>
                      </a:moveTo>
                      <a:lnTo>
                        <a:pt x="2392504" y="3768"/>
                      </a:lnTo>
                      <a:lnTo>
                        <a:pt x="468580" y="0"/>
                      </a:lnTo>
                      <a:lnTo>
                        <a:pt x="0" y="272510"/>
                      </a:lnTo>
                    </a:path>
                  </a:pathLst>
                </a:custGeom>
                <a:noFill/>
                <a:ln w="38100">
                  <a:solidFill>
                    <a:schemeClr val="bg1">
                      <a:lumMod val="6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50" name="Freeform 149"/>
                <p:cNvSpPr/>
                <p:nvPr/>
              </p:nvSpPr>
              <p:spPr bwMode="auto">
                <a:xfrm>
                  <a:off x="7693201" y="2743203"/>
                  <a:ext cx="749470" cy="1225118"/>
                </a:xfrm>
                <a:custGeom>
                  <a:avLst/>
                  <a:gdLst>
                    <a:gd name="connsiteX0" fmla="*/ 0 w 1145219"/>
                    <a:gd name="connsiteY0" fmla="*/ 0 h 1269506"/>
                    <a:gd name="connsiteX1" fmla="*/ 1145219 w 1145219"/>
                    <a:gd name="connsiteY1" fmla="*/ 8877 h 1269506"/>
                    <a:gd name="connsiteX2" fmla="*/ 1136341 w 1145219"/>
                    <a:gd name="connsiteY2" fmla="*/ 1269506 h 1269506"/>
                    <a:gd name="connsiteX3" fmla="*/ 8877 w 1145219"/>
                    <a:gd name="connsiteY3" fmla="*/ 1269506 h 1269506"/>
                    <a:gd name="connsiteX4" fmla="*/ 8877 w 1145219"/>
                    <a:gd name="connsiteY4" fmla="*/ 1269506 h 12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219" h="1269506">
                      <a:moveTo>
                        <a:pt x="0" y="0"/>
                      </a:moveTo>
                      <a:lnTo>
                        <a:pt x="1145219" y="8877"/>
                      </a:lnTo>
                      <a:cubicBezTo>
                        <a:pt x="1142260" y="429087"/>
                        <a:pt x="1139300" y="849296"/>
                        <a:pt x="1136341" y="1269506"/>
                      </a:cubicBezTo>
                      <a:lnTo>
                        <a:pt x="8877" y="1269506"/>
                      </a:lnTo>
                      <a:lnTo>
                        <a:pt x="8877" y="1269506"/>
                      </a:lnTo>
                    </a:path>
                  </a:pathLst>
                </a:custGeom>
                <a:noFill/>
                <a:ln w="38100">
                  <a:solidFill>
                    <a:schemeClr val="bg1">
                      <a:lumMod val="65000"/>
                    </a:schemeClr>
                  </a:solidFill>
                  <a:round/>
                  <a:headEnd/>
                  <a:tailEn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1" name="Freeform 492"/>
                <p:cNvSpPr>
                  <a:spLocks noChangeArrowheads="1"/>
                </p:cNvSpPr>
                <p:nvPr/>
              </p:nvSpPr>
              <p:spPr bwMode="auto">
                <a:xfrm flipV="1">
                  <a:off x="2600926" y="4018736"/>
                  <a:ext cx="1225886" cy="706085"/>
                </a:xfrm>
                <a:custGeom>
                  <a:avLst/>
                  <a:gdLst>
                    <a:gd name="T0" fmla="*/ 2859881 w 2859881"/>
                    <a:gd name="T1" fmla="*/ 329415 h 426449"/>
                    <a:gd name="T2" fmla="*/ 1924064 w 2859881"/>
                    <a:gd name="T3" fmla="*/ 1 h 426449"/>
                    <a:gd name="T4" fmla="*/ 0 w 2859881"/>
                    <a:gd name="T5" fmla="*/ 0 h 426449"/>
                    <a:gd name="T6" fmla="*/ 0 60000 65536"/>
                    <a:gd name="T7" fmla="*/ 0 60000 65536"/>
                    <a:gd name="T8" fmla="*/ 0 60000 65536"/>
                    <a:gd name="T9" fmla="*/ 0 w 2859881"/>
                    <a:gd name="T10" fmla="*/ 0 h 426449"/>
                    <a:gd name="T11" fmla="*/ 2859881 w 2859881"/>
                    <a:gd name="T12" fmla="*/ 426449 h 426449"/>
                    <a:gd name="connsiteX0" fmla="*/ 2490029 w 2490029"/>
                    <a:gd name="connsiteY0" fmla="*/ 630439 h 630439"/>
                    <a:gd name="connsiteX1" fmla="*/ 1924049 w 2490029"/>
                    <a:gd name="connsiteY1" fmla="*/ 1 h 630439"/>
                    <a:gd name="connsiteX2" fmla="*/ 0 w 2490029"/>
                    <a:gd name="connsiteY2" fmla="*/ 0 h 630439"/>
                    <a:gd name="connsiteX0" fmla="*/ 2490029 w 2490029"/>
                    <a:gd name="connsiteY0" fmla="*/ 840095 h 840095"/>
                    <a:gd name="connsiteX1" fmla="*/ 1813574 w 2490029"/>
                    <a:gd name="connsiteY1" fmla="*/ 0 h 840095"/>
                    <a:gd name="connsiteX2" fmla="*/ 0 w 2490029"/>
                    <a:gd name="connsiteY2" fmla="*/ 209656 h 840095"/>
                    <a:gd name="connsiteX0" fmla="*/ 1236378 w 1236378"/>
                    <a:gd name="connsiteY0" fmla="*/ 840095 h 840095"/>
                    <a:gd name="connsiteX1" fmla="*/ 559923 w 1236378"/>
                    <a:gd name="connsiteY1" fmla="*/ 0 h 840095"/>
                    <a:gd name="connsiteX2" fmla="*/ 0 w 1236378"/>
                    <a:gd name="connsiteY2" fmla="*/ 0 h 840095"/>
                  </a:gdLst>
                  <a:ahLst/>
                  <a:cxnLst>
                    <a:cxn ang="0">
                      <a:pos x="connsiteX0" y="connsiteY0"/>
                    </a:cxn>
                    <a:cxn ang="0">
                      <a:pos x="connsiteX1" y="connsiteY1"/>
                    </a:cxn>
                    <a:cxn ang="0">
                      <a:pos x="connsiteX2" y="connsiteY2"/>
                    </a:cxn>
                  </a:cxnLst>
                  <a:rect l="l" t="t" r="r" b="b"/>
                  <a:pathLst>
                    <a:path w="1236378" h="840095">
                      <a:moveTo>
                        <a:pt x="1236378" y="840095"/>
                      </a:moveTo>
                      <a:lnTo>
                        <a:pt x="559923" y="0"/>
                      </a:lnTo>
                      <a:lnTo>
                        <a:pt x="0" y="0"/>
                      </a:lnTo>
                    </a:path>
                  </a:pathLst>
                </a:custGeom>
                <a:noFill/>
                <a:ln w="38100">
                  <a:solidFill>
                    <a:schemeClr val="bg1">
                      <a:lumMod val="65000"/>
                    </a:schemeClr>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16" name="Rounded Rectangle 15"/>
              <p:cNvSpPr/>
              <p:nvPr/>
            </p:nvSpPr>
            <p:spPr bwMode="auto">
              <a:xfrm>
                <a:off x="7236528" y="1432139"/>
                <a:ext cx="1386472" cy="5718767"/>
              </a:xfrm>
              <a:prstGeom prst="roundRect">
                <a:avLst/>
              </a:prstGeom>
              <a:gradFill>
                <a:gsLst>
                  <a:gs pos="0">
                    <a:srgbClr val="FFB3B3"/>
                  </a:gs>
                  <a:gs pos="100000">
                    <a:srgbClr val="FFDDDE"/>
                  </a:gs>
                </a:gsLst>
                <a:lin ang="5400000" scaled="0"/>
              </a:gradFill>
              <a:ln w="38100">
                <a:no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7" name="Group 237"/>
              <p:cNvGrpSpPr/>
              <p:nvPr/>
            </p:nvGrpSpPr>
            <p:grpSpPr>
              <a:xfrm>
                <a:off x="7111406" y="5096575"/>
                <a:ext cx="1704944" cy="1110081"/>
                <a:chOff x="7111406" y="5282220"/>
                <a:chExt cx="1704944" cy="1110081"/>
              </a:xfrm>
            </p:grpSpPr>
            <p:sp>
              <p:nvSpPr>
                <p:cNvPr id="139" name="Text Box 162"/>
                <p:cNvSpPr txBox="1">
                  <a:spLocks noChangeArrowheads="1"/>
                </p:cNvSpPr>
                <p:nvPr/>
              </p:nvSpPr>
              <p:spPr bwMode="auto">
                <a:xfrm>
                  <a:off x="7111406" y="5714219"/>
                  <a:ext cx="1704944" cy="678082"/>
                </a:xfrm>
                <a:prstGeom prst="rect">
                  <a:avLst/>
                </a:prstGeom>
                <a:noFill/>
                <a:ln w="9525">
                  <a:noFill/>
                  <a:miter lim="800000"/>
                  <a:headEnd/>
                  <a:tailEnd/>
                </a:ln>
              </p:spPr>
              <p:txBody>
                <a:bodyPr wrap="square">
                  <a:spAutoFit/>
                </a:bodyPr>
                <a:lstStyle/>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99"/>
                      </a:solidFill>
                      <a:effectLst/>
                      <a:uLnTx/>
                      <a:uFillTx/>
                      <a:latin typeface="Arial" charset="0"/>
                      <a:ea typeface="+mn-ea"/>
                      <a:cs typeface="+mn-cs"/>
                    </a:rPr>
                    <a:t>Data Archive Ingestion</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99"/>
                      </a:solidFill>
                      <a:effectLst/>
                      <a:uLnTx/>
                      <a:uFillTx/>
                      <a:latin typeface="Arial" charset="0"/>
                      <a:ea typeface="+mn-ea"/>
                      <a:cs typeface="+mn-cs"/>
                    </a:rPr>
                    <a:t>Navigation </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99"/>
                      </a:solidFill>
                      <a:effectLst/>
                      <a:uLnTx/>
                      <a:uFillTx/>
                      <a:latin typeface="Arial" charset="0"/>
                      <a:ea typeface="+mn-ea"/>
                      <a:cs typeface="+mn-cs"/>
                    </a:rPr>
                    <a:t>Spacecraft Monitor &amp; Control</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err="1">
                      <a:ln>
                        <a:noFill/>
                      </a:ln>
                      <a:solidFill>
                        <a:srgbClr val="003399"/>
                      </a:solidFill>
                      <a:effectLst/>
                      <a:uLnTx/>
                      <a:uFillTx/>
                      <a:latin typeface="Arial" charset="0"/>
                      <a:ea typeface="+mn-ea"/>
                      <a:cs typeface="+mn-cs"/>
                    </a:rPr>
                    <a:t>Telerobotics</a:t>
                  </a:r>
                  <a:endParaRPr kumimoji="0" lang="en-US" sz="500" b="1" i="0" u="none" strike="noStrike" kern="1200" cap="none" spc="0" normalizeH="0" baseline="0" noProof="0" dirty="0">
                    <a:ln>
                      <a:noFill/>
                    </a:ln>
                    <a:solidFill>
                      <a:srgbClr val="003399"/>
                    </a:solidFill>
                    <a:effectLst/>
                    <a:uLnTx/>
                    <a:uFillTx/>
                    <a:latin typeface="Arial" charset="0"/>
                    <a:ea typeface="+mn-ea"/>
                    <a:cs typeface="+mn-cs"/>
                  </a:endParaRP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99"/>
                      </a:solidFill>
                      <a:effectLst/>
                      <a:uLnTx/>
                      <a:uFillTx/>
                      <a:latin typeface="Arial" charset="0"/>
                      <a:ea typeface="+mn-ea"/>
                      <a:cs typeface="+mn-cs"/>
                    </a:rPr>
                    <a:t>Planning &amp; Scheduling</a:t>
                  </a:r>
                </a:p>
              </p:txBody>
            </p:sp>
            <p:sp>
              <p:nvSpPr>
                <p:cNvPr id="140" name="Rounded Rectangle 139"/>
                <p:cNvSpPr/>
                <p:nvPr/>
              </p:nvSpPr>
              <p:spPr bwMode="auto">
                <a:xfrm>
                  <a:off x="7236528" y="5282220"/>
                  <a:ext cx="1386472" cy="363985"/>
                </a:xfrm>
                <a:prstGeom prst="roundRect">
                  <a:avLst>
                    <a:gd name="adj" fmla="val 16667"/>
                  </a:avLst>
                </a:prstGeom>
                <a:solidFill>
                  <a:srgbClr val="FF0000"/>
                </a:solidFill>
                <a:ln w="25400">
                  <a:solidFill>
                    <a:srgbClr val="FF0000"/>
                  </a:solidFill>
                </a:ln>
                <a:effectLst>
                  <a:outerShdw blurRad="50800" dist="38100" dir="2700000" algn="tl" rotWithShape="0">
                    <a:srgbClr val="000000">
                      <a:alpha val="43000"/>
                    </a:srgb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Mission Ops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Info Mgt Services</a:t>
                  </a:r>
                </a:p>
              </p:txBody>
            </p:sp>
          </p:grpSp>
          <p:sp>
            <p:nvSpPr>
              <p:cNvPr id="18" name="Rounded Rectangle 17"/>
              <p:cNvSpPr/>
              <p:nvPr/>
            </p:nvSpPr>
            <p:spPr bwMode="auto">
              <a:xfrm>
                <a:off x="5546924" y="1445457"/>
                <a:ext cx="1529611" cy="5705451"/>
              </a:xfrm>
              <a:prstGeom prst="roundRect">
                <a:avLst/>
              </a:prstGeom>
              <a:gradFill>
                <a:gsLst>
                  <a:gs pos="0">
                    <a:srgbClr val="FFCCFF"/>
                  </a:gs>
                  <a:gs pos="100000">
                    <a:srgbClr val="FFE1FF"/>
                  </a:gs>
                </a:gsLst>
                <a:lin ang="5400000" scaled="0"/>
              </a:gradFill>
              <a:ln w="38100">
                <a:no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9" name="Group 215"/>
              <p:cNvGrpSpPr/>
              <p:nvPr/>
            </p:nvGrpSpPr>
            <p:grpSpPr>
              <a:xfrm>
                <a:off x="5430255" y="5096575"/>
                <a:ext cx="1722175" cy="923636"/>
                <a:chOff x="5430255" y="5282220"/>
                <a:chExt cx="1965325" cy="923636"/>
              </a:xfrm>
            </p:grpSpPr>
            <p:sp>
              <p:nvSpPr>
                <p:cNvPr id="137" name="Text Box 166"/>
                <p:cNvSpPr txBox="1">
                  <a:spLocks noChangeArrowheads="1"/>
                </p:cNvSpPr>
                <p:nvPr/>
              </p:nvSpPr>
              <p:spPr bwMode="auto">
                <a:xfrm>
                  <a:off x="5430255" y="5712705"/>
                  <a:ext cx="1965325" cy="493151"/>
                </a:xfrm>
                <a:prstGeom prst="rect">
                  <a:avLst/>
                </a:prstGeom>
                <a:noFill/>
                <a:ln w="9525">
                  <a:noFill/>
                  <a:miter lim="800000"/>
                  <a:headEnd/>
                  <a:tailEnd/>
                </a:ln>
              </p:spPr>
              <p:txBody>
                <a:bodyPr>
                  <a:spAutoFit/>
                </a:bodyPr>
                <a:lstStyle/>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Motion Imagery &amp; Apps </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Delay Tolerant Networking</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Voice</a:t>
                  </a:r>
                </a:p>
                <a:p>
                  <a:pPr marL="112713" marR="0" lvl="0" indent="-112713" algn="l" defTabSz="914400" rtl="0" eaLnBrk="1" fontAlgn="base" latinLnBrk="0" hangingPunct="1">
                    <a:lnSpc>
                      <a:spcPct val="90000"/>
                    </a:lnSpc>
                    <a:spcBef>
                      <a:spcPct val="0"/>
                    </a:spcBef>
                    <a:spcAft>
                      <a:spcPct val="0"/>
                    </a:spcAft>
                    <a:buClr>
                      <a:srgbClr val="B7C6FE">
                        <a:lumMod val="50000"/>
                      </a:srgbClr>
                    </a:buClr>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CFDP Revisions</a:t>
                  </a:r>
                </a:p>
              </p:txBody>
            </p:sp>
            <p:sp>
              <p:nvSpPr>
                <p:cNvPr id="138" name="Rounded Rectangle 137"/>
                <p:cNvSpPr/>
                <p:nvPr/>
              </p:nvSpPr>
              <p:spPr bwMode="auto">
                <a:xfrm>
                  <a:off x="5546923" y="5282220"/>
                  <a:ext cx="1588824" cy="363985"/>
                </a:xfrm>
                <a:prstGeom prst="roundRect">
                  <a:avLst>
                    <a:gd name="adj" fmla="val 16667"/>
                  </a:avLst>
                </a:prstGeom>
                <a:solidFill>
                  <a:srgbClr val="FF33CC"/>
                </a:solidFill>
                <a:ln w="38100">
                  <a:noFill/>
                  <a:round/>
                  <a:headEnd/>
                  <a:tailEnd/>
                </a:ln>
                <a:effectLst>
                  <a:outerShdw blurRad="50800" dist="38100" dir="2700000" algn="tl" rotWithShape="0">
                    <a:prstClr val="black">
                      <a:alpha val="40000"/>
                    </a:prst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Space Internetworking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Services</a:t>
                  </a:r>
                </a:p>
              </p:txBody>
            </p:sp>
          </p:grpSp>
          <p:sp>
            <p:nvSpPr>
              <p:cNvPr id="20" name="Rounded Rectangle 19"/>
              <p:cNvSpPr/>
              <p:nvPr/>
            </p:nvSpPr>
            <p:spPr bwMode="auto">
              <a:xfrm>
                <a:off x="3875075" y="1445457"/>
                <a:ext cx="1386472" cy="5705451"/>
              </a:xfrm>
              <a:prstGeom prst="roundRect">
                <a:avLst/>
              </a:prstGeom>
              <a:gradFill>
                <a:gsLst>
                  <a:gs pos="0">
                    <a:srgbClr val="FFE3AB"/>
                  </a:gs>
                  <a:gs pos="100000">
                    <a:srgbClr val="FFEED5"/>
                  </a:gs>
                </a:gsLst>
                <a:lin ang="5400000" scaled="0"/>
              </a:gradFill>
              <a:ln w="38100">
                <a:no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1" name="Group 211"/>
              <p:cNvGrpSpPr/>
              <p:nvPr/>
            </p:nvGrpSpPr>
            <p:grpSpPr>
              <a:xfrm>
                <a:off x="3754281" y="5096575"/>
                <a:ext cx="1536456" cy="916341"/>
                <a:chOff x="3754281" y="5282220"/>
                <a:chExt cx="1536456" cy="916341"/>
              </a:xfrm>
            </p:grpSpPr>
            <p:sp>
              <p:nvSpPr>
                <p:cNvPr id="135" name="Text Box 162"/>
                <p:cNvSpPr txBox="1">
                  <a:spLocks noChangeArrowheads="1"/>
                </p:cNvSpPr>
                <p:nvPr/>
              </p:nvSpPr>
              <p:spPr bwMode="auto">
                <a:xfrm>
                  <a:off x="3754281" y="5705410"/>
                  <a:ext cx="1536456" cy="493151"/>
                </a:xfrm>
                <a:prstGeom prst="rect">
                  <a:avLst/>
                </a:prstGeom>
                <a:noFill/>
                <a:ln w="9525">
                  <a:noFill/>
                  <a:miter lim="800000"/>
                  <a:headEnd/>
                  <a:tailEnd/>
                </a:ln>
              </p:spPr>
              <p:txBody>
                <a:bodyPr wrap="square">
                  <a:spAutoFit/>
                </a:bodyPr>
                <a:lstStyle/>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CS Service Management</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CS Transfer Services</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lang="en-US" sz="500" b="1" dirty="0">
                      <a:solidFill>
                        <a:srgbClr val="0033CC"/>
                      </a:solidFill>
                      <a:latin typeface="Arial" charset="0"/>
                    </a:rPr>
                    <a:t>Cloud Computing </a:t>
                  </a:r>
                  <a:endParaRPr kumimoji="0" lang="en-US" sz="500" b="1" i="0" u="none" strike="noStrike" kern="1200" cap="none" spc="0" normalizeH="0" baseline="0" noProof="0" dirty="0">
                    <a:ln>
                      <a:noFill/>
                    </a:ln>
                    <a:solidFill>
                      <a:srgbClr val="0033CC"/>
                    </a:solidFill>
                    <a:effectLst/>
                    <a:uLnTx/>
                    <a:uFillTx/>
                    <a:latin typeface="Arial" charset="0"/>
                    <a:ea typeface="+mn-ea"/>
                    <a:cs typeface="+mn-cs"/>
                  </a:endParaRPr>
                </a:p>
              </p:txBody>
            </p:sp>
            <p:sp>
              <p:nvSpPr>
                <p:cNvPr id="136" name="Rounded Rectangle 135"/>
                <p:cNvSpPr/>
                <p:nvPr/>
              </p:nvSpPr>
              <p:spPr bwMode="auto">
                <a:xfrm>
                  <a:off x="3875075" y="5282220"/>
                  <a:ext cx="1386472" cy="363985"/>
                </a:xfrm>
                <a:prstGeom prst="roundRect">
                  <a:avLst>
                    <a:gd name="adj" fmla="val 16667"/>
                  </a:avLst>
                </a:prstGeom>
                <a:solidFill>
                  <a:srgbClr val="FF9900"/>
                </a:solidFill>
                <a:ln w="38100">
                  <a:noFill/>
                  <a:round/>
                  <a:headEnd/>
                  <a:tailEnd/>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Cross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Services</a:t>
                  </a:r>
                </a:p>
              </p:txBody>
            </p:sp>
          </p:grpSp>
          <p:grpSp>
            <p:nvGrpSpPr>
              <p:cNvPr id="22" name="Group 209"/>
              <p:cNvGrpSpPr/>
              <p:nvPr/>
            </p:nvGrpSpPr>
            <p:grpSpPr>
              <a:xfrm>
                <a:off x="4087184" y="2390216"/>
                <a:ext cx="1678008" cy="1633054"/>
                <a:chOff x="4087184" y="2575861"/>
                <a:chExt cx="1678008" cy="1633054"/>
              </a:xfrm>
              <a:effectLst>
                <a:glow rad="63500">
                  <a:schemeClr val="accent4">
                    <a:satMod val="175000"/>
                    <a:alpha val="40000"/>
                  </a:schemeClr>
                </a:glow>
              </a:effectLst>
            </p:grpSpPr>
            <p:sp>
              <p:nvSpPr>
                <p:cNvPr id="131" name="Rectangle 308"/>
                <p:cNvSpPr>
                  <a:spLocks noChangeArrowheads="1"/>
                </p:cNvSpPr>
                <p:nvPr/>
              </p:nvSpPr>
              <p:spPr bwMode="auto">
                <a:xfrm>
                  <a:off x="4109963" y="2586229"/>
                  <a:ext cx="1655229" cy="318268"/>
                </a:xfrm>
                <a:prstGeom prst="rect">
                  <a:avLst/>
                </a:prstGeom>
                <a:solidFill>
                  <a:srgbClr val="FF9933"/>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2" name="Rectangle 309"/>
                <p:cNvSpPr>
                  <a:spLocks noChangeArrowheads="1"/>
                </p:cNvSpPr>
                <p:nvPr/>
              </p:nvSpPr>
              <p:spPr bwMode="auto">
                <a:xfrm>
                  <a:off x="4087184" y="3853124"/>
                  <a:ext cx="1662822" cy="297209"/>
                </a:xfrm>
                <a:prstGeom prst="rect">
                  <a:avLst/>
                </a:prstGeom>
                <a:solidFill>
                  <a:srgbClr val="FF9933"/>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3" name="Rectangle 310"/>
                <p:cNvSpPr>
                  <a:spLocks noChangeArrowheads="1"/>
                </p:cNvSpPr>
                <p:nvPr/>
              </p:nvSpPr>
              <p:spPr bwMode="auto">
                <a:xfrm rot="3372725">
                  <a:off x="4243419" y="3238135"/>
                  <a:ext cx="1549653" cy="274584"/>
                </a:xfrm>
                <a:prstGeom prst="rect">
                  <a:avLst/>
                </a:prstGeom>
                <a:solidFill>
                  <a:srgbClr val="FF9933"/>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4" name="Rectangle 312"/>
                <p:cNvSpPr>
                  <a:spLocks noChangeArrowheads="1"/>
                </p:cNvSpPr>
                <p:nvPr/>
              </p:nvSpPr>
              <p:spPr bwMode="auto">
                <a:xfrm rot="18236087" flipH="1">
                  <a:off x="4195108" y="3253303"/>
                  <a:ext cx="1633054" cy="278170"/>
                </a:xfrm>
                <a:prstGeom prst="rect">
                  <a:avLst/>
                </a:prstGeom>
                <a:solidFill>
                  <a:srgbClr val="FF9933"/>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3" name="Group 210"/>
              <p:cNvGrpSpPr/>
              <p:nvPr/>
            </p:nvGrpSpPr>
            <p:grpSpPr>
              <a:xfrm>
                <a:off x="4121277" y="2457731"/>
                <a:ext cx="1676215" cy="1449943"/>
                <a:chOff x="4111753" y="2643376"/>
                <a:chExt cx="1676215" cy="1449943"/>
              </a:xfrm>
            </p:grpSpPr>
            <p:sp>
              <p:nvSpPr>
                <p:cNvPr id="127" name="Rectangle 430"/>
                <p:cNvSpPr>
                  <a:spLocks noChangeArrowheads="1"/>
                </p:cNvSpPr>
                <p:nvPr/>
              </p:nvSpPr>
              <p:spPr bwMode="auto">
                <a:xfrm>
                  <a:off x="4151722" y="3901922"/>
                  <a:ext cx="1636246" cy="191397"/>
                </a:xfrm>
                <a:prstGeom prst="rect">
                  <a:avLst/>
                </a:pr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28" name="Rectangle 431"/>
                <p:cNvSpPr>
                  <a:spLocks noChangeArrowheads="1"/>
                </p:cNvSpPr>
                <p:nvPr/>
              </p:nvSpPr>
              <p:spPr bwMode="auto">
                <a:xfrm>
                  <a:off x="4140332" y="2643376"/>
                  <a:ext cx="1636247" cy="216040"/>
                </a:xfrm>
                <a:prstGeom prst="rect">
                  <a:avLst/>
                </a:pr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29" name="Freeform 432"/>
                <p:cNvSpPr>
                  <a:spLocks noChangeArrowheads="1"/>
                </p:cNvSpPr>
                <p:nvPr/>
              </p:nvSpPr>
              <p:spPr bwMode="auto">
                <a:xfrm>
                  <a:off x="4134155" y="2663946"/>
                  <a:ext cx="1647636" cy="1421228"/>
                </a:xfrm>
                <a:custGeom>
                  <a:avLst/>
                  <a:gdLst>
                    <a:gd name="T0" fmla="*/ 0 w 2066925"/>
                    <a:gd name="T1" fmla="*/ 0 h 1662112"/>
                    <a:gd name="T2" fmla="*/ 647700 w 2066925"/>
                    <a:gd name="T3" fmla="*/ 4762 h 1662112"/>
                    <a:gd name="T4" fmla="*/ 823912 w 2066925"/>
                    <a:gd name="T5" fmla="*/ 233362 h 1662112"/>
                    <a:gd name="T6" fmla="*/ 1690686 w 2066925"/>
                    <a:gd name="T7" fmla="*/ 1452563 h 1662112"/>
                    <a:gd name="T8" fmla="*/ 2062161 w 2066925"/>
                    <a:gd name="T9" fmla="*/ 1447801 h 1662112"/>
                    <a:gd name="T10" fmla="*/ 2066924 w 2066925"/>
                    <a:gd name="T11" fmla="*/ 1657351 h 1662112"/>
                    <a:gd name="T12" fmla="*/ 1552574 w 2066925"/>
                    <a:gd name="T13" fmla="*/ 1662113 h 1662112"/>
                    <a:gd name="T14" fmla="*/ 1428749 w 2066925"/>
                    <a:gd name="T15" fmla="*/ 1452563 h 1662112"/>
                    <a:gd name="T16" fmla="*/ 559593 w 2066925"/>
                    <a:gd name="T17" fmla="*/ 223837 h 1662112"/>
                    <a:gd name="T18" fmla="*/ 9525 w 2066925"/>
                    <a:gd name="T19" fmla="*/ 228600 h 1662112"/>
                    <a:gd name="T20" fmla="*/ 0 w 2066925"/>
                    <a:gd name="T21" fmla="*/ 0 h 1662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66925"/>
                    <a:gd name="T34" fmla="*/ 0 h 1662112"/>
                    <a:gd name="T35" fmla="*/ 2066925 w 2066925"/>
                    <a:gd name="T36" fmla="*/ 1662112 h 1662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66925" h="1662112">
                      <a:moveTo>
                        <a:pt x="0" y="0"/>
                      </a:moveTo>
                      <a:lnTo>
                        <a:pt x="647700" y="4762"/>
                      </a:lnTo>
                      <a:lnTo>
                        <a:pt x="823912" y="233362"/>
                      </a:lnTo>
                      <a:lnTo>
                        <a:pt x="1690687" y="1452562"/>
                      </a:lnTo>
                      <a:lnTo>
                        <a:pt x="2062162" y="1447800"/>
                      </a:lnTo>
                      <a:lnTo>
                        <a:pt x="2066925" y="1657350"/>
                      </a:lnTo>
                      <a:lnTo>
                        <a:pt x="1552575" y="1662112"/>
                      </a:lnTo>
                      <a:lnTo>
                        <a:pt x="1428750" y="1452562"/>
                      </a:lnTo>
                      <a:lnTo>
                        <a:pt x="559593" y="223837"/>
                      </a:lnTo>
                      <a:cubicBezTo>
                        <a:pt x="386578" y="227012"/>
                        <a:pt x="261938" y="234957"/>
                        <a:pt x="9525" y="228600"/>
                      </a:cubicBezTo>
                      <a:lnTo>
                        <a:pt x="0" y="0"/>
                      </a:lnTo>
                      <a:close/>
                    </a:path>
                  </a:pathLst>
                </a:cu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0" name="Freeform 433"/>
                <p:cNvSpPr>
                  <a:spLocks noChangeArrowheads="1"/>
                </p:cNvSpPr>
                <p:nvPr/>
              </p:nvSpPr>
              <p:spPr bwMode="auto">
                <a:xfrm flipV="1">
                  <a:off x="4111753" y="2658145"/>
                  <a:ext cx="1643839" cy="1410670"/>
                </a:xfrm>
                <a:custGeom>
                  <a:avLst/>
                  <a:gdLst>
                    <a:gd name="T0" fmla="*/ 0 w 2066925"/>
                    <a:gd name="T1" fmla="*/ 0 h 1662112"/>
                    <a:gd name="T2" fmla="*/ 647700 w 2066925"/>
                    <a:gd name="T3" fmla="*/ 4762 h 1662112"/>
                    <a:gd name="T4" fmla="*/ 823912 w 2066925"/>
                    <a:gd name="T5" fmla="*/ 233362 h 1662112"/>
                    <a:gd name="T6" fmla="*/ 1690686 w 2066925"/>
                    <a:gd name="T7" fmla="*/ 1452576 h 1662112"/>
                    <a:gd name="T8" fmla="*/ 2062161 w 2066925"/>
                    <a:gd name="T9" fmla="*/ 1447814 h 1662112"/>
                    <a:gd name="T10" fmla="*/ 2066924 w 2066925"/>
                    <a:gd name="T11" fmla="*/ 1657364 h 1662112"/>
                    <a:gd name="T12" fmla="*/ 1552574 w 2066925"/>
                    <a:gd name="T13" fmla="*/ 1662126 h 1662112"/>
                    <a:gd name="T14" fmla="*/ 1428749 w 2066925"/>
                    <a:gd name="T15" fmla="*/ 1452576 h 1662112"/>
                    <a:gd name="T16" fmla="*/ 559593 w 2066925"/>
                    <a:gd name="T17" fmla="*/ 223837 h 1662112"/>
                    <a:gd name="T18" fmla="*/ 9525 w 2066925"/>
                    <a:gd name="T19" fmla="*/ 228600 h 1662112"/>
                    <a:gd name="T20" fmla="*/ 0 w 2066925"/>
                    <a:gd name="T21" fmla="*/ 0 h 1662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66925"/>
                    <a:gd name="T34" fmla="*/ 0 h 1662112"/>
                    <a:gd name="T35" fmla="*/ 2066925 w 2066925"/>
                    <a:gd name="T36" fmla="*/ 1662112 h 1662112"/>
                    <a:gd name="connsiteX0" fmla="*/ 0 w 2066925"/>
                    <a:gd name="connsiteY0" fmla="*/ 0 h 1662112"/>
                    <a:gd name="connsiteX1" fmla="*/ 647700 w 2066925"/>
                    <a:gd name="connsiteY1" fmla="*/ 4762 h 1662112"/>
                    <a:gd name="connsiteX2" fmla="*/ 823912 w 2066925"/>
                    <a:gd name="connsiteY2" fmla="*/ 233362 h 1662112"/>
                    <a:gd name="connsiteX3" fmla="*/ 1732507 w 2066925"/>
                    <a:gd name="connsiteY3" fmla="*/ 1452562 h 1662112"/>
                    <a:gd name="connsiteX4" fmla="*/ 2062162 w 2066925"/>
                    <a:gd name="connsiteY4" fmla="*/ 1447800 h 1662112"/>
                    <a:gd name="connsiteX5" fmla="*/ 2066925 w 2066925"/>
                    <a:gd name="connsiteY5" fmla="*/ 1657350 h 1662112"/>
                    <a:gd name="connsiteX6" fmla="*/ 1552575 w 2066925"/>
                    <a:gd name="connsiteY6" fmla="*/ 1662112 h 1662112"/>
                    <a:gd name="connsiteX7" fmla="*/ 1428750 w 2066925"/>
                    <a:gd name="connsiteY7" fmla="*/ 1452562 h 1662112"/>
                    <a:gd name="connsiteX8" fmla="*/ 559593 w 2066925"/>
                    <a:gd name="connsiteY8" fmla="*/ 223837 h 1662112"/>
                    <a:gd name="connsiteX9" fmla="*/ 9525 w 2066925"/>
                    <a:gd name="connsiteY9" fmla="*/ 228600 h 1662112"/>
                    <a:gd name="connsiteX10" fmla="*/ 0 w 2066925"/>
                    <a:gd name="connsiteY10" fmla="*/ 0 h 1662112"/>
                    <a:gd name="connsiteX0" fmla="*/ 0 w 2066925"/>
                    <a:gd name="connsiteY0" fmla="*/ 0 h 1662112"/>
                    <a:gd name="connsiteX1" fmla="*/ 713419 w 2066925"/>
                    <a:gd name="connsiteY1" fmla="*/ 15902 h 1662112"/>
                    <a:gd name="connsiteX2" fmla="*/ 823912 w 2066925"/>
                    <a:gd name="connsiteY2" fmla="*/ 233362 h 1662112"/>
                    <a:gd name="connsiteX3" fmla="*/ 1732507 w 2066925"/>
                    <a:gd name="connsiteY3" fmla="*/ 1452562 h 1662112"/>
                    <a:gd name="connsiteX4" fmla="*/ 2062162 w 2066925"/>
                    <a:gd name="connsiteY4" fmla="*/ 1447800 h 1662112"/>
                    <a:gd name="connsiteX5" fmla="*/ 2066925 w 2066925"/>
                    <a:gd name="connsiteY5" fmla="*/ 1657350 h 1662112"/>
                    <a:gd name="connsiteX6" fmla="*/ 1552575 w 2066925"/>
                    <a:gd name="connsiteY6" fmla="*/ 1662112 h 1662112"/>
                    <a:gd name="connsiteX7" fmla="*/ 1428750 w 2066925"/>
                    <a:gd name="connsiteY7" fmla="*/ 1452562 h 1662112"/>
                    <a:gd name="connsiteX8" fmla="*/ 559593 w 2066925"/>
                    <a:gd name="connsiteY8" fmla="*/ 223837 h 1662112"/>
                    <a:gd name="connsiteX9" fmla="*/ 9525 w 2066925"/>
                    <a:gd name="connsiteY9" fmla="*/ 228600 h 1662112"/>
                    <a:gd name="connsiteX10" fmla="*/ 0 w 2066925"/>
                    <a:gd name="connsiteY10" fmla="*/ 0 h 1662112"/>
                    <a:gd name="connsiteX0" fmla="*/ 0 w 2066925"/>
                    <a:gd name="connsiteY0" fmla="*/ 0 h 1662112"/>
                    <a:gd name="connsiteX1" fmla="*/ 713419 w 2066925"/>
                    <a:gd name="connsiteY1" fmla="*/ 15902 h 1662112"/>
                    <a:gd name="connsiteX2" fmla="*/ 871707 w 2066925"/>
                    <a:gd name="connsiteY2" fmla="*/ 233362 h 1662112"/>
                    <a:gd name="connsiteX3" fmla="*/ 1732507 w 2066925"/>
                    <a:gd name="connsiteY3" fmla="*/ 1452562 h 1662112"/>
                    <a:gd name="connsiteX4" fmla="*/ 2062162 w 2066925"/>
                    <a:gd name="connsiteY4" fmla="*/ 1447800 h 1662112"/>
                    <a:gd name="connsiteX5" fmla="*/ 2066925 w 2066925"/>
                    <a:gd name="connsiteY5" fmla="*/ 1657350 h 1662112"/>
                    <a:gd name="connsiteX6" fmla="*/ 1552575 w 2066925"/>
                    <a:gd name="connsiteY6" fmla="*/ 1662112 h 1662112"/>
                    <a:gd name="connsiteX7" fmla="*/ 1428750 w 2066925"/>
                    <a:gd name="connsiteY7" fmla="*/ 1452562 h 1662112"/>
                    <a:gd name="connsiteX8" fmla="*/ 559593 w 2066925"/>
                    <a:gd name="connsiteY8" fmla="*/ 223837 h 1662112"/>
                    <a:gd name="connsiteX9" fmla="*/ 9525 w 2066925"/>
                    <a:gd name="connsiteY9" fmla="*/ 228600 h 1662112"/>
                    <a:gd name="connsiteX10" fmla="*/ 0 w 2066925"/>
                    <a:gd name="connsiteY10" fmla="*/ 0 h 1662112"/>
                    <a:gd name="connsiteX0" fmla="*/ 0 w 2066925"/>
                    <a:gd name="connsiteY0" fmla="*/ 0 h 1662112"/>
                    <a:gd name="connsiteX1" fmla="*/ 713419 w 2066925"/>
                    <a:gd name="connsiteY1" fmla="*/ 15902 h 1662112"/>
                    <a:gd name="connsiteX2" fmla="*/ 1732507 w 2066925"/>
                    <a:gd name="connsiteY2" fmla="*/ 1452562 h 1662112"/>
                    <a:gd name="connsiteX3" fmla="*/ 2062162 w 2066925"/>
                    <a:gd name="connsiteY3" fmla="*/ 1447800 h 1662112"/>
                    <a:gd name="connsiteX4" fmla="*/ 2066925 w 2066925"/>
                    <a:gd name="connsiteY4" fmla="*/ 1657350 h 1662112"/>
                    <a:gd name="connsiteX5" fmla="*/ 1552575 w 2066925"/>
                    <a:gd name="connsiteY5" fmla="*/ 1662112 h 1662112"/>
                    <a:gd name="connsiteX6" fmla="*/ 1428750 w 2066925"/>
                    <a:gd name="connsiteY6" fmla="*/ 1452562 h 1662112"/>
                    <a:gd name="connsiteX7" fmla="*/ 559593 w 2066925"/>
                    <a:gd name="connsiteY7" fmla="*/ 223837 h 1662112"/>
                    <a:gd name="connsiteX8" fmla="*/ 9525 w 2066925"/>
                    <a:gd name="connsiteY8" fmla="*/ 228600 h 1662112"/>
                    <a:gd name="connsiteX9" fmla="*/ 0 w 2066925"/>
                    <a:gd name="connsiteY9" fmla="*/ 0 h 1662112"/>
                    <a:gd name="connsiteX0" fmla="*/ 0 w 2066925"/>
                    <a:gd name="connsiteY0" fmla="*/ 0 h 1662112"/>
                    <a:gd name="connsiteX1" fmla="*/ 713419 w 2066925"/>
                    <a:gd name="connsiteY1" fmla="*/ 15902 h 1662112"/>
                    <a:gd name="connsiteX2" fmla="*/ 1732507 w 2066925"/>
                    <a:gd name="connsiteY2" fmla="*/ 1452562 h 1662112"/>
                    <a:gd name="connsiteX3" fmla="*/ 2062162 w 2066925"/>
                    <a:gd name="connsiteY3" fmla="*/ 1447800 h 1662112"/>
                    <a:gd name="connsiteX4" fmla="*/ 2066925 w 2066925"/>
                    <a:gd name="connsiteY4" fmla="*/ 1657350 h 1662112"/>
                    <a:gd name="connsiteX5" fmla="*/ 1552575 w 2066925"/>
                    <a:gd name="connsiteY5" fmla="*/ 1662112 h 1662112"/>
                    <a:gd name="connsiteX6" fmla="*/ 1428750 w 2066925"/>
                    <a:gd name="connsiteY6" fmla="*/ 1452562 h 1662112"/>
                    <a:gd name="connsiteX7" fmla="*/ 1421686 w 2066925"/>
                    <a:gd name="connsiteY7" fmla="*/ 1449108 h 1662112"/>
                    <a:gd name="connsiteX8" fmla="*/ 559593 w 2066925"/>
                    <a:gd name="connsiteY8" fmla="*/ 223837 h 1662112"/>
                    <a:gd name="connsiteX9" fmla="*/ 9525 w 2066925"/>
                    <a:gd name="connsiteY9" fmla="*/ 228600 h 1662112"/>
                    <a:gd name="connsiteX10" fmla="*/ 0 w 2066925"/>
                    <a:gd name="connsiteY10" fmla="*/ 0 h 1662112"/>
                    <a:gd name="connsiteX0" fmla="*/ 0 w 2066925"/>
                    <a:gd name="connsiteY0" fmla="*/ 0 h 1662112"/>
                    <a:gd name="connsiteX1" fmla="*/ 713419 w 2066925"/>
                    <a:gd name="connsiteY1" fmla="*/ 15902 h 1662112"/>
                    <a:gd name="connsiteX2" fmla="*/ 1732507 w 2066925"/>
                    <a:gd name="connsiteY2" fmla="*/ 1452562 h 1662112"/>
                    <a:gd name="connsiteX3" fmla="*/ 2062162 w 2066925"/>
                    <a:gd name="connsiteY3" fmla="*/ 1447800 h 1662112"/>
                    <a:gd name="connsiteX4" fmla="*/ 2066925 w 2066925"/>
                    <a:gd name="connsiteY4" fmla="*/ 1657350 h 1662112"/>
                    <a:gd name="connsiteX5" fmla="*/ 1552575 w 2066925"/>
                    <a:gd name="connsiteY5" fmla="*/ 1662112 h 1662112"/>
                    <a:gd name="connsiteX6" fmla="*/ 1428750 w 2066925"/>
                    <a:gd name="connsiteY6" fmla="*/ 1452562 h 1662112"/>
                    <a:gd name="connsiteX7" fmla="*/ 1421686 w 2066925"/>
                    <a:gd name="connsiteY7" fmla="*/ 1449108 h 1662112"/>
                    <a:gd name="connsiteX8" fmla="*/ 559593 w 2066925"/>
                    <a:gd name="connsiteY8" fmla="*/ 223837 h 1662112"/>
                    <a:gd name="connsiteX9" fmla="*/ 9525 w 2066925"/>
                    <a:gd name="connsiteY9" fmla="*/ 228600 h 1662112"/>
                    <a:gd name="connsiteX10" fmla="*/ 0 w 2066925"/>
                    <a:gd name="connsiteY10" fmla="*/ 0 h 1662112"/>
                    <a:gd name="connsiteX0" fmla="*/ 0 w 2066925"/>
                    <a:gd name="connsiteY0" fmla="*/ 0 h 1662112"/>
                    <a:gd name="connsiteX1" fmla="*/ 713419 w 2066925"/>
                    <a:gd name="connsiteY1" fmla="*/ 15902 h 1662112"/>
                    <a:gd name="connsiteX2" fmla="*/ 1732507 w 2066925"/>
                    <a:gd name="connsiteY2" fmla="*/ 1452562 h 1662112"/>
                    <a:gd name="connsiteX3" fmla="*/ 2062162 w 2066925"/>
                    <a:gd name="connsiteY3" fmla="*/ 1447800 h 1662112"/>
                    <a:gd name="connsiteX4" fmla="*/ 2066925 w 2066925"/>
                    <a:gd name="connsiteY4" fmla="*/ 1657350 h 1662112"/>
                    <a:gd name="connsiteX5" fmla="*/ 1552575 w 2066925"/>
                    <a:gd name="connsiteY5" fmla="*/ 1662112 h 1662112"/>
                    <a:gd name="connsiteX6" fmla="*/ 1428750 w 2066925"/>
                    <a:gd name="connsiteY6" fmla="*/ 1452562 h 1662112"/>
                    <a:gd name="connsiteX7" fmla="*/ 559593 w 2066925"/>
                    <a:gd name="connsiteY7" fmla="*/ 223837 h 1662112"/>
                    <a:gd name="connsiteX8" fmla="*/ 9525 w 2066925"/>
                    <a:gd name="connsiteY8" fmla="*/ 228600 h 1662112"/>
                    <a:gd name="connsiteX9" fmla="*/ 0 w 2066925"/>
                    <a:gd name="connsiteY9" fmla="*/ 0 h 1662112"/>
                    <a:gd name="connsiteX0" fmla="*/ 0 w 2066925"/>
                    <a:gd name="connsiteY0" fmla="*/ 0 h 1662112"/>
                    <a:gd name="connsiteX1" fmla="*/ 713419 w 2066925"/>
                    <a:gd name="connsiteY1" fmla="*/ 15902 h 1662112"/>
                    <a:gd name="connsiteX2" fmla="*/ 1732507 w 2066925"/>
                    <a:gd name="connsiteY2" fmla="*/ 1452562 h 1662112"/>
                    <a:gd name="connsiteX3" fmla="*/ 2062162 w 2066925"/>
                    <a:gd name="connsiteY3" fmla="*/ 1447800 h 1662112"/>
                    <a:gd name="connsiteX4" fmla="*/ 2066925 w 2066925"/>
                    <a:gd name="connsiteY4" fmla="*/ 1657350 h 1662112"/>
                    <a:gd name="connsiteX5" fmla="*/ 1552575 w 2066925"/>
                    <a:gd name="connsiteY5" fmla="*/ 1662112 h 1662112"/>
                    <a:gd name="connsiteX6" fmla="*/ 1428750 w 2066925"/>
                    <a:gd name="connsiteY6" fmla="*/ 1452562 h 1662112"/>
                    <a:gd name="connsiteX7" fmla="*/ 559593 w 2066925"/>
                    <a:gd name="connsiteY7" fmla="*/ 223837 h 1662112"/>
                    <a:gd name="connsiteX8" fmla="*/ 9525 w 2066925"/>
                    <a:gd name="connsiteY8" fmla="*/ 228600 h 1662112"/>
                    <a:gd name="connsiteX9" fmla="*/ 0 w 2066925"/>
                    <a:gd name="connsiteY9" fmla="*/ 0 h 1662112"/>
                    <a:gd name="connsiteX0" fmla="*/ 0 w 2066925"/>
                    <a:gd name="connsiteY0" fmla="*/ 0 h 1662112"/>
                    <a:gd name="connsiteX1" fmla="*/ 713419 w 2066925"/>
                    <a:gd name="connsiteY1" fmla="*/ 15902 h 1662112"/>
                    <a:gd name="connsiteX2" fmla="*/ 1732507 w 2066925"/>
                    <a:gd name="connsiteY2" fmla="*/ 1452562 h 1662112"/>
                    <a:gd name="connsiteX3" fmla="*/ 2062162 w 2066925"/>
                    <a:gd name="connsiteY3" fmla="*/ 1447800 h 1662112"/>
                    <a:gd name="connsiteX4" fmla="*/ 2066925 w 2066925"/>
                    <a:gd name="connsiteY4" fmla="*/ 1657350 h 1662112"/>
                    <a:gd name="connsiteX5" fmla="*/ 1552575 w 2066925"/>
                    <a:gd name="connsiteY5" fmla="*/ 1662112 h 1662112"/>
                    <a:gd name="connsiteX6" fmla="*/ 559593 w 2066925"/>
                    <a:gd name="connsiteY6" fmla="*/ 223837 h 1662112"/>
                    <a:gd name="connsiteX7" fmla="*/ 9525 w 2066925"/>
                    <a:gd name="connsiteY7" fmla="*/ 228600 h 1662112"/>
                    <a:gd name="connsiteX8" fmla="*/ 0 w 2066925"/>
                    <a:gd name="connsiteY8" fmla="*/ 0 h 1662112"/>
                    <a:gd name="connsiteX0" fmla="*/ 0 w 2066925"/>
                    <a:gd name="connsiteY0" fmla="*/ 0 h 1678820"/>
                    <a:gd name="connsiteX1" fmla="*/ 713419 w 2066925"/>
                    <a:gd name="connsiteY1" fmla="*/ 15902 h 1678820"/>
                    <a:gd name="connsiteX2" fmla="*/ 1732507 w 2066925"/>
                    <a:gd name="connsiteY2" fmla="*/ 1452562 h 1678820"/>
                    <a:gd name="connsiteX3" fmla="*/ 2062162 w 2066925"/>
                    <a:gd name="connsiteY3" fmla="*/ 1447800 h 1678820"/>
                    <a:gd name="connsiteX4" fmla="*/ 2066925 w 2066925"/>
                    <a:gd name="connsiteY4" fmla="*/ 1657350 h 1678820"/>
                    <a:gd name="connsiteX5" fmla="*/ 1576473 w 2066925"/>
                    <a:gd name="connsiteY5" fmla="*/ 1678820 h 1678820"/>
                    <a:gd name="connsiteX6" fmla="*/ 559593 w 2066925"/>
                    <a:gd name="connsiteY6" fmla="*/ 223837 h 1678820"/>
                    <a:gd name="connsiteX7" fmla="*/ 9525 w 2066925"/>
                    <a:gd name="connsiteY7" fmla="*/ 228600 h 1678820"/>
                    <a:gd name="connsiteX8" fmla="*/ 0 w 2066925"/>
                    <a:gd name="connsiteY8" fmla="*/ 0 h 1678820"/>
                    <a:gd name="connsiteX0" fmla="*/ 0 w 2066925"/>
                    <a:gd name="connsiteY0" fmla="*/ 0 h 1678820"/>
                    <a:gd name="connsiteX1" fmla="*/ 713419 w 2066925"/>
                    <a:gd name="connsiteY1" fmla="*/ 15902 h 1678820"/>
                    <a:gd name="connsiteX2" fmla="*/ 1732507 w 2066925"/>
                    <a:gd name="connsiteY2" fmla="*/ 1452562 h 1678820"/>
                    <a:gd name="connsiteX3" fmla="*/ 2062162 w 2066925"/>
                    <a:gd name="connsiteY3" fmla="*/ 1447800 h 1678820"/>
                    <a:gd name="connsiteX4" fmla="*/ 2066925 w 2066925"/>
                    <a:gd name="connsiteY4" fmla="*/ 1657350 h 1678820"/>
                    <a:gd name="connsiteX5" fmla="*/ 1612321 w 2066925"/>
                    <a:gd name="connsiteY5" fmla="*/ 1678820 h 1678820"/>
                    <a:gd name="connsiteX6" fmla="*/ 559593 w 2066925"/>
                    <a:gd name="connsiteY6" fmla="*/ 223837 h 1678820"/>
                    <a:gd name="connsiteX7" fmla="*/ 9525 w 2066925"/>
                    <a:gd name="connsiteY7" fmla="*/ 228600 h 1678820"/>
                    <a:gd name="connsiteX8" fmla="*/ 0 w 2066925"/>
                    <a:gd name="connsiteY8" fmla="*/ 0 h 1678820"/>
                    <a:gd name="connsiteX0" fmla="*/ 0 w 2066925"/>
                    <a:gd name="connsiteY0" fmla="*/ 0 h 1657351"/>
                    <a:gd name="connsiteX1" fmla="*/ 713419 w 2066925"/>
                    <a:gd name="connsiteY1" fmla="*/ 15902 h 1657351"/>
                    <a:gd name="connsiteX2" fmla="*/ 1732507 w 2066925"/>
                    <a:gd name="connsiteY2" fmla="*/ 1452562 h 1657351"/>
                    <a:gd name="connsiteX3" fmla="*/ 2062162 w 2066925"/>
                    <a:gd name="connsiteY3" fmla="*/ 1447800 h 1657351"/>
                    <a:gd name="connsiteX4" fmla="*/ 2066925 w 2066925"/>
                    <a:gd name="connsiteY4" fmla="*/ 1657350 h 1657351"/>
                    <a:gd name="connsiteX5" fmla="*/ 1612717 w 2066925"/>
                    <a:gd name="connsiteY5" fmla="*/ 1635839 h 1657351"/>
                    <a:gd name="connsiteX6" fmla="*/ 559593 w 2066925"/>
                    <a:gd name="connsiteY6" fmla="*/ 223837 h 1657351"/>
                    <a:gd name="connsiteX7" fmla="*/ 9525 w 2066925"/>
                    <a:gd name="connsiteY7" fmla="*/ 228600 h 1657351"/>
                    <a:gd name="connsiteX8" fmla="*/ 0 w 2066925"/>
                    <a:gd name="connsiteY8" fmla="*/ 0 h 1657351"/>
                    <a:gd name="connsiteX0" fmla="*/ 0 w 2066925"/>
                    <a:gd name="connsiteY0" fmla="*/ 0 h 1657350"/>
                    <a:gd name="connsiteX1" fmla="*/ 713419 w 2066925"/>
                    <a:gd name="connsiteY1" fmla="*/ 15902 h 1657350"/>
                    <a:gd name="connsiteX2" fmla="*/ 1732507 w 2066925"/>
                    <a:gd name="connsiteY2" fmla="*/ 1452562 h 1657350"/>
                    <a:gd name="connsiteX3" fmla="*/ 2062162 w 2066925"/>
                    <a:gd name="connsiteY3" fmla="*/ 1447800 h 1657350"/>
                    <a:gd name="connsiteX4" fmla="*/ 2066925 w 2066925"/>
                    <a:gd name="connsiteY4" fmla="*/ 1657350 h 1657350"/>
                    <a:gd name="connsiteX5" fmla="*/ 1612717 w 2066925"/>
                    <a:gd name="connsiteY5" fmla="*/ 1649763 h 1657350"/>
                    <a:gd name="connsiteX6" fmla="*/ 559593 w 2066925"/>
                    <a:gd name="connsiteY6" fmla="*/ 223837 h 1657350"/>
                    <a:gd name="connsiteX7" fmla="*/ 9525 w 2066925"/>
                    <a:gd name="connsiteY7" fmla="*/ 228600 h 1657350"/>
                    <a:gd name="connsiteX8" fmla="*/ 0 w 2066925"/>
                    <a:gd name="connsiteY8" fmla="*/ 0 h 1657350"/>
                    <a:gd name="connsiteX0" fmla="*/ 0 w 2062162"/>
                    <a:gd name="connsiteY0" fmla="*/ 0 h 1649764"/>
                    <a:gd name="connsiteX1" fmla="*/ 713419 w 2062162"/>
                    <a:gd name="connsiteY1" fmla="*/ 15902 h 1649764"/>
                    <a:gd name="connsiteX2" fmla="*/ 1732507 w 2062162"/>
                    <a:gd name="connsiteY2" fmla="*/ 1452562 h 1649764"/>
                    <a:gd name="connsiteX3" fmla="*/ 2062162 w 2062162"/>
                    <a:gd name="connsiteY3" fmla="*/ 1447800 h 1649764"/>
                    <a:gd name="connsiteX4" fmla="*/ 2060950 w 2062162"/>
                    <a:gd name="connsiteY4" fmla="*/ 1637856 h 1649764"/>
                    <a:gd name="connsiteX5" fmla="*/ 1612717 w 2062162"/>
                    <a:gd name="connsiteY5" fmla="*/ 1649763 h 1649764"/>
                    <a:gd name="connsiteX6" fmla="*/ 559593 w 2062162"/>
                    <a:gd name="connsiteY6" fmla="*/ 223837 h 1649764"/>
                    <a:gd name="connsiteX7" fmla="*/ 9525 w 2062162"/>
                    <a:gd name="connsiteY7" fmla="*/ 228600 h 1649764"/>
                    <a:gd name="connsiteX8" fmla="*/ 0 w 2062162"/>
                    <a:gd name="connsiteY8" fmla="*/ 0 h 164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2162" h="1649764">
                      <a:moveTo>
                        <a:pt x="0" y="0"/>
                      </a:moveTo>
                      <a:lnTo>
                        <a:pt x="713419" y="15902"/>
                      </a:lnTo>
                      <a:lnTo>
                        <a:pt x="1732507" y="1452562"/>
                      </a:lnTo>
                      <a:lnTo>
                        <a:pt x="2062162" y="1447800"/>
                      </a:lnTo>
                      <a:lnTo>
                        <a:pt x="2060950" y="1637856"/>
                      </a:lnTo>
                      <a:lnTo>
                        <a:pt x="1612717" y="1649763"/>
                      </a:lnTo>
                      <a:lnTo>
                        <a:pt x="559593" y="223837"/>
                      </a:lnTo>
                      <a:cubicBezTo>
                        <a:pt x="386578" y="227012"/>
                        <a:pt x="261938" y="234957"/>
                        <a:pt x="9525" y="228600"/>
                      </a:cubicBezTo>
                      <a:lnTo>
                        <a:pt x="0" y="0"/>
                      </a:lnTo>
                      <a:close/>
                    </a:path>
                  </a:pathLst>
                </a:cu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4" name="Rounded Rectangle 23"/>
              <p:cNvSpPr/>
              <p:nvPr/>
            </p:nvSpPr>
            <p:spPr bwMode="auto">
              <a:xfrm>
                <a:off x="2194349" y="1454335"/>
                <a:ext cx="1386472" cy="5645293"/>
              </a:xfrm>
              <a:prstGeom prst="roundRect">
                <a:avLst/>
              </a:prstGeom>
              <a:gradFill>
                <a:gsLst>
                  <a:gs pos="0">
                    <a:srgbClr val="99FF99"/>
                  </a:gs>
                  <a:gs pos="100000">
                    <a:srgbClr val="C2F0C2"/>
                  </a:gs>
                </a:gsLst>
                <a:lin ang="5400000" scaled="0"/>
              </a:gradFill>
              <a:ln w="38100">
                <a:no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5" name="Group 417"/>
              <p:cNvGrpSpPr>
                <a:grpSpLocks/>
              </p:cNvGrpSpPr>
              <p:nvPr/>
            </p:nvGrpSpPr>
            <p:grpSpPr bwMode="auto">
              <a:xfrm>
                <a:off x="1674579" y="1704565"/>
                <a:ext cx="2150350" cy="2930368"/>
                <a:chOff x="1423988" y="1019175"/>
                <a:chExt cx="2167767" cy="3427032"/>
              </a:xfrm>
              <a:effectLst>
                <a:glow rad="63500">
                  <a:schemeClr val="accent4">
                    <a:satMod val="175000"/>
                    <a:alpha val="40000"/>
                  </a:schemeClr>
                </a:glow>
              </a:effectLst>
            </p:grpSpPr>
            <p:sp>
              <p:nvSpPr>
                <p:cNvPr id="121" name="Freeform 384"/>
                <p:cNvSpPr>
                  <a:spLocks noChangeArrowheads="1"/>
                </p:cNvSpPr>
                <p:nvPr/>
              </p:nvSpPr>
              <p:spPr bwMode="auto">
                <a:xfrm>
                  <a:off x="2286000" y="1019175"/>
                  <a:ext cx="1300991" cy="1014412"/>
                </a:xfrm>
                <a:custGeom>
                  <a:avLst/>
                  <a:gdLst>
                    <a:gd name="T0" fmla="*/ 0 w 1300991"/>
                    <a:gd name="T1" fmla="*/ 0 h 1014412"/>
                    <a:gd name="T2" fmla="*/ 4763 w 1300991"/>
                    <a:gd name="T3" fmla="*/ 223838 h 1014412"/>
                    <a:gd name="T4" fmla="*/ 795337 w 1300991"/>
                    <a:gd name="T5" fmla="*/ 228600 h 1014412"/>
                    <a:gd name="T6" fmla="*/ 1195388 w 1300991"/>
                    <a:gd name="T7" fmla="*/ 1014412 h 1014412"/>
                    <a:gd name="T8" fmla="*/ 1300163 w 1300991"/>
                    <a:gd name="T9" fmla="*/ 776288 h 1014412"/>
                    <a:gd name="T10" fmla="*/ 914400 w 1300991"/>
                    <a:gd name="T11" fmla="*/ 4763 h 1014412"/>
                    <a:gd name="T12" fmla="*/ 0 w 1300991"/>
                    <a:gd name="T13" fmla="*/ 0 h 1014412"/>
                    <a:gd name="T14" fmla="*/ 0 60000 65536"/>
                    <a:gd name="T15" fmla="*/ 0 60000 65536"/>
                    <a:gd name="T16" fmla="*/ 0 60000 65536"/>
                    <a:gd name="T17" fmla="*/ 0 60000 65536"/>
                    <a:gd name="T18" fmla="*/ 0 60000 65536"/>
                    <a:gd name="T19" fmla="*/ 0 60000 65536"/>
                    <a:gd name="T20" fmla="*/ 0 60000 65536"/>
                    <a:gd name="T21" fmla="*/ 0 w 1300991"/>
                    <a:gd name="T22" fmla="*/ 0 h 1014412"/>
                    <a:gd name="T23" fmla="*/ 1300991 w 1300991"/>
                    <a:gd name="T24" fmla="*/ 1014412 h 10144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0991" h="1014412">
                      <a:moveTo>
                        <a:pt x="0" y="0"/>
                      </a:moveTo>
                      <a:lnTo>
                        <a:pt x="4763" y="223838"/>
                      </a:lnTo>
                      <a:lnTo>
                        <a:pt x="795337" y="228600"/>
                      </a:lnTo>
                      <a:lnTo>
                        <a:pt x="1195388" y="1014412"/>
                      </a:lnTo>
                      <a:cubicBezTo>
                        <a:pt x="1300991" y="841608"/>
                        <a:pt x="1300163" y="848027"/>
                        <a:pt x="1300163" y="776288"/>
                      </a:cubicBezTo>
                      <a:lnTo>
                        <a:pt x="914400" y="4763"/>
                      </a:lnTo>
                      <a:lnTo>
                        <a:pt x="0" y="0"/>
                      </a:lnTo>
                      <a:close/>
                    </a:path>
                  </a:pathLst>
                </a:cu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22" name="Freeform 389"/>
                <p:cNvSpPr>
                  <a:spLocks noChangeArrowheads="1"/>
                </p:cNvSpPr>
                <p:nvPr/>
              </p:nvSpPr>
              <p:spPr bwMode="auto">
                <a:xfrm>
                  <a:off x="2593977" y="1609724"/>
                  <a:ext cx="940628" cy="466724"/>
                </a:xfrm>
                <a:custGeom>
                  <a:avLst/>
                  <a:gdLst>
                    <a:gd name="T0" fmla="*/ 106362 w 940628"/>
                    <a:gd name="T1" fmla="*/ 0 h 466724"/>
                    <a:gd name="T2" fmla="*/ 1587 w 940628"/>
                    <a:gd name="T3" fmla="*/ 223838 h 466724"/>
                    <a:gd name="T4" fmla="*/ 511175 w 940628"/>
                    <a:gd name="T5" fmla="*/ 228600 h 466724"/>
                    <a:gd name="T6" fmla="*/ 906462 w 940628"/>
                    <a:gd name="T7" fmla="*/ 466724 h 466724"/>
                    <a:gd name="T8" fmla="*/ 939800 w 940628"/>
                    <a:gd name="T9" fmla="*/ 242888 h 466724"/>
                    <a:gd name="T10" fmla="*/ 554037 w 940628"/>
                    <a:gd name="T11" fmla="*/ 4763 h 466724"/>
                    <a:gd name="T12" fmla="*/ 106362 w 940628"/>
                    <a:gd name="T13" fmla="*/ 0 h 466724"/>
                    <a:gd name="T14" fmla="*/ 0 60000 65536"/>
                    <a:gd name="T15" fmla="*/ 0 60000 65536"/>
                    <a:gd name="T16" fmla="*/ 0 60000 65536"/>
                    <a:gd name="T17" fmla="*/ 0 60000 65536"/>
                    <a:gd name="T18" fmla="*/ 0 60000 65536"/>
                    <a:gd name="T19" fmla="*/ 0 60000 65536"/>
                    <a:gd name="T20" fmla="*/ 0 60000 65536"/>
                    <a:gd name="T21" fmla="*/ 0 w 940628"/>
                    <a:gd name="T22" fmla="*/ 0 h 466724"/>
                    <a:gd name="T23" fmla="*/ 940628 w 940628"/>
                    <a:gd name="T24" fmla="*/ 466724 h 4667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0628" h="466724">
                      <a:moveTo>
                        <a:pt x="106362" y="0"/>
                      </a:moveTo>
                      <a:cubicBezTo>
                        <a:pt x="107949" y="74613"/>
                        <a:pt x="0" y="149225"/>
                        <a:pt x="1587" y="223838"/>
                      </a:cubicBezTo>
                      <a:lnTo>
                        <a:pt x="511175" y="228600"/>
                      </a:lnTo>
                      <a:lnTo>
                        <a:pt x="906462" y="466724"/>
                      </a:lnTo>
                      <a:cubicBezTo>
                        <a:pt x="940628" y="265345"/>
                        <a:pt x="939800" y="314627"/>
                        <a:pt x="939800" y="242888"/>
                      </a:cubicBezTo>
                      <a:lnTo>
                        <a:pt x="554037" y="4763"/>
                      </a:lnTo>
                      <a:lnTo>
                        <a:pt x="106362" y="0"/>
                      </a:lnTo>
                      <a:close/>
                    </a:path>
                  </a:pathLst>
                </a:cu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23" name="Freeform 390"/>
                <p:cNvSpPr>
                  <a:spLocks noChangeArrowheads="1"/>
                </p:cNvSpPr>
                <p:nvPr/>
              </p:nvSpPr>
              <p:spPr bwMode="auto">
                <a:xfrm flipV="1">
                  <a:off x="2527303" y="1933574"/>
                  <a:ext cx="1016000" cy="623886"/>
                </a:xfrm>
                <a:custGeom>
                  <a:avLst/>
                  <a:gdLst>
                    <a:gd name="T0" fmla="*/ 25399 w 1016000"/>
                    <a:gd name="T1" fmla="*/ 9525 h 623886"/>
                    <a:gd name="T2" fmla="*/ 1587 w 1016000"/>
                    <a:gd name="T3" fmla="*/ 219075 h 623886"/>
                    <a:gd name="T4" fmla="*/ 511175 w 1016000"/>
                    <a:gd name="T5" fmla="*/ 223837 h 623886"/>
                    <a:gd name="T6" fmla="*/ 977900 w 1016000"/>
                    <a:gd name="T7" fmla="*/ 623886 h 623886"/>
                    <a:gd name="T8" fmla="*/ 1016000 w 1016000"/>
                    <a:gd name="T9" fmla="*/ 371475 h 623886"/>
                    <a:gd name="T10" fmla="*/ 554037 w 1016000"/>
                    <a:gd name="T11" fmla="*/ 0 h 623886"/>
                    <a:gd name="T12" fmla="*/ 25399 w 1016000"/>
                    <a:gd name="T13" fmla="*/ 9525 h 623886"/>
                    <a:gd name="T14" fmla="*/ 0 60000 65536"/>
                    <a:gd name="T15" fmla="*/ 0 60000 65536"/>
                    <a:gd name="T16" fmla="*/ 0 60000 65536"/>
                    <a:gd name="T17" fmla="*/ 0 60000 65536"/>
                    <a:gd name="T18" fmla="*/ 0 60000 65536"/>
                    <a:gd name="T19" fmla="*/ 0 60000 65536"/>
                    <a:gd name="T20" fmla="*/ 0 60000 65536"/>
                    <a:gd name="T21" fmla="*/ 0 w 1016000"/>
                    <a:gd name="T22" fmla="*/ 0 h 623886"/>
                    <a:gd name="T23" fmla="*/ 1016000 w 1016000"/>
                    <a:gd name="T24" fmla="*/ 623886 h 6238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6000" h="623886">
                      <a:moveTo>
                        <a:pt x="25399" y="9525"/>
                      </a:moveTo>
                      <a:cubicBezTo>
                        <a:pt x="26986" y="84138"/>
                        <a:pt x="0" y="144462"/>
                        <a:pt x="1587" y="219075"/>
                      </a:cubicBezTo>
                      <a:lnTo>
                        <a:pt x="511175" y="223837"/>
                      </a:lnTo>
                      <a:lnTo>
                        <a:pt x="977900" y="623886"/>
                      </a:lnTo>
                      <a:cubicBezTo>
                        <a:pt x="1012066" y="422507"/>
                        <a:pt x="1016000" y="443214"/>
                        <a:pt x="1016000" y="371475"/>
                      </a:cubicBezTo>
                      <a:lnTo>
                        <a:pt x="554037" y="0"/>
                      </a:lnTo>
                      <a:lnTo>
                        <a:pt x="25399" y="9525"/>
                      </a:lnTo>
                      <a:close/>
                    </a:path>
                  </a:pathLst>
                </a:cu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24" name="Freeform 411"/>
                <p:cNvSpPr>
                  <a:spLocks noChangeArrowheads="1"/>
                </p:cNvSpPr>
                <p:nvPr/>
              </p:nvSpPr>
              <p:spPr bwMode="auto">
                <a:xfrm>
                  <a:off x="1423988" y="2952749"/>
                  <a:ext cx="2082042" cy="581024"/>
                </a:xfrm>
                <a:custGeom>
                  <a:avLst/>
                  <a:gdLst>
                    <a:gd name="T0" fmla="*/ 0 w 2082042"/>
                    <a:gd name="T1" fmla="*/ 0 h 581024"/>
                    <a:gd name="T2" fmla="*/ 9526 w 2082042"/>
                    <a:gd name="T3" fmla="*/ 223838 h 581024"/>
                    <a:gd name="T4" fmla="*/ 1033464 w 2082042"/>
                    <a:gd name="T5" fmla="*/ 228600 h 581024"/>
                    <a:gd name="T6" fmla="*/ 2047876 w 2082042"/>
                    <a:gd name="T7" fmla="*/ 581024 h 581024"/>
                    <a:gd name="T8" fmla="*/ 2071689 w 2082042"/>
                    <a:gd name="T9" fmla="*/ 333376 h 581024"/>
                    <a:gd name="T10" fmla="*/ 1076326 w 2082042"/>
                    <a:gd name="T11" fmla="*/ 4763 h 581024"/>
                    <a:gd name="T12" fmla="*/ 0 w 2082042"/>
                    <a:gd name="T13" fmla="*/ 0 h 581024"/>
                    <a:gd name="T14" fmla="*/ 0 60000 65536"/>
                    <a:gd name="T15" fmla="*/ 0 60000 65536"/>
                    <a:gd name="T16" fmla="*/ 0 60000 65536"/>
                    <a:gd name="T17" fmla="*/ 0 60000 65536"/>
                    <a:gd name="T18" fmla="*/ 0 60000 65536"/>
                    <a:gd name="T19" fmla="*/ 0 60000 65536"/>
                    <a:gd name="T20" fmla="*/ 0 60000 65536"/>
                    <a:gd name="T21" fmla="*/ 0 w 2082042"/>
                    <a:gd name="T22" fmla="*/ 0 h 581024"/>
                    <a:gd name="T23" fmla="*/ 2082042 w 2082042"/>
                    <a:gd name="T24" fmla="*/ 581024 h 5810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2042" h="581024">
                      <a:moveTo>
                        <a:pt x="0" y="0"/>
                      </a:moveTo>
                      <a:cubicBezTo>
                        <a:pt x="1587" y="74613"/>
                        <a:pt x="7939" y="149225"/>
                        <a:pt x="9526" y="223838"/>
                      </a:cubicBezTo>
                      <a:lnTo>
                        <a:pt x="1033464" y="228600"/>
                      </a:lnTo>
                      <a:lnTo>
                        <a:pt x="2047876" y="581024"/>
                      </a:lnTo>
                      <a:cubicBezTo>
                        <a:pt x="2082042" y="379645"/>
                        <a:pt x="2071689" y="405115"/>
                        <a:pt x="2071689" y="333376"/>
                      </a:cubicBezTo>
                      <a:lnTo>
                        <a:pt x="1076326" y="4763"/>
                      </a:lnTo>
                      <a:lnTo>
                        <a:pt x="0" y="0"/>
                      </a:lnTo>
                      <a:close/>
                    </a:path>
                  </a:pathLst>
                </a:cu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25" name="Freeform 415"/>
                <p:cNvSpPr>
                  <a:spLocks noChangeArrowheads="1"/>
                </p:cNvSpPr>
                <p:nvPr/>
              </p:nvSpPr>
              <p:spPr bwMode="auto">
                <a:xfrm flipV="1">
                  <a:off x="1500188" y="3295650"/>
                  <a:ext cx="2082042" cy="681037"/>
                </a:xfrm>
                <a:custGeom>
                  <a:avLst/>
                  <a:gdLst>
                    <a:gd name="T0" fmla="*/ 0 w 2082042"/>
                    <a:gd name="T1" fmla="*/ 0 h 681036"/>
                    <a:gd name="T2" fmla="*/ 9526 w 2082042"/>
                    <a:gd name="T3" fmla="*/ 223838 h 681036"/>
                    <a:gd name="T4" fmla="*/ 1033464 w 2082042"/>
                    <a:gd name="T5" fmla="*/ 228600 h 681036"/>
                    <a:gd name="T6" fmla="*/ 2047876 w 2082042"/>
                    <a:gd name="T7" fmla="*/ 681036 h 681036"/>
                    <a:gd name="T8" fmla="*/ 2071689 w 2082042"/>
                    <a:gd name="T9" fmla="*/ 438151 h 681036"/>
                    <a:gd name="T10" fmla="*/ 1076326 w 2082042"/>
                    <a:gd name="T11" fmla="*/ 4763 h 681036"/>
                    <a:gd name="T12" fmla="*/ 0 w 2082042"/>
                    <a:gd name="T13" fmla="*/ 0 h 681036"/>
                    <a:gd name="T14" fmla="*/ 0 60000 65536"/>
                    <a:gd name="T15" fmla="*/ 0 60000 65536"/>
                    <a:gd name="T16" fmla="*/ 0 60000 65536"/>
                    <a:gd name="T17" fmla="*/ 0 60000 65536"/>
                    <a:gd name="T18" fmla="*/ 0 60000 65536"/>
                    <a:gd name="T19" fmla="*/ 0 60000 65536"/>
                    <a:gd name="T20" fmla="*/ 0 60000 65536"/>
                    <a:gd name="T21" fmla="*/ 0 w 2082042"/>
                    <a:gd name="T22" fmla="*/ 0 h 681036"/>
                    <a:gd name="T23" fmla="*/ 2082042 w 2082042"/>
                    <a:gd name="T24" fmla="*/ 681036 h 6810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2042" h="681036">
                      <a:moveTo>
                        <a:pt x="0" y="0"/>
                      </a:moveTo>
                      <a:cubicBezTo>
                        <a:pt x="1587" y="74613"/>
                        <a:pt x="7939" y="149225"/>
                        <a:pt x="9526" y="223838"/>
                      </a:cubicBezTo>
                      <a:lnTo>
                        <a:pt x="1033464" y="228600"/>
                      </a:lnTo>
                      <a:lnTo>
                        <a:pt x="2047876" y="681036"/>
                      </a:lnTo>
                      <a:cubicBezTo>
                        <a:pt x="2082042" y="479657"/>
                        <a:pt x="2071689" y="509890"/>
                        <a:pt x="2071689" y="438151"/>
                      </a:cubicBezTo>
                      <a:lnTo>
                        <a:pt x="1076326" y="4763"/>
                      </a:lnTo>
                      <a:lnTo>
                        <a:pt x="0" y="0"/>
                      </a:lnTo>
                      <a:close/>
                    </a:path>
                  </a:pathLst>
                </a:cu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26" name="Freeform 416"/>
                <p:cNvSpPr>
                  <a:spLocks noChangeArrowheads="1"/>
                </p:cNvSpPr>
                <p:nvPr/>
              </p:nvSpPr>
              <p:spPr bwMode="auto">
                <a:xfrm flipV="1">
                  <a:off x="2179083" y="3376609"/>
                  <a:ext cx="1412672" cy="1069598"/>
                </a:xfrm>
                <a:custGeom>
                  <a:avLst/>
                  <a:gdLst>
                    <a:gd name="T0" fmla="*/ 0 w 1805817"/>
                    <a:gd name="T1" fmla="*/ 0 h 1176336"/>
                    <a:gd name="T2" fmla="*/ 9526 w 1805817"/>
                    <a:gd name="T3" fmla="*/ 223838 h 1176336"/>
                    <a:gd name="T4" fmla="*/ 928689 w 1805817"/>
                    <a:gd name="T5" fmla="*/ 223837 h 1176336"/>
                    <a:gd name="T6" fmla="*/ 866775 w 1805817"/>
                    <a:gd name="T7" fmla="*/ 223835 h 1176336"/>
                    <a:gd name="T8" fmla="*/ 1771651 w 1805817"/>
                    <a:gd name="T9" fmla="*/ 1176336 h 1176336"/>
                    <a:gd name="T10" fmla="*/ 1771651 w 1805817"/>
                    <a:gd name="T11" fmla="*/ 862013 h 1176336"/>
                    <a:gd name="T12" fmla="*/ 971551 w 1805817"/>
                    <a:gd name="T13" fmla="*/ 0 h 1176336"/>
                    <a:gd name="T14" fmla="*/ 0 w 1805817"/>
                    <a:gd name="T15" fmla="*/ 0 h 1176336"/>
                    <a:gd name="T16" fmla="*/ 0 60000 65536"/>
                    <a:gd name="T17" fmla="*/ 0 60000 65536"/>
                    <a:gd name="T18" fmla="*/ 0 60000 65536"/>
                    <a:gd name="T19" fmla="*/ 0 60000 65536"/>
                    <a:gd name="T20" fmla="*/ 0 60000 65536"/>
                    <a:gd name="T21" fmla="*/ 0 60000 65536"/>
                    <a:gd name="T22" fmla="*/ 0 60000 65536"/>
                    <a:gd name="T23" fmla="*/ 0 60000 65536"/>
                    <a:gd name="T24" fmla="*/ 0 w 1805817"/>
                    <a:gd name="T25" fmla="*/ 0 h 1176336"/>
                    <a:gd name="T26" fmla="*/ 1805817 w 1805817"/>
                    <a:gd name="T27" fmla="*/ 1176336 h 1176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5817" h="1176336">
                      <a:moveTo>
                        <a:pt x="0" y="0"/>
                      </a:moveTo>
                      <a:cubicBezTo>
                        <a:pt x="1587" y="74613"/>
                        <a:pt x="7939" y="149225"/>
                        <a:pt x="9526" y="223838"/>
                      </a:cubicBezTo>
                      <a:lnTo>
                        <a:pt x="928689" y="223837"/>
                      </a:lnTo>
                      <a:lnTo>
                        <a:pt x="866775" y="223835"/>
                      </a:lnTo>
                      <a:lnTo>
                        <a:pt x="1771651" y="1176336"/>
                      </a:lnTo>
                      <a:cubicBezTo>
                        <a:pt x="1805817" y="974957"/>
                        <a:pt x="1771651" y="933752"/>
                        <a:pt x="1771651" y="862013"/>
                      </a:cubicBezTo>
                      <a:lnTo>
                        <a:pt x="971551" y="0"/>
                      </a:lnTo>
                      <a:lnTo>
                        <a:pt x="0" y="0"/>
                      </a:lnTo>
                      <a:close/>
                    </a:path>
                  </a:pathLst>
                </a:custGeom>
                <a:solidFill>
                  <a:srgbClr val="00B050"/>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6" name="Group 200"/>
              <p:cNvGrpSpPr/>
              <p:nvPr/>
            </p:nvGrpSpPr>
            <p:grpSpPr>
              <a:xfrm>
                <a:off x="2052518" y="5096575"/>
                <a:ext cx="1684638" cy="1065413"/>
                <a:chOff x="2052518" y="5282220"/>
                <a:chExt cx="1684638" cy="1065413"/>
              </a:xfrm>
            </p:grpSpPr>
            <p:sp>
              <p:nvSpPr>
                <p:cNvPr id="119" name="Text Box 167"/>
                <p:cNvSpPr txBox="1">
                  <a:spLocks noChangeArrowheads="1"/>
                </p:cNvSpPr>
                <p:nvPr/>
              </p:nvSpPr>
              <p:spPr bwMode="auto">
                <a:xfrm>
                  <a:off x="2052518" y="5669551"/>
                  <a:ext cx="1684638" cy="678082"/>
                </a:xfrm>
                <a:prstGeom prst="rect">
                  <a:avLst/>
                </a:prstGeom>
                <a:noFill/>
                <a:ln w="9525">
                  <a:noFill/>
                  <a:miter lim="800000"/>
                  <a:headEnd/>
                  <a:tailEnd/>
                </a:ln>
              </p:spPr>
              <p:txBody>
                <a:bodyPr wrap="square">
                  <a:spAutoFit/>
                </a:bodyPr>
                <a:lstStyle/>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RF &amp; Modulation </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Coding &amp; Sync. </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Multi/Hyper Data Comp.</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Space Link Protocols </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Space Data Link Security</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Optical Communications</a:t>
                  </a:r>
                </a:p>
              </p:txBody>
            </p:sp>
            <p:sp>
              <p:nvSpPr>
                <p:cNvPr id="120" name="Rounded Rectangle 119"/>
                <p:cNvSpPr/>
                <p:nvPr/>
              </p:nvSpPr>
              <p:spPr bwMode="auto">
                <a:xfrm>
                  <a:off x="2194349" y="5282220"/>
                  <a:ext cx="1386472" cy="363985"/>
                </a:xfrm>
                <a:prstGeom prst="roundRect">
                  <a:avLst>
                    <a:gd name="adj" fmla="val 16667"/>
                  </a:avLst>
                </a:prstGeom>
                <a:solidFill>
                  <a:srgbClr val="33CC33"/>
                </a:solidFill>
                <a:ln w="38100">
                  <a:noFill/>
                  <a:round/>
                  <a:headEnd/>
                  <a:tailEnd/>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Space 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Services</a:t>
                  </a:r>
                </a:p>
              </p:txBody>
            </p:sp>
          </p:grpSp>
          <p:sp>
            <p:nvSpPr>
              <p:cNvPr id="27" name="Rounded Rectangle 26"/>
              <p:cNvSpPr/>
              <p:nvPr/>
            </p:nvSpPr>
            <p:spPr bwMode="auto">
              <a:xfrm>
                <a:off x="509183" y="1449898"/>
                <a:ext cx="1386472" cy="5649730"/>
              </a:xfrm>
              <a:prstGeom prst="roundRect">
                <a:avLst>
                  <a:gd name="adj" fmla="val 16667"/>
                </a:avLst>
              </a:prstGeom>
              <a:gradFill>
                <a:gsLst>
                  <a:gs pos="0">
                    <a:srgbClr val="9BBCFF"/>
                  </a:gs>
                  <a:gs pos="100000">
                    <a:srgbClr val="E1EBFF"/>
                  </a:gs>
                </a:gsLst>
                <a:lin ang="5400000" scaled="0"/>
              </a:gradFill>
              <a:ln w="38100">
                <a:no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8" name="Group 176"/>
              <p:cNvGrpSpPr/>
              <p:nvPr/>
            </p:nvGrpSpPr>
            <p:grpSpPr>
              <a:xfrm>
                <a:off x="379400" y="5096575"/>
                <a:ext cx="1690996" cy="932603"/>
                <a:chOff x="379400" y="5282220"/>
                <a:chExt cx="1690996" cy="932603"/>
              </a:xfrm>
            </p:grpSpPr>
            <p:sp>
              <p:nvSpPr>
                <p:cNvPr id="117" name="Text Box 380"/>
                <p:cNvSpPr txBox="1">
                  <a:spLocks noChangeArrowheads="1"/>
                </p:cNvSpPr>
                <p:nvPr/>
              </p:nvSpPr>
              <p:spPr bwMode="auto">
                <a:xfrm>
                  <a:off x="379400" y="5680576"/>
                  <a:ext cx="1690996" cy="534247"/>
                </a:xfrm>
                <a:prstGeom prst="rect">
                  <a:avLst/>
                </a:prstGeom>
                <a:noFill/>
                <a:ln w="12700">
                  <a:noFill/>
                  <a:miter lim="800000"/>
                  <a:headEnd type="none" w="sm" len="sm"/>
                  <a:tailEnd type="none" w="sm" len="sm"/>
                </a:ln>
              </p:spPr>
              <p:txBody>
                <a:bodyPr wrap="square">
                  <a:spAutoFit/>
                </a:bodyPr>
                <a:lstStyle/>
                <a:p>
                  <a:pPr marL="112713" marR="0" lvl="0" indent="-112713"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Onboard Wireless WG</a:t>
                  </a:r>
                  <a:endParaRPr kumimoji="0" lang="en-US" sz="500" b="1" i="0" u="none" strike="noStrike" kern="1200" cap="none" spc="0" normalizeH="0" baseline="0" noProof="0" dirty="0">
                    <a:ln>
                      <a:noFill/>
                    </a:ln>
                    <a:solidFill>
                      <a:srgbClr val="FF0000"/>
                    </a:solidFill>
                    <a:effectLst/>
                    <a:uLnTx/>
                    <a:uFillTx/>
                    <a:latin typeface="Arial" charset="0"/>
                    <a:ea typeface="+mn-ea"/>
                    <a:cs typeface="+mn-cs"/>
                  </a:endParaRPr>
                </a:p>
                <a:p>
                  <a:pPr marL="112713" marR="0" lvl="0" indent="-112713"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Application Supt </a:t>
                  </a:r>
                  <a:r>
                    <a:rPr kumimoji="0" lang="en-US" sz="500" b="1" i="0" u="none" strike="noStrike" kern="1200" cap="none" spc="0" normalizeH="0" baseline="0" noProof="0" dirty="0">
                      <a:ln>
                        <a:noFill/>
                      </a:ln>
                      <a:solidFill>
                        <a:srgbClr val="618FFD">
                          <a:lumMod val="50000"/>
                        </a:srgbClr>
                      </a:solidFill>
                      <a:effectLst/>
                      <a:uLnTx/>
                      <a:uFillTx/>
                      <a:latin typeface="Arial" charset="0"/>
                      <a:ea typeface="+mn-ea"/>
                      <a:cs typeface="+mn-cs"/>
                    </a:rPr>
                    <a:t>Services </a:t>
                  </a:r>
                </a:p>
                <a:p>
                  <a:pPr marL="112713" marR="0" lvl="0" indent="-112713"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500" b="1" i="0" u="none" strike="noStrike" kern="1200" cap="none" spc="0" normalizeH="0" baseline="0" noProof="0" dirty="0" err="1">
                      <a:ln>
                        <a:noFill/>
                      </a:ln>
                      <a:solidFill>
                        <a:srgbClr val="618FFD">
                          <a:lumMod val="50000"/>
                        </a:srgbClr>
                      </a:solidFill>
                      <a:effectLst/>
                      <a:uLnTx/>
                      <a:uFillTx/>
                      <a:latin typeface="Arial" charset="0"/>
                      <a:ea typeface="+mn-ea"/>
                      <a:cs typeface="+mn-cs"/>
                    </a:rPr>
                    <a:t>Subnetwork</a:t>
                  </a:r>
                  <a:r>
                    <a:rPr kumimoji="0" lang="en-US" sz="500" b="1" i="0" u="none" strike="noStrike" kern="1200" cap="none" spc="0" normalizeH="0" baseline="0" noProof="0" dirty="0">
                      <a:ln>
                        <a:noFill/>
                      </a:ln>
                      <a:solidFill>
                        <a:srgbClr val="618FFD">
                          <a:lumMod val="50000"/>
                        </a:srgbClr>
                      </a:solidFill>
                      <a:effectLst/>
                      <a:uLnTx/>
                      <a:uFillTx/>
                      <a:latin typeface="Arial" charset="0"/>
                      <a:ea typeface="+mn-ea"/>
                      <a:cs typeface="+mn-cs"/>
                    </a:rPr>
                    <a:t> Services </a:t>
                  </a:r>
                </a:p>
              </p:txBody>
            </p:sp>
            <p:sp>
              <p:nvSpPr>
                <p:cNvPr id="118" name="Rounded Rectangle 117"/>
                <p:cNvSpPr/>
                <p:nvPr/>
              </p:nvSpPr>
              <p:spPr bwMode="auto">
                <a:xfrm>
                  <a:off x="509183" y="5282220"/>
                  <a:ext cx="1386472" cy="363985"/>
                </a:xfrm>
                <a:prstGeom prst="roundRect">
                  <a:avLst>
                    <a:gd name="adj" fmla="val 16667"/>
                  </a:avLst>
                </a:prstGeom>
                <a:solidFill>
                  <a:srgbClr val="3D86FD"/>
                </a:solidFill>
                <a:ln w="38100">
                  <a:noFill/>
                  <a:round/>
                  <a:headEnd/>
                  <a:tailEnd/>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Spacecraft Onboard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Interface Services</a:t>
                  </a:r>
                </a:p>
              </p:txBody>
            </p:sp>
          </p:grpSp>
          <p:grpSp>
            <p:nvGrpSpPr>
              <p:cNvPr id="29" name="Group 376"/>
              <p:cNvGrpSpPr>
                <a:grpSpLocks/>
              </p:cNvGrpSpPr>
              <p:nvPr/>
            </p:nvGrpSpPr>
            <p:grpSpPr bwMode="auto">
              <a:xfrm>
                <a:off x="649778" y="2702870"/>
                <a:ext cx="1937834" cy="1543286"/>
                <a:chOff x="457200" y="2195342"/>
                <a:chExt cx="1955006" cy="1805732"/>
              </a:xfrm>
              <a:effectLst>
                <a:glow rad="63500">
                  <a:schemeClr val="accent4">
                    <a:satMod val="175000"/>
                    <a:alpha val="40000"/>
                  </a:schemeClr>
                </a:glow>
              </a:effectLst>
            </p:grpSpPr>
            <p:sp>
              <p:nvSpPr>
                <p:cNvPr id="113" name="Rectangle 112"/>
                <p:cNvSpPr/>
                <p:nvPr/>
              </p:nvSpPr>
              <p:spPr bwMode="auto">
                <a:xfrm>
                  <a:off x="1177352" y="2345532"/>
                  <a:ext cx="1234854" cy="228711"/>
                </a:xfrm>
                <a:prstGeom prst="rect">
                  <a:avLst/>
                </a:prstGeom>
                <a:solidFill>
                  <a:schemeClr val="accent1">
                    <a:lumMod val="75000"/>
                  </a:schemeClr>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14" name="Rectangle 113"/>
                <p:cNvSpPr/>
                <p:nvPr/>
              </p:nvSpPr>
              <p:spPr bwMode="auto">
                <a:xfrm>
                  <a:off x="457200" y="2952251"/>
                  <a:ext cx="955581" cy="228711"/>
                </a:xfrm>
                <a:prstGeom prst="rect">
                  <a:avLst/>
                </a:prstGeom>
                <a:solidFill>
                  <a:schemeClr val="accent1">
                    <a:lumMod val="75000"/>
                  </a:schemeClr>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15" name="Rectangle 114"/>
                <p:cNvSpPr/>
                <p:nvPr/>
              </p:nvSpPr>
              <p:spPr bwMode="auto">
                <a:xfrm>
                  <a:off x="609661" y="3772363"/>
                  <a:ext cx="956870" cy="228711"/>
                </a:xfrm>
                <a:prstGeom prst="rect">
                  <a:avLst/>
                </a:prstGeom>
                <a:solidFill>
                  <a:schemeClr val="accent1">
                    <a:lumMod val="75000"/>
                  </a:schemeClr>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16" name="Rectangle 115"/>
                <p:cNvSpPr/>
                <p:nvPr/>
              </p:nvSpPr>
              <p:spPr bwMode="auto">
                <a:xfrm rot="1532171">
                  <a:off x="619139" y="2195342"/>
                  <a:ext cx="660713" cy="232863"/>
                </a:xfrm>
                <a:prstGeom prst="rect">
                  <a:avLst/>
                </a:prstGeom>
                <a:solidFill>
                  <a:schemeClr val="accent1">
                    <a:lumMod val="75000"/>
                  </a:schemeClr>
                </a:solidFill>
                <a:ln w="381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0" name="Rectangle 418"/>
              <p:cNvSpPr>
                <a:spLocks noChangeArrowheads="1"/>
              </p:cNvSpPr>
              <p:nvPr/>
            </p:nvSpPr>
            <p:spPr bwMode="auto">
              <a:xfrm rot="1717673">
                <a:off x="1490439" y="2536381"/>
                <a:ext cx="1308155" cy="195470"/>
              </a:xfrm>
              <a:prstGeom prst="rect">
                <a:avLst/>
              </a:prstGeom>
              <a:solidFill>
                <a:srgbClr val="00B050"/>
              </a:solidFill>
              <a:ln w="38100">
                <a:noFill/>
                <a:round/>
                <a:headEnd/>
                <a:tailEnd/>
              </a:ln>
              <a:effectLst>
                <a:glow rad="63500">
                  <a:schemeClr val="accent4">
                    <a:satMod val="175000"/>
                    <a:alpha val="40000"/>
                  </a:schemeClr>
                </a:glo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1" name="Rectangle 419"/>
              <p:cNvSpPr>
                <a:spLocks noChangeArrowheads="1"/>
              </p:cNvSpPr>
              <p:nvPr/>
            </p:nvSpPr>
            <p:spPr bwMode="auto">
              <a:xfrm rot="19983654">
                <a:off x="1569108" y="3053205"/>
                <a:ext cx="1306582" cy="195470"/>
              </a:xfrm>
              <a:prstGeom prst="rect">
                <a:avLst/>
              </a:prstGeom>
              <a:solidFill>
                <a:srgbClr val="00B050"/>
              </a:solidFill>
              <a:ln w="38100">
                <a:noFill/>
                <a:round/>
                <a:headEnd/>
                <a:tailEnd/>
              </a:ln>
              <a:effectLst>
                <a:glow rad="63500">
                  <a:schemeClr val="accent4">
                    <a:satMod val="175000"/>
                    <a:alpha val="40000"/>
                  </a:schemeClr>
                </a:glo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Rectangle 377"/>
              <p:cNvSpPr>
                <a:spLocks noChangeArrowheads="1"/>
              </p:cNvSpPr>
              <p:nvPr/>
            </p:nvSpPr>
            <p:spPr bwMode="auto">
              <a:xfrm>
                <a:off x="1603740" y="2193240"/>
                <a:ext cx="1308156" cy="195470"/>
              </a:xfrm>
              <a:prstGeom prst="rect">
                <a:avLst/>
              </a:prstGeom>
              <a:solidFill>
                <a:srgbClr val="00B050"/>
              </a:solidFill>
              <a:ln w="38100">
                <a:noFill/>
                <a:round/>
                <a:headEnd/>
                <a:tailEnd/>
              </a:ln>
              <a:effectLst>
                <a:glow rad="63500">
                  <a:schemeClr val="accent4">
                    <a:satMod val="175000"/>
                    <a:alpha val="40000"/>
                  </a:schemeClr>
                </a:glo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3" name="Group 410"/>
              <p:cNvGrpSpPr/>
              <p:nvPr/>
            </p:nvGrpSpPr>
            <p:grpSpPr>
              <a:xfrm>
                <a:off x="6037820" y="2519377"/>
                <a:ext cx="1479482" cy="1285495"/>
                <a:chOff x="6482411" y="2137070"/>
                <a:chExt cx="997822" cy="1239689"/>
              </a:xfrm>
              <a:effectLst>
                <a:glow rad="63500">
                  <a:schemeClr val="accent4">
                    <a:satMod val="175000"/>
                    <a:alpha val="40000"/>
                  </a:schemeClr>
                </a:glow>
              </a:effectLst>
            </p:grpSpPr>
            <p:cxnSp>
              <p:nvCxnSpPr>
                <p:cNvPr id="109" name="Straight Connector 452"/>
                <p:cNvCxnSpPr>
                  <a:cxnSpLocks noChangeShapeType="1"/>
                </p:cNvCxnSpPr>
                <p:nvPr/>
              </p:nvCxnSpPr>
              <p:spPr bwMode="ltGray">
                <a:xfrm>
                  <a:off x="6482411" y="2137070"/>
                  <a:ext cx="997822" cy="4066"/>
                </a:xfrm>
                <a:prstGeom prst="line">
                  <a:avLst/>
                </a:prstGeom>
                <a:noFill/>
                <a:ln w="127000">
                  <a:solidFill>
                    <a:srgbClr val="FF66CC"/>
                  </a:solidFill>
                  <a:round/>
                  <a:headEnd/>
                  <a:tailEnd/>
                </a:ln>
                <a:effectLst/>
              </p:spPr>
            </p:cxnSp>
            <p:cxnSp>
              <p:nvCxnSpPr>
                <p:cNvPr id="110" name="Straight Connector 452"/>
                <p:cNvCxnSpPr>
                  <a:cxnSpLocks noChangeShapeType="1"/>
                </p:cNvCxnSpPr>
                <p:nvPr/>
              </p:nvCxnSpPr>
              <p:spPr bwMode="ltGray">
                <a:xfrm>
                  <a:off x="6496698" y="3367152"/>
                  <a:ext cx="872263" cy="5872"/>
                </a:xfrm>
                <a:prstGeom prst="line">
                  <a:avLst/>
                </a:prstGeom>
                <a:noFill/>
                <a:ln w="127000">
                  <a:solidFill>
                    <a:srgbClr val="FF66CC"/>
                  </a:solidFill>
                  <a:round/>
                  <a:headEnd/>
                  <a:tailEnd/>
                </a:ln>
                <a:effectLst/>
              </p:spPr>
            </p:cxnSp>
            <p:sp>
              <p:nvSpPr>
                <p:cNvPr id="111" name="Freeform 492"/>
                <p:cNvSpPr>
                  <a:spLocks noChangeArrowheads="1"/>
                </p:cNvSpPr>
                <p:nvPr/>
              </p:nvSpPr>
              <p:spPr bwMode="ltGray">
                <a:xfrm flipV="1">
                  <a:off x="6698456" y="2140418"/>
                  <a:ext cx="697708" cy="1227339"/>
                </a:xfrm>
                <a:custGeom>
                  <a:avLst/>
                  <a:gdLst>
                    <a:gd name="T0" fmla="*/ 1543050 w 1543050"/>
                    <a:gd name="T1" fmla="*/ 1610392 h 1436156"/>
                    <a:gd name="T2" fmla="*/ 1535905 w 1543050"/>
                    <a:gd name="T3" fmla="*/ 1621034 h 1436156"/>
                    <a:gd name="T4" fmla="*/ 1276350 w 1543050"/>
                    <a:gd name="T5" fmla="*/ 1613042 h 1436156"/>
                    <a:gd name="T6" fmla="*/ 254794 w 1543050"/>
                    <a:gd name="T7" fmla="*/ 2714 h 1436156"/>
                    <a:gd name="T8" fmla="*/ 0 w 1543050"/>
                    <a:gd name="T9" fmla="*/ 0 h 1436156"/>
                    <a:gd name="T10" fmla="*/ 0 60000 65536"/>
                    <a:gd name="T11" fmla="*/ 0 60000 65536"/>
                    <a:gd name="T12" fmla="*/ 0 60000 65536"/>
                    <a:gd name="T13" fmla="*/ 0 60000 65536"/>
                    <a:gd name="T14" fmla="*/ 0 60000 65536"/>
                    <a:gd name="T15" fmla="*/ 0 w 1543050"/>
                    <a:gd name="T16" fmla="*/ 0 h 1436156"/>
                    <a:gd name="T17" fmla="*/ 1543050 w 1543050"/>
                    <a:gd name="T18" fmla="*/ 1436156 h 1436156"/>
                  </a:gdLst>
                  <a:ahLst/>
                  <a:cxnLst>
                    <a:cxn ang="T10">
                      <a:pos x="T0" y="T1"/>
                    </a:cxn>
                    <a:cxn ang="T11">
                      <a:pos x="T2" y="T3"/>
                    </a:cxn>
                    <a:cxn ang="T12">
                      <a:pos x="T4" y="T5"/>
                    </a:cxn>
                    <a:cxn ang="T13">
                      <a:pos x="T6" y="T7"/>
                    </a:cxn>
                    <a:cxn ang="T14">
                      <a:pos x="T8" y="T9"/>
                    </a:cxn>
                  </a:cxnLst>
                  <a:rect l="T15" t="T16" r="T17" b="T18"/>
                  <a:pathLst>
                    <a:path w="1543050" h="1436156">
                      <a:moveTo>
                        <a:pt x="1543050" y="1426727"/>
                      </a:moveTo>
                      <a:lnTo>
                        <a:pt x="1535905" y="1436156"/>
                      </a:lnTo>
                      <a:lnTo>
                        <a:pt x="1276350" y="1429075"/>
                      </a:lnTo>
                      <a:lnTo>
                        <a:pt x="254794" y="2405"/>
                      </a:lnTo>
                      <a:lnTo>
                        <a:pt x="0" y="0"/>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12" name="Freeform 492"/>
                <p:cNvSpPr>
                  <a:spLocks noChangeArrowheads="1"/>
                </p:cNvSpPr>
                <p:nvPr/>
              </p:nvSpPr>
              <p:spPr bwMode="ltGray">
                <a:xfrm flipH="1" flipV="1">
                  <a:off x="6712741" y="2141417"/>
                  <a:ext cx="702469" cy="1235342"/>
                </a:xfrm>
                <a:custGeom>
                  <a:avLst/>
                  <a:gdLst>
                    <a:gd name="T0" fmla="*/ 465839 w 1633665"/>
                    <a:gd name="T1" fmla="*/ 1693107 h 1443850"/>
                    <a:gd name="T2" fmla="*/ 389789 w 1633665"/>
                    <a:gd name="T3" fmla="*/ 1695863 h 1443850"/>
                    <a:gd name="T4" fmla="*/ 68255 w 1633665"/>
                    <a:gd name="T5" fmla="*/ 5198 h 1443850"/>
                    <a:gd name="T6" fmla="*/ 0 w 1633665"/>
                    <a:gd name="T7" fmla="*/ 0 h 1443850"/>
                    <a:gd name="T8" fmla="*/ 0 60000 65536"/>
                    <a:gd name="T9" fmla="*/ 0 60000 65536"/>
                    <a:gd name="T10" fmla="*/ 0 60000 65536"/>
                    <a:gd name="T11" fmla="*/ 0 60000 65536"/>
                    <a:gd name="T12" fmla="*/ 0 w 1633665"/>
                    <a:gd name="T13" fmla="*/ 0 h 1443850"/>
                    <a:gd name="T14" fmla="*/ 1633665 w 1633665"/>
                    <a:gd name="T15" fmla="*/ 1443850 h 1443850"/>
                  </a:gdLst>
                  <a:ahLst/>
                  <a:cxnLst>
                    <a:cxn ang="T8">
                      <a:pos x="T0" y="T1"/>
                    </a:cxn>
                    <a:cxn ang="T9">
                      <a:pos x="T2" y="T3"/>
                    </a:cxn>
                    <a:cxn ang="T10">
                      <a:pos x="T4" y="T5"/>
                    </a:cxn>
                    <a:cxn ang="T11">
                      <a:pos x="T6" y="T7"/>
                    </a:cxn>
                  </a:cxnLst>
                  <a:rect l="T12" t="T13" r="T14" b="T15"/>
                  <a:pathLst>
                    <a:path w="1633665" h="1443850">
                      <a:moveTo>
                        <a:pt x="1633665" y="1441503"/>
                      </a:moveTo>
                      <a:lnTo>
                        <a:pt x="1366965" y="1443850"/>
                      </a:lnTo>
                      <a:lnTo>
                        <a:pt x="239371" y="4426"/>
                      </a:lnTo>
                      <a:lnTo>
                        <a:pt x="0" y="0"/>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34" name="Group 233"/>
              <p:cNvGrpSpPr/>
              <p:nvPr/>
            </p:nvGrpSpPr>
            <p:grpSpPr>
              <a:xfrm>
                <a:off x="766428" y="1798689"/>
                <a:ext cx="5004584" cy="2753626"/>
                <a:chOff x="766428" y="1984334"/>
                <a:chExt cx="5004584" cy="2753626"/>
              </a:xfrm>
            </p:grpSpPr>
            <p:sp>
              <p:nvSpPr>
                <p:cNvPr id="98" name="Freeform 492"/>
                <p:cNvSpPr>
                  <a:spLocks noChangeArrowheads="1"/>
                </p:cNvSpPr>
                <p:nvPr/>
              </p:nvSpPr>
              <p:spPr bwMode="ltGray">
                <a:xfrm flipH="1" flipV="1">
                  <a:off x="4426560" y="2758645"/>
                  <a:ext cx="1197628" cy="1239474"/>
                </a:xfrm>
                <a:custGeom>
                  <a:avLst/>
                  <a:gdLst>
                    <a:gd name="T0" fmla="*/ 465839 w 1633665"/>
                    <a:gd name="T1" fmla="*/ 1693107 h 1443850"/>
                    <a:gd name="T2" fmla="*/ 389789 w 1633665"/>
                    <a:gd name="T3" fmla="*/ 1695863 h 1443850"/>
                    <a:gd name="T4" fmla="*/ 68255 w 1633665"/>
                    <a:gd name="T5" fmla="*/ 5198 h 1443850"/>
                    <a:gd name="T6" fmla="*/ 0 w 1633665"/>
                    <a:gd name="T7" fmla="*/ 0 h 1443850"/>
                    <a:gd name="T8" fmla="*/ 0 60000 65536"/>
                    <a:gd name="T9" fmla="*/ 0 60000 65536"/>
                    <a:gd name="T10" fmla="*/ 0 60000 65536"/>
                    <a:gd name="T11" fmla="*/ 0 60000 65536"/>
                    <a:gd name="T12" fmla="*/ 0 w 1633665"/>
                    <a:gd name="T13" fmla="*/ 0 h 1443850"/>
                    <a:gd name="T14" fmla="*/ 1633665 w 1633665"/>
                    <a:gd name="T15" fmla="*/ 1443850 h 1443850"/>
                  </a:gdLst>
                  <a:ahLst/>
                  <a:cxnLst>
                    <a:cxn ang="T8">
                      <a:pos x="T0" y="T1"/>
                    </a:cxn>
                    <a:cxn ang="T9">
                      <a:pos x="T2" y="T3"/>
                    </a:cxn>
                    <a:cxn ang="T10">
                      <a:pos x="T4" y="T5"/>
                    </a:cxn>
                    <a:cxn ang="T11">
                      <a:pos x="T6" y="T7"/>
                    </a:cxn>
                  </a:cxnLst>
                  <a:rect l="T12" t="T13" r="T14" b="T15"/>
                  <a:pathLst>
                    <a:path w="1633665" h="1443850">
                      <a:moveTo>
                        <a:pt x="1633665" y="1441503"/>
                      </a:moveTo>
                      <a:lnTo>
                        <a:pt x="1366965" y="1443850"/>
                      </a:lnTo>
                      <a:lnTo>
                        <a:pt x="239371" y="4426"/>
                      </a:lnTo>
                      <a:lnTo>
                        <a:pt x="0" y="0"/>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99" name="Freeform 448"/>
                <p:cNvSpPr>
                  <a:spLocks noChangeArrowheads="1"/>
                </p:cNvSpPr>
                <p:nvPr/>
              </p:nvSpPr>
              <p:spPr bwMode="ltGray">
                <a:xfrm flipV="1">
                  <a:off x="4142543" y="2747651"/>
                  <a:ext cx="1626571" cy="6109"/>
                </a:xfrm>
                <a:custGeom>
                  <a:avLst/>
                  <a:gdLst>
                    <a:gd name="T0" fmla="*/ 0 w 1846264"/>
                    <a:gd name="T1" fmla="*/ 7144 h 7144"/>
                    <a:gd name="T2" fmla="*/ 8292252 w 1846264"/>
                    <a:gd name="T3" fmla="*/ 0 h 7144"/>
                    <a:gd name="T4" fmla="*/ 0 60000 65536"/>
                    <a:gd name="T5" fmla="*/ 0 60000 65536"/>
                    <a:gd name="T6" fmla="*/ 0 w 1846264"/>
                    <a:gd name="T7" fmla="*/ 0 h 7144"/>
                    <a:gd name="T8" fmla="*/ 1846264 w 1846264"/>
                    <a:gd name="T9" fmla="*/ 7144 h 7144"/>
                  </a:gdLst>
                  <a:ahLst/>
                  <a:cxnLst>
                    <a:cxn ang="T4">
                      <a:pos x="T0" y="T1"/>
                    </a:cxn>
                    <a:cxn ang="T5">
                      <a:pos x="T2" y="T3"/>
                    </a:cxn>
                  </a:cxnLst>
                  <a:rect l="T6" t="T7" r="T8" b="T9"/>
                  <a:pathLst>
                    <a:path w="1846264" h="7144">
                      <a:moveTo>
                        <a:pt x="0" y="7144"/>
                      </a:moveTo>
                      <a:lnTo>
                        <a:pt x="1846264" y="0"/>
                      </a:lnTo>
                    </a:path>
                  </a:pathLst>
                </a:custGeom>
                <a:noFill/>
                <a:ln w="127000">
                  <a:solidFill>
                    <a:srgbClr val="FF66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00" name="Freeform 492"/>
                <p:cNvSpPr>
                  <a:spLocks noChangeArrowheads="1"/>
                </p:cNvSpPr>
                <p:nvPr/>
              </p:nvSpPr>
              <p:spPr bwMode="ltGray">
                <a:xfrm flipV="1">
                  <a:off x="4419684" y="2735398"/>
                  <a:ext cx="1229893" cy="1237973"/>
                </a:xfrm>
                <a:custGeom>
                  <a:avLst/>
                  <a:gdLst>
                    <a:gd name="T0" fmla="*/ 1543050 w 1543050"/>
                    <a:gd name="T1" fmla="*/ 1610392 h 1436156"/>
                    <a:gd name="T2" fmla="*/ 1535905 w 1543050"/>
                    <a:gd name="T3" fmla="*/ 1621034 h 1436156"/>
                    <a:gd name="T4" fmla="*/ 1276350 w 1543050"/>
                    <a:gd name="T5" fmla="*/ 1613042 h 1436156"/>
                    <a:gd name="T6" fmla="*/ 254794 w 1543050"/>
                    <a:gd name="T7" fmla="*/ 2714 h 1436156"/>
                    <a:gd name="T8" fmla="*/ 0 w 1543050"/>
                    <a:gd name="T9" fmla="*/ 0 h 1436156"/>
                    <a:gd name="T10" fmla="*/ 0 60000 65536"/>
                    <a:gd name="T11" fmla="*/ 0 60000 65536"/>
                    <a:gd name="T12" fmla="*/ 0 60000 65536"/>
                    <a:gd name="T13" fmla="*/ 0 60000 65536"/>
                    <a:gd name="T14" fmla="*/ 0 60000 65536"/>
                    <a:gd name="T15" fmla="*/ 0 w 1543050"/>
                    <a:gd name="T16" fmla="*/ 0 h 1436156"/>
                    <a:gd name="T17" fmla="*/ 1543050 w 1543050"/>
                    <a:gd name="T18" fmla="*/ 1436156 h 1436156"/>
                    <a:gd name="connsiteX0" fmla="*/ 1543050 w 1543050"/>
                    <a:gd name="connsiteY0" fmla="*/ 1426727 h 1436156"/>
                    <a:gd name="connsiteX1" fmla="*/ 1535905 w 1543050"/>
                    <a:gd name="connsiteY1" fmla="*/ 1436156 h 1436156"/>
                    <a:gd name="connsiteX2" fmla="*/ 1273363 w 1543050"/>
                    <a:gd name="connsiteY2" fmla="*/ 1412500 h 1436156"/>
                    <a:gd name="connsiteX3" fmla="*/ 254794 w 1543050"/>
                    <a:gd name="connsiteY3" fmla="*/ 2405 h 1436156"/>
                    <a:gd name="connsiteX4" fmla="*/ 0 w 1543050"/>
                    <a:gd name="connsiteY4" fmla="*/ 0 h 1436156"/>
                    <a:gd name="connsiteX0" fmla="*/ 1543050 w 1543050"/>
                    <a:gd name="connsiteY0" fmla="*/ 1426727 h 1436156"/>
                    <a:gd name="connsiteX1" fmla="*/ 1535905 w 1543050"/>
                    <a:gd name="connsiteY1" fmla="*/ 1436156 h 1436156"/>
                    <a:gd name="connsiteX2" fmla="*/ 1273363 w 1543050"/>
                    <a:gd name="connsiteY2" fmla="*/ 1412500 h 1436156"/>
                    <a:gd name="connsiteX3" fmla="*/ 254794 w 1543050"/>
                    <a:gd name="connsiteY3" fmla="*/ 2405 h 1436156"/>
                    <a:gd name="connsiteX4" fmla="*/ 0 w 1543050"/>
                    <a:gd name="connsiteY4" fmla="*/ 0 h 143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0" h="1436156">
                      <a:moveTo>
                        <a:pt x="1543050" y="1426727"/>
                      </a:moveTo>
                      <a:lnTo>
                        <a:pt x="1535905" y="1436156"/>
                      </a:lnTo>
                      <a:cubicBezTo>
                        <a:pt x="1448391" y="1428271"/>
                        <a:pt x="1474405" y="1412097"/>
                        <a:pt x="1273363" y="1412500"/>
                      </a:cubicBezTo>
                      <a:lnTo>
                        <a:pt x="254794" y="2405"/>
                      </a:lnTo>
                      <a:lnTo>
                        <a:pt x="0" y="0"/>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01" name="Freeform 443"/>
                <p:cNvSpPr>
                  <a:spLocks noChangeArrowheads="1"/>
                </p:cNvSpPr>
                <p:nvPr/>
              </p:nvSpPr>
              <p:spPr bwMode="ltGray">
                <a:xfrm flipV="1">
                  <a:off x="4144441" y="3989699"/>
                  <a:ext cx="1626571" cy="6109"/>
                </a:xfrm>
                <a:custGeom>
                  <a:avLst/>
                  <a:gdLst>
                    <a:gd name="T0" fmla="*/ 0 w 1846264"/>
                    <a:gd name="T1" fmla="*/ 7144 h 7144"/>
                    <a:gd name="T2" fmla="*/ 8292252 w 1846264"/>
                    <a:gd name="T3" fmla="*/ 0 h 7144"/>
                    <a:gd name="T4" fmla="*/ 0 60000 65536"/>
                    <a:gd name="T5" fmla="*/ 0 60000 65536"/>
                    <a:gd name="T6" fmla="*/ 0 w 1846264"/>
                    <a:gd name="T7" fmla="*/ 0 h 7144"/>
                    <a:gd name="T8" fmla="*/ 1846264 w 1846264"/>
                    <a:gd name="T9" fmla="*/ 7144 h 7144"/>
                  </a:gdLst>
                  <a:ahLst/>
                  <a:cxnLst>
                    <a:cxn ang="T4">
                      <a:pos x="T0" y="T1"/>
                    </a:cxn>
                    <a:cxn ang="T5">
                      <a:pos x="T2" y="T3"/>
                    </a:cxn>
                  </a:cxnLst>
                  <a:rect l="T6" t="T7" r="T8" b="T9"/>
                  <a:pathLst>
                    <a:path w="1846264" h="7144">
                      <a:moveTo>
                        <a:pt x="0" y="7144"/>
                      </a:moveTo>
                      <a:lnTo>
                        <a:pt x="1846264" y="0"/>
                      </a:lnTo>
                    </a:path>
                  </a:pathLst>
                </a:custGeom>
                <a:noFill/>
                <a:ln w="127000">
                  <a:solidFill>
                    <a:srgbClr val="FF66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02" name="Freeform 492"/>
                <p:cNvSpPr>
                  <a:spLocks noChangeArrowheads="1"/>
                </p:cNvSpPr>
                <p:nvPr/>
              </p:nvSpPr>
              <p:spPr bwMode="ltGray">
                <a:xfrm flipV="1">
                  <a:off x="2603466" y="1984334"/>
                  <a:ext cx="1227732" cy="753310"/>
                </a:xfrm>
                <a:custGeom>
                  <a:avLst/>
                  <a:gdLst>
                    <a:gd name="T0" fmla="*/ 1238249 w 1238249"/>
                    <a:gd name="T1" fmla="*/ 0 h 896285"/>
                    <a:gd name="T2" fmla="*/ 812006 w 1238249"/>
                    <a:gd name="T3" fmla="*/ 686704 h 896285"/>
                    <a:gd name="T4" fmla="*/ 0 w 1238249"/>
                    <a:gd name="T5" fmla="*/ 692317 h 896285"/>
                    <a:gd name="T6" fmla="*/ 0 60000 65536"/>
                    <a:gd name="T7" fmla="*/ 0 60000 65536"/>
                    <a:gd name="T8" fmla="*/ 0 60000 65536"/>
                    <a:gd name="T9" fmla="*/ 0 w 1238249"/>
                    <a:gd name="T10" fmla="*/ 0 h 896285"/>
                    <a:gd name="T11" fmla="*/ 1238249 w 1238249"/>
                    <a:gd name="T12" fmla="*/ 896285 h 896285"/>
                  </a:gdLst>
                  <a:ahLst/>
                  <a:cxnLst>
                    <a:cxn ang="T6">
                      <a:pos x="T0" y="T1"/>
                    </a:cxn>
                    <a:cxn ang="T7">
                      <a:pos x="T2" y="T3"/>
                    </a:cxn>
                    <a:cxn ang="T8">
                      <a:pos x="T4" y="T5"/>
                    </a:cxn>
                  </a:cxnLst>
                  <a:rect l="T9" t="T10" r="T11" b="T12"/>
                  <a:pathLst>
                    <a:path w="1238249" h="896285">
                      <a:moveTo>
                        <a:pt x="1238249" y="0"/>
                      </a:moveTo>
                      <a:lnTo>
                        <a:pt x="812006" y="889018"/>
                      </a:lnTo>
                      <a:lnTo>
                        <a:pt x="0" y="896285"/>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03" name="Freeform 492"/>
                <p:cNvSpPr>
                  <a:spLocks noChangeArrowheads="1"/>
                </p:cNvSpPr>
                <p:nvPr/>
              </p:nvSpPr>
              <p:spPr bwMode="ltGray">
                <a:xfrm flipV="1">
                  <a:off x="1552486" y="2478874"/>
                  <a:ext cx="2245334" cy="254454"/>
                </a:xfrm>
                <a:custGeom>
                  <a:avLst/>
                  <a:gdLst>
                    <a:gd name="T0" fmla="*/ 2264568 w 2264568"/>
                    <a:gd name="T1" fmla="*/ 0 h 302748"/>
                    <a:gd name="T2" fmla="*/ 1838325 w 2264568"/>
                    <a:gd name="T3" fmla="*/ 224496 h 302748"/>
                    <a:gd name="T4" fmla="*/ 0 w 2264568"/>
                    <a:gd name="T5" fmla="*/ 233852 h 302748"/>
                    <a:gd name="T6" fmla="*/ 0 60000 65536"/>
                    <a:gd name="T7" fmla="*/ 0 60000 65536"/>
                    <a:gd name="T8" fmla="*/ 0 60000 65536"/>
                    <a:gd name="T9" fmla="*/ 0 w 2264568"/>
                    <a:gd name="T10" fmla="*/ 0 h 302748"/>
                    <a:gd name="T11" fmla="*/ 2264568 w 2264568"/>
                    <a:gd name="T12" fmla="*/ 302748 h 302748"/>
                  </a:gdLst>
                  <a:ahLst/>
                  <a:cxnLst>
                    <a:cxn ang="T6">
                      <a:pos x="T0" y="T1"/>
                    </a:cxn>
                    <a:cxn ang="T7">
                      <a:pos x="T2" y="T3"/>
                    </a:cxn>
                    <a:cxn ang="T8">
                      <a:pos x="T4" y="T5"/>
                    </a:cxn>
                  </a:cxnLst>
                  <a:rect l="T9" t="T10" r="T11" b="T12"/>
                  <a:pathLst>
                    <a:path w="2264568" h="302748">
                      <a:moveTo>
                        <a:pt x="2264568" y="0"/>
                      </a:moveTo>
                      <a:lnTo>
                        <a:pt x="1838325" y="290637"/>
                      </a:lnTo>
                      <a:lnTo>
                        <a:pt x="0" y="302748"/>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04" name="Freeform 492"/>
                <p:cNvSpPr>
                  <a:spLocks noChangeArrowheads="1"/>
                </p:cNvSpPr>
                <p:nvPr/>
              </p:nvSpPr>
              <p:spPr bwMode="ltGray">
                <a:xfrm flipV="1">
                  <a:off x="908329" y="2728359"/>
                  <a:ext cx="2926779" cy="392828"/>
                </a:xfrm>
                <a:custGeom>
                  <a:avLst/>
                  <a:gdLst>
                    <a:gd name="T0" fmla="*/ 3057524 w 3057524"/>
                    <a:gd name="T1" fmla="*/ 351865 h 455523"/>
                    <a:gd name="T2" fmla="*/ 2545556 w 3057524"/>
                    <a:gd name="T3" fmla="*/ 0 h 455523"/>
                    <a:gd name="T4" fmla="*/ 0 w 3057524"/>
                    <a:gd name="T5" fmla="*/ 1869 h 455523"/>
                    <a:gd name="T6" fmla="*/ 0 60000 65536"/>
                    <a:gd name="T7" fmla="*/ 0 60000 65536"/>
                    <a:gd name="T8" fmla="*/ 0 60000 65536"/>
                    <a:gd name="T9" fmla="*/ 0 w 3057524"/>
                    <a:gd name="T10" fmla="*/ 0 h 455523"/>
                    <a:gd name="T11" fmla="*/ 3057524 w 3057524"/>
                    <a:gd name="T12" fmla="*/ 455523 h 455523"/>
                    <a:gd name="connsiteX0" fmla="*/ 3057524 w 3057524"/>
                    <a:gd name="connsiteY0" fmla="*/ 467384 h 467384"/>
                    <a:gd name="connsiteX1" fmla="*/ 2545556 w 3057524"/>
                    <a:gd name="connsiteY1" fmla="*/ 11861 h 467384"/>
                    <a:gd name="connsiteX2" fmla="*/ 638500 w 3057524"/>
                    <a:gd name="connsiteY2" fmla="*/ 0 h 467384"/>
                    <a:gd name="connsiteX3" fmla="*/ 0 w 3057524"/>
                    <a:gd name="connsiteY3" fmla="*/ 14281 h 467384"/>
                    <a:gd name="connsiteX0" fmla="*/ 2927834 w 2927834"/>
                    <a:gd name="connsiteY0" fmla="*/ 467384 h 467384"/>
                    <a:gd name="connsiteX1" fmla="*/ 2415866 w 2927834"/>
                    <a:gd name="connsiteY1" fmla="*/ 11861 h 467384"/>
                    <a:gd name="connsiteX2" fmla="*/ 508810 w 2927834"/>
                    <a:gd name="connsiteY2" fmla="*/ 0 h 467384"/>
                    <a:gd name="connsiteX3" fmla="*/ 0 w 2927834"/>
                    <a:gd name="connsiteY3" fmla="*/ 320266 h 467384"/>
                    <a:gd name="connsiteX0" fmla="*/ 2951850 w 2951850"/>
                    <a:gd name="connsiteY0" fmla="*/ 467384 h 467384"/>
                    <a:gd name="connsiteX1" fmla="*/ 2439882 w 2951850"/>
                    <a:gd name="connsiteY1" fmla="*/ 11861 h 467384"/>
                    <a:gd name="connsiteX2" fmla="*/ 532826 w 2951850"/>
                    <a:gd name="connsiteY2" fmla="*/ 0 h 467384"/>
                    <a:gd name="connsiteX3" fmla="*/ 0 w 2951850"/>
                    <a:gd name="connsiteY3" fmla="*/ 286268 h 467384"/>
                  </a:gdLst>
                  <a:ahLst/>
                  <a:cxnLst>
                    <a:cxn ang="0">
                      <a:pos x="connsiteX0" y="connsiteY0"/>
                    </a:cxn>
                    <a:cxn ang="0">
                      <a:pos x="connsiteX1" y="connsiteY1"/>
                    </a:cxn>
                    <a:cxn ang="0">
                      <a:pos x="connsiteX2" y="connsiteY2"/>
                    </a:cxn>
                    <a:cxn ang="0">
                      <a:pos x="connsiteX3" y="connsiteY3"/>
                    </a:cxn>
                  </a:cxnLst>
                  <a:rect l="l" t="t" r="r" b="b"/>
                  <a:pathLst>
                    <a:path w="2951850" h="467384">
                      <a:moveTo>
                        <a:pt x="2951850" y="467384"/>
                      </a:moveTo>
                      <a:lnTo>
                        <a:pt x="2439882" y="11861"/>
                      </a:lnTo>
                      <a:lnTo>
                        <a:pt x="532826" y="0"/>
                      </a:lnTo>
                      <a:lnTo>
                        <a:pt x="0" y="286268"/>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05" name="Freeform 492"/>
                <p:cNvSpPr>
                  <a:spLocks noChangeArrowheads="1"/>
                </p:cNvSpPr>
                <p:nvPr/>
              </p:nvSpPr>
              <p:spPr bwMode="ltGray">
                <a:xfrm flipV="1">
                  <a:off x="766428" y="3633610"/>
                  <a:ext cx="2998500" cy="333864"/>
                </a:xfrm>
                <a:custGeom>
                  <a:avLst/>
                  <a:gdLst>
                    <a:gd name="T0" fmla="*/ 3024186 w 3024186"/>
                    <a:gd name="T1" fmla="*/ 0 h 397231"/>
                    <a:gd name="T2" fmla="*/ 1988343 w 3024186"/>
                    <a:gd name="T3" fmla="*/ 297472 h 397231"/>
                    <a:gd name="T4" fmla="*/ 0 w 3024186"/>
                    <a:gd name="T5" fmla="*/ 306826 h 397231"/>
                    <a:gd name="T6" fmla="*/ 0 60000 65536"/>
                    <a:gd name="T7" fmla="*/ 0 60000 65536"/>
                    <a:gd name="T8" fmla="*/ 0 60000 65536"/>
                    <a:gd name="T9" fmla="*/ 0 w 3024186"/>
                    <a:gd name="T10" fmla="*/ 0 h 397231"/>
                    <a:gd name="T11" fmla="*/ 3024186 w 3024186"/>
                    <a:gd name="T12" fmla="*/ 397231 h 397231"/>
                  </a:gdLst>
                  <a:ahLst/>
                  <a:cxnLst>
                    <a:cxn ang="T6">
                      <a:pos x="T0" y="T1"/>
                    </a:cxn>
                    <a:cxn ang="T7">
                      <a:pos x="T2" y="T3"/>
                    </a:cxn>
                    <a:cxn ang="T8">
                      <a:pos x="T4" y="T5"/>
                    </a:cxn>
                  </a:cxnLst>
                  <a:rect l="T9" t="T10" r="T11" b="T12"/>
                  <a:pathLst>
                    <a:path w="3024186" h="397231">
                      <a:moveTo>
                        <a:pt x="3024186" y="0"/>
                      </a:moveTo>
                      <a:lnTo>
                        <a:pt x="1988343" y="385118"/>
                      </a:lnTo>
                      <a:lnTo>
                        <a:pt x="0" y="397231"/>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06" name="Freeform 492"/>
                <p:cNvSpPr>
                  <a:spLocks noChangeArrowheads="1"/>
                </p:cNvSpPr>
                <p:nvPr/>
              </p:nvSpPr>
              <p:spPr bwMode="ltGray">
                <a:xfrm flipV="1">
                  <a:off x="936259" y="3969753"/>
                  <a:ext cx="2786008" cy="366569"/>
                </a:xfrm>
                <a:custGeom>
                  <a:avLst/>
                  <a:gdLst>
                    <a:gd name="T0" fmla="*/ 2809874 w 2809874"/>
                    <a:gd name="T1" fmla="*/ 336885 h 436143"/>
                    <a:gd name="T2" fmla="*/ 1888331 w 2809874"/>
                    <a:gd name="T3" fmla="*/ 9357 h 436143"/>
                    <a:gd name="T4" fmla="*/ 0 w 2809874"/>
                    <a:gd name="T5" fmla="*/ 0 h 436143"/>
                    <a:gd name="T6" fmla="*/ 0 60000 65536"/>
                    <a:gd name="T7" fmla="*/ 0 60000 65536"/>
                    <a:gd name="T8" fmla="*/ 0 60000 65536"/>
                    <a:gd name="T9" fmla="*/ 0 w 2809874"/>
                    <a:gd name="T10" fmla="*/ 0 h 436143"/>
                    <a:gd name="T11" fmla="*/ 2809874 w 2809874"/>
                    <a:gd name="T12" fmla="*/ 436143 h 436143"/>
                  </a:gdLst>
                  <a:ahLst/>
                  <a:cxnLst>
                    <a:cxn ang="T6">
                      <a:pos x="T0" y="T1"/>
                    </a:cxn>
                    <a:cxn ang="T7">
                      <a:pos x="T2" y="T3"/>
                    </a:cxn>
                    <a:cxn ang="T8">
                      <a:pos x="T4" y="T5"/>
                    </a:cxn>
                  </a:cxnLst>
                  <a:rect l="T9" t="T10" r="T11" b="T12"/>
                  <a:pathLst>
                    <a:path w="2809874" h="436143">
                      <a:moveTo>
                        <a:pt x="2809874" y="436143"/>
                      </a:moveTo>
                      <a:lnTo>
                        <a:pt x="1888331" y="12112"/>
                      </a:lnTo>
                      <a:lnTo>
                        <a:pt x="0" y="0"/>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07" name="Freeform 492"/>
                <p:cNvSpPr>
                  <a:spLocks noChangeArrowheads="1"/>
                </p:cNvSpPr>
                <p:nvPr/>
              </p:nvSpPr>
              <p:spPr bwMode="ltGray">
                <a:xfrm flipV="1">
                  <a:off x="1685082" y="2638629"/>
                  <a:ext cx="1004482" cy="980175"/>
                </a:xfrm>
                <a:custGeom>
                  <a:avLst/>
                  <a:gdLst>
                    <a:gd name="T0" fmla="*/ 0 w 1202532"/>
                    <a:gd name="T1" fmla="*/ 1012444 h 1310700"/>
                    <a:gd name="T2" fmla="*/ 1202532 w 1202532"/>
                    <a:gd name="T3" fmla="*/ 473446 h 1310700"/>
                    <a:gd name="T4" fmla="*/ 33339 w 1202532"/>
                    <a:gd name="T5" fmla="*/ 0 h 1310700"/>
                    <a:gd name="T6" fmla="*/ 0 60000 65536"/>
                    <a:gd name="T7" fmla="*/ 0 60000 65536"/>
                    <a:gd name="T8" fmla="*/ 0 60000 65536"/>
                    <a:gd name="T9" fmla="*/ 0 w 1202532"/>
                    <a:gd name="T10" fmla="*/ 0 h 1310700"/>
                    <a:gd name="T11" fmla="*/ 1202532 w 1202532"/>
                    <a:gd name="T12" fmla="*/ 1310700 h 1310700"/>
                    <a:gd name="connsiteX0" fmla="*/ 0 w 1202532"/>
                    <a:gd name="connsiteY0" fmla="*/ 1324866 h 1324866"/>
                    <a:gd name="connsiteX1" fmla="*/ 1202532 w 1202532"/>
                    <a:gd name="connsiteY1" fmla="*/ 627084 h 1324866"/>
                    <a:gd name="connsiteX2" fmla="*/ 146216 w 1202532"/>
                    <a:gd name="connsiteY2" fmla="*/ 0 h 1324866"/>
                    <a:gd name="connsiteX0" fmla="*/ 0 w 1178516"/>
                    <a:gd name="connsiteY0" fmla="*/ 1324866 h 1324866"/>
                    <a:gd name="connsiteX1" fmla="*/ 1178516 w 1178516"/>
                    <a:gd name="connsiteY1" fmla="*/ 655416 h 1324866"/>
                    <a:gd name="connsiteX2" fmla="*/ 146216 w 1178516"/>
                    <a:gd name="connsiteY2" fmla="*/ 0 h 1324866"/>
                    <a:gd name="connsiteX0" fmla="*/ 156391 w 1032300"/>
                    <a:gd name="connsiteY0" fmla="*/ 1186040 h 1186040"/>
                    <a:gd name="connsiteX1" fmla="*/ 1032300 w 1032300"/>
                    <a:gd name="connsiteY1" fmla="*/ 655416 h 1186040"/>
                    <a:gd name="connsiteX2" fmla="*/ 0 w 1032300"/>
                    <a:gd name="connsiteY2" fmla="*/ 0 h 1186040"/>
                    <a:gd name="connsiteX0" fmla="*/ 153990 w 1032300"/>
                    <a:gd name="connsiteY0" fmla="*/ 1166207 h 1166207"/>
                    <a:gd name="connsiteX1" fmla="*/ 1032300 w 1032300"/>
                    <a:gd name="connsiteY1" fmla="*/ 655416 h 1166207"/>
                    <a:gd name="connsiteX2" fmla="*/ 0 w 1032300"/>
                    <a:gd name="connsiteY2" fmla="*/ 0 h 1166207"/>
                    <a:gd name="connsiteX0" fmla="*/ 153990 w 1013087"/>
                    <a:gd name="connsiteY0" fmla="*/ 1166207 h 1166207"/>
                    <a:gd name="connsiteX1" fmla="*/ 1013087 w 1013087"/>
                    <a:gd name="connsiteY1" fmla="*/ 612918 h 1166207"/>
                    <a:gd name="connsiteX2" fmla="*/ 0 w 1013087"/>
                    <a:gd name="connsiteY2" fmla="*/ 0 h 1166207"/>
                  </a:gdLst>
                  <a:ahLst/>
                  <a:cxnLst>
                    <a:cxn ang="0">
                      <a:pos x="connsiteX0" y="connsiteY0"/>
                    </a:cxn>
                    <a:cxn ang="0">
                      <a:pos x="connsiteX1" y="connsiteY1"/>
                    </a:cxn>
                    <a:cxn ang="0">
                      <a:pos x="connsiteX2" y="connsiteY2"/>
                    </a:cxn>
                  </a:cxnLst>
                  <a:rect l="l" t="t" r="r" b="b"/>
                  <a:pathLst>
                    <a:path w="1013087" h="1166207">
                      <a:moveTo>
                        <a:pt x="153990" y="1166207"/>
                      </a:moveTo>
                      <a:lnTo>
                        <a:pt x="1013087" y="612918"/>
                      </a:lnTo>
                      <a:lnTo>
                        <a:pt x="0" y="0"/>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08" name="Freeform 492"/>
                <p:cNvSpPr>
                  <a:spLocks noChangeArrowheads="1"/>
                </p:cNvSpPr>
                <p:nvPr/>
              </p:nvSpPr>
              <p:spPr bwMode="ltGray">
                <a:xfrm flipV="1">
                  <a:off x="2477722" y="4008599"/>
                  <a:ext cx="1351270" cy="729361"/>
                </a:xfrm>
                <a:custGeom>
                  <a:avLst/>
                  <a:gdLst>
                    <a:gd name="T0" fmla="*/ 2809874 w 2809874"/>
                    <a:gd name="T1" fmla="*/ 336885 h 436143"/>
                    <a:gd name="T2" fmla="*/ 1888331 w 2809874"/>
                    <a:gd name="T3" fmla="*/ 9357 h 436143"/>
                    <a:gd name="T4" fmla="*/ 0 w 2809874"/>
                    <a:gd name="T5" fmla="*/ 0 h 436143"/>
                    <a:gd name="T6" fmla="*/ 0 60000 65536"/>
                    <a:gd name="T7" fmla="*/ 0 60000 65536"/>
                    <a:gd name="T8" fmla="*/ 0 60000 65536"/>
                    <a:gd name="T9" fmla="*/ 0 w 2809874"/>
                    <a:gd name="T10" fmla="*/ 0 h 436143"/>
                    <a:gd name="T11" fmla="*/ 2809874 w 2809874"/>
                    <a:gd name="T12" fmla="*/ 436143 h 436143"/>
                    <a:gd name="connsiteX0" fmla="*/ 2809874 w 2809874"/>
                    <a:gd name="connsiteY0" fmla="*/ 436143 h 862126"/>
                    <a:gd name="connsiteX1" fmla="*/ 2750999 w 2809874"/>
                    <a:gd name="connsiteY1" fmla="*/ 862126 h 862126"/>
                    <a:gd name="connsiteX2" fmla="*/ 1888331 w 2809874"/>
                    <a:gd name="connsiteY2" fmla="*/ 12112 h 862126"/>
                    <a:gd name="connsiteX3" fmla="*/ 0 w 2809874"/>
                    <a:gd name="connsiteY3" fmla="*/ 0 h 862126"/>
                    <a:gd name="connsiteX0" fmla="*/ 2809874 w 2809874"/>
                    <a:gd name="connsiteY0" fmla="*/ 436143 h 862126"/>
                    <a:gd name="connsiteX1" fmla="*/ 2750999 w 2809874"/>
                    <a:gd name="connsiteY1" fmla="*/ 862126 h 862126"/>
                    <a:gd name="connsiteX2" fmla="*/ 1888331 w 2809874"/>
                    <a:gd name="connsiteY2" fmla="*/ 12112 h 862126"/>
                    <a:gd name="connsiteX3" fmla="*/ 0 w 2809874"/>
                    <a:gd name="connsiteY3" fmla="*/ 0 h 862126"/>
                    <a:gd name="connsiteX0" fmla="*/ 2809874 w 2809874"/>
                    <a:gd name="connsiteY0" fmla="*/ 436143 h 862126"/>
                    <a:gd name="connsiteX1" fmla="*/ 2750999 w 2809874"/>
                    <a:gd name="connsiteY1" fmla="*/ 862126 h 862126"/>
                    <a:gd name="connsiteX2" fmla="*/ 1888331 w 2809874"/>
                    <a:gd name="connsiteY2" fmla="*/ 12112 h 862126"/>
                    <a:gd name="connsiteX3" fmla="*/ 0 w 2809874"/>
                    <a:gd name="connsiteY3" fmla="*/ 0 h 862126"/>
                    <a:gd name="connsiteX0" fmla="*/ 2809874 w 2809874"/>
                    <a:gd name="connsiteY0" fmla="*/ 436143 h 862126"/>
                    <a:gd name="connsiteX1" fmla="*/ 2750999 w 2809874"/>
                    <a:gd name="connsiteY1" fmla="*/ 862126 h 862126"/>
                    <a:gd name="connsiteX2" fmla="*/ 1888331 w 2809874"/>
                    <a:gd name="connsiteY2" fmla="*/ 12112 h 862126"/>
                    <a:gd name="connsiteX3" fmla="*/ 0 w 2809874"/>
                    <a:gd name="connsiteY3" fmla="*/ 0 h 862126"/>
                    <a:gd name="connsiteX0" fmla="*/ 2809874 w 2986360"/>
                    <a:gd name="connsiteY0" fmla="*/ 436143 h 924457"/>
                    <a:gd name="connsiteX1" fmla="*/ 2986360 w 2986360"/>
                    <a:gd name="connsiteY1" fmla="*/ 924457 h 924457"/>
                    <a:gd name="connsiteX2" fmla="*/ 2750999 w 2986360"/>
                    <a:gd name="connsiteY2" fmla="*/ 862126 h 924457"/>
                    <a:gd name="connsiteX3" fmla="*/ 1888331 w 2986360"/>
                    <a:gd name="connsiteY3" fmla="*/ 12112 h 924457"/>
                    <a:gd name="connsiteX4" fmla="*/ 0 w 2986360"/>
                    <a:gd name="connsiteY4" fmla="*/ 0 h 924457"/>
                    <a:gd name="connsiteX0" fmla="*/ 2809874 w 2986360"/>
                    <a:gd name="connsiteY0" fmla="*/ 436143 h 924457"/>
                    <a:gd name="connsiteX1" fmla="*/ 2986360 w 2986360"/>
                    <a:gd name="connsiteY1" fmla="*/ 924457 h 924457"/>
                    <a:gd name="connsiteX2" fmla="*/ 2750999 w 2986360"/>
                    <a:gd name="connsiteY2" fmla="*/ 862126 h 924457"/>
                    <a:gd name="connsiteX3" fmla="*/ 1888331 w 2986360"/>
                    <a:gd name="connsiteY3" fmla="*/ 12112 h 924457"/>
                    <a:gd name="connsiteX4" fmla="*/ 0 w 2986360"/>
                    <a:gd name="connsiteY4" fmla="*/ 0 h 924457"/>
                    <a:gd name="connsiteX0" fmla="*/ 2809874 w 2986360"/>
                    <a:gd name="connsiteY0" fmla="*/ 436143 h 924457"/>
                    <a:gd name="connsiteX1" fmla="*/ 2986360 w 2986360"/>
                    <a:gd name="connsiteY1" fmla="*/ 924457 h 924457"/>
                    <a:gd name="connsiteX2" fmla="*/ 2750999 w 2986360"/>
                    <a:gd name="connsiteY2" fmla="*/ 862126 h 924457"/>
                    <a:gd name="connsiteX3" fmla="*/ 1888331 w 2986360"/>
                    <a:gd name="connsiteY3" fmla="*/ 12112 h 924457"/>
                    <a:gd name="connsiteX4" fmla="*/ 0 w 2986360"/>
                    <a:gd name="connsiteY4" fmla="*/ 0 h 924457"/>
                    <a:gd name="connsiteX0" fmla="*/ 2809874 w 2981557"/>
                    <a:gd name="connsiteY0" fmla="*/ 436143 h 924457"/>
                    <a:gd name="connsiteX1" fmla="*/ 2981557 w 2981557"/>
                    <a:gd name="connsiteY1" fmla="*/ 924457 h 924457"/>
                    <a:gd name="connsiteX2" fmla="*/ 2750999 w 2981557"/>
                    <a:gd name="connsiteY2" fmla="*/ 862126 h 924457"/>
                    <a:gd name="connsiteX3" fmla="*/ 1888331 w 2981557"/>
                    <a:gd name="connsiteY3" fmla="*/ 12112 h 924457"/>
                    <a:gd name="connsiteX4" fmla="*/ 0 w 2981557"/>
                    <a:gd name="connsiteY4" fmla="*/ 0 h 924457"/>
                    <a:gd name="connsiteX0" fmla="*/ 2809874 w 2809874"/>
                    <a:gd name="connsiteY0" fmla="*/ 436143 h 862126"/>
                    <a:gd name="connsiteX1" fmla="*/ 2750999 w 2809874"/>
                    <a:gd name="connsiteY1" fmla="*/ 862126 h 862126"/>
                    <a:gd name="connsiteX2" fmla="*/ 1888331 w 2809874"/>
                    <a:gd name="connsiteY2" fmla="*/ 12112 h 862126"/>
                    <a:gd name="connsiteX3" fmla="*/ 0 w 2809874"/>
                    <a:gd name="connsiteY3" fmla="*/ 0 h 862126"/>
                    <a:gd name="connsiteX0" fmla="*/ 2809874 w 2809874"/>
                    <a:gd name="connsiteY0" fmla="*/ 436143 h 862126"/>
                    <a:gd name="connsiteX1" fmla="*/ 2750999 w 2809874"/>
                    <a:gd name="connsiteY1" fmla="*/ 862126 h 862126"/>
                    <a:gd name="connsiteX2" fmla="*/ 1888331 w 2809874"/>
                    <a:gd name="connsiteY2" fmla="*/ 12112 h 862126"/>
                    <a:gd name="connsiteX3" fmla="*/ 0 w 2809874"/>
                    <a:gd name="connsiteY3" fmla="*/ 0 h 862126"/>
                    <a:gd name="connsiteX0" fmla="*/ 2809874 w 2809874"/>
                    <a:gd name="connsiteY0" fmla="*/ 436143 h 862126"/>
                    <a:gd name="connsiteX1" fmla="*/ 2750999 w 2809874"/>
                    <a:gd name="connsiteY1" fmla="*/ 862126 h 862126"/>
                    <a:gd name="connsiteX2" fmla="*/ 1888331 w 2809874"/>
                    <a:gd name="connsiteY2" fmla="*/ 12112 h 862126"/>
                    <a:gd name="connsiteX3" fmla="*/ 0 w 2809874"/>
                    <a:gd name="connsiteY3" fmla="*/ 0 h 862126"/>
                    <a:gd name="connsiteX0" fmla="*/ 2805070 w 2805070"/>
                    <a:gd name="connsiteY0" fmla="*/ 436143 h 862126"/>
                    <a:gd name="connsiteX1" fmla="*/ 2750999 w 2805070"/>
                    <a:gd name="connsiteY1" fmla="*/ 862126 h 862126"/>
                    <a:gd name="connsiteX2" fmla="*/ 1888331 w 2805070"/>
                    <a:gd name="connsiteY2" fmla="*/ 12112 h 862126"/>
                    <a:gd name="connsiteX3" fmla="*/ 0 w 2805070"/>
                    <a:gd name="connsiteY3" fmla="*/ 0 h 862126"/>
                    <a:gd name="connsiteX0" fmla="*/ 2750999 w 2750999"/>
                    <a:gd name="connsiteY0" fmla="*/ 862126 h 862126"/>
                    <a:gd name="connsiteX1" fmla="*/ 1888331 w 2750999"/>
                    <a:gd name="connsiteY1" fmla="*/ 12112 h 862126"/>
                    <a:gd name="connsiteX2" fmla="*/ 0 w 2750999"/>
                    <a:gd name="connsiteY2" fmla="*/ 0 h 862126"/>
                    <a:gd name="connsiteX0" fmla="*/ 2789425 w 2789425"/>
                    <a:gd name="connsiteY0" fmla="*/ 896124 h 896124"/>
                    <a:gd name="connsiteX1" fmla="*/ 1888331 w 2789425"/>
                    <a:gd name="connsiteY1" fmla="*/ 12112 h 896124"/>
                    <a:gd name="connsiteX2" fmla="*/ 0 w 2789425"/>
                    <a:gd name="connsiteY2" fmla="*/ 0 h 896124"/>
                    <a:gd name="connsiteX0" fmla="*/ 2789425 w 2789425"/>
                    <a:gd name="connsiteY0" fmla="*/ 896124 h 896124"/>
                    <a:gd name="connsiteX1" fmla="*/ 2066053 w 2789425"/>
                    <a:gd name="connsiteY1" fmla="*/ 779 h 896124"/>
                    <a:gd name="connsiteX2" fmla="*/ 0 w 2789425"/>
                    <a:gd name="connsiteY2" fmla="*/ 0 h 896124"/>
                    <a:gd name="connsiteX0" fmla="*/ 2789425 w 2789425"/>
                    <a:gd name="connsiteY0" fmla="*/ 896124 h 896124"/>
                    <a:gd name="connsiteX1" fmla="*/ 2090070 w 2789425"/>
                    <a:gd name="connsiteY1" fmla="*/ 12112 h 896124"/>
                    <a:gd name="connsiteX2" fmla="*/ 0 w 2789425"/>
                    <a:gd name="connsiteY2" fmla="*/ 0 h 896124"/>
                    <a:gd name="connsiteX0" fmla="*/ 1578994 w 1578994"/>
                    <a:gd name="connsiteY0" fmla="*/ 901791 h 901791"/>
                    <a:gd name="connsiteX1" fmla="*/ 879639 w 1578994"/>
                    <a:gd name="connsiteY1" fmla="*/ 17779 h 901791"/>
                    <a:gd name="connsiteX2" fmla="*/ 0 w 1578994"/>
                    <a:gd name="connsiteY2" fmla="*/ 0 h 901791"/>
                    <a:gd name="connsiteX0" fmla="*/ 1382058 w 1382058"/>
                    <a:gd name="connsiteY0" fmla="*/ 890458 h 890458"/>
                    <a:gd name="connsiteX1" fmla="*/ 682703 w 1382058"/>
                    <a:gd name="connsiteY1" fmla="*/ 6446 h 890458"/>
                    <a:gd name="connsiteX2" fmla="*/ 0 w 1382058"/>
                    <a:gd name="connsiteY2" fmla="*/ 0 h 890458"/>
                    <a:gd name="connsiteX0" fmla="*/ 1324418 w 1324418"/>
                    <a:gd name="connsiteY0" fmla="*/ 918789 h 918789"/>
                    <a:gd name="connsiteX1" fmla="*/ 682703 w 1324418"/>
                    <a:gd name="connsiteY1" fmla="*/ 6446 h 918789"/>
                    <a:gd name="connsiteX2" fmla="*/ 0 w 1324418"/>
                    <a:gd name="connsiteY2" fmla="*/ 0 h 918789"/>
                    <a:gd name="connsiteX0" fmla="*/ 1343631 w 1343631"/>
                    <a:gd name="connsiteY0" fmla="*/ 850792 h 850792"/>
                    <a:gd name="connsiteX1" fmla="*/ 682703 w 1343631"/>
                    <a:gd name="connsiteY1" fmla="*/ 6446 h 850792"/>
                    <a:gd name="connsiteX2" fmla="*/ 0 w 1343631"/>
                    <a:gd name="connsiteY2" fmla="*/ 0 h 850792"/>
                    <a:gd name="connsiteX0" fmla="*/ 1362844 w 1362844"/>
                    <a:gd name="connsiteY0" fmla="*/ 867791 h 867791"/>
                    <a:gd name="connsiteX1" fmla="*/ 682703 w 1362844"/>
                    <a:gd name="connsiteY1" fmla="*/ 6446 h 867791"/>
                    <a:gd name="connsiteX2" fmla="*/ 0 w 1362844"/>
                    <a:gd name="connsiteY2" fmla="*/ 0 h 867791"/>
                  </a:gdLst>
                  <a:ahLst/>
                  <a:cxnLst>
                    <a:cxn ang="0">
                      <a:pos x="connsiteX0" y="connsiteY0"/>
                    </a:cxn>
                    <a:cxn ang="0">
                      <a:pos x="connsiteX1" y="connsiteY1"/>
                    </a:cxn>
                    <a:cxn ang="0">
                      <a:pos x="connsiteX2" y="connsiteY2"/>
                    </a:cxn>
                  </a:cxnLst>
                  <a:rect l="l" t="t" r="r" b="b"/>
                  <a:pathLst>
                    <a:path w="1362844" h="867791">
                      <a:moveTo>
                        <a:pt x="1362844" y="867791"/>
                      </a:moveTo>
                      <a:lnTo>
                        <a:pt x="682703" y="6446"/>
                      </a:lnTo>
                      <a:lnTo>
                        <a:pt x="0" y="0"/>
                      </a:lnTo>
                    </a:path>
                  </a:pathLst>
                </a:custGeom>
                <a:noFill/>
                <a:ln w="127000">
                  <a:solidFill>
                    <a:srgbClr val="FF66CC"/>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35" name="Group 256"/>
              <p:cNvGrpSpPr/>
              <p:nvPr/>
            </p:nvGrpSpPr>
            <p:grpSpPr>
              <a:xfrm>
                <a:off x="648204" y="1784654"/>
                <a:ext cx="7794467" cy="2754522"/>
                <a:chOff x="648204" y="1970299"/>
                <a:chExt cx="7794467" cy="2754522"/>
              </a:xfrm>
            </p:grpSpPr>
            <p:grpSp>
              <p:nvGrpSpPr>
                <p:cNvPr id="80" name="Group 252"/>
                <p:cNvGrpSpPr/>
                <p:nvPr/>
              </p:nvGrpSpPr>
              <p:grpSpPr>
                <a:xfrm>
                  <a:off x="648204" y="1970299"/>
                  <a:ext cx="7794467" cy="2754522"/>
                  <a:chOff x="648204" y="1970299"/>
                  <a:chExt cx="7794467" cy="2754522"/>
                </a:xfrm>
              </p:grpSpPr>
              <p:grpSp>
                <p:nvGrpSpPr>
                  <p:cNvPr id="84" name="Group 411"/>
                  <p:cNvGrpSpPr/>
                  <p:nvPr/>
                </p:nvGrpSpPr>
                <p:grpSpPr>
                  <a:xfrm>
                    <a:off x="6021329" y="2708384"/>
                    <a:ext cx="1510576" cy="1288947"/>
                    <a:chOff x="6472886" y="2130009"/>
                    <a:chExt cx="1018793" cy="1243021"/>
                  </a:xfrm>
                  <a:effectLst/>
                </p:grpSpPr>
                <p:cxnSp>
                  <p:nvCxnSpPr>
                    <p:cNvPr id="94" name="Straight Connector 452"/>
                    <p:cNvCxnSpPr>
                      <a:cxnSpLocks noChangeShapeType="1"/>
                    </p:cNvCxnSpPr>
                    <p:nvPr/>
                  </p:nvCxnSpPr>
                  <p:spPr bwMode="ltGray">
                    <a:xfrm>
                      <a:off x="6472886" y="2130009"/>
                      <a:ext cx="997822" cy="4066"/>
                    </a:xfrm>
                    <a:prstGeom prst="line">
                      <a:avLst/>
                    </a:prstGeom>
                    <a:noFill/>
                    <a:ln w="38100">
                      <a:solidFill>
                        <a:srgbClr val="FF0000"/>
                      </a:solidFill>
                      <a:round/>
                      <a:headEnd/>
                      <a:tailEnd/>
                    </a:ln>
                  </p:spPr>
                </p:cxnSp>
                <p:cxnSp>
                  <p:nvCxnSpPr>
                    <p:cNvPr id="95" name="Straight Connector 452"/>
                    <p:cNvCxnSpPr>
                      <a:cxnSpLocks noChangeShapeType="1"/>
                    </p:cNvCxnSpPr>
                    <p:nvPr/>
                  </p:nvCxnSpPr>
                  <p:spPr bwMode="ltGray">
                    <a:xfrm>
                      <a:off x="6619416" y="3367158"/>
                      <a:ext cx="872263" cy="5872"/>
                    </a:xfrm>
                    <a:prstGeom prst="line">
                      <a:avLst/>
                    </a:prstGeom>
                    <a:noFill/>
                    <a:ln w="38100">
                      <a:solidFill>
                        <a:srgbClr val="FF0000"/>
                      </a:solidFill>
                      <a:round/>
                      <a:headEnd/>
                      <a:tailEnd/>
                    </a:ln>
                  </p:spPr>
                </p:cxnSp>
                <p:sp>
                  <p:nvSpPr>
                    <p:cNvPr id="96" name="Freeform 492"/>
                    <p:cNvSpPr>
                      <a:spLocks noChangeArrowheads="1"/>
                    </p:cNvSpPr>
                    <p:nvPr/>
                  </p:nvSpPr>
                  <p:spPr bwMode="ltGray">
                    <a:xfrm flipV="1">
                      <a:off x="6698456" y="2131233"/>
                      <a:ext cx="697708" cy="1227342"/>
                    </a:xfrm>
                    <a:custGeom>
                      <a:avLst/>
                      <a:gdLst>
                        <a:gd name="T0" fmla="*/ 1543050 w 1543050"/>
                        <a:gd name="T1" fmla="*/ 1610392 h 1436156"/>
                        <a:gd name="T2" fmla="*/ 1535905 w 1543050"/>
                        <a:gd name="T3" fmla="*/ 1621034 h 1436156"/>
                        <a:gd name="T4" fmla="*/ 1276350 w 1543050"/>
                        <a:gd name="T5" fmla="*/ 1613042 h 1436156"/>
                        <a:gd name="T6" fmla="*/ 254794 w 1543050"/>
                        <a:gd name="T7" fmla="*/ 2714 h 1436156"/>
                        <a:gd name="T8" fmla="*/ 0 w 1543050"/>
                        <a:gd name="T9" fmla="*/ 0 h 1436156"/>
                        <a:gd name="T10" fmla="*/ 0 60000 65536"/>
                        <a:gd name="T11" fmla="*/ 0 60000 65536"/>
                        <a:gd name="T12" fmla="*/ 0 60000 65536"/>
                        <a:gd name="T13" fmla="*/ 0 60000 65536"/>
                        <a:gd name="T14" fmla="*/ 0 60000 65536"/>
                        <a:gd name="T15" fmla="*/ 0 w 1543050"/>
                        <a:gd name="T16" fmla="*/ 0 h 1436156"/>
                        <a:gd name="T17" fmla="*/ 1543050 w 1543050"/>
                        <a:gd name="T18" fmla="*/ 1436156 h 1436156"/>
                      </a:gdLst>
                      <a:ahLst/>
                      <a:cxnLst>
                        <a:cxn ang="T10">
                          <a:pos x="T0" y="T1"/>
                        </a:cxn>
                        <a:cxn ang="T11">
                          <a:pos x="T2" y="T3"/>
                        </a:cxn>
                        <a:cxn ang="T12">
                          <a:pos x="T4" y="T5"/>
                        </a:cxn>
                        <a:cxn ang="T13">
                          <a:pos x="T6" y="T7"/>
                        </a:cxn>
                        <a:cxn ang="T14">
                          <a:pos x="T8" y="T9"/>
                        </a:cxn>
                      </a:cxnLst>
                      <a:rect l="T15" t="T16" r="T17" b="T18"/>
                      <a:pathLst>
                        <a:path w="1543050" h="1436156">
                          <a:moveTo>
                            <a:pt x="1543050" y="1426727"/>
                          </a:moveTo>
                          <a:lnTo>
                            <a:pt x="1535905" y="1436156"/>
                          </a:lnTo>
                          <a:lnTo>
                            <a:pt x="1276350" y="1429075"/>
                          </a:lnTo>
                          <a:lnTo>
                            <a:pt x="254794" y="2405"/>
                          </a:lnTo>
                          <a:lnTo>
                            <a:pt x="0" y="0"/>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97" name="Freeform 492"/>
                    <p:cNvSpPr>
                      <a:spLocks noChangeArrowheads="1"/>
                    </p:cNvSpPr>
                    <p:nvPr/>
                  </p:nvSpPr>
                  <p:spPr bwMode="ltGray">
                    <a:xfrm flipH="1" flipV="1">
                      <a:off x="6709530" y="2136826"/>
                      <a:ext cx="702469" cy="1235345"/>
                    </a:xfrm>
                    <a:custGeom>
                      <a:avLst/>
                      <a:gdLst>
                        <a:gd name="T0" fmla="*/ 465839 w 1633665"/>
                        <a:gd name="T1" fmla="*/ 1693107 h 1443850"/>
                        <a:gd name="T2" fmla="*/ 389789 w 1633665"/>
                        <a:gd name="T3" fmla="*/ 1695863 h 1443850"/>
                        <a:gd name="T4" fmla="*/ 68255 w 1633665"/>
                        <a:gd name="T5" fmla="*/ 5198 h 1443850"/>
                        <a:gd name="T6" fmla="*/ 0 w 1633665"/>
                        <a:gd name="T7" fmla="*/ 0 h 1443850"/>
                        <a:gd name="T8" fmla="*/ 0 60000 65536"/>
                        <a:gd name="T9" fmla="*/ 0 60000 65536"/>
                        <a:gd name="T10" fmla="*/ 0 60000 65536"/>
                        <a:gd name="T11" fmla="*/ 0 60000 65536"/>
                        <a:gd name="T12" fmla="*/ 0 w 1633665"/>
                        <a:gd name="T13" fmla="*/ 0 h 1443850"/>
                        <a:gd name="T14" fmla="*/ 1633665 w 1633665"/>
                        <a:gd name="T15" fmla="*/ 1443850 h 1443850"/>
                      </a:gdLst>
                      <a:ahLst/>
                      <a:cxnLst>
                        <a:cxn ang="T8">
                          <a:pos x="T0" y="T1"/>
                        </a:cxn>
                        <a:cxn ang="T9">
                          <a:pos x="T2" y="T3"/>
                        </a:cxn>
                        <a:cxn ang="T10">
                          <a:pos x="T4" y="T5"/>
                        </a:cxn>
                        <a:cxn ang="T11">
                          <a:pos x="T6" y="T7"/>
                        </a:cxn>
                      </a:cxnLst>
                      <a:rect l="T12" t="T13" r="T14" b="T15"/>
                      <a:pathLst>
                        <a:path w="1633665" h="1443850">
                          <a:moveTo>
                            <a:pt x="1633665" y="1441503"/>
                          </a:moveTo>
                          <a:lnTo>
                            <a:pt x="1366965" y="1443850"/>
                          </a:lnTo>
                          <a:lnTo>
                            <a:pt x="239371" y="4426"/>
                          </a:lnTo>
                          <a:lnTo>
                            <a:pt x="0" y="0"/>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85" name="Freeform 492"/>
                  <p:cNvSpPr>
                    <a:spLocks noChangeArrowheads="1"/>
                  </p:cNvSpPr>
                  <p:nvPr/>
                </p:nvSpPr>
                <p:spPr bwMode="auto">
                  <a:xfrm flipV="1">
                    <a:off x="4324766" y="2750147"/>
                    <a:ext cx="1349475" cy="1246016"/>
                  </a:xfrm>
                  <a:custGeom>
                    <a:avLst/>
                    <a:gdLst>
                      <a:gd name="T0" fmla="*/ 1693068 w 1693068"/>
                      <a:gd name="T1" fmla="*/ 2093608 h 1419626"/>
                      <a:gd name="T2" fmla="*/ 1419225 w 1693068"/>
                      <a:gd name="T3" fmla="*/ 2100662 h 1419626"/>
                      <a:gd name="T4" fmla="*/ 354806 w 1693068"/>
                      <a:gd name="T5" fmla="*/ 3256 h 1419626"/>
                      <a:gd name="T6" fmla="*/ 0 w 1693068"/>
                      <a:gd name="T7" fmla="*/ 0 h 1419626"/>
                      <a:gd name="T8" fmla="*/ 0 60000 65536"/>
                      <a:gd name="T9" fmla="*/ 0 60000 65536"/>
                      <a:gd name="T10" fmla="*/ 0 60000 65536"/>
                      <a:gd name="T11" fmla="*/ 0 60000 65536"/>
                      <a:gd name="T12" fmla="*/ 0 w 1693068"/>
                      <a:gd name="T13" fmla="*/ 0 h 1419626"/>
                      <a:gd name="T14" fmla="*/ 1693068 w 1693068"/>
                      <a:gd name="T15" fmla="*/ 1419626 h 1419626"/>
                      <a:gd name="connsiteX0" fmla="*/ 1693068 w 1693068"/>
                      <a:gd name="connsiteY0" fmla="*/ 1414857 h 1419626"/>
                      <a:gd name="connsiteX1" fmla="*/ 1400012 w 1693068"/>
                      <a:gd name="connsiteY1" fmla="*/ 1419626 h 1419626"/>
                      <a:gd name="connsiteX2" fmla="*/ 354806 w 1693068"/>
                      <a:gd name="connsiteY2" fmla="*/ 2199 h 1419626"/>
                      <a:gd name="connsiteX3" fmla="*/ 0 w 1693068"/>
                      <a:gd name="connsiteY3" fmla="*/ 0 h 1419626"/>
                    </a:gdLst>
                    <a:ahLst/>
                    <a:cxnLst>
                      <a:cxn ang="0">
                        <a:pos x="connsiteX0" y="connsiteY0"/>
                      </a:cxn>
                      <a:cxn ang="0">
                        <a:pos x="connsiteX1" y="connsiteY1"/>
                      </a:cxn>
                      <a:cxn ang="0">
                        <a:pos x="connsiteX2" y="connsiteY2"/>
                      </a:cxn>
                      <a:cxn ang="0">
                        <a:pos x="connsiteX3" y="connsiteY3"/>
                      </a:cxn>
                    </a:cxnLst>
                    <a:rect l="l" t="t" r="r" b="b"/>
                    <a:pathLst>
                      <a:path w="1693068" h="1419626">
                        <a:moveTo>
                          <a:pt x="1693068" y="1414857"/>
                        </a:moveTo>
                        <a:lnTo>
                          <a:pt x="1400012" y="1419626"/>
                        </a:lnTo>
                        <a:lnTo>
                          <a:pt x="354806" y="2199"/>
                        </a:lnTo>
                        <a:lnTo>
                          <a:pt x="0" y="0"/>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86" name="Freeform 492"/>
                  <p:cNvSpPr>
                    <a:spLocks noChangeArrowheads="1"/>
                  </p:cNvSpPr>
                  <p:nvPr/>
                </p:nvSpPr>
                <p:spPr bwMode="auto">
                  <a:xfrm flipV="1">
                    <a:off x="2572658" y="1970299"/>
                    <a:ext cx="1248991" cy="751276"/>
                  </a:xfrm>
                  <a:custGeom>
                    <a:avLst/>
                    <a:gdLst>
                      <a:gd name="T0" fmla="*/ 1259681 w 1259681"/>
                      <a:gd name="T1" fmla="*/ 0 h 893864"/>
                      <a:gd name="T2" fmla="*/ 831056 w 1259681"/>
                      <a:gd name="T3" fmla="*/ 677344 h 893864"/>
                      <a:gd name="T4" fmla="*/ 0 w 1259681"/>
                      <a:gd name="T5" fmla="*/ 690441 h 893864"/>
                      <a:gd name="T6" fmla="*/ 0 60000 65536"/>
                      <a:gd name="T7" fmla="*/ 0 60000 65536"/>
                      <a:gd name="T8" fmla="*/ 0 60000 65536"/>
                      <a:gd name="T9" fmla="*/ 0 w 1259681"/>
                      <a:gd name="T10" fmla="*/ 0 h 893864"/>
                      <a:gd name="T11" fmla="*/ 1259681 w 1259681"/>
                      <a:gd name="T12" fmla="*/ 893864 h 893864"/>
                    </a:gdLst>
                    <a:ahLst/>
                    <a:cxnLst>
                      <a:cxn ang="T6">
                        <a:pos x="T0" y="T1"/>
                      </a:cxn>
                      <a:cxn ang="T7">
                        <a:pos x="T2" y="T3"/>
                      </a:cxn>
                      <a:cxn ang="T8">
                        <a:pos x="T4" y="T5"/>
                      </a:cxn>
                    </a:cxnLst>
                    <a:rect l="T9" t="T10" r="T11" b="T12"/>
                    <a:pathLst>
                      <a:path w="1259681" h="893864">
                        <a:moveTo>
                          <a:pt x="1259681" y="0"/>
                        </a:moveTo>
                        <a:lnTo>
                          <a:pt x="831056" y="876906"/>
                        </a:lnTo>
                        <a:lnTo>
                          <a:pt x="0" y="893864"/>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87" name="Freeform 492"/>
                  <p:cNvSpPr>
                    <a:spLocks noChangeArrowheads="1"/>
                  </p:cNvSpPr>
                  <p:nvPr/>
                </p:nvSpPr>
                <p:spPr bwMode="auto">
                  <a:xfrm flipV="1">
                    <a:off x="1609148" y="2481371"/>
                    <a:ext cx="2200491" cy="242239"/>
                  </a:xfrm>
                  <a:custGeom>
                    <a:avLst/>
                    <a:gdLst>
                      <a:gd name="T0" fmla="*/ 2219325 w 2219325"/>
                      <a:gd name="T1" fmla="*/ 0 h 288215"/>
                      <a:gd name="T2" fmla="*/ 1790715 w 2219325"/>
                      <a:gd name="T3" fmla="*/ 207655 h 288215"/>
                      <a:gd name="T4" fmla="*/ 0 w 2219325"/>
                      <a:gd name="T5" fmla="*/ 222625 h 288215"/>
                      <a:gd name="T6" fmla="*/ 0 60000 65536"/>
                      <a:gd name="T7" fmla="*/ 0 60000 65536"/>
                      <a:gd name="T8" fmla="*/ 0 60000 65536"/>
                      <a:gd name="T9" fmla="*/ 0 w 2219325"/>
                      <a:gd name="T10" fmla="*/ 0 h 288215"/>
                      <a:gd name="T11" fmla="*/ 2219325 w 2219325"/>
                      <a:gd name="T12" fmla="*/ 288215 h 288215"/>
                    </a:gdLst>
                    <a:ahLst/>
                    <a:cxnLst>
                      <a:cxn ang="T6">
                        <a:pos x="T0" y="T1"/>
                      </a:cxn>
                      <a:cxn ang="T7">
                        <a:pos x="T2" y="T3"/>
                      </a:cxn>
                      <a:cxn ang="T8">
                        <a:pos x="T4" y="T5"/>
                      </a:cxn>
                    </a:cxnLst>
                    <a:rect l="T9" t="T10" r="T11" b="T12"/>
                    <a:pathLst>
                      <a:path w="2219325" h="288215">
                        <a:moveTo>
                          <a:pt x="2219325" y="0"/>
                        </a:moveTo>
                        <a:lnTo>
                          <a:pt x="1790700" y="268835"/>
                        </a:lnTo>
                        <a:lnTo>
                          <a:pt x="0" y="288215"/>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88" name="Freeform 492"/>
                  <p:cNvSpPr>
                    <a:spLocks noChangeArrowheads="1"/>
                  </p:cNvSpPr>
                  <p:nvPr/>
                </p:nvSpPr>
                <p:spPr bwMode="auto">
                  <a:xfrm flipV="1">
                    <a:off x="648204" y="3630447"/>
                    <a:ext cx="3104769" cy="342010"/>
                  </a:xfrm>
                  <a:custGeom>
                    <a:avLst/>
                    <a:gdLst>
                      <a:gd name="T0" fmla="*/ 3131343 w 3131343"/>
                      <a:gd name="T1" fmla="*/ 0 h 406921"/>
                      <a:gd name="T2" fmla="*/ 2105025 w 3131343"/>
                      <a:gd name="T3" fmla="*/ 303103 h 406921"/>
                      <a:gd name="T4" fmla="*/ 0 w 3131343"/>
                      <a:gd name="T5" fmla="*/ 314328 h 406921"/>
                      <a:gd name="T6" fmla="*/ 0 60000 65536"/>
                      <a:gd name="T7" fmla="*/ 0 60000 65536"/>
                      <a:gd name="T8" fmla="*/ 0 60000 65536"/>
                      <a:gd name="T9" fmla="*/ 0 w 3131343"/>
                      <a:gd name="T10" fmla="*/ 0 h 406921"/>
                      <a:gd name="T11" fmla="*/ 3131343 w 3131343"/>
                      <a:gd name="T12" fmla="*/ 406921 h 406921"/>
                    </a:gdLst>
                    <a:ahLst/>
                    <a:cxnLst>
                      <a:cxn ang="T6">
                        <a:pos x="T0" y="T1"/>
                      </a:cxn>
                      <a:cxn ang="T7">
                        <a:pos x="T2" y="T3"/>
                      </a:cxn>
                      <a:cxn ang="T8">
                        <a:pos x="T4" y="T5"/>
                      </a:cxn>
                    </a:cxnLst>
                    <a:rect l="T9" t="T10" r="T11" b="T12"/>
                    <a:pathLst>
                      <a:path w="3131343" h="406921">
                        <a:moveTo>
                          <a:pt x="3131343" y="0"/>
                        </a:moveTo>
                        <a:lnTo>
                          <a:pt x="2105024" y="392387"/>
                        </a:lnTo>
                        <a:lnTo>
                          <a:pt x="0" y="406921"/>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89" name="Freeform 492"/>
                  <p:cNvSpPr>
                    <a:spLocks noChangeArrowheads="1"/>
                  </p:cNvSpPr>
                  <p:nvPr/>
                </p:nvSpPr>
                <p:spPr bwMode="auto">
                  <a:xfrm flipV="1">
                    <a:off x="900713" y="3980638"/>
                    <a:ext cx="2835611" cy="358423"/>
                  </a:xfrm>
                  <a:custGeom>
                    <a:avLst/>
                    <a:gdLst>
                      <a:gd name="T0" fmla="*/ 2859881 w 2859881"/>
                      <a:gd name="T1" fmla="*/ 329415 h 426449"/>
                      <a:gd name="T2" fmla="*/ 1924064 w 2859881"/>
                      <a:gd name="T3" fmla="*/ 1 h 426449"/>
                      <a:gd name="T4" fmla="*/ 0 w 2859881"/>
                      <a:gd name="T5" fmla="*/ 0 h 426449"/>
                      <a:gd name="T6" fmla="*/ 0 60000 65536"/>
                      <a:gd name="T7" fmla="*/ 0 60000 65536"/>
                      <a:gd name="T8" fmla="*/ 0 60000 65536"/>
                      <a:gd name="T9" fmla="*/ 0 w 2859881"/>
                      <a:gd name="T10" fmla="*/ 0 h 426449"/>
                      <a:gd name="T11" fmla="*/ 2859881 w 2859881"/>
                      <a:gd name="T12" fmla="*/ 426449 h 426449"/>
                    </a:gdLst>
                    <a:ahLst/>
                    <a:cxnLst>
                      <a:cxn ang="T6">
                        <a:pos x="T0" y="T1"/>
                      </a:cxn>
                      <a:cxn ang="T7">
                        <a:pos x="T2" y="T3"/>
                      </a:cxn>
                      <a:cxn ang="T8">
                        <a:pos x="T4" y="T5"/>
                      </a:cxn>
                    </a:cxnLst>
                    <a:rect l="T9" t="T10" r="T11" b="T12"/>
                    <a:pathLst>
                      <a:path w="2859881" h="426449">
                        <a:moveTo>
                          <a:pt x="2859881" y="426449"/>
                        </a:moveTo>
                        <a:lnTo>
                          <a:pt x="1924049" y="1"/>
                        </a:lnTo>
                        <a:lnTo>
                          <a:pt x="0" y="0"/>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90" name="Freeform 492"/>
                  <p:cNvSpPr>
                    <a:spLocks noChangeArrowheads="1"/>
                  </p:cNvSpPr>
                  <p:nvPr/>
                </p:nvSpPr>
                <p:spPr bwMode="auto">
                  <a:xfrm flipV="1">
                    <a:off x="946629" y="2735828"/>
                    <a:ext cx="2891629" cy="377879"/>
                  </a:xfrm>
                  <a:custGeom>
                    <a:avLst/>
                    <a:gdLst>
                      <a:gd name="T0" fmla="*/ 2993231 w 2993231"/>
                      <a:gd name="T1" fmla="*/ 344374 h 445830"/>
                      <a:gd name="T2" fmla="*/ 2469357 w 2993231"/>
                      <a:gd name="T3" fmla="*/ 0 h 445830"/>
                      <a:gd name="T4" fmla="*/ 0 w 2993231"/>
                      <a:gd name="T5" fmla="*/ 1870 h 445830"/>
                      <a:gd name="T6" fmla="*/ 0 60000 65536"/>
                      <a:gd name="T7" fmla="*/ 0 60000 65536"/>
                      <a:gd name="T8" fmla="*/ 0 60000 65536"/>
                      <a:gd name="T9" fmla="*/ 0 w 2993231"/>
                      <a:gd name="T10" fmla="*/ 0 h 445830"/>
                      <a:gd name="T11" fmla="*/ 2993231 w 2993231"/>
                      <a:gd name="T12" fmla="*/ 445830 h 445830"/>
                      <a:gd name="connsiteX0" fmla="*/ 2993231 w 2993231"/>
                      <a:gd name="connsiteY0" fmla="*/ 445830 h 445830"/>
                      <a:gd name="connsiteX1" fmla="*/ 2469356 w 2993231"/>
                      <a:gd name="connsiteY1" fmla="*/ 0 h 445830"/>
                      <a:gd name="connsiteX2" fmla="*/ 353301 w 2993231"/>
                      <a:gd name="connsiteY2" fmla="*/ 1898 h 445830"/>
                      <a:gd name="connsiteX3" fmla="*/ 0 w 2993231"/>
                      <a:gd name="connsiteY3" fmla="*/ 2421 h 445830"/>
                      <a:gd name="connsiteX0" fmla="*/ 2916379 w 2916379"/>
                      <a:gd name="connsiteY0" fmla="*/ 445830 h 445830"/>
                      <a:gd name="connsiteX1" fmla="*/ 2392504 w 2916379"/>
                      <a:gd name="connsiteY1" fmla="*/ 0 h 445830"/>
                      <a:gd name="connsiteX2" fmla="*/ 276449 w 2916379"/>
                      <a:gd name="connsiteY2" fmla="*/ 1898 h 445830"/>
                      <a:gd name="connsiteX3" fmla="*/ 0 w 2916379"/>
                      <a:gd name="connsiteY3" fmla="*/ 268742 h 445830"/>
                      <a:gd name="connsiteX0" fmla="*/ 2916379 w 2916379"/>
                      <a:gd name="connsiteY0" fmla="*/ 449598 h 449598"/>
                      <a:gd name="connsiteX1" fmla="*/ 2392504 w 2916379"/>
                      <a:gd name="connsiteY1" fmla="*/ 3768 h 449598"/>
                      <a:gd name="connsiteX2" fmla="*/ 468580 w 2916379"/>
                      <a:gd name="connsiteY2" fmla="*/ 0 h 449598"/>
                      <a:gd name="connsiteX3" fmla="*/ 0 w 2916379"/>
                      <a:gd name="connsiteY3" fmla="*/ 272510 h 449598"/>
                    </a:gdLst>
                    <a:ahLst/>
                    <a:cxnLst>
                      <a:cxn ang="0">
                        <a:pos x="connsiteX0" y="connsiteY0"/>
                      </a:cxn>
                      <a:cxn ang="0">
                        <a:pos x="connsiteX1" y="connsiteY1"/>
                      </a:cxn>
                      <a:cxn ang="0">
                        <a:pos x="connsiteX2" y="connsiteY2"/>
                      </a:cxn>
                      <a:cxn ang="0">
                        <a:pos x="connsiteX3" y="connsiteY3"/>
                      </a:cxn>
                    </a:cxnLst>
                    <a:rect l="l" t="t" r="r" b="b"/>
                    <a:pathLst>
                      <a:path w="2916379" h="449598">
                        <a:moveTo>
                          <a:pt x="2916379" y="449598"/>
                        </a:moveTo>
                        <a:lnTo>
                          <a:pt x="2392504" y="3768"/>
                        </a:lnTo>
                        <a:lnTo>
                          <a:pt x="468580" y="0"/>
                        </a:lnTo>
                        <a:lnTo>
                          <a:pt x="0" y="272510"/>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91" name="Freeform 492"/>
                  <p:cNvSpPr>
                    <a:spLocks noChangeArrowheads="1"/>
                  </p:cNvSpPr>
                  <p:nvPr/>
                </p:nvSpPr>
                <p:spPr bwMode="auto">
                  <a:xfrm flipV="1">
                    <a:off x="1834361" y="2663554"/>
                    <a:ext cx="841679" cy="886766"/>
                  </a:xfrm>
                  <a:custGeom>
                    <a:avLst/>
                    <a:gdLst>
                      <a:gd name="T0" fmla="*/ 152400 w 1145381"/>
                      <a:gd name="T1" fmla="*/ 0 h 1179728"/>
                      <a:gd name="T2" fmla="*/ 1145381 w 1145381"/>
                      <a:gd name="T3" fmla="*/ 402275 h 1179728"/>
                      <a:gd name="T4" fmla="*/ 0 w 1145381"/>
                      <a:gd name="T5" fmla="*/ 911272 h 1179728"/>
                      <a:gd name="T6" fmla="*/ 0 60000 65536"/>
                      <a:gd name="T7" fmla="*/ 0 60000 65536"/>
                      <a:gd name="T8" fmla="*/ 0 60000 65536"/>
                      <a:gd name="T9" fmla="*/ 0 w 1145381"/>
                      <a:gd name="T10" fmla="*/ 0 h 1179728"/>
                      <a:gd name="T11" fmla="*/ 1145381 w 1145381"/>
                      <a:gd name="T12" fmla="*/ 1179728 h 1179728"/>
                      <a:gd name="connsiteX0" fmla="*/ 0 w 992981"/>
                      <a:gd name="connsiteY0" fmla="*/ 0 h 1038069"/>
                      <a:gd name="connsiteX1" fmla="*/ 992981 w 992981"/>
                      <a:gd name="connsiteY1" fmla="*/ 520784 h 1038069"/>
                      <a:gd name="connsiteX2" fmla="*/ 140598 w 992981"/>
                      <a:gd name="connsiteY2" fmla="*/ 1038069 h 1038069"/>
                      <a:gd name="connsiteX0" fmla="*/ 0 w 947350"/>
                      <a:gd name="connsiteY0" fmla="*/ 0 h 1038069"/>
                      <a:gd name="connsiteX1" fmla="*/ 947350 w 947350"/>
                      <a:gd name="connsiteY1" fmla="*/ 543450 h 1038069"/>
                      <a:gd name="connsiteX2" fmla="*/ 140598 w 947350"/>
                      <a:gd name="connsiteY2" fmla="*/ 1038069 h 1038069"/>
                      <a:gd name="connsiteX0" fmla="*/ 0 w 868096"/>
                      <a:gd name="connsiteY0" fmla="*/ 0 h 1055068"/>
                      <a:gd name="connsiteX1" fmla="*/ 868096 w 868096"/>
                      <a:gd name="connsiteY1" fmla="*/ 560449 h 1055068"/>
                      <a:gd name="connsiteX2" fmla="*/ 61344 w 868096"/>
                      <a:gd name="connsiteY2" fmla="*/ 1055068 h 1055068"/>
                      <a:gd name="connsiteX0" fmla="*/ 0 w 848883"/>
                      <a:gd name="connsiteY0" fmla="*/ 0 h 1055068"/>
                      <a:gd name="connsiteX1" fmla="*/ 848883 w 848883"/>
                      <a:gd name="connsiteY1" fmla="*/ 526451 h 1055068"/>
                      <a:gd name="connsiteX2" fmla="*/ 61344 w 848883"/>
                      <a:gd name="connsiteY2" fmla="*/ 1055068 h 1055068"/>
                    </a:gdLst>
                    <a:ahLst/>
                    <a:cxnLst>
                      <a:cxn ang="0">
                        <a:pos x="connsiteX0" y="connsiteY0"/>
                      </a:cxn>
                      <a:cxn ang="0">
                        <a:pos x="connsiteX1" y="connsiteY1"/>
                      </a:cxn>
                      <a:cxn ang="0">
                        <a:pos x="connsiteX2" y="connsiteY2"/>
                      </a:cxn>
                    </a:cxnLst>
                    <a:rect l="l" t="t" r="r" b="b"/>
                    <a:pathLst>
                      <a:path w="848883" h="1055068">
                        <a:moveTo>
                          <a:pt x="0" y="0"/>
                        </a:moveTo>
                        <a:lnTo>
                          <a:pt x="848883" y="526451"/>
                        </a:lnTo>
                        <a:lnTo>
                          <a:pt x="61344" y="1055068"/>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92" name="Freeform 91"/>
                  <p:cNvSpPr/>
                  <p:nvPr/>
                </p:nvSpPr>
                <p:spPr bwMode="auto">
                  <a:xfrm>
                    <a:off x="7693201" y="2743203"/>
                    <a:ext cx="749470" cy="1225118"/>
                  </a:xfrm>
                  <a:custGeom>
                    <a:avLst/>
                    <a:gdLst>
                      <a:gd name="connsiteX0" fmla="*/ 0 w 1145219"/>
                      <a:gd name="connsiteY0" fmla="*/ 0 h 1269506"/>
                      <a:gd name="connsiteX1" fmla="*/ 1145219 w 1145219"/>
                      <a:gd name="connsiteY1" fmla="*/ 8877 h 1269506"/>
                      <a:gd name="connsiteX2" fmla="*/ 1136341 w 1145219"/>
                      <a:gd name="connsiteY2" fmla="*/ 1269506 h 1269506"/>
                      <a:gd name="connsiteX3" fmla="*/ 8877 w 1145219"/>
                      <a:gd name="connsiteY3" fmla="*/ 1269506 h 1269506"/>
                      <a:gd name="connsiteX4" fmla="*/ 8877 w 1145219"/>
                      <a:gd name="connsiteY4" fmla="*/ 1269506 h 12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219" h="1269506">
                        <a:moveTo>
                          <a:pt x="0" y="0"/>
                        </a:moveTo>
                        <a:lnTo>
                          <a:pt x="1145219" y="8877"/>
                        </a:lnTo>
                        <a:cubicBezTo>
                          <a:pt x="1142260" y="429087"/>
                          <a:pt x="1139300" y="849296"/>
                          <a:pt x="1136341" y="1269506"/>
                        </a:cubicBezTo>
                        <a:lnTo>
                          <a:pt x="8877" y="1269506"/>
                        </a:lnTo>
                        <a:lnTo>
                          <a:pt x="8877" y="1269506"/>
                        </a:lnTo>
                      </a:path>
                    </a:pathLst>
                  </a:custGeom>
                  <a:noFill/>
                  <a:ln w="38100">
                    <a:solidFill>
                      <a:srgbClr val="FF0000"/>
                    </a:solidFill>
                    <a:round/>
                    <a:headEnd/>
                    <a:tailEnd/>
                  </a:ln>
                  <a:effectLst>
                    <a:glow rad="635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3" name="Freeform 492"/>
                  <p:cNvSpPr>
                    <a:spLocks noChangeArrowheads="1"/>
                  </p:cNvSpPr>
                  <p:nvPr/>
                </p:nvSpPr>
                <p:spPr bwMode="auto">
                  <a:xfrm flipV="1">
                    <a:off x="2600926" y="4018736"/>
                    <a:ext cx="1225886" cy="706085"/>
                  </a:xfrm>
                  <a:custGeom>
                    <a:avLst/>
                    <a:gdLst>
                      <a:gd name="T0" fmla="*/ 2859881 w 2859881"/>
                      <a:gd name="T1" fmla="*/ 329415 h 426449"/>
                      <a:gd name="T2" fmla="*/ 1924064 w 2859881"/>
                      <a:gd name="T3" fmla="*/ 1 h 426449"/>
                      <a:gd name="T4" fmla="*/ 0 w 2859881"/>
                      <a:gd name="T5" fmla="*/ 0 h 426449"/>
                      <a:gd name="T6" fmla="*/ 0 60000 65536"/>
                      <a:gd name="T7" fmla="*/ 0 60000 65536"/>
                      <a:gd name="T8" fmla="*/ 0 60000 65536"/>
                      <a:gd name="T9" fmla="*/ 0 w 2859881"/>
                      <a:gd name="T10" fmla="*/ 0 h 426449"/>
                      <a:gd name="T11" fmla="*/ 2859881 w 2859881"/>
                      <a:gd name="T12" fmla="*/ 426449 h 426449"/>
                      <a:gd name="connsiteX0" fmla="*/ 2490029 w 2490029"/>
                      <a:gd name="connsiteY0" fmla="*/ 630439 h 630439"/>
                      <a:gd name="connsiteX1" fmla="*/ 1924049 w 2490029"/>
                      <a:gd name="connsiteY1" fmla="*/ 1 h 630439"/>
                      <a:gd name="connsiteX2" fmla="*/ 0 w 2490029"/>
                      <a:gd name="connsiteY2" fmla="*/ 0 h 630439"/>
                      <a:gd name="connsiteX0" fmla="*/ 2490029 w 2490029"/>
                      <a:gd name="connsiteY0" fmla="*/ 840095 h 840095"/>
                      <a:gd name="connsiteX1" fmla="*/ 1813574 w 2490029"/>
                      <a:gd name="connsiteY1" fmla="*/ 0 h 840095"/>
                      <a:gd name="connsiteX2" fmla="*/ 0 w 2490029"/>
                      <a:gd name="connsiteY2" fmla="*/ 209656 h 840095"/>
                      <a:gd name="connsiteX0" fmla="*/ 1236378 w 1236378"/>
                      <a:gd name="connsiteY0" fmla="*/ 840095 h 840095"/>
                      <a:gd name="connsiteX1" fmla="*/ 559923 w 1236378"/>
                      <a:gd name="connsiteY1" fmla="*/ 0 h 840095"/>
                      <a:gd name="connsiteX2" fmla="*/ 0 w 1236378"/>
                      <a:gd name="connsiteY2" fmla="*/ 0 h 840095"/>
                    </a:gdLst>
                    <a:ahLst/>
                    <a:cxnLst>
                      <a:cxn ang="0">
                        <a:pos x="connsiteX0" y="connsiteY0"/>
                      </a:cxn>
                      <a:cxn ang="0">
                        <a:pos x="connsiteX1" y="connsiteY1"/>
                      </a:cxn>
                      <a:cxn ang="0">
                        <a:pos x="connsiteX2" y="connsiteY2"/>
                      </a:cxn>
                    </a:cxnLst>
                    <a:rect l="l" t="t" r="r" b="b"/>
                    <a:pathLst>
                      <a:path w="1236378" h="840095">
                        <a:moveTo>
                          <a:pt x="1236378" y="840095"/>
                        </a:moveTo>
                        <a:lnTo>
                          <a:pt x="559923" y="0"/>
                        </a:lnTo>
                        <a:lnTo>
                          <a:pt x="0" y="0"/>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cxnSp>
              <p:nvCxnSpPr>
                <p:cNvPr id="81" name="Straight Connector 520"/>
                <p:cNvCxnSpPr>
                  <a:cxnSpLocks noChangeShapeType="1"/>
                </p:cNvCxnSpPr>
                <p:nvPr/>
              </p:nvCxnSpPr>
              <p:spPr bwMode="auto">
                <a:xfrm rot="10800000" flipH="1" flipV="1">
                  <a:off x="4305787" y="2741937"/>
                  <a:ext cx="1326698" cy="9567"/>
                </a:xfrm>
                <a:prstGeom prst="line">
                  <a:avLst/>
                </a:prstGeom>
                <a:noFill/>
                <a:ln w="38100">
                  <a:solidFill>
                    <a:srgbClr val="FF0000"/>
                  </a:solidFill>
                  <a:round/>
                  <a:headEnd/>
                  <a:tailEnd/>
                </a:ln>
              </p:spPr>
            </p:cxnSp>
            <p:cxnSp>
              <p:nvCxnSpPr>
                <p:cNvPr id="82" name="Straight Connector 520"/>
                <p:cNvCxnSpPr>
                  <a:cxnSpLocks noChangeShapeType="1"/>
                </p:cNvCxnSpPr>
                <p:nvPr/>
              </p:nvCxnSpPr>
              <p:spPr bwMode="auto">
                <a:xfrm rot="10800000" flipH="1" flipV="1">
                  <a:off x="4307684" y="3994168"/>
                  <a:ext cx="1326698" cy="9567"/>
                </a:xfrm>
                <a:prstGeom prst="line">
                  <a:avLst/>
                </a:prstGeom>
                <a:noFill/>
                <a:ln w="38100">
                  <a:solidFill>
                    <a:srgbClr val="FF0000"/>
                  </a:solidFill>
                  <a:round/>
                  <a:headEnd/>
                  <a:tailEnd/>
                </a:ln>
              </p:spPr>
            </p:cxnSp>
            <p:sp>
              <p:nvSpPr>
                <p:cNvPr id="83" name="Freeform 492"/>
                <p:cNvSpPr>
                  <a:spLocks noChangeArrowheads="1"/>
                </p:cNvSpPr>
                <p:nvPr/>
              </p:nvSpPr>
              <p:spPr bwMode="auto">
                <a:xfrm flipH="1" flipV="1">
                  <a:off x="4277313" y="2748109"/>
                  <a:ext cx="1398823" cy="1252391"/>
                </a:xfrm>
                <a:custGeom>
                  <a:avLst/>
                  <a:gdLst>
                    <a:gd name="T0" fmla="*/ 1754981 w 1754981"/>
                    <a:gd name="T1" fmla="*/ 2432144 h 1417278"/>
                    <a:gd name="T2" fmla="*/ 1316831 w 1754981"/>
                    <a:gd name="T3" fmla="*/ 2420545 h 1417278"/>
                    <a:gd name="T4" fmla="*/ 278606 w 1754981"/>
                    <a:gd name="T5" fmla="*/ 4496 h 1417278"/>
                    <a:gd name="T6" fmla="*/ 0 w 1754981"/>
                    <a:gd name="T7" fmla="*/ 0 h 1417278"/>
                    <a:gd name="T8" fmla="*/ 0 60000 65536"/>
                    <a:gd name="T9" fmla="*/ 0 60000 65536"/>
                    <a:gd name="T10" fmla="*/ 0 60000 65536"/>
                    <a:gd name="T11" fmla="*/ 0 60000 65536"/>
                    <a:gd name="T12" fmla="*/ 0 w 1754981"/>
                    <a:gd name="T13" fmla="*/ 0 h 1417278"/>
                    <a:gd name="T14" fmla="*/ 1754981 w 1754981"/>
                    <a:gd name="T15" fmla="*/ 1417278 h 1417278"/>
                    <a:gd name="connsiteX0" fmla="*/ 1754981 w 1754981"/>
                    <a:gd name="connsiteY0" fmla="*/ 1417278 h 1417278"/>
                    <a:gd name="connsiteX1" fmla="*/ 1340847 w 1754981"/>
                    <a:gd name="connsiteY1" fmla="*/ 1415894 h 1417278"/>
                    <a:gd name="connsiteX2" fmla="*/ 278606 w 1754981"/>
                    <a:gd name="connsiteY2" fmla="*/ 2619 h 1417278"/>
                    <a:gd name="connsiteX3" fmla="*/ 0 w 1754981"/>
                    <a:gd name="connsiteY3" fmla="*/ 0 h 1417278"/>
                    <a:gd name="connsiteX0" fmla="*/ 1754981 w 1754981"/>
                    <a:gd name="connsiteY0" fmla="*/ 1420031 h 1420031"/>
                    <a:gd name="connsiteX1" fmla="*/ 1340847 w 1754981"/>
                    <a:gd name="connsiteY1" fmla="*/ 1418647 h 1420031"/>
                    <a:gd name="connsiteX2" fmla="*/ 293017 w 1754981"/>
                    <a:gd name="connsiteY2" fmla="*/ 0 h 1420031"/>
                    <a:gd name="connsiteX3" fmla="*/ 0 w 1754981"/>
                    <a:gd name="connsiteY3" fmla="*/ 2753 h 1420031"/>
                  </a:gdLst>
                  <a:ahLst/>
                  <a:cxnLst>
                    <a:cxn ang="0">
                      <a:pos x="connsiteX0" y="connsiteY0"/>
                    </a:cxn>
                    <a:cxn ang="0">
                      <a:pos x="connsiteX1" y="connsiteY1"/>
                    </a:cxn>
                    <a:cxn ang="0">
                      <a:pos x="connsiteX2" y="connsiteY2"/>
                    </a:cxn>
                    <a:cxn ang="0">
                      <a:pos x="connsiteX3" y="connsiteY3"/>
                    </a:cxn>
                  </a:cxnLst>
                  <a:rect l="l" t="t" r="r" b="b"/>
                  <a:pathLst>
                    <a:path w="1754981" h="1420031">
                      <a:moveTo>
                        <a:pt x="1754981" y="1420031"/>
                      </a:moveTo>
                      <a:lnTo>
                        <a:pt x="1340847" y="1418647"/>
                      </a:lnTo>
                      <a:lnTo>
                        <a:pt x="293017" y="0"/>
                      </a:lnTo>
                      <a:lnTo>
                        <a:pt x="0" y="2753"/>
                      </a:lnTo>
                    </a:path>
                  </a:pathLst>
                </a:cu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36" name="AutoShape 5"/>
              <p:cNvSpPr>
                <a:spLocks noChangeArrowheads="1"/>
              </p:cNvSpPr>
              <p:nvPr/>
            </p:nvSpPr>
            <p:spPr bwMode="ltGray">
              <a:xfrm>
                <a:off x="214064" y="1528757"/>
                <a:ext cx="8719464" cy="3405790"/>
              </a:xfrm>
              <a:prstGeom prst="roundRect">
                <a:avLst>
                  <a:gd name="adj" fmla="val 10995"/>
                </a:avLst>
              </a:prstGeom>
              <a:noFill/>
              <a:ln w="165100" algn="ctr">
                <a:solidFill>
                  <a:schemeClr val="bg1">
                    <a:lumMod val="75000"/>
                  </a:schemeClr>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37" name="Group 166"/>
              <p:cNvGrpSpPr/>
              <p:nvPr/>
            </p:nvGrpSpPr>
            <p:grpSpPr>
              <a:xfrm>
                <a:off x="443118" y="1581859"/>
                <a:ext cx="8373232" cy="3360741"/>
                <a:chOff x="443118" y="1767504"/>
                <a:chExt cx="8373232" cy="3360741"/>
              </a:xfrm>
            </p:grpSpPr>
            <p:pic>
              <p:nvPicPr>
                <p:cNvPr id="45" name="Picture 44"/>
                <p:cNvPicPr>
                  <a:picLocks noChangeAspect="1"/>
                </p:cNvPicPr>
                <p:nvPr/>
              </p:nvPicPr>
              <p:blipFill>
                <a:blip r:embed="rId2" cstate="print"/>
                <a:stretch>
                  <a:fillRect/>
                </a:stretch>
              </p:blipFill>
              <p:spPr>
                <a:xfrm>
                  <a:off x="2503556" y="2791276"/>
                  <a:ext cx="677171" cy="677171"/>
                </a:xfrm>
                <a:prstGeom prst="roundRect">
                  <a:avLst/>
                </a:prstGeom>
                <a:ln w="25400">
                  <a:solidFill>
                    <a:srgbClr val="008000"/>
                  </a:solidFill>
                </a:ln>
                <a:effectLst>
                  <a:outerShdw blurRad="50800" dist="38100" dir="2700000" algn="tl" rotWithShape="0">
                    <a:srgbClr val="000000">
                      <a:alpha val="43000"/>
                    </a:srgbClr>
                  </a:outerShdw>
                </a:effectLst>
              </p:spPr>
            </p:pic>
            <p:pic>
              <p:nvPicPr>
                <p:cNvPr id="46" name="Picture 45"/>
                <p:cNvPicPr>
                  <a:picLocks noChangeAspect="1"/>
                </p:cNvPicPr>
                <p:nvPr/>
              </p:nvPicPr>
              <p:blipFill>
                <a:blip r:embed="rId3" cstate="print"/>
                <a:stretch>
                  <a:fillRect/>
                </a:stretch>
              </p:blipFill>
              <p:spPr>
                <a:xfrm>
                  <a:off x="1435430" y="3352799"/>
                  <a:ext cx="683055" cy="683055"/>
                </a:xfrm>
                <a:prstGeom prst="roundRect">
                  <a:avLst/>
                </a:prstGeom>
                <a:ln w="25400">
                  <a:solidFill>
                    <a:srgbClr val="008000"/>
                  </a:solidFill>
                </a:ln>
                <a:effectLst>
                  <a:outerShdw blurRad="50800" dist="38100" dir="2700000" algn="tl" rotWithShape="0">
                    <a:srgbClr val="000000">
                      <a:alpha val="43000"/>
                    </a:srgbClr>
                  </a:outerShdw>
                </a:effectLst>
              </p:spPr>
            </p:pic>
            <p:pic>
              <p:nvPicPr>
                <p:cNvPr id="47" name="Picture 9"/>
                <p:cNvPicPr>
                  <a:picLocks noChangeAspect="1" noChangeArrowheads="1"/>
                </p:cNvPicPr>
                <p:nvPr/>
              </p:nvPicPr>
              <p:blipFill>
                <a:blip r:embed="rId4" cstate="print">
                  <a:clrChange>
                    <a:clrFrom>
                      <a:srgbClr val="3838FF"/>
                    </a:clrFrom>
                    <a:clrTo>
                      <a:srgbClr val="3838FF">
                        <a:alpha val="0"/>
                      </a:srgbClr>
                    </a:clrTo>
                  </a:clrChange>
                </a:blip>
                <a:srcRect/>
                <a:stretch>
                  <a:fillRect/>
                </a:stretch>
              </p:blipFill>
              <p:spPr bwMode="auto">
                <a:xfrm rot="21002872">
                  <a:off x="2506368" y="2888328"/>
                  <a:ext cx="620416" cy="431377"/>
                </a:xfrm>
                <a:prstGeom prst="rect">
                  <a:avLst/>
                </a:prstGeom>
                <a:noFill/>
                <a:ln w="12700">
                  <a:noFill/>
                  <a:miter lim="800000"/>
                  <a:headEnd type="none" w="sm" len="sm"/>
                  <a:tailEnd type="none" w="sm" len="sm"/>
                </a:ln>
              </p:spPr>
            </p:pic>
            <p:pic>
              <p:nvPicPr>
                <p:cNvPr id="48" name="Picture 47"/>
                <p:cNvPicPr>
                  <a:picLocks noChangeAspect="1"/>
                </p:cNvPicPr>
                <p:nvPr/>
              </p:nvPicPr>
              <p:blipFill>
                <a:blip r:embed="rId5" cstate="print"/>
                <a:stretch>
                  <a:fillRect/>
                </a:stretch>
              </p:blipFill>
              <p:spPr>
                <a:xfrm>
                  <a:off x="623788" y="2355725"/>
                  <a:ext cx="457200" cy="685799"/>
                </a:xfrm>
                <a:prstGeom prst="roundRect">
                  <a:avLst/>
                </a:prstGeom>
                <a:ln w="25400">
                  <a:solidFill>
                    <a:srgbClr val="3366FF"/>
                  </a:solidFill>
                </a:ln>
                <a:effectLst>
                  <a:outerShdw blurRad="50800" dist="38100" dir="2700000" algn="tl" rotWithShape="0">
                    <a:srgbClr val="000000">
                      <a:alpha val="43000"/>
                    </a:srgbClr>
                  </a:outerShdw>
                </a:effectLst>
              </p:spPr>
            </p:pic>
            <p:pic>
              <p:nvPicPr>
                <p:cNvPr id="49" name="Picture 48"/>
                <p:cNvPicPr>
                  <a:picLocks noChangeAspect="1"/>
                </p:cNvPicPr>
                <p:nvPr/>
              </p:nvPicPr>
              <p:blipFill>
                <a:blip r:embed="rId6" cstate="print"/>
                <a:stretch>
                  <a:fillRect/>
                </a:stretch>
              </p:blipFill>
              <p:spPr>
                <a:xfrm flipH="1">
                  <a:off x="443118" y="3252788"/>
                  <a:ext cx="457200" cy="685799"/>
                </a:xfrm>
                <a:prstGeom prst="roundRect">
                  <a:avLst/>
                </a:prstGeom>
                <a:ln w="25400">
                  <a:solidFill>
                    <a:srgbClr val="3366FF"/>
                  </a:solidFill>
                </a:ln>
                <a:effectLst>
                  <a:outerShdw blurRad="50800" dist="38100" dir="2700000" algn="tl" rotWithShape="0">
                    <a:srgbClr val="000000">
                      <a:alpha val="43000"/>
                    </a:srgbClr>
                  </a:outerShdw>
                </a:effectLst>
              </p:spPr>
            </p:pic>
            <p:pic>
              <p:nvPicPr>
                <p:cNvPr id="50" name="Picture 49"/>
                <p:cNvPicPr>
                  <a:picLocks noChangeAspect="1"/>
                </p:cNvPicPr>
                <p:nvPr/>
              </p:nvPicPr>
              <p:blipFill>
                <a:blip r:embed="rId7" cstate="print"/>
                <a:stretch>
                  <a:fillRect/>
                </a:stretch>
              </p:blipFill>
              <p:spPr>
                <a:xfrm>
                  <a:off x="590451" y="4068582"/>
                  <a:ext cx="457200" cy="685799"/>
                </a:xfrm>
                <a:prstGeom prst="roundRect">
                  <a:avLst/>
                </a:prstGeom>
                <a:ln w="25400">
                  <a:solidFill>
                    <a:srgbClr val="3366FF"/>
                  </a:solidFill>
                </a:ln>
                <a:effectLst>
                  <a:outerShdw blurRad="50800" dist="38100" dir="2700000" algn="tl" rotWithShape="0">
                    <a:srgbClr val="000000">
                      <a:alpha val="43000"/>
                    </a:srgbClr>
                  </a:outerShdw>
                </a:effectLst>
              </p:spPr>
            </p:pic>
            <p:pic>
              <p:nvPicPr>
                <p:cNvPr id="51" name="Picture 50"/>
                <p:cNvPicPr>
                  <a:picLocks noChangeAspect="1"/>
                </p:cNvPicPr>
                <p:nvPr/>
              </p:nvPicPr>
              <p:blipFill>
                <a:blip r:embed="rId8" cstate="print"/>
                <a:stretch>
                  <a:fillRect/>
                </a:stretch>
              </p:blipFill>
              <p:spPr>
                <a:xfrm>
                  <a:off x="1643761" y="4149545"/>
                  <a:ext cx="511968" cy="511968"/>
                </a:xfrm>
                <a:prstGeom prst="roundRect">
                  <a:avLst/>
                </a:prstGeom>
                <a:ln w="25400">
                  <a:solidFill>
                    <a:srgbClr val="008000"/>
                  </a:solidFill>
                </a:ln>
                <a:effectLst>
                  <a:outerShdw blurRad="50800" dist="38100" dir="2700000" algn="tl" rotWithShape="0">
                    <a:srgbClr val="000000">
                      <a:alpha val="43000"/>
                    </a:srgbClr>
                  </a:outerShdw>
                </a:effectLst>
              </p:spPr>
            </p:pic>
            <p:pic>
              <p:nvPicPr>
                <p:cNvPr id="52" name="Picture 51"/>
                <p:cNvPicPr>
                  <a:picLocks noChangeAspect="1"/>
                </p:cNvPicPr>
                <p:nvPr/>
              </p:nvPicPr>
              <p:blipFill>
                <a:blip r:embed="rId9" cstate="print"/>
                <a:stretch>
                  <a:fillRect/>
                </a:stretch>
              </p:blipFill>
              <p:spPr>
                <a:xfrm>
                  <a:off x="1487818" y="2319149"/>
                  <a:ext cx="582577" cy="582577"/>
                </a:xfrm>
                <a:prstGeom prst="roundRect">
                  <a:avLst/>
                </a:prstGeom>
                <a:ln w="25400">
                  <a:solidFill>
                    <a:srgbClr val="008000"/>
                  </a:solidFill>
                </a:ln>
                <a:effectLst>
                  <a:outerShdw blurRad="50800" dist="38100" dir="2700000" algn="tl" rotWithShape="0">
                    <a:srgbClr val="000000">
                      <a:alpha val="43000"/>
                    </a:srgbClr>
                  </a:outerShdw>
                </a:effectLst>
              </p:spPr>
            </p:pic>
            <p:pic>
              <p:nvPicPr>
                <p:cNvPr id="53" name="Picture 10"/>
                <p:cNvPicPr>
                  <a:picLocks noChangeAspect="1" noChangeArrowheads="1"/>
                </p:cNvPicPr>
                <p:nvPr/>
              </p:nvPicPr>
              <p:blipFill>
                <a:blip r:embed="rId10" cstate="print">
                  <a:clrChange>
                    <a:clrFrom>
                      <a:srgbClr val="000CFC"/>
                    </a:clrFrom>
                    <a:clrTo>
                      <a:srgbClr val="000CFC">
                        <a:alpha val="0"/>
                      </a:srgbClr>
                    </a:clrTo>
                  </a:clrChange>
                </a:blip>
                <a:srcRect/>
                <a:stretch>
                  <a:fillRect/>
                </a:stretch>
              </p:blipFill>
              <p:spPr bwMode="auto">
                <a:xfrm>
                  <a:off x="1485135" y="3422044"/>
                  <a:ext cx="573207" cy="511969"/>
                </a:xfrm>
                <a:prstGeom prst="rect">
                  <a:avLst/>
                </a:prstGeom>
                <a:noFill/>
                <a:ln w="12700">
                  <a:noFill/>
                  <a:miter lim="800000"/>
                  <a:headEnd type="none" w="sm" len="sm"/>
                  <a:tailEnd type="none" w="sm" len="sm"/>
                </a:ln>
              </p:spPr>
            </p:pic>
            <p:pic>
              <p:nvPicPr>
                <p:cNvPr id="54" name="Picture 53"/>
                <p:cNvPicPr>
                  <a:picLocks noChangeAspect="1"/>
                </p:cNvPicPr>
                <p:nvPr/>
              </p:nvPicPr>
              <p:blipFill>
                <a:blip r:embed="rId11" cstate="print"/>
                <a:stretch>
                  <a:fillRect/>
                </a:stretch>
              </p:blipFill>
              <p:spPr>
                <a:xfrm>
                  <a:off x="2035115" y="1767504"/>
                  <a:ext cx="588469" cy="472591"/>
                </a:xfrm>
                <a:prstGeom prst="roundRect">
                  <a:avLst/>
                </a:prstGeom>
                <a:ln w="25400">
                  <a:solidFill>
                    <a:srgbClr val="008000"/>
                  </a:solidFill>
                </a:ln>
                <a:effectLst>
                  <a:outerShdw blurRad="50800" dist="38100" dir="2700000" algn="tl" rotWithShape="0">
                    <a:srgbClr val="000000">
                      <a:alpha val="43000"/>
                    </a:srgbClr>
                  </a:outerShdw>
                </a:effectLst>
              </p:spPr>
            </p:pic>
            <p:pic>
              <p:nvPicPr>
                <p:cNvPr id="55" name="Picture 54"/>
                <p:cNvPicPr>
                  <a:picLocks noChangeAspect="1"/>
                </p:cNvPicPr>
                <p:nvPr/>
              </p:nvPicPr>
              <p:blipFill>
                <a:blip r:embed="rId12" cstate="print"/>
                <a:stretch>
                  <a:fillRect/>
                </a:stretch>
              </p:blipFill>
              <p:spPr>
                <a:xfrm>
                  <a:off x="2687056" y="2204712"/>
                  <a:ext cx="667273" cy="472591"/>
                </a:xfrm>
                <a:prstGeom prst="roundRect">
                  <a:avLst/>
                </a:prstGeom>
                <a:ln w="25400">
                  <a:solidFill>
                    <a:srgbClr val="008000"/>
                  </a:solidFill>
                </a:ln>
                <a:effectLst>
                  <a:outerShdw blurRad="50800" dist="38100" dir="2700000" algn="tl" rotWithShape="0">
                    <a:srgbClr val="000000">
                      <a:alpha val="43000"/>
                    </a:srgbClr>
                  </a:outerShdw>
                </a:effectLst>
              </p:spPr>
            </p:pic>
            <p:pic>
              <p:nvPicPr>
                <p:cNvPr id="56" name="Picture 55"/>
                <p:cNvPicPr>
                  <a:picLocks noChangeAspect="1"/>
                </p:cNvPicPr>
                <p:nvPr/>
              </p:nvPicPr>
              <p:blipFill>
                <a:blip r:embed="rId13" cstate="print"/>
                <a:stretch>
                  <a:fillRect/>
                </a:stretch>
              </p:blipFill>
              <p:spPr>
                <a:xfrm>
                  <a:off x="3741616" y="2418899"/>
                  <a:ext cx="661511" cy="661511"/>
                </a:xfrm>
                <a:prstGeom prst="roundRect">
                  <a:avLst/>
                </a:prstGeom>
                <a:ln w="25400">
                  <a:solidFill>
                    <a:srgbClr val="FF9900"/>
                  </a:solidFill>
                </a:ln>
                <a:effectLst>
                  <a:outerShdw blurRad="50800" dist="38100" dir="2700000" algn="tl" rotWithShape="0">
                    <a:srgbClr val="000000">
                      <a:alpha val="43000"/>
                    </a:srgbClr>
                  </a:outerShdw>
                </a:effectLst>
              </p:spPr>
            </p:pic>
            <p:grpSp>
              <p:nvGrpSpPr>
                <p:cNvPr id="57" name="Group 370"/>
                <p:cNvGrpSpPr/>
                <p:nvPr/>
              </p:nvGrpSpPr>
              <p:grpSpPr>
                <a:xfrm>
                  <a:off x="5481431" y="3562639"/>
                  <a:ext cx="1091856" cy="838100"/>
                  <a:chOff x="5774530" y="2719488"/>
                  <a:chExt cx="985837" cy="756721"/>
                </a:xfrm>
              </p:grpSpPr>
              <p:sp>
                <p:nvSpPr>
                  <p:cNvPr id="77" name="Rounded Rectangle 76"/>
                  <p:cNvSpPr/>
                  <p:nvPr/>
                </p:nvSpPr>
                <p:spPr bwMode="auto">
                  <a:xfrm>
                    <a:off x="5879306" y="2757488"/>
                    <a:ext cx="764382" cy="716756"/>
                  </a:xfrm>
                  <a:prstGeom prst="roundRect">
                    <a:avLst/>
                  </a:prstGeom>
                  <a:solidFill>
                    <a:srgbClr val="FF33CC"/>
                  </a:solidFill>
                  <a:ln w="38100">
                    <a:noFill/>
                    <a:round/>
                    <a:headEnd/>
                    <a:tailEnd/>
                  </a:ln>
                  <a:effectLst>
                    <a:outerShdw blurRad="50800" dist="38100" dir="2700000" algn="tl" rotWithShape="0">
                      <a:prstClr val="black">
                        <a:alpha val="40000"/>
                      </a:prstClr>
                    </a:outerShdw>
                  </a:effectLst>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8" name="TextBox 77"/>
                  <p:cNvSpPr txBox="1">
                    <a:spLocks noChangeArrowheads="1"/>
                  </p:cNvSpPr>
                  <p:nvPr/>
                </p:nvSpPr>
                <p:spPr bwMode="auto">
                  <a:xfrm>
                    <a:off x="5774530" y="2719488"/>
                    <a:ext cx="985837" cy="259739"/>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Arial Narrow"/>
                        <a:ea typeface="+mn-ea"/>
                        <a:cs typeface="Arial Narrow"/>
                      </a:rPr>
                      <a:t>MISSION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Arial Narrow"/>
                        <a:ea typeface="+mn-ea"/>
                        <a:cs typeface="Arial Narrow"/>
                      </a:rPr>
                      <a:t>CENTER</a:t>
                    </a:r>
                  </a:p>
                </p:txBody>
              </p:sp>
              <p:pic>
                <p:nvPicPr>
                  <p:cNvPr id="79" name="Picture 78"/>
                  <p:cNvPicPr>
                    <a:picLocks noChangeAspect="1"/>
                  </p:cNvPicPr>
                  <p:nvPr/>
                </p:nvPicPr>
                <p:blipFill>
                  <a:blip r:embed="rId14" cstate="print"/>
                  <a:stretch>
                    <a:fillRect/>
                  </a:stretch>
                </p:blipFill>
                <p:spPr>
                  <a:xfrm>
                    <a:off x="5903003" y="2977442"/>
                    <a:ext cx="716872" cy="498767"/>
                  </a:xfrm>
                  <a:prstGeom prst="roundRect">
                    <a:avLst/>
                  </a:prstGeom>
                  <a:ln w="25400">
                    <a:solidFill>
                      <a:srgbClr val="FF33CC"/>
                    </a:solidFill>
                  </a:ln>
                  <a:effectLst/>
                </p:spPr>
              </p:pic>
            </p:grpSp>
            <p:grpSp>
              <p:nvGrpSpPr>
                <p:cNvPr id="58" name="Group 371"/>
                <p:cNvGrpSpPr/>
                <p:nvPr/>
              </p:nvGrpSpPr>
              <p:grpSpPr>
                <a:xfrm>
                  <a:off x="5469524" y="2171989"/>
                  <a:ext cx="1082256" cy="828574"/>
                  <a:chOff x="5791199" y="1466951"/>
                  <a:chExt cx="985837" cy="754756"/>
                </a:xfrm>
              </p:grpSpPr>
              <p:sp>
                <p:nvSpPr>
                  <p:cNvPr id="74" name="Rounded Rectangle 73"/>
                  <p:cNvSpPr/>
                  <p:nvPr/>
                </p:nvSpPr>
                <p:spPr bwMode="auto">
                  <a:xfrm>
                    <a:off x="5895975" y="1504951"/>
                    <a:ext cx="764382" cy="716756"/>
                  </a:xfrm>
                  <a:prstGeom prst="roundRect">
                    <a:avLst/>
                  </a:prstGeom>
                  <a:solidFill>
                    <a:srgbClr val="FF33CC"/>
                  </a:solidFill>
                  <a:ln w="38100">
                    <a:noFill/>
                    <a:round/>
                    <a:headEnd/>
                    <a:tailEnd/>
                  </a:ln>
                  <a:effectLst>
                    <a:outerShdw blurRad="50800" dist="38100" dir="2700000" algn="tl" rotWithShape="0">
                      <a:prstClr val="black">
                        <a:alpha val="40000"/>
                      </a:prstClr>
                    </a:outerShdw>
                  </a:effectLst>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75" name="Picture 74"/>
                  <p:cNvPicPr>
                    <a:picLocks noChangeAspect="1"/>
                  </p:cNvPicPr>
                  <p:nvPr/>
                </p:nvPicPr>
                <p:blipFill>
                  <a:blip r:embed="rId15" cstate="print"/>
                  <a:stretch>
                    <a:fillRect/>
                  </a:stretch>
                </p:blipFill>
                <p:spPr>
                  <a:xfrm>
                    <a:off x="5924790" y="1721744"/>
                    <a:ext cx="708886" cy="472591"/>
                  </a:xfrm>
                  <a:prstGeom prst="roundRect">
                    <a:avLst/>
                  </a:prstGeom>
                  <a:ln w="25400">
                    <a:solidFill>
                      <a:srgbClr val="FF33CC"/>
                    </a:solidFill>
                  </a:ln>
                  <a:effectLst/>
                </p:spPr>
              </p:pic>
              <p:sp>
                <p:nvSpPr>
                  <p:cNvPr id="76" name="TextBox 75"/>
                  <p:cNvSpPr txBox="1">
                    <a:spLocks noChangeArrowheads="1"/>
                  </p:cNvSpPr>
                  <p:nvPr/>
                </p:nvSpPr>
                <p:spPr bwMode="auto">
                  <a:xfrm>
                    <a:off x="5791199" y="1466951"/>
                    <a:ext cx="985837" cy="262043"/>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Arial Narrow"/>
                        <a:ea typeface="+mn-ea"/>
                        <a:cs typeface="Arial Narrow"/>
                      </a:rPr>
                      <a:t>MISSION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Arial Narrow"/>
                        <a:ea typeface="+mn-ea"/>
                        <a:cs typeface="Arial Narrow"/>
                      </a:rPr>
                      <a:t>CENTER</a:t>
                    </a:r>
                  </a:p>
                </p:txBody>
              </p:sp>
            </p:grpSp>
            <p:grpSp>
              <p:nvGrpSpPr>
                <p:cNvPr id="59" name="Group 384"/>
                <p:cNvGrpSpPr/>
                <p:nvPr/>
              </p:nvGrpSpPr>
              <p:grpSpPr>
                <a:xfrm>
                  <a:off x="7314994" y="2186277"/>
                  <a:ext cx="1082256" cy="742848"/>
                  <a:chOff x="7022953" y="1815770"/>
                  <a:chExt cx="1082256" cy="742848"/>
                </a:xfrm>
              </p:grpSpPr>
              <p:sp>
                <p:nvSpPr>
                  <p:cNvPr id="71" name="Rounded Rectangle 70"/>
                  <p:cNvSpPr/>
                  <p:nvPr/>
                </p:nvSpPr>
                <p:spPr bwMode="auto">
                  <a:xfrm>
                    <a:off x="7147502" y="1857376"/>
                    <a:ext cx="839142" cy="701242"/>
                  </a:xfrm>
                  <a:prstGeom prst="roundRect">
                    <a:avLst/>
                  </a:prstGeom>
                  <a:solidFill>
                    <a:srgbClr val="FF0000"/>
                  </a:solidFill>
                  <a:ln w="25400">
                    <a:solidFill>
                      <a:srgbClr val="FF0000"/>
                    </a:solidFill>
                  </a:ln>
                  <a:effectLst>
                    <a:outerShdw blurRad="50800" dist="38100" dir="2700000" algn="tl" rotWithShape="0">
                      <a:srgbClr val="000000">
                        <a:alpha val="43000"/>
                      </a:srgbClr>
                    </a:outerShdw>
                  </a:effectLst>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2" name="TextBox 71"/>
                  <p:cNvSpPr txBox="1">
                    <a:spLocks noChangeArrowheads="1"/>
                  </p:cNvSpPr>
                  <p:nvPr/>
                </p:nvSpPr>
                <p:spPr bwMode="auto">
                  <a:xfrm>
                    <a:off x="7022953" y="1815770"/>
                    <a:ext cx="1082256" cy="205479"/>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Arial Narrow"/>
                        <a:ea typeface="+mn-ea"/>
                        <a:cs typeface="Arial Narrow"/>
                      </a:rPr>
                      <a:t>End Users</a:t>
                    </a:r>
                  </a:p>
                </p:txBody>
              </p:sp>
              <p:pic>
                <p:nvPicPr>
                  <p:cNvPr id="73" name="Picture 72"/>
                  <p:cNvPicPr>
                    <a:picLocks noChangeAspect="1"/>
                  </p:cNvPicPr>
                  <p:nvPr/>
                </p:nvPicPr>
                <p:blipFill>
                  <a:blip r:embed="rId16" cstate="print"/>
                  <a:stretch>
                    <a:fillRect/>
                  </a:stretch>
                </p:blipFill>
                <p:spPr>
                  <a:xfrm>
                    <a:off x="7167754" y="1988344"/>
                    <a:ext cx="812865" cy="541911"/>
                  </a:xfrm>
                  <a:prstGeom prst="roundRect">
                    <a:avLst>
                      <a:gd name="adj" fmla="val 16667"/>
                    </a:avLst>
                  </a:prstGeom>
                  <a:ln w="25400">
                    <a:solidFill>
                      <a:srgbClr val="FF0000"/>
                    </a:solidFill>
                  </a:ln>
                  <a:effectLst/>
                </p:spPr>
              </p:pic>
            </p:grpSp>
            <p:grpSp>
              <p:nvGrpSpPr>
                <p:cNvPr id="60" name="Group 389"/>
                <p:cNvGrpSpPr/>
                <p:nvPr/>
              </p:nvGrpSpPr>
              <p:grpSpPr>
                <a:xfrm>
                  <a:off x="7300707" y="3681710"/>
                  <a:ext cx="1082256" cy="742848"/>
                  <a:chOff x="7111060" y="3099264"/>
                  <a:chExt cx="1082256" cy="742848"/>
                </a:xfrm>
              </p:grpSpPr>
              <p:sp>
                <p:nvSpPr>
                  <p:cNvPr id="68" name="Rounded Rectangle 67"/>
                  <p:cNvSpPr/>
                  <p:nvPr/>
                </p:nvSpPr>
                <p:spPr bwMode="auto">
                  <a:xfrm>
                    <a:off x="7235609" y="3140870"/>
                    <a:ext cx="839142" cy="701242"/>
                  </a:xfrm>
                  <a:prstGeom prst="roundRect">
                    <a:avLst/>
                  </a:prstGeom>
                  <a:solidFill>
                    <a:srgbClr val="FF0000"/>
                  </a:solidFill>
                  <a:ln w="25400">
                    <a:solidFill>
                      <a:srgbClr val="FF0000"/>
                    </a:solidFill>
                  </a:ln>
                  <a:effectLst>
                    <a:outerShdw blurRad="50800" dist="38100" dir="2700000" algn="tl" rotWithShape="0">
                      <a:srgbClr val="000000">
                        <a:alpha val="43000"/>
                      </a:srgbClr>
                    </a:outerShdw>
                  </a:effectLst>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69" name="TextBox 68"/>
                  <p:cNvSpPr txBox="1">
                    <a:spLocks noChangeArrowheads="1"/>
                  </p:cNvSpPr>
                  <p:nvPr/>
                </p:nvSpPr>
                <p:spPr bwMode="auto">
                  <a:xfrm>
                    <a:off x="7111060" y="3099264"/>
                    <a:ext cx="1082256" cy="205479"/>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Arial Narrow"/>
                        <a:ea typeface="+mn-ea"/>
                        <a:cs typeface="Arial Narrow"/>
                      </a:rPr>
                      <a:t>End Users</a:t>
                    </a:r>
                  </a:p>
                </p:txBody>
              </p:sp>
              <p:pic>
                <p:nvPicPr>
                  <p:cNvPr id="70" name="Picture 69"/>
                  <p:cNvPicPr>
                    <a:picLocks noChangeAspect="1"/>
                  </p:cNvPicPr>
                  <p:nvPr/>
                </p:nvPicPr>
                <p:blipFill>
                  <a:blip r:embed="rId17" cstate="print"/>
                  <a:stretch>
                    <a:fillRect/>
                  </a:stretch>
                </p:blipFill>
                <p:spPr>
                  <a:xfrm>
                    <a:off x="7250905" y="3283744"/>
                    <a:ext cx="811223" cy="545994"/>
                  </a:xfrm>
                  <a:prstGeom prst="roundRect">
                    <a:avLst/>
                  </a:prstGeom>
                  <a:ln w="25400">
                    <a:solidFill>
                      <a:srgbClr val="FF0000"/>
                    </a:solidFill>
                  </a:ln>
                  <a:effectLst/>
                </p:spPr>
              </p:pic>
            </p:grpSp>
            <p:grpSp>
              <p:nvGrpSpPr>
                <p:cNvPr id="61" name="Group 394"/>
                <p:cNvGrpSpPr/>
                <p:nvPr/>
              </p:nvGrpSpPr>
              <p:grpSpPr>
                <a:xfrm>
                  <a:off x="7734094" y="3038763"/>
                  <a:ext cx="1082256" cy="589295"/>
                  <a:chOff x="7818290" y="2544430"/>
                  <a:chExt cx="1082256" cy="589295"/>
                </a:xfrm>
              </p:grpSpPr>
              <p:grpSp>
                <p:nvGrpSpPr>
                  <p:cNvPr id="64" name="Group 390"/>
                  <p:cNvGrpSpPr/>
                  <p:nvPr/>
                </p:nvGrpSpPr>
                <p:grpSpPr>
                  <a:xfrm>
                    <a:off x="7818290" y="2544430"/>
                    <a:ext cx="1082256" cy="589295"/>
                    <a:chOff x="7032478" y="1901494"/>
                    <a:chExt cx="1082256" cy="589295"/>
                  </a:xfrm>
                </p:grpSpPr>
                <p:sp>
                  <p:nvSpPr>
                    <p:cNvPr id="66" name="Rounded Rectangle 65"/>
                    <p:cNvSpPr/>
                    <p:nvPr/>
                  </p:nvSpPr>
                  <p:spPr bwMode="auto">
                    <a:xfrm>
                      <a:off x="7147502" y="1933577"/>
                      <a:ext cx="839142" cy="557212"/>
                    </a:xfrm>
                    <a:prstGeom prst="roundRect">
                      <a:avLst/>
                    </a:prstGeom>
                    <a:solidFill>
                      <a:srgbClr val="FF0000"/>
                    </a:solidFill>
                    <a:ln w="25400">
                      <a:solidFill>
                        <a:srgbClr val="FF0000"/>
                      </a:solidFill>
                    </a:ln>
                    <a:effectLst>
                      <a:outerShdw blurRad="50800" dist="38100" dir="2700000" algn="tl" rotWithShape="0">
                        <a:srgbClr val="000000">
                          <a:alpha val="43000"/>
                        </a:srgbClr>
                      </a:outerShdw>
                    </a:effectLst>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67" name="TextBox 66"/>
                    <p:cNvSpPr txBox="1">
                      <a:spLocks noChangeArrowheads="1"/>
                    </p:cNvSpPr>
                    <p:nvPr/>
                  </p:nvSpPr>
                  <p:spPr bwMode="auto">
                    <a:xfrm>
                      <a:off x="7032478" y="1901494"/>
                      <a:ext cx="1082256" cy="205479"/>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Arial Narrow"/>
                          <a:ea typeface="+mn-ea"/>
                          <a:cs typeface="Arial Narrow"/>
                        </a:rPr>
                        <a:t>Applications/Archives</a:t>
                      </a:r>
                    </a:p>
                  </p:txBody>
                </p:sp>
              </p:grpSp>
              <p:pic>
                <p:nvPicPr>
                  <p:cNvPr id="65" name="Picture 64"/>
                  <p:cNvPicPr>
                    <a:picLocks noChangeAspect="1"/>
                  </p:cNvPicPr>
                  <p:nvPr/>
                </p:nvPicPr>
                <p:blipFill>
                  <a:blip r:embed="rId18" cstate="print"/>
                  <a:stretch>
                    <a:fillRect/>
                  </a:stretch>
                </p:blipFill>
                <p:spPr>
                  <a:xfrm>
                    <a:off x="7960253" y="2726178"/>
                    <a:ext cx="788460" cy="383735"/>
                  </a:xfrm>
                  <a:prstGeom prst="roundRect">
                    <a:avLst/>
                  </a:prstGeom>
                  <a:ln w="25400">
                    <a:solidFill>
                      <a:srgbClr val="FF0000"/>
                    </a:solidFill>
                  </a:ln>
                  <a:effectLst/>
                </p:spPr>
              </p:pic>
            </p:grpSp>
            <p:pic>
              <p:nvPicPr>
                <p:cNvPr id="62" name="Picture 61"/>
                <p:cNvPicPr>
                  <a:picLocks noChangeAspect="1"/>
                </p:cNvPicPr>
                <p:nvPr/>
              </p:nvPicPr>
              <p:blipFill>
                <a:blip r:embed="rId19" cstate="print"/>
                <a:stretch>
                  <a:fillRect/>
                </a:stretch>
              </p:blipFill>
              <p:spPr>
                <a:xfrm>
                  <a:off x="3732093" y="3568301"/>
                  <a:ext cx="728494" cy="728494"/>
                </a:xfrm>
                <a:prstGeom prst="roundRect">
                  <a:avLst/>
                </a:prstGeom>
                <a:ln w="25400">
                  <a:solidFill>
                    <a:srgbClr val="FF9900"/>
                  </a:solidFill>
                </a:ln>
                <a:effectLst>
                  <a:outerShdw blurRad="50800" dist="38100" dir="2700000" algn="tl" rotWithShape="0">
                    <a:srgbClr val="000000">
                      <a:alpha val="43000"/>
                    </a:srgbClr>
                  </a:outerShdw>
                </a:effectLst>
              </p:spPr>
            </p:pic>
            <p:pic>
              <p:nvPicPr>
                <p:cNvPr id="63" name="Picture 62"/>
                <p:cNvPicPr>
                  <a:picLocks noChangeAspect="1"/>
                </p:cNvPicPr>
                <p:nvPr/>
              </p:nvPicPr>
              <p:blipFill>
                <a:blip r:embed="rId20" cstate="print"/>
                <a:stretch>
                  <a:fillRect/>
                </a:stretch>
              </p:blipFill>
              <p:spPr>
                <a:xfrm>
                  <a:off x="2250616" y="4457583"/>
                  <a:ext cx="457200" cy="670662"/>
                </a:xfrm>
                <a:prstGeom prst="roundRect">
                  <a:avLst/>
                </a:prstGeom>
                <a:ln w="25400">
                  <a:solidFill>
                    <a:srgbClr val="008000"/>
                  </a:solidFill>
                </a:ln>
                <a:effectLst>
                  <a:outerShdw blurRad="50800" dist="38100" dir="2700000" algn="tl" rotWithShape="0">
                    <a:srgbClr val="000000">
                      <a:alpha val="43000"/>
                    </a:srgbClr>
                  </a:outerShdw>
                </a:effectLst>
              </p:spPr>
            </p:pic>
          </p:grpSp>
          <p:grpSp>
            <p:nvGrpSpPr>
              <p:cNvPr id="38" name="Group 272"/>
              <p:cNvGrpSpPr/>
              <p:nvPr/>
            </p:nvGrpSpPr>
            <p:grpSpPr>
              <a:xfrm>
                <a:off x="4620835" y="587030"/>
                <a:ext cx="4360984" cy="1322463"/>
                <a:chOff x="4620835" y="772675"/>
                <a:chExt cx="4360984" cy="1322463"/>
              </a:xfrm>
            </p:grpSpPr>
            <p:grpSp>
              <p:nvGrpSpPr>
                <p:cNvPr id="39" name="Group 264"/>
                <p:cNvGrpSpPr/>
                <p:nvPr/>
              </p:nvGrpSpPr>
              <p:grpSpPr>
                <a:xfrm>
                  <a:off x="4620835" y="772676"/>
                  <a:ext cx="4360984" cy="1322462"/>
                  <a:chOff x="4620835" y="772676"/>
                  <a:chExt cx="4360984" cy="1322462"/>
                </a:xfrm>
              </p:grpSpPr>
              <p:sp>
                <p:nvSpPr>
                  <p:cNvPr id="41" name="AutoShape 5"/>
                  <p:cNvSpPr>
                    <a:spLocks noChangeArrowheads="1"/>
                  </p:cNvSpPr>
                  <p:nvPr/>
                </p:nvSpPr>
                <p:spPr bwMode="ltGray">
                  <a:xfrm>
                    <a:off x="5251151" y="772676"/>
                    <a:ext cx="3679790" cy="940722"/>
                  </a:xfrm>
                  <a:prstGeom prst="roundRect">
                    <a:avLst>
                      <a:gd name="adj" fmla="val 32106"/>
                    </a:avLst>
                  </a:prstGeom>
                  <a:solidFill>
                    <a:schemeClr val="bg1">
                      <a:lumMod val="75000"/>
                    </a:schemeClr>
                  </a:solidFill>
                  <a:ln w="165100" algn="ctr">
                    <a:solidFill>
                      <a:schemeClr val="bg1">
                        <a:lumMod val="75000"/>
                      </a:schemeClr>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42" name="Text Box 379"/>
                  <p:cNvSpPr txBox="1">
                    <a:spLocks noChangeArrowheads="1"/>
                  </p:cNvSpPr>
                  <p:nvPr/>
                </p:nvSpPr>
                <p:spPr bwMode="auto">
                  <a:xfrm>
                    <a:off x="6655644" y="1163009"/>
                    <a:ext cx="2326175" cy="493151"/>
                  </a:xfrm>
                  <a:prstGeom prst="rect">
                    <a:avLst/>
                  </a:prstGeom>
                  <a:noFill/>
                  <a:ln w="12700">
                    <a:noFill/>
                    <a:miter lim="800000"/>
                    <a:headEnd type="none" w="sm" len="sm"/>
                    <a:tailEnd type="none" w="sm" len="sm"/>
                  </a:ln>
                </p:spPr>
                <p:txBody>
                  <a:bodyPr wrap="square">
                    <a:spAutoFit/>
                  </a:bodyPr>
                  <a:lstStyle/>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Security</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Delta-DOR</a:t>
                    </a:r>
                  </a:p>
                  <a:p>
                    <a:pPr marL="112713" marR="0" lvl="0" indent="-112713" algn="l" defTabSz="914400" rtl="0" eaLnBrk="1" fontAlgn="base" latinLnBrk="0" hangingPunct="1">
                      <a:lnSpc>
                        <a:spcPct val="90000"/>
                      </a:lnSpc>
                      <a:spcBef>
                        <a:spcPct val="0"/>
                      </a:spcBef>
                      <a:spcAft>
                        <a:spcPct val="0"/>
                      </a:spcAft>
                      <a:buClrTx/>
                      <a:buSzTx/>
                      <a:buFont typeface="Wingdings" pitchFamily="2" charset="2"/>
                      <a:buChar char="t"/>
                      <a:tabLst/>
                      <a:defRPr/>
                    </a:pPr>
                    <a:r>
                      <a:rPr kumimoji="0" lang="en-US" sz="500" b="1" i="0" u="none" strike="noStrike" kern="1200" cap="none" spc="0" normalizeH="0" baseline="0" noProof="0" dirty="0">
                        <a:ln>
                          <a:noFill/>
                        </a:ln>
                        <a:solidFill>
                          <a:srgbClr val="0033CC"/>
                        </a:solidFill>
                        <a:effectLst/>
                        <a:uLnTx/>
                        <a:uFillTx/>
                        <a:latin typeface="Arial" charset="0"/>
                        <a:ea typeface="+mn-ea"/>
                        <a:cs typeface="+mn-cs"/>
                      </a:rPr>
                      <a:t>System Architecture</a:t>
                    </a:r>
                    <a:endParaRPr kumimoji="0" lang="en-US" sz="500" b="1" i="0" u="none" strike="noStrike" kern="1200" cap="none" spc="0" normalizeH="0" baseline="0" noProof="0" dirty="0">
                      <a:ln>
                        <a:noFill/>
                      </a:ln>
                      <a:solidFill>
                        <a:srgbClr val="FF9933"/>
                      </a:solidFill>
                      <a:effectLst/>
                      <a:uLnTx/>
                      <a:uFillTx/>
                      <a:latin typeface="Arial" charset="0"/>
                      <a:ea typeface="+mn-ea"/>
                      <a:cs typeface="+mn-cs"/>
                    </a:endParaRPr>
                  </a:p>
                  <a:p>
                    <a:pPr marL="112713" marR="0" lvl="0" indent="-112713" algn="l" defTabSz="914400" rtl="0" eaLnBrk="1" fontAlgn="base" latinLnBrk="0" hangingPunct="1">
                      <a:lnSpc>
                        <a:spcPct val="90000"/>
                      </a:lnSpc>
                      <a:spcBef>
                        <a:spcPct val="0"/>
                      </a:spcBef>
                      <a:spcAft>
                        <a:spcPct val="0"/>
                      </a:spcAft>
                      <a:buClrTx/>
                      <a:buSzTx/>
                      <a:buFontTx/>
                      <a:buNone/>
                      <a:tabLst/>
                      <a:defRPr/>
                    </a:pPr>
                    <a:endParaRPr kumimoji="0" lang="en-US" sz="500" b="1" i="0" u="none" strike="noStrike" kern="1200" cap="none" spc="0" normalizeH="0" baseline="0" noProof="0" dirty="0">
                      <a:ln>
                        <a:noFill/>
                      </a:ln>
                      <a:solidFill>
                        <a:srgbClr val="0033CC"/>
                      </a:solidFill>
                      <a:effectLst/>
                      <a:uLnTx/>
                      <a:uFillTx/>
                      <a:latin typeface="Arial" charset="0"/>
                      <a:ea typeface="+mn-ea"/>
                      <a:cs typeface="+mn-cs"/>
                    </a:endParaRPr>
                  </a:p>
                </p:txBody>
              </p:sp>
              <p:sp>
                <p:nvSpPr>
                  <p:cNvPr id="43" name="Arc 42"/>
                  <p:cNvSpPr/>
                  <p:nvPr/>
                </p:nvSpPr>
                <p:spPr bwMode="auto">
                  <a:xfrm rot="5400000">
                    <a:off x="4616397" y="1084795"/>
                    <a:ext cx="639191" cy="630316"/>
                  </a:xfrm>
                  <a:prstGeom prst="arc">
                    <a:avLst/>
                  </a:prstGeom>
                  <a:noFill/>
                  <a:ln w="165100" algn="ctr">
                    <a:solidFill>
                      <a:schemeClr val="bg1">
                        <a:lumMod val="75000"/>
                      </a:schemeClr>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44" name="Straight Connector 43"/>
                  <p:cNvCxnSpPr/>
                  <p:nvPr/>
                </p:nvCxnSpPr>
                <p:spPr bwMode="auto">
                  <a:xfrm rot="5400000" flipH="1" flipV="1">
                    <a:off x="8629098" y="1793297"/>
                    <a:ext cx="603682" cy="0"/>
                  </a:xfrm>
                  <a:prstGeom prst="line">
                    <a:avLst/>
                  </a:prstGeom>
                  <a:noFill/>
                  <a:ln w="165100" algn="ctr">
                    <a:solidFill>
                      <a:schemeClr val="bg1">
                        <a:lumMod val="75000"/>
                      </a:schemeClr>
                    </a:solidFill>
                    <a:round/>
                    <a:headEnd type="none" w="sm" len="sm"/>
                    <a:tailEnd type="none" w="sm" len="sm"/>
                  </a:ln>
                </p:spPr>
              </p:cxnSp>
            </p:grpSp>
            <p:sp>
              <p:nvSpPr>
                <p:cNvPr id="40" name="Rounded Rectangle 39"/>
                <p:cNvSpPr/>
                <p:nvPr/>
              </p:nvSpPr>
              <p:spPr bwMode="auto">
                <a:xfrm>
                  <a:off x="7076535" y="772675"/>
                  <a:ext cx="1386472" cy="363985"/>
                </a:xfrm>
                <a:prstGeom prst="roundRect">
                  <a:avLst>
                    <a:gd name="adj" fmla="val 16667"/>
                  </a:avLst>
                </a:prstGeom>
                <a:solidFill>
                  <a:schemeClr val="bg1">
                    <a:lumMod val="50000"/>
                  </a:schemeClr>
                </a:solidFill>
                <a:ln w="25400">
                  <a:noFill/>
                </a:ln>
                <a:effectLst>
                  <a:outerShdw blurRad="50800" dist="38100" dir="2700000" algn="tl" rotWithShape="0">
                    <a:srgbClr val="000000">
                      <a:alpha val="43000"/>
                    </a:srgb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Systems Engineering</a:t>
                  </a:r>
                </a:p>
              </p:txBody>
            </p:sp>
          </p:grpSp>
        </p:grpSp>
        <p:pic>
          <p:nvPicPr>
            <p:cNvPr id="8" name="Picture 38" descr="Gilles Moury">
              <a:hlinkClick r:id="rId21"/>
            </p:cNvPr>
            <p:cNvPicPr>
              <a:picLocks noChangeAspect="1" noChangeArrowheads="1"/>
            </p:cNvPicPr>
            <p:nvPr/>
          </p:nvPicPr>
          <p:blipFill>
            <a:blip r:embed="rId22" cstate="print"/>
            <a:srcRect/>
            <a:stretch>
              <a:fillRect/>
            </a:stretch>
          </p:blipFill>
          <p:spPr bwMode="auto">
            <a:xfrm>
              <a:off x="2421320" y="5486864"/>
              <a:ext cx="397510" cy="531932"/>
            </a:xfrm>
            <a:prstGeom prst="rect">
              <a:avLst/>
            </a:prstGeom>
            <a:noFill/>
            <a:ln w="9525">
              <a:noFill/>
              <a:miter lim="800000"/>
              <a:headEnd/>
              <a:tailEnd/>
            </a:ln>
          </p:spPr>
        </p:pic>
        <p:pic>
          <p:nvPicPr>
            <p:cNvPr id="10" name="Picture 31" descr="Takahiro Yamada">
              <a:hlinkClick r:id="rId23"/>
            </p:cNvPr>
            <p:cNvPicPr>
              <a:picLocks noChangeAspect="1" noChangeArrowheads="1"/>
            </p:cNvPicPr>
            <p:nvPr/>
          </p:nvPicPr>
          <p:blipFill>
            <a:blip r:embed="rId24" cstate="print">
              <a:lum bright="20000"/>
            </a:blip>
            <a:srcRect/>
            <a:stretch>
              <a:fillRect/>
            </a:stretch>
          </p:blipFill>
          <p:spPr bwMode="auto">
            <a:xfrm>
              <a:off x="4418380" y="1316725"/>
              <a:ext cx="339708" cy="414338"/>
            </a:xfrm>
            <a:prstGeom prst="rect">
              <a:avLst/>
            </a:prstGeom>
            <a:noFill/>
            <a:ln w="9525">
              <a:noFill/>
              <a:miter lim="800000"/>
              <a:headEnd/>
              <a:tailEnd/>
            </a:ln>
          </p:spPr>
        </p:pic>
        <p:pic>
          <p:nvPicPr>
            <p:cNvPr id="11" name="Picture 33" descr="ErikBarkleySmall"/>
            <p:cNvPicPr>
              <a:picLocks noChangeAspect="1" noChangeArrowheads="1"/>
            </p:cNvPicPr>
            <p:nvPr/>
          </p:nvPicPr>
          <p:blipFill>
            <a:blip r:embed="rId25" cstate="print"/>
            <a:srcRect/>
            <a:stretch>
              <a:fillRect/>
            </a:stretch>
          </p:blipFill>
          <p:spPr bwMode="auto">
            <a:xfrm>
              <a:off x="3061604" y="5410178"/>
              <a:ext cx="410927" cy="589025"/>
            </a:xfrm>
            <a:prstGeom prst="rect">
              <a:avLst/>
            </a:prstGeom>
            <a:noFill/>
            <a:ln w="9525">
              <a:noFill/>
              <a:miter lim="800000"/>
              <a:headEnd/>
              <a:tailEnd/>
            </a:ln>
          </p:spPr>
        </p:pic>
        <p:pic>
          <p:nvPicPr>
            <p:cNvPr id="12" name="Picture 30" descr="Peter M. Shames ">
              <a:hlinkClick r:id="rId26"/>
            </p:cNvPr>
            <p:cNvPicPr>
              <a:picLocks noChangeAspect="1" noChangeArrowheads="1"/>
            </p:cNvPicPr>
            <p:nvPr/>
          </p:nvPicPr>
          <p:blipFill>
            <a:blip r:embed="rId27" cstate="print"/>
            <a:srcRect/>
            <a:stretch>
              <a:fillRect/>
            </a:stretch>
          </p:blipFill>
          <p:spPr bwMode="auto">
            <a:xfrm>
              <a:off x="3995925" y="1316725"/>
              <a:ext cx="333359" cy="434975"/>
            </a:xfrm>
            <a:prstGeom prst="rect">
              <a:avLst/>
            </a:prstGeom>
            <a:noFill/>
            <a:ln w="9525">
              <a:noFill/>
              <a:miter lim="800000"/>
              <a:headEnd/>
              <a:tailEnd/>
            </a:ln>
          </p:spPr>
        </p:pic>
      </p:grpSp>
      <p:sp>
        <p:nvSpPr>
          <p:cNvPr id="163" name="Rounded Rectangle 162"/>
          <p:cNvSpPr/>
          <p:nvPr/>
        </p:nvSpPr>
        <p:spPr bwMode="auto">
          <a:xfrm>
            <a:off x="1459525" y="1187033"/>
            <a:ext cx="634577" cy="234191"/>
          </a:xfrm>
          <a:prstGeom prst="roundRect">
            <a:avLst>
              <a:gd name="adj" fmla="val 16667"/>
            </a:avLst>
          </a:prstGeom>
          <a:solidFill>
            <a:srgbClr val="D27D00"/>
          </a:solidFill>
          <a:ln>
            <a:noFill/>
            <a:headEnd/>
            <a:tailEnd/>
          </a:ln>
        </p:spPr>
        <p:style>
          <a:lnRef idx="1">
            <a:schemeClr val="dk1"/>
          </a:lnRef>
          <a:fillRef idx="2">
            <a:schemeClr val="dk1"/>
          </a:fillRef>
          <a:effectRef idx="1">
            <a:schemeClr val="dk1"/>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Narrow"/>
                <a:ea typeface="+mn-ea"/>
                <a:cs typeface="Arial Narrow"/>
              </a:rPr>
              <a:t>CESG Chairs</a:t>
            </a:r>
          </a:p>
        </p:txBody>
      </p:sp>
      <p:pic>
        <p:nvPicPr>
          <p:cNvPr id="165"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705615" y="1495478"/>
            <a:ext cx="334397" cy="45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8"/>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385829" y="5667518"/>
            <a:ext cx="507072" cy="50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4" descr="Jonathan Wilmot"/>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246015" y="5674834"/>
            <a:ext cx="366260" cy="531668"/>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6" descr="Xiongwen H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55988" y="5672987"/>
            <a:ext cx="362716" cy="582937"/>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p:cNvSpPr txBox="1"/>
          <p:nvPr/>
        </p:nvSpPr>
        <p:spPr>
          <a:xfrm>
            <a:off x="2466662" y="761282"/>
            <a:ext cx="1685077" cy="584775"/>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charset="0"/>
                <a:ea typeface="+mn-ea"/>
                <a:cs typeface="+mn-cs"/>
              </a:rPr>
              <a:t>6 Areas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charset="0"/>
                <a:ea typeface="+mn-ea"/>
                <a:cs typeface="+mn-cs"/>
              </a:rPr>
              <a:t>23 WGs +1 </a:t>
            </a:r>
            <a:r>
              <a:rPr kumimoji="0" lang="en-GB" sz="1600" b="1" i="0" u="none" strike="noStrike" kern="1200" cap="none" spc="0" normalizeH="0" baseline="0" noProof="0" dirty="0" err="1">
                <a:ln>
                  <a:noFill/>
                </a:ln>
                <a:solidFill>
                  <a:srgbClr val="000000"/>
                </a:solidFill>
                <a:effectLst/>
                <a:uLnTx/>
                <a:uFillTx/>
                <a:latin typeface="Arial" charset="0"/>
                <a:ea typeface="+mn-ea"/>
                <a:cs typeface="+mn-cs"/>
              </a:rPr>
              <a:t>BoF</a:t>
            </a:r>
            <a:endParaRPr kumimoji="0" lang="en-GB" sz="16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74" name="Picture 17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1358020" y="1479393"/>
            <a:ext cx="339104" cy="489674"/>
          </a:xfrm>
          <a:prstGeom prst="rect">
            <a:avLst/>
          </a:prstGeom>
        </p:spPr>
      </p:pic>
      <p:pic>
        <p:nvPicPr>
          <p:cNvPr id="175" name="Picture 174">
            <a:extLst>
              <a:ext uri="{FF2B5EF4-FFF2-40B4-BE49-F238E27FC236}">
                <a16:creationId xmlns:a16="http://schemas.microsoft.com/office/drawing/2014/main" id="{2EC8736D-BCD2-4C44-9DDC-C3210BDBE820}"/>
              </a:ext>
            </a:extLst>
          </p:cNvPr>
          <p:cNvPicPr>
            <a:picLocks noChangeAspect="1"/>
          </p:cNvPicPr>
          <p:nvPr/>
        </p:nvPicPr>
        <p:blipFill>
          <a:blip r:embed="rId33"/>
          <a:stretch>
            <a:fillRect/>
          </a:stretch>
        </p:blipFill>
        <p:spPr>
          <a:xfrm>
            <a:off x="1811183" y="1480456"/>
            <a:ext cx="368747" cy="477349"/>
          </a:xfrm>
          <a:prstGeom prst="rect">
            <a:avLst/>
          </a:prstGeom>
        </p:spPr>
      </p:pic>
      <p:pic>
        <p:nvPicPr>
          <p:cNvPr id="176" name="Picture 175">
            <a:extLst>
              <a:ext uri="{FF2B5EF4-FFF2-40B4-BE49-F238E27FC236}">
                <a16:creationId xmlns:a16="http://schemas.microsoft.com/office/drawing/2014/main" id="{9335D934-A396-403D-9A83-0159A7E1AA9F}"/>
              </a:ext>
            </a:extLst>
          </p:cNvPr>
          <p:cNvPicPr>
            <a:picLocks noChangeAspect="1"/>
          </p:cNvPicPr>
          <p:nvPr/>
        </p:nvPicPr>
        <p:blipFill>
          <a:blip r:embed="rId34"/>
          <a:stretch>
            <a:fillRect/>
          </a:stretch>
        </p:blipFill>
        <p:spPr>
          <a:xfrm>
            <a:off x="2270500" y="5663724"/>
            <a:ext cx="411559" cy="548222"/>
          </a:xfrm>
          <a:prstGeom prst="rect">
            <a:avLst/>
          </a:prstGeom>
        </p:spPr>
      </p:pic>
      <p:pic>
        <p:nvPicPr>
          <p:cNvPr id="7" name="Picture 6">
            <a:extLst>
              <a:ext uri="{FF2B5EF4-FFF2-40B4-BE49-F238E27FC236}">
                <a16:creationId xmlns:a16="http://schemas.microsoft.com/office/drawing/2014/main" id="{34052255-E324-457E-B37C-61E29E6AC563}"/>
              </a:ext>
            </a:extLst>
          </p:cNvPr>
          <p:cNvPicPr>
            <a:picLocks noChangeAspect="1"/>
          </p:cNvPicPr>
          <p:nvPr/>
        </p:nvPicPr>
        <p:blipFill>
          <a:blip r:embed="rId35"/>
          <a:stretch>
            <a:fillRect/>
          </a:stretch>
        </p:blipFill>
        <p:spPr>
          <a:xfrm>
            <a:off x="5850411" y="5676511"/>
            <a:ext cx="412921" cy="539487"/>
          </a:xfrm>
          <a:prstGeom prst="rect">
            <a:avLst/>
          </a:prstGeom>
        </p:spPr>
      </p:pic>
      <p:pic>
        <p:nvPicPr>
          <p:cNvPr id="13" name="Picture 12" descr="A person wearing a white shirt and red tie&#10;&#10;Description automatically generated with medium confidence">
            <a:extLst>
              <a:ext uri="{FF2B5EF4-FFF2-40B4-BE49-F238E27FC236}">
                <a16:creationId xmlns:a16="http://schemas.microsoft.com/office/drawing/2014/main" id="{057D786C-71ED-3CB1-BBB0-0B2407F99F3F}"/>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778120" y="5568342"/>
            <a:ext cx="419200" cy="628931"/>
          </a:xfrm>
          <a:prstGeom prst="rect">
            <a:avLst/>
          </a:prstGeom>
        </p:spPr>
      </p:pic>
      <p:pic>
        <p:nvPicPr>
          <p:cNvPr id="166" name="Picture 165">
            <a:extLst>
              <a:ext uri="{FF2B5EF4-FFF2-40B4-BE49-F238E27FC236}">
                <a16:creationId xmlns:a16="http://schemas.microsoft.com/office/drawing/2014/main" id="{794350F4-BB86-5C2B-A5AB-C223340B6CDC}"/>
              </a:ext>
            </a:extLst>
          </p:cNvPr>
          <p:cNvPicPr>
            <a:picLocks noChangeAspect="1"/>
          </p:cNvPicPr>
          <p:nvPr/>
        </p:nvPicPr>
        <p:blipFill>
          <a:blip r:embed="rId37"/>
          <a:stretch>
            <a:fillRect/>
          </a:stretch>
        </p:blipFill>
        <p:spPr>
          <a:xfrm>
            <a:off x="5420768" y="5672987"/>
            <a:ext cx="429643" cy="536744"/>
          </a:xfrm>
          <a:prstGeom prst="rect">
            <a:avLst/>
          </a:prstGeom>
        </p:spPr>
      </p:pic>
      <p:pic>
        <p:nvPicPr>
          <p:cNvPr id="164" name="Picture 163">
            <a:extLst>
              <a:ext uri="{FF2B5EF4-FFF2-40B4-BE49-F238E27FC236}">
                <a16:creationId xmlns:a16="http://schemas.microsoft.com/office/drawing/2014/main" id="{06E23CB3-82FF-7B95-A077-A5897F872ED6}"/>
              </a:ext>
            </a:extLst>
          </p:cNvPr>
          <p:cNvPicPr>
            <a:picLocks noChangeAspect="1"/>
          </p:cNvPicPr>
          <p:nvPr/>
        </p:nvPicPr>
        <p:blipFill>
          <a:blip r:embed="rId38"/>
          <a:stretch>
            <a:fillRect/>
          </a:stretch>
        </p:blipFill>
        <p:spPr>
          <a:xfrm>
            <a:off x="4851902" y="5647686"/>
            <a:ext cx="501910" cy="536744"/>
          </a:xfrm>
          <a:prstGeom prst="rect">
            <a:avLst/>
          </a:prstGeom>
        </p:spPr>
      </p:pic>
    </p:spTree>
    <p:extLst>
      <p:ext uri="{BB962C8B-B14F-4D97-AF65-F5344CB8AC3E}">
        <p14:creationId xmlns:p14="http://schemas.microsoft.com/office/powerpoint/2010/main" val="355538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1975B6-0C29-D535-B133-951E4DCA0CA1}"/>
              </a:ext>
            </a:extLst>
          </p:cNvPr>
          <p:cNvSpPr>
            <a:spLocks noGrp="1" noChangeArrowheads="1"/>
          </p:cNvSpPr>
          <p:nvPr>
            <p:ph type="title"/>
          </p:nvPr>
        </p:nvSpPr>
        <p:spPr bwMode="auto">
          <a:xfrm>
            <a:off x="609600" y="274638"/>
            <a:ext cx="10972800" cy="563562"/>
          </a:xfrm>
          <a:prstGeom prst="rect">
            <a:avLst/>
          </a:prstGeom>
          <a:ln>
            <a:miter lim="800000"/>
            <a:headEnd/>
            <a:tailEnd/>
          </a:ln>
        </p:spPr>
        <p:txBody>
          <a:bodyPr/>
          <a:lstStyle/>
          <a:p>
            <a:pPr>
              <a:defRPr/>
            </a:pPr>
            <a:r>
              <a:rPr lang="en-US" sz="2800" dirty="0"/>
              <a:t>Fall 2024 Technical Plenary </a:t>
            </a:r>
            <a:endParaRPr lang="en-US" sz="28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BEE8987F-F2FE-724A-8E26-7A7EAFD22973}"/>
              </a:ext>
            </a:extLst>
          </p:cNvPr>
          <p:cNvSpPr>
            <a:spLocks noGrp="1"/>
          </p:cNvSpPr>
          <p:nvPr>
            <p:ph idx="1"/>
          </p:nvPr>
        </p:nvSpPr>
        <p:spPr>
          <a:xfrm>
            <a:off x="4678018" y="2637183"/>
            <a:ext cx="7348330" cy="1848678"/>
          </a:xfrm>
        </p:spPr>
        <p:txBody>
          <a:bodyPr/>
          <a:lstStyle/>
          <a:p>
            <a:pPr>
              <a:spcAft>
                <a:spcPts val="0"/>
              </a:spcAft>
            </a:pPr>
            <a:r>
              <a:rPr lang="en-US" b="1" dirty="0"/>
              <a:t>Hosted by the UK Space Agency.</a:t>
            </a:r>
          </a:p>
          <a:p>
            <a:pPr marL="0" indent="0">
              <a:spcAft>
                <a:spcPts val="0"/>
              </a:spcAft>
              <a:buNone/>
            </a:pPr>
            <a:endParaRPr lang="en-US" b="1" dirty="0"/>
          </a:p>
          <a:p>
            <a:pPr>
              <a:spcAft>
                <a:spcPts val="0"/>
              </a:spcAft>
            </a:pPr>
            <a:r>
              <a:rPr lang="en-US" b="1" dirty="0"/>
              <a:t>Fall Technical Plenary scheduled for 4-8 November. </a:t>
            </a:r>
          </a:p>
          <a:p>
            <a:pPr marL="0" indent="0">
              <a:spcAft>
                <a:spcPts val="0"/>
              </a:spcAft>
              <a:buNone/>
            </a:pPr>
            <a:endParaRPr lang="en-US" b="1" dirty="0"/>
          </a:p>
          <a:p>
            <a:pPr>
              <a:spcAft>
                <a:spcPts val="0"/>
              </a:spcAft>
            </a:pPr>
            <a:r>
              <a:rPr lang="en-US" b="1" dirty="0"/>
              <a:t>CESG &amp; CMC meetings scheduled for 11-14 November.</a:t>
            </a:r>
          </a:p>
          <a:p>
            <a:pPr marL="0" indent="0">
              <a:spcAft>
                <a:spcPts val="0"/>
              </a:spcAft>
              <a:buNone/>
            </a:pPr>
            <a:endParaRPr lang="en-US" b="1" dirty="0"/>
          </a:p>
          <a:p>
            <a:pPr>
              <a:spcAft>
                <a:spcPts val="0"/>
              </a:spcAft>
            </a:pPr>
            <a:r>
              <a:rPr lang="en-US" b="1" dirty="0"/>
              <a:t>Location and further logistics to be announced. </a:t>
            </a:r>
          </a:p>
        </p:txBody>
      </p:sp>
      <p:pic>
        <p:nvPicPr>
          <p:cNvPr id="6" name="Picture 5">
            <a:extLst>
              <a:ext uri="{FF2B5EF4-FFF2-40B4-BE49-F238E27FC236}">
                <a16:creationId xmlns:a16="http://schemas.microsoft.com/office/drawing/2014/main" id="{DB417888-2758-3EC0-D6F7-5ABE4595405D}"/>
              </a:ext>
            </a:extLst>
          </p:cNvPr>
          <p:cNvPicPr>
            <a:picLocks noChangeAspect="1"/>
          </p:cNvPicPr>
          <p:nvPr/>
        </p:nvPicPr>
        <p:blipFill>
          <a:blip r:embed="rId2"/>
          <a:stretch>
            <a:fillRect/>
          </a:stretch>
        </p:blipFill>
        <p:spPr>
          <a:xfrm>
            <a:off x="4750032" y="274638"/>
            <a:ext cx="5088114" cy="2863223"/>
          </a:xfrm>
          <a:prstGeom prst="rect">
            <a:avLst/>
          </a:prstGeom>
        </p:spPr>
      </p:pic>
      <p:pic>
        <p:nvPicPr>
          <p:cNvPr id="2" name="Picture 1">
            <a:extLst>
              <a:ext uri="{FF2B5EF4-FFF2-40B4-BE49-F238E27FC236}">
                <a16:creationId xmlns:a16="http://schemas.microsoft.com/office/drawing/2014/main" id="{02B34354-FB0A-0D6A-6877-AE2D55CF8743}"/>
              </a:ext>
            </a:extLst>
          </p:cNvPr>
          <p:cNvPicPr>
            <a:picLocks noChangeAspect="1"/>
          </p:cNvPicPr>
          <p:nvPr/>
        </p:nvPicPr>
        <p:blipFill>
          <a:blip r:embed="rId3"/>
          <a:stretch>
            <a:fillRect/>
          </a:stretch>
        </p:blipFill>
        <p:spPr>
          <a:xfrm>
            <a:off x="330780" y="906288"/>
            <a:ext cx="4185026" cy="5820673"/>
          </a:xfrm>
          <a:prstGeom prst="rect">
            <a:avLst/>
          </a:prstGeom>
        </p:spPr>
      </p:pic>
    </p:spTree>
    <p:extLst>
      <p:ext uri="{BB962C8B-B14F-4D97-AF65-F5344CB8AC3E}">
        <p14:creationId xmlns:p14="http://schemas.microsoft.com/office/powerpoint/2010/main" val="1954168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1975B6-0C29-D535-B133-951E4DCA0CA1}"/>
              </a:ext>
            </a:extLst>
          </p:cNvPr>
          <p:cNvSpPr>
            <a:spLocks noGrp="1" noChangeArrowheads="1"/>
          </p:cNvSpPr>
          <p:nvPr>
            <p:ph type="title"/>
          </p:nvPr>
        </p:nvSpPr>
        <p:spPr bwMode="auto">
          <a:xfrm>
            <a:off x="609600" y="274638"/>
            <a:ext cx="10972800" cy="563562"/>
          </a:xfrm>
          <a:prstGeom prst="rect">
            <a:avLst/>
          </a:prstGeom>
          <a:ln>
            <a:miter lim="800000"/>
            <a:headEnd/>
            <a:tailEnd/>
          </a:ln>
        </p:spPr>
        <p:txBody>
          <a:bodyPr/>
          <a:lstStyle/>
          <a:p>
            <a:pPr>
              <a:defRPr/>
            </a:pPr>
            <a:r>
              <a:rPr lang="en-US" sz="2800" dirty="0"/>
              <a:t>Spring 2024 Technical Plenary Logistics</a:t>
            </a:r>
            <a:endParaRPr lang="en-US" sz="28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2F7E632-8368-B37A-C1DC-35CBC8453B2C}"/>
              </a:ext>
            </a:extLst>
          </p:cNvPr>
          <p:cNvSpPr>
            <a:spLocks noGrp="1"/>
          </p:cNvSpPr>
          <p:nvPr>
            <p:ph idx="1"/>
          </p:nvPr>
        </p:nvSpPr>
        <p:spPr>
          <a:xfrm>
            <a:off x="357809" y="980660"/>
            <a:ext cx="11178208" cy="5532783"/>
          </a:xfrm>
        </p:spPr>
        <p:txBody>
          <a:bodyPr/>
          <a:lstStyle/>
          <a:p>
            <a:pPr>
              <a:lnSpc>
                <a:spcPct val="80000"/>
              </a:lnSpc>
              <a:spcBef>
                <a:spcPct val="10000"/>
              </a:spcBef>
              <a:buFont typeface="Arial" panose="020B0604020202020204" pitchFamily="34" charset="0"/>
              <a:buChar char="•"/>
              <a:defRPr/>
            </a:pPr>
            <a:r>
              <a:rPr kumimoji="0" lang="en-US" sz="1800" b="1" i="0" u="none" strike="noStrike" kern="0" cap="none" spc="0" normalizeH="0" baseline="0" noProof="0" dirty="0">
                <a:ln>
                  <a:noFill/>
                </a:ln>
                <a:solidFill>
                  <a:srgbClr val="00B0F0"/>
                </a:solidFill>
                <a:effectLst/>
                <a:uLnTx/>
                <a:uFillTx/>
                <a:latin typeface="Arial"/>
                <a:ea typeface="+mn-ea"/>
                <a:cs typeface="+mn-cs"/>
              </a:rPr>
              <a:t>Security Expectations/Building Conduct </a:t>
            </a:r>
          </a:p>
          <a:p>
            <a:pPr marL="568325" marR="0" lvl="1" indent="-222250" algn="l" defTabSz="914400" rtl="0" eaLnBrk="0" fontAlgn="base" latinLnBrk="0" hangingPunct="0">
              <a:lnSpc>
                <a:spcPct val="80000"/>
              </a:lnSpc>
              <a:spcBef>
                <a:spcPct val="10000"/>
              </a:spcBef>
              <a:spcAft>
                <a:spcPct val="10000"/>
              </a:spcAft>
              <a:buClrTx/>
              <a:buSzPct val="125000"/>
              <a:buFontTx/>
              <a:buChar char="•"/>
              <a:tabLst/>
              <a:defRPr/>
            </a:pPr>
            <a:r>
              <a:rPr kumimoji="0" lang="en-US" sz="1600" b="1" i="0" u="none" strike="noStrike" kern="0" cap="none" spc="0" normalizeH="0" baseline="0" noProof="0" dirty="0">
                <a:ln>
                  <a:noFill/>
                </a:ln>
                <a:solidFill>
                  <a:srgbClr val="000000"/>
                </a:solidFill>
                <a:effectLst/>
                <a:uLnTx/>
                <a:uFillTx/>
                <a:latin typeface="Arial"/>
              </a:rPr>
              <a:t>Security screening required each time entering HCHB, please plan arrival accordingly. </a:t>
            </a:r>
          </a:p>
          <a:p>
            <a:pPr marL="568325" marR="0" lvl="1" indent="-222250" algn="l" defTabSz="914400" rtl="0" eaLnBrk="0" fontAlgn="base" latinLnBrk="0" hangingPunct="0">
              <a:lnSpc>
                <a:spcPct val="80000"/>
              </a:lnSpc>
              <a:spcBef>
                <a:spcPct val="10000"/>
              </a:spcBef>
              <a:spcAft>
                <a:spcPct val="10000"/>
              </a:spcAft>
              <a:buClrTx/>
              <a:buSzPct val="125000"/>
              <a:buFontTx/>
              <a:buChar char="•"/>
              <a:tabLst/>
              <a:defRPr/>
            </a:pPr>
            <a:r>
              <a:rPr kumimoji="0" lang="en-US" sz="1600" b="1" i="0" u="none" strike="noStrike" kern="0" cap="none" spc="0" normalizeH="0" baseline="0" noProof="0" dirty="0">
                <a:ln>
                  <a:noFill/>
                </a:ln>
                <a:solidFill>
                  <a:srgbClr val="000000"/>
                </a:solidFill>
                <a:effectLst/>
                <a:uLnTx/>
                <a:uFillTx/>
                <a:latin typeface="Arial"/>
              </a:rPr>
              <a:t>Escorts required at all times – you will be assigned an escort today that remains with your WG for the week. </a:t>
            </a:r>
          </a:p>
          <a:p>
            <a:pPr marL="568325" marR="0" lvl="1" indent="-222250" algn="l" defTabSz="914400" rtl="0" eaLnBrk="0" fontAlgn="base" latinLnBrk="0" hangingPunct="0">
              <a:lnSpc>
                <a:spcPct val="80000"/>
              </a:lnSpc>
              <a:spcBef>
                <a:spcPct val="10000"/>
              </a:spcBef>
              <a:spcAft>
                <a:spcPct val="10000"/>
              </a:spcAft>
              <a:buClrTx/>
              <a:buSzPct val="125000"/>
              <a:buFontTx/>
              <a:buChar char="•"/>
              <a:tabLst/>
              <a:defRPr/>
            </a:pPr>
            <a:endParaRPr kumimoji="0" lang="en-US" sz="1600" b="1" i="0" u="none" strike="noStrike" kern="0" cap="none" spc="0" normalizeH="0" baseline="0" noProof="0" dirty="0">
              <a:ln>
                <a:noFill/>
              </a:ln>
              <a:solidFill>
                <a:srgbClr val="000000"/>
              </a:solidFill>
              <a:effectLst/>
              <a:uLnTx/>
              <a:uFillTx/>
              <a:latin typeface="Arial"/>
            </a:endParaRPr>
          </a:p>
          <a:p>
            <a:pPr marL="230188" marR="0" lvl="0" indent="-230188" algn="l" defTabSz="914400" rtl="0" eaLnBrk="0" fontAlgn="base" latinLnBrk="0" hangingPunct="0">
              <a:lnSpc>
                <a:spcPct val="80000"/>
              </a:lnSpc>
              <a:spcBef>
                <a:spcPct val="10000"/>
              </a:spcBef>
              <a:spcAft>
                <a:spcPct val="10000"/>
              </a:spcAft>
              <a:buClrTx/>
              <a:buSzPct val="125000"/>
              <a:buFontTx/>
              <a:buChar char="•"/>
              <a:tabLst/>
              <a:defRPr/>
            </a:pPr>
            <a:r>
              <a:rPr kumimoji="0" lang="en-US" sz="1800" b="1" i="0" u="none" strike="noStrike" kern="0" cap="none" spc="0" normalizeH="0" baseline="0" noProof="0" dirty="0">
                <a:ln>
                  <a:noFill/>
                </a:ln>
                <a:solidFill>
                  <a:srgbClr val="00B0F0"/>
                </a:solidFill>
                <a:effectLst/>
                <a:uLnTx/>
                <a:uFillTx/>
                <a:latin typeface="Arial"/>
                <a:ea typeface="+mn-ea"/>
                <a:cs typeface="+mn-cs"/>
              </a:rPr>
              <a:t>Coffee/Lunch are self paid for the week </a:t>
            </a:r>
          </a:p>
          <a:p>
            <a:pPr marL="567413" lvl="1" indent="-230188">
              <a:lnSpc>
                <a:spcPct val="80000"/>
              </a:lnSpc>
              <a:spcBef>
                <a:spcPct val="10000"/>
              </a:spcBef>
              <a:buFontTx/>
              <a:buChar char="•"/>
              <a:defRPr/>
            </a:pPr>
            <a:r>
              <a:rPr lang="en-US" sz="1800" b="1" dirty="0">
                <a:latin typeface="Arial"/>
                <a:ea typeface="+mn-ea"/>
                <a:cs typeface="+mn-cs"/>
              </a:rPr>
              <a:t>There is a mini food market located on the 5</a:t>
            </a:r>
            <a:r>
              <a:rPr lang="en-US" sz="1800" b="1" baseline="30000" dirty="0">
                <a:latin typeface="Arial"/>
                <a:ea typeface="+mn-ea"/>
                <a:cs typeface="+mn-cs"/>
              </a:rPr>
              <a:t>th</a:t>
            </a:r>
            <a:r>
              <a:rPr lang="en-US" sz="1800" b="1" dirty="0">
                <a:latin typeface="Arial"/>
                <a:ea typeface="+mn-ea"/>
                <a:cs typeface="+mn-cs"/>
              </a:rPr>
              <a:t> floor.</a:t>
            </a:r>
          </a:p>
          <a:p>
            <a:pPr marL="567413" lvl="1" indent="-230188">
              <a:lnSpc>
                <a:spcPct val="80000"/>
              </a:lnSpc>
              <a:spcBef>
                <a:spcPct val="10000"/>
              </a:spcBef>
              <a:buFontTx/>
              <a:buChar char="•"/>
              <a:defRPr/>
            </a:pPr>
            <a:r>
              <a:rPr kumimoji="0" lang="en-US" sz="1800" b="1" i="0" u="none" strike="noStrike" kern="0" cap="none" spc="0" normalizeH="0" baseline="0" noProof="0" dirty="0">
                <a:ln>
                  <a:noFill/>
                </a:ln>
                <a:effectLst/>
                <a:uLnTx/>
                <a:uFillTx/>
                <a:latin typeface="Arial"/>
                <a:ea typeface="+mn-ea"/>
                <a:cs typeface="+mn-cs"/>
              </a:rPr>
              <a:t>Use the </a:t>
            </a:r>
            <a:r>
              <a:rPr kumimoji="0" lang="en-US" sz="1800" b="1" i="0" u="none" strike="noStrike" kern="0" cap="none" spc="0" normalizeH="0" baseline="0" noProof="0" dirty="0" err="1">
                <a:ln>
                  <a:noFill/>
                </a:ln>
                <a:effectLst/>
                <a:uLnTx/>
                <a:uFillTx/>
                <a:latin typeface="Arial"/>
                <a:ea typeface="+mn-ea"/>
                <a:cs typeface="+mn-cs"/>
              </a:rPr>
              <a:t>Fooda</a:t>
            </a:r>
            <a:r>
              <a:rPr kumimoji="0" lang="en-US" sz="1800" b="1" i="0" u="none" strike="noStrike" kern="0" cap="none" spc="0" normalizeH="0" baseline="0" noProof="0" dirty="0">
                <a:ln>
                  <a:noFill/>
                </a:ln>
                <a:effectLst/>
                <a:uLnTx/>
                <a:uFillTx/>
                <a:latin typeface="Arial"/>
                <a:ea typeface="+mn-ea"/>
                <a:cs typeface="+mn-cs"/>
              </a:rPr>
              <a:t> app to order ah</a:t>
            </a:r>
            <a:r>
              <a:rPr lang="en-US" sz="1800" b="1" dirty="0" err="1">
                <a:latin typeface="Arial"/>
                <a:ea typeface="+mn-ea"/>
                <a:cs typeface="+mn-cs"/>
              </a:rPr>
              <a:t>ead</a:t>
            </a:r>
            <a:r>
              <a:rPr lang="en-US" sz="1800" b="1" dirty="0">
                <a:latin typeface="Arial"/>
                <a:ea typeface="+mn-ea"/>
                <a:cs typeface="+mn-cs"/>
              </a:rPr>
              <a:t> for pop-up restaurants located on the ground level floor. </a:t>
            </a:r>
          </a:p>
          <a:p>
            <a:pPr marL="567413" lvl="1" indent="-230188">
              <a:lnSpc>
                <a:spcPct val="80000"/>
              </a:lnSpc>
              <a:spcBef>
                <a:spcPct val="10000"/>
              </a:spcBef>
              <a:buFontTx/>
              <a:buChar char="•"/>
              <a:defRPr/>
            </a:pPr>
            <a:r>
              <a:rPr kumimoji="0" lang="en-US" sz="1800" b="1" i="0" u="none" strike="noStrike" kern="0" cap="none" spc="0" normalizeH="0" baseline="0" noProof="0" dirty="0">
                <a:ln>
                  <a:noFill/>
                </a:ln>
                <a:effectLst/>
                <a:uLnTx/>
                <a:uFillTx/>
                <a:latin typeface="Arial"/>
                <a:ea typeface="+mn-ea"/>
                <a:cs typeface="+mn-cs"/>
              </a:rPr>
              <a:t>There are</a:t>
            </a:r>
            <a:r>
              <a:rPr lang="en-US" sz="1800" b="1" dirty="0">
                <a:latin typeface="Arial"/>
                <a:ea typeface="+mn-ea"/>
                <a:cs typeface="+mn-cs"/>
              </a:rPr>
              <a:t> dozens of food trucks just outside and surrounding the National Mall to choose from. </a:t>
            </a:r>
          </a:p>
          <a:p>
            <a:pPr marL="567413" lvl="1" indent="-230188">
              <a:lnSpc>
                <a:spcPct val="80000"/>
              </a:lnSpc>
              <a:spcBef>
                <a:spcPct val="10000"/>
              </a:spcBef>
              <a:buFontTx/>
              <a:buChar char="•"/>
              <a:defRPr/>
            </a:pPr>
            <a:r>
              <a:rPr kumimoji="0" lang="en-US" sz="1800" b="1" i="0" u="none" strike="noStrike" kern="0" cap="none" spc="0" normalizeH="0" baseline="0" noProof="0" dirty="0">
                <a:ln>
                  <a:noFill/>
                </a:ln>
                <a:effectLst/>
                <a:uLnTx/>
                <a:uFillTx/>
                <a:latin typeface="Arial"/>
                <a:ea typeface="+mn-ea"/>
                <a:cs typeface="+mn-cs"/>
              </a:rPr>
              <a:t>Regan Building adjacent to HCHB has a food court accessible via tunnel from the ground level floor – security screening upon re-entry required. </a:t>
            </a:r>
          </a:p>
          <a:p>
            <a:pPr marL="337225" lvl="1" indent="0">
              <a:lnSpc>
                <a:spcPct val="80000"/>
              </a:lnSpc>
              <a:spcBef>
                <a:spcPct val="10000"/>
              </a:spcBef>
              <a:buNone/>
              <a:defRPr/>
            </a:pPr>
            <a:endParaRPr kumimoji="0" lang="en-US" sz="1800" b="1" i="0" u="none" strike="noStrike" kern="0" cap="none" spc="0" normalizeH="0" baseline="0" noProof="0" dirty="0">
              <a:ln>
                <a:noFill/>
              </a:ln>
              <a:effectLst/>
              <a:uLnTx/>
              <a:uFillTx/>
              <a:latin typeface="Arial"/>
              <a:ea typeface="+mn-ea"/>
              <a:cs typeface="+mn-cs"/>
            </a:endParaRPr>
          </a:p>
          <a:p>
            <a:pPr marL="230188" indent="-230188">
              <a:lnSpc>
                <a:spcPct val="80000"/>
              </a:lnSpc>
              <a:spcBef>
                <a:spcPct val="10000"/>
              </a:spcBef>
              <a:buFontTx/>
              <a:buChar char="•"/>
              <a:defRPr/>
            </a:pPr>
            <a:r>
              <a:rPr lang="en-US" sz="1800" b="1" dirty="0" err="1">
                <a:solidFill>
                  <a:srgbClr val="00B0F0"/>
                </a:solidFill>
                <a:latin typeface="Arial"/>
                <a:ea typeface="+mn-ea"/>
                <a:cs typeface="+mn-cs"/>
              </a:rPr>
              <a:t>WiFi</a:t>
            </a:r>
            <a:r>
              <a:rPr lang="en-US" sz="1800" b="1" dirty="0">
                <a:solidFill>
                  <a:srgbClr val="00B0F0"/>
                </a:solidFill>
                <a:latin typeface="Arial"/>
                <a:ea typeface="+mn-ea"/>
                <a:cs typeface="+mn-cs"/>
              </a:rPr>
              <a:t> </a:t>
            </a:r>
          </a:p>
          <a:p>
            <a:pPr marL="567413" lvl="1" indent="-230188">
              <a:lnSpc>
                <a:spcPct val="80000"/>
              </a:lnSpc>
              <a:spcBef>
                <a:spcPct val="10000"/>
              </a:spcBef>
              <a:buFontTx/>
              <a:buChar char="•"/>
              <a:defRPr/>
            </a:pPr>
            <a:r>
              <a:rPr lang="en-US" sz="1800" b="1" dirty="0">
                <a:latin typeface="Arial"/>
                <a:ea typeface="+mn-ea"/>
                <a:cs typeface="+mn-cs"/>
              </a:rPr>
              <a:t>SSID: </a:t>
            </a:r>
            <a:r>
              <a:rPr lang="en-US" sz="1800" b="1" dirty="0" err="1">
                <a:latin typeface="Arial"/>
                <a:ea typeface="+mn-ea"/>
                <a:cs typeface="+mn-cs"/>
              </a:rPr>
              <a:t>SpacePlenary</a:t>
            </a:r>
            <a:endParaRPr lang="en-US" sz="1800" b="1" dirty="0">
              <a:latin typeface="Arial"/>
              <a:ea typeface="+mn-ea"/>
              <a:cs typeface="+mn-cs"/>
            </a:endParaRPr>
          </a:p>
          <a:p>
            <a:pPr marL="567413" lvl="1" indent="-230188">
              <a:lnSpc>
                <a:spcPct val="80000"/>
              </a:lnSpc>
              <a:spcBef>
                <a:spcPct val="10000"/>
              </a:spcBef>
              <a:buFontTx/>
              <a:buChar char="•"/>
              <a:defRPr/>
            </a:pPr>
            <a:r>
              <a:rPr lang="en-US" sz="1800" b="1" dirty="0">
                <a:latin typeface="Arial"/>
                <a:ea typeface="+mn-ea"/>
                <a:cs typeface="+mn-cs"/>
              </a:rPr>
              <a:t>PWD:  CCSDS!NISTspring@24 </a:t>
            </a:r>
            <a:r>
              <a:rPr lang="en-US" sz="1200" b="1" i="1" dirty="0">
                <a:latin typeface="Arial"/>
                <a:ea typeface="+mn-ea"/>
                <a:cs typeface="+mn-cs"/>
              </a:rPr>
              <a:t>(case-sensitive)</a:t>
            </a:r>
          </a:p>
          <a:p>
            <a:pPr marL="230188" indent="-230188">
              <a:lnSpc>
                <a:spcPct val="80000"/>
              </a:lnSpc>
              <a:spcBef>
                <a:spcPct val="10000"/>
              </a:spcBef>
              <a:buFontTx/>
              <a:buChar char="•"/>
              <a:defRPr/>
            </a:pPr>
            <a:endParaRPr lang="en-US" sz="1800" b="1" dirty="0">
              <a:solidFill>
                <a:srgbClr val="00B0F0"/>
              </a:solidFill>
              <a:latin typeface="Arial"/>
              <a:ea typeface="+mn-ea"/>
              <a:cs typeface="+mn-cs"/>
            </a:endParaRPr>
          </a:p>
          <a:p>
            <a:pPr marL="230188" indent="-230188">
              <a:lnSpc>
                <a:spcPct val="80000"/>
              </a:lnSpc>
              <a:spcBef>
                <a:spcPct val="10000"/>
              </a:spcBef>
              <a:buFontTx/>
              <a:buChar char="•"/>
              <a:defRPr/>
            </a:pPr>
            <a:r>
              <a:rPr lang="en-US" sz="1800" b="1" dirty="0">
                <a:solidFill>
                  <a:srgbClr val="00B0F0"/>
                </a:solidFill>
                <a:latin typeface="Arial"/>
                <a:ea typeface="+mn-ea"/>
                <a:cs typeface="+mn-cs"/>
              </a:rPr>
              <a:t>Surprise! We will capture our </a:t>
            </a:r>
            <a:r>
              <a:rPr lang="en-US" sz="1800" b="1" dirty="0">
                <a:solidFill>
                  <a:srgbClr val="00B0F0"/>
                </a:solidFill>
                <a:latin typeface="Arial"/>
              </a:rPr>
              <a:t>group photo here in the auditorium, get ready to ‘say cheese!’ </a:t>
            </a:r>
          </a:p>
          <a:p>
            <a:pPr marL="0" indent="0">
              <a:lnSpc>
                <a:spcPct val="80000"/>
              </a:lnSpc>
              <a:spcBef>
                <a:spcPct val="10000"/>
              </a:spcBef>
              <a:buNone/>
              <a:defRPr/>
            </a:pPr>
            <a:endParaRPr lang="en-US" sz="1800" b="1" dirty="0">
              <a:solidFill>
                <a:srgbClr val="00B0F0"/>
              </a:solidFill>
              <a:latin typeface="Arial"/>
            </a:endParaRPr>
          </a:p>
          <a:p>
            <a:pPr marL="0" indent="0" algn="ctr">
              <a:lnSpc>
                <a:spcPct val="80000"/>
              </a:lnSpc>
              <a:spcBef>
                <a:spcPct val="10000"/>
              </a:spcBef>
              <a:buNone/>
              <a:defRPr/>
            </a:pPr>
            <a:r>
              <a:rPr lang="en-US" sz="2000" b="1" dirty="0">
                <a:solidFill>
                  <a:srgbClr val="FF0000"/>
                </a:solidFill>
                <a:latin typeface="Arial"/>
              </a:rPr>
              <a:t>We will dismiss from the back of the auditorium to the front, please find the escort holding a sign associated with your first WG of the day. </a:t>
            </a:r>
            <a:endParaRPr lang="en-US" sz="2000" b="1" dirty="0">
              <a:solidFill>
                <a:srgbClr val="FF0000"/>
              </a:solidFill>
              <a:latin typeface="Arial"/>
              <a:ea typeface="+mn-ea"/>
              <a:cs typeface="+mn-cs"/>
            </a:endParaRPr>
          </a:p>
          <a:p>
            <a:pPr marL="230188" indent="-230188">
              <a:lnSpc>
                <a:spcPct val="80000"/>
              </a:lnSpc>
              <a:spcBef>
                <a:spcPct val="10000"/>
              </a:spcBef>
              <a:buFontTx/>
              <a:buChar char="•"/>
              <a:defRPr/>
            </a:pPr>
            <a:endParaRPr lang="en-US" sz="2500" b="1" dirty="0">
              <a:solidFill>
                <a:srgbClr val="00B0F0"/>
              </a:solidFill>
              <a:latin typeface="Arial"/>
              <a:ea typeface="+mn-ea"/>
              <a:cs typeface="+mn-cs"/>
            </a:endParaRPr>
          </a:p>
          <a:p>
            <a:pPr marL="567413" lvl="1" indent="-230188">
              <a:lnSpc>
                <a:spcPct val="80000"/>
              </a:lnSpc>
              <a:spcBef>
                <a:spcPct val="10000"/>
              </a:spcBef>
              <a:buFontTx/>
              <a:buChar char="•"/>
              <a:defRPr/>
            </a:pPr>
            <a:endParaRPr kumimoji="0" lang="en-US" sz="2401" b="1" i="0" u="none" strike="noStrike" kern="0" cap="none" spc="0" normalizeH="0" baseline="0" noProof="0" dirty="0">
              <a:ln>
                <a:noFill/>
              </a:ln>
              <a:effectLst/>
              <a:uLnTx/>
              <a:uFillTx/>
              <a:latin typeface="Arial"/>
              <a:ea typeface="+mn-ea"/>
              <a:cs typeface="+mn-cs"/>
            </a:endParaRPr>
          </a:p>
          <a:p>
            <a:pPr marL="567413" lvl="1" indent="-230188">
              <a:lnSpc>
                <a:spcPct val="80000"/>
              </a:lnSpc>
              <a:spcBef>
                <a:spcPct val="10000"/>
              </a:spcBef>
              <a:buFontTx/>
              <a:buChar char="•"/>
              <a:defRPr/>
            </a:pPr>
            <a:endParaRPr kumimoji="0" lang="en-US" sz="2401" b="1" i="0" u="none" strike="noStrike" kern="0" cap="none" spc="0" normalizeH="0" baseline="0" noProof="0" dirty="0">
              <a:ln>
                <a:noFill/>
              </a:ln>
              <a:effectLst/>
              <a:uLnTx/>
              <a:uFillTx/>
              <a:latin typeface="Arial"/>
              <a:ea typeface="+mn-ea"/>
              <a:cs typeface="+mn-cs"/>
            </a:endParaRPr>
          </a:p>
          <a:p>
            <a:pPr marL="230188" marR="0" lvl="0" indent="-230188" algn="l" defTabSz="914400" rtl="0" eaLnBrk="0" fontAlgn="base" latinLnBrk="0" hangingPunct="0">
              <a:lnSpc>
                <a:spcPct val="80000"/>
              </a:lnSpc>
              <a:spcBef>
                <a:spcPct val="10000"/>
              </a:spcBef>
              <a:spcAft>
                <a:spcPct val="10000"/>
              </a:spcAft>
              <a:buClrTx/>
              <a:buSzPct val="125000"/>
              <a:buFontTx/>
              <a:buChar char="•"/>
              <a:tabLst/>
              <a:defRPr/>
            </a:pPr>
            <a:endParaRPr lang="en-US" sz="2500" b="1" dirty="0">
              <a:solidFill>
                <a:srgbClr val="000000"/>
              </a:solidFill>
              <a:latin typeface="Arial"/>
            </a:endParaRPr>
          </a:p>
          <a:p>
            <a:pPr marL="230188" marR="0" lvl="0" indent="-230188" algn="l" defTabSz="914400" rtl="0" eaLnBrk="0" fontAlgn="base" latinLnBrk="0" hangingPunct="0">
              <a:lnSpc>
                <a:spcPct val="80000"/>
              </a:lnSpc>
              <a:spcBef>
                <a:spcPct val="10000"/>
              </a:spcBef>
              <a:spcAft>
                <a:spcPct val="10000"/>
              </a:spcAft>
              <a:buClrTx/>
              <a:buSzPct val="125000"/>
              <a:buFontTx/>
              <a:buChar char="•"/>
              <a:tabLst/>
              <a:defRPr/>
            </a:pPr>
            <a:endParaRPr kumimoji="0" lang="en-US" sz="2500" b="1" i="0" u="none" strike="noStrike" kern="0" cap="none" spc="0" normalizeH="0" baseline="0" noProof="0" dirty="0">
              <a:ln>
                <a:noFill/>
              </a:ln>
              <a:solidFill>
                <a:srgbClr val="000000"/>
              </a:solidFill>
              <a:effectLst/>
              <a:uLnTx/>
              <a:uFillTx/>
              <a:latin typeface="Arial"/>
              <a:ea typeface="+mn-ea"/>
              <a:cs typeface="+mn-cs"/>
            </a:endParaRPr>
          </a:p>
          <a:p>
            <a:endParaRPr lang="en-US" dirty="0"/>
          </a:p>
        </p:txBody>
      </p:sp>
    </p:spTree>
    <p:extLst>
      <p:ext uri="{BB962C8B-B14F-4D97-AF65-F5344CB8AC3E}">
        <p14:creationId xmlns:p14="http://schemas.microsoft.com/office/powerpoint/2010/main" val="339719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397" y="241385"/>
            <a:ext cx="8656059" cy="460860"/>
          </a:xfrm>
        </p:spPr>
        <p:txBody>
          <a:bodyPr/>
          <a:lstStyle/>
          <a:p>
            <a:r>
              <a:rPr lang="en-US" dirty="0"/>
              <a:t>CCSDS Publications since CCSDS Fall Meetings 2023</a:t>
            </a:r>
          </a:p>
        </p:txBody>
      </p:sp>
      <p:sp>
        <p:nvSpPr>
          <p:cNvPr id="3" name="Content Placeholder 2"/>
          <p:cNvSpPr>
            <a:spLocks noGrp="1"/>
          </p:cNvSpPr>
          <p:nvPr>
            <p:ph idx="1"/>
          </p:nvPr>
        </p:nvSpPr>
        <p:spPr>
          <a:xfrm>
            <a:off x="609600" y="903872"/>
            <a:ext cx="10972800" cy="6164522"/>
          </a:xfrm>
        </p:spPr>
        <p:txBody>
          <a:bodyPr/>
          <a:lstStyle/>
          <a:p>
            <a:pPr marL="0" indent="0">
              <a:buNone/>
            </a:pPr>
            <a:r>
              <a:rPr lang="en-US" sz="1400" dirty="0">
                <a:solidFill>
                  <a:srgbClr val="0070C0"/>
                </a:solidFill>
              </a:rPr>
              <a:t>    Blue Books – Recommended Standards</a:t>
            </a:r>
          </a:p>
          <a:p>
            <a:pPr marL="0" indent="0">
              <a:buNone/>
            </a:pPr>
            <a:endParaRPr lang="en-US" sz="1400" dirty="0">
              <a:solidFill>
                <a:srgbClr val="0070C0"/>
              </a:solidFill>
            </a:endParaRPr>
          </a:p>
          <a:p>
            <a:pPr marL="517525" indent="-285750">
              <a:lnSpc>
                <a:spcPct val="107000"/>
              </a:lnSpc>
              <a:spcBef>
                <a:spcPts val="0"/>
              </a:spcBef>
              <a:spcAft>
                <a:spcPts val="0"/>
              </a:spcAft>
            </a:pPr>
            <a:r>
              <a:rPr lang="en-GB" sz="1400" dirty="0">
                <a:cs typeface="Calibri" panose="020F0502020204030204" pitchFamily="34" charset="0"/>
              </a:rPr>
              <a:t>CCSDS 521.0-B-3 : Mission Operations Message Abstraction Layer (March 2024)</a:t>
            </a:r>
          </a:p>
          <a:p>
            <a:pPr marL="517525" indent="-285750">
              <a:lnSpc>
                <a:spcPct val="107000"/>
              </a:lnSpc>
              <a:spcBef>
                <a:spcPts val="0"/>
              </a:spcBef>
              <a:spcAft>
                <a:spcPts val="0"/>
              </a:spcAft>
            </a:pPr>
            <a:r>
              <a:rPr lang="en-GB" sz="1400" dirty="0">
                <a:cs typeface="Calibri" panose="020F0502020204030204" pitchFamily="34" charset="0"/>
              </a:rPr>
              <a:t>CCSDS 504.0-B-2 : Attitude Data Messages (January 2024)</a:t>
            </a:r>
          </a:p>
          <a:p>
            <a:pPr marL="231775" indent="0">
              <a:lnSpc>
                <a:spcPct val="107000"/>
              </a:lnSpc>
              <a:spcBef>
                <a:spcPts val="0"/>
              </a:spcBef>
              <a:spcAft>
                <a:spcPts val="0"/>
              </a:spcAft>
              <a:buNone/>
            </a:pPr>
            <a:endParaRPr lang="en-GB" sz="1400" dirty="0">
              <a:solidFill>
                <a:srgbClr val="FF40FF"/>
              </a:solidFill>
              <a:cs typeface="Calibri" panose="020F0502020204030204" pitchFamily="34" charset="0"/>
            </a:endParaRPr>
          </a:p>
          <a:p>
            <a:pPr marL="231775" indent="0">
              <a:lnSpc>
                <a:spcPct val="107000"/>
              </a:lnSpc>
              <a:spcBef>
                <a:spcPts val="0"/>
              </a:spcBef>
              <a:spcAft>
                <a:spcPts val="0"/>
              </a:spcAft>
              <a:buNone/>
            </a:pPr>
            <a:r>
              <a:rPr lang="en-US" sz="1400" dirty="0">
                <a:solidFill>
                  <a:srgbClr val="FF40FF"/>
                </a:solidFill>
              </a:rPr>
              <a:t>Magenta Books – Recommended Practices</a:t>
            </a:r>
          </a:p>
          <a:p>
            <a:pPr marL="517525" indent="-285750">
              <a:lnSpc>
                <a:spcPct val="107000"/>
              </a:lnSpc>
              <a:spcBef>
                <a:spcPts val="0"/>
              </a:spcBef>
              <a:spcAft>
                <a:spcPts val="0"/>
              </a:spcAft>
            </a:pPr>
            <a:r>
              <a:rPr lang="en-GB" sz="1400" dirty="0">
                <a:cs typeface="Calibri" panose="020F0502020204030204" pitchFamily="34" charset="0"/>
              </a:rPr>
              <a:t>CCSDS 876.1-M-1 : Spacecraft Onboard Interface Services-Specification for Dictionary of Terms for Electronic Data Sheets (March 2024)</a:t>
            </a:r>
          </a:p>
          <a:p>
            <a:pPr marL="517525" indent="-285750">
              <a:lnSpc>
                <a:spcPct val="107000"/>
              </a:lnSpc>
              <a:spcBef>
                <a:spcPts val="0"/>
              </a:spcBef>
              <a:spcAft>
                <a:spcPts val="0"/>
              </a:spcAft>
            </a:pPr>
            <a:r>
              <a:rPr lang="en-GB" sz="1400" dirty="0">
                <a:cs typeface="Calibri" panose="020F0502020204030204" pitchFamily="34" charset="0"/>
              </a:rPr>
              <a:t>CCSDS 902.13-M-1 Cor. 1 : Technical Corrigendum 1 to CCSDS 902.13-M-1, Abstract Event Definition Issued February 2021 (February 2024)</a:t>
            </a:r>
          </a:p>
          <a:p>
            <a:pPr marL="517525" indent="-285750">
              <a:lnSpc>
                <a:spcPct val="107000"/>
              </a:lnSpc>
              <a:spcBef>
                <a:spcPts val="0"/>
              </a:spcBef>
              <a:spcAft>
                <a:spcPts val="0"/>
              </a:spcAft>
            </a:pPr>
            <a:r>
              <a:rPr lang="en-GB" sz="1400" dirty="0">
                <a:cs typeface="Calibri" panose="020F0502020204030204" pitchFamily="34" charset="0"/>
              </a:rPr>
              <a:t>CCSDS 350.8-M-3 : Information Security Glossary of Terms (February 2024)</a:t>
            </a:r>
          </a:p>
          <a:p>
            <a:pPr marL="517525" indent="-285750">
              <a:lnSpc>
                <a:spcPct val="107000"/>
              </a:lnSpc>
              <a:spcBef>
                <a:spcPts val="0"/>
              </a:spcBef>
              <a:spcAft>
                <a:spcPts val="0"/>
              </a:spcAft>
            </a:pPr>
            <a:r>
              <a:rPr lang="en-GB" sz="1400" dirty="0">
                <a:ea typeface="+mn-ea"/>
                <a:cs typeface="Calibri" panose="020F0502020204030204" pitchFamily="34" charset="0"/>
              </a:rPr>
              <a:t>CCSDS 354.0-M-1 : Symmetric Key Management (December 2023)</a:t>
            </a:r>
            <a:endParaRPr lang="en-US" sz="1400" dirty="0">
              <a:ea typeface="+mn-ea"/>
              <a:cs typeface="Calibri" panose="020F0502020204030204" pitchFamily="34" charset="0"/>
            </a:endParaRPr>
          </a:p>
          <a:p>
            <a:pPr marL="0" indent="0">
              <a:buNone/>
            </a:pPr>
            <a:endParaRPr lang="en-GB" sz="1400" dirty="0">
              <a:ea typeface="Calibri" panose="020F0502020204030204" pitchFamily="34" charset="0"/>
              <a:cs typeface="Times New Roman" panose="02020603050405020304" pitchFamily="18" charset="0"/>
            </a:endParaRPr>
          </a:p>
          <a:p>
            <a:pPr marL="0" indent="0">
              <a:buNone/>
            </a:pPr>
            <a:r>
              <a:rPr lang="en-US" sz="1400" dirty="0">
                <a:solidFill>
                  <a:srgbClr val="F2B800"/>
                </a:solidFill>
              </a:rPr>
              <a:t>     Orange Books</a:t>
            </a:r>
          </a:p>
          <a:p>
            <a:pPr marL="517525" indent="-285750">
              <a:lnSpc>
                <a:spcPct val="107000"/>
              </a:lnSpc>
              <a:spcBef>
                <a:spcPts val="0"/>
              </a:spcBef>
              <a:spcAft>
                <a:spcPts val="0"/>
              </a:spcAft>
            </a:pPr>
            <a:endParaRPr lang="en-GB" sz="1400" dirty="0">
              <a:solidFill>
                <a:srgbClr val="000000"/>
              </a:solidFill>
              <a:cs typeface="Times New Roman" panose="02020603050405020304" pitchFamily="18" charset="0"/>
            </a:endParaRPr>
          </a:p>
          <a:p>
            <a:pPr marL="0" indent="0">
              <a:buNone/>
            </a:pPr>
            <a:r>
              <a:rPr lang="en-US" sz="1400" dirty="0">
                <a:solidFill>
                  <a:srgbClr val="00B050"/>
                </a:solidFill>
              </a:rPr>
              <a:t>     Green Books – Informational Reports </a:t>
            </a:r>
          </a:p>
          <a:p>
            <a:pPr marL="0" indent="0">
              <a:buNone/>
            </a:pPr>
            <a:endParaRPr lang="en-GB" sz="1400" dirty="0">
              <a:solidFill>
                <a:srgbClr val="000000"/>
              </a:solidFill>
              <a:cs typeface="Times New Roman" panose="02020603050405020304" pitchFamily="18" charset="0"/>
            </a:endParaRPr>
          </a:p>
          <a:p>
            <a:pPr marL="517525" indent="-285750">
              <a:lnSpc>
                <a:spcPct val="107000"/>
              </a:lnSpc>
              <a:spcBef>
                <a:spcPts val="0"/>
              </a:spcBef>
              <a:spcAft>
                <a:spcPts val="0"/>
              </a:spcAft>
              <a:buFont typeface="Arial" panose="020B0604020202020204" pitchFamily="34" charset="0"/>
              <a:buChar char="•"/>
            </a:pPr>
            <a:r>
              <a:rPr lang="en-GB" sz="1400" dirty="0">
                <a:cs typeface="Calibri" panose="020F0502020204030204" pitchFamily="34" charset="0"/>
              </a:rPr>
              <a:t>CCSDS 140.1-G-2 : Real-Time Weather and Atmospheric Characterization Data (April 2024)</a:t>
            </a:r>
          </a:p>
          <a:p>
            <a:pPr marL="517525" indent="-285750">
              <a:lnSpc>
                <a:spcPct val="107000"/>
              </a:lnSpc>
              <a:spcBef>
                <a:spcPts val="0"/>
              </a:spcBef>
              <a:spcAft>
                <a:spcPts val="0"/>
              </a:spcAft>
              <a:buFont typeface="Arial" panose="020B0604020202020204" pitchFamily="34" charset="0"/>
              <a:buChar char="•"/>
            </a:pPr>
            <a:r>
              <a:rPr lang="en-GB" sz="1400" dirty="0">
                <a:cs typeface="Calibri" panose="020F0502020204030204" pitchFamily="34" charset="0"/>
              </a:rPr>
              <a:t>CCSDS 870.0-G-1 : Electronic Data Sheets and Dictionary of Terms for Onboard Devices and Components (March 2024)</a:t>
            </a:r>
          </a:p>
          <a:p>
            <a:pPr marL="517525" indent="-285750">
              <a:lnSpc>
                <a:spcPct val="107000"/>
              </a:lnSpc>
              <a:spcBef>
                <a:spcPts val="0"/>
              </a:spcBef>
              <a:spcAft>
                <a:spcPts val="0"/>
              </a:spcAft>
              <a:buFont typeface="Arial" panose="020B0604020202020204" pitchFamily="34" charset="0"/>
              <a:buChar char="•"/>
            </a:pPr>
            <a:r>
              <a:rPr lang="en-GB" sz="1400" dirty="0">
                <a:cs typeface="Calibri" panose="020F0502020204030204" pitchFamily="34" charset="0"/>
              </a:rPr>
              <a:t>CCSDS 350.5-G-2 : Space Data Link Security Protocol-Summary of Concept and Rationale  (Jan 2024)</a:t>
            </a:r>
          </a:p>
          <a:p>
            <a:pPr marL="0" indent="0">
              <a:buNone/>
            </a:pPr>
            <a:endParaRPr lang="en-GB" sz="1400" dirty="0">
              <a:highlight>
                <a:srgbClr val="FFFF00"/>
              </a:highlight>
              <a:ea typeface="Calibri" panose="020F0502020204030204" pitchFamily="34" charset="0"/>
              <a:cs typeface="Times New Roman" panose="02020603050405020304" pitchFamily="18" charset="0"/>
            </a:endParaRPr>
          </a:p>
          <a:p>
            <a:pPr marL="0" indent="0">
              <a:buNone/>
            </a:pPr>
            <a:r>
              <a:rPr lang="en-GB" sz="1400" dirty="0">
                <a:solidFill>
                  <a:srgbClr val="FFFF00"/>
                </a:solidFill>
              </a:rPr>
              <a:t>Yellow Books</a:t>
            </a:r>
          </a:p>
          <a:p>
            <a:r>
              <a:rPr lang="en-GB" sz="14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7748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7"/>
            <a:ext cx="8229600" cy="581228"/>
          </a:xfrm>
        </p:spPr>
        <p:txBody>
          <a:bodyPr/>
          <a:lstStyle/>
          <a:p>
            <a:r>
              <a:rPr lang="en-US" dirty="0"/>
              <a:t>CMC Poll Statistics since CCSDS Fall Meetings 2023</a:t>
            </a:r>
            <a:endParaRPr lang="en-GB" dirty="0"/>
          </a:p>
        </p:txBody>
      </p:sp>
      <p:sp>
        <p:nvSpPr>
          <p:cNvPr id="3" name="Content Placeholder 2"/>
          <p:cNvSpPr>
            <a:spLocks noGrp="1"/>
          </p:cNvSpPr>
          <p:nvPr>
            <p:ph idx="1"/>
          </p:nvPr>
        </p:nvSpPr>
        <p:spPr>
          <a:xfrm>
            <a:off x="609600" y="834454"/>
            <a:ext cx="10972800" cy="5189091"/>
          </a:xfrm>
        </p:spPr>
        <p:txBody>
          <a:bodyPr/>
          <a:lstStyle/>
          <a:p>
            <a:endParaRPr lang="en-GB" sz="1400" dirty="0">
              <a:ea typeface="Calibri" panose="020F0502020204030204" pitchFamily="34" charset="0"/>
              <a:cs typeface="Times New Roman" panose="02020603050405020304" pitchFamily="18" charset="0"/>
            </a:endParaRPr>
          </a:p>
          <a:p>
            <a:pPr marL="0" indent="0">
              <a:buNone/>
            </a:pPr>
            <a:r>
              <a:rPr lang="en-US" sz="1400" kern="1200" dirty="0">
                <a:solidFill>
                  <a:srgbClr val="000000"/>
                </a:solidFill>
                <a:cs typeface="Times New Roman" panose="02020603050405020304" pitchFamily="18" charset="0"/>
              </a:rPr>
              <a:t>Approval to publish:</a:t>
            </a:r>
          </a:p>
          <a:p>
            <a:pPr marL="0" indent="0">
              <a:buNone/>
            </a:pPr>
            <a:endParaRPr lang="en-GB" sz="1400" dirty="0">
              <a:ea typeface="Calibri" panose="020F0502020204030204" pitchFamily="34" charset="0"/>
              <a:cs typeface="Times New Roman" panose="02020603050405020304" pitchFamily="18" charset="0"/>
            </a:endParaRPr>
          </a:p>
          <a:p>
            <a:pPr marL="517525" indent="-285750">
              <a:lnSpc>
                <a:spcPct val="107000"/>
              </a:lnSpc>
              <a:spcBef>
                <a:spcPts val="0"/>
              </a:spcBef>
              <a:spcAft>
                <a:spcPts val="0"/>
              </a:spcAft>
            </a:pPr>
            <a:r>
              <a:rPr lang="en-GB" sz="1400" dirty="0">
                <a:cs typeface="Calibri" panose="020F0502020204030204" pitchFamily="34" charset="0"/>
              </a:rPr>
              <a:t>CCSDS 140.1-G-2, Real-Time Weather and Atmospheric Characterization Data (Green Book, Issue 2)</a:t>
            </a:r>
          </a:p>
          <a:p>
            <a:pPr marL="517525" indent="-285750">
              <a:lnSpc>
                <a:spcPct val="107000"/>
              </a:lnSpc>
              <a:spcBef>
                <a:spcPts val="0"/>
              </a:spcBef>
              <a:spcAft>
                <a:spcPts val="0"/>
              </a:spcAft>
            </a:pPr>
            <a:r>
              <a:rPr lang="en-GB" sz="1400" dirty="0">
                <a:cs typeface="Calibri" panose="020F0502020204030204" pitchFamily="34" charset="0"/>
              </a:rPr>
              <a:t>CCSDS 521.0-B-3, Mission Operations Message Abstraction Layer (Blue Book, Issue 3)</a:t>
            </a:r>
          </a:p>
          <a:p>
            <a:pPr marL="517525" indent="-285750">
              <a:lnSpc>
                <a:spcPct val="107000"/>
              </a:lnSpc>
              <a:spcBef>
                <a:spcPts val="0"/>
              </a:spcBef>
              <a:spcAft>
                <a:spcPts val="0"/>
              </a:spcAft>
            </a:pPr>
            <a:r>
              <a:rPr lang="en-GB" sz="1400" dirty="0">
                <a:cs typeface="Calibri" panose="020F0502020204030204" pitchFamily="34" charset="0"/>
              </a:rPr>
              <a:t>CCSDS 870.0-G-1, Electronic Data Sheets and Dictionary of Terms for Onboard Devices and Components (Green Book, Issue 1)</a:t>
            </a:r>
          </a:p>
          <a:p>
            <a:pPr marL="517525" indent="-285750">
              <a:lnSpc>
                <a:spcPct val="107000"/>
              </a:lnSpc>
              <a:spcBef>
                <a:spcPts val="0"/>
              </a:spcBef>
              <a:spcAft>
                <a:spcPts val="0"/>
              </a:spcAft>
            </a:pPr>
            <a:r>
              <a:rPr lang="en-GB" sz="1400" dirty="0">
                <a:cs typeface="Calibri" panose="020F0502020204030204" pitchFamily="34" charset="0"/>
              </a:rPr>
              <a:t>CCSDS 876.1-M-1, Spacecraft Onboard Interface Services—Specification for Dictionary of Terms for Electronic Data Sheets (Magenta Book, Issue 1)</a:t>
            </a:r>
          </a:p>
          <a:p>
            <a:pPr marL="517525" indent="-285750">
              <a:lnSpc>
                <a:spcPct val="107000"/>
              </a:lnSpc>
              <a:spcBef>
                <a:spcPts val="0"/>
              </a:spcBef>
              <a:spcAft>
                <a:spcPts val="0"/>
              </a:spcAft>
            </a:pPr>
            <a:r>
              <a:rPr lang="en-GB" sz="1400" dirty="0">
                <a:cs typeface="Calibri" panose="020F0502020204030204" pitchFamily="34" charset="0"/>
              </a:rPr>
              <a:t>CCSDS 350.8-M-3, Information Security Glossary of Terms (Magenta Book, Issue 3)</a:t>
            </a:r>
          </a:p>
          <a:p>
            <a:pPr marL="517525" indent="-285750">
              <a:lnSpc>
                <a:spcPct val="107000"/>
              </a:lnSpc>
              <a:spcBef>
                <a:spcPts val="0"/>
              </a:spcBef>
              <a:spcAft>
                <a:spcPts val="0"/>
              </a:spcAft>
            </a:pPr>
            <a:r>
              <a:rPr lang="en-GB" sz="1400" dirty="0">
                <a:cs typeface="Calibri" panose="020F0502020204030204" pitchFamily="34" charset="0"/>
              </a:rPr>
              <a:t>CCSDS 901.3-M-1, Functional Resource Model (Magenta Book, Issue 1)</a:t>
            </a:r>
          </a:p>
          <a:p>
            <a:pPr marL="517525" indent="-285750">
              <a:lnSpc>
                <a:spcPct val="107000"/>
              </a:lnSpc>
              <a:spcBef>
                <a:spcPts val="0"/>
              </a:spcBef>
              <a:spcAft>
                <a:spcPts val="0"/>
              </a:spcAft>
            </a:pPr>
            <a:r>
              <a:rPr lang="en-GB" sz="1400" dirty="0">
                <a:cs typeface="Calibri" panose="020F0502020204030204" pitchFamily="34" charset="0"/>
              </a:rPr>
              <a:t>CCSDS 902.13-M-1 Cor. 1, Technical Corrigendum 1 to CCSDS 902.13-M-1, Issued February 2021</a:t>
            </a:r>
          </a:p>
          <a:p>
            <a:pPr marL="517525" indent="-285750">
              <a:lnSpc>
                <a:spcPct val="107000"/>
              </a:lnSpc>
              <a:spcBef>
                <a:spcPts val="0"/>
              </a:spcBef>
              <a:spcAft>
                <a:spcPts val="0"/>
              </a:spcAft>
            </a:pPr>
            <a:r>
              <a:rPr lang="en-GB" sz="1400" dirty="0">
                <a:cs typeface="Calibri" panose="020F0502020204030204" pitchFamily="34" charset="0"/>
              </a:rPr>
              <a:t>CCSDS 350.5-G-2, Space Data Link Security Protocol—Summary of Concept and Rationale (Green Book, Issue 2)</a:t>
            </a:r>
          </a:p>
          <a:p>
            <a:pPr marL="517525" indent="-285750">
              <a:lnSpc>
                <a:spcPct val="107000"/>
              </a:lnSpc>
              <a:spcBef>
                <a:spcPts val="0"/>
              </a:spcBef>
              <a:spcAft>
                <a:spcPts val="0"/>
              </a:spcAft>
            </a:pPr>
            <a:r>
              <a:rPr lang="en-GB" sz="1400" dirty="0">
                <a:cs typeface="Calibri" panose="020F0502020204030204" pitchFamily="34" charset="0"/>
              </a:rPr>
              <a:t>CCSDS 504.0-B-2, Attitude Data Messages (Blue Book, Issue 2)</a:t>
            </a:r>
          </a:p>
          <a:p>
            <a:pPr marL="517525" indent="-285750">
              <a:lnSpc>
                <a:spcPct val="107000"/>
              </a:lnSpc>
              <a:spcBef>
                <a:spcPts val="0"/>
              </a:spcBef>
              <a:spcAft>
                <a:spcPts val="0"/>
              </a:spcAft>
            </a:pPr>
            <a:r>
              <a:rPr lang="en-GB" sz="1400" dirty="0">
                <a:cs typeface="Calibri" panose="020F0502020204030204" pitchFamily="34" charset="0"/>
              </a:rPr>
              <a:t>CCSDS 354.0-M-1, Symmetric Key Management (Magenta Book, Issue 1)</a:t>
            </a:r>
          </a:p>
          <a:p>
            <a:endParaRPr lang="en-GB" sz="1400" dirty="0">
              <a:latin typeface="+mj-lt"/>
              <a:ea typeface="Calibri" panose="020F0502020204030204" pitchFamily="34" charset="0"/>
              <a:cs typeface="Times New Roman" panose="02020603050405020304" pitchFamily="18" charset="0"/>
            </a:endParaRPr>
          </a:p>
          <a:p>
            <a:pPr marL="0" indent="0">
              <a:buNone/>
            </a:pPr>
            <a:r>
              <a:rPr lang="en-GB" sz="1400" kern="1200" dirty="0">
                <a:solidFill>
                  <a:srgbClr val="000000"/>
                </a:solidFill>
                <a:cs typeface="Times New Roman" panose="02020603050405020304" pitchFamily="18" charset="0"/>
              </a:rPr>
              <a:t>Agency Reviews:</a:t>
            </a:r>
          </a:p>
          <a:p>
            <a:pPr marL="517525" indent="-285750">
              <a:lnSpc>
                <a:spcPct val="107000"/>
              </a:lnSpc>
              <a:spcBef>
                <a:spcPts val="0"/>
              </a:spcBef>
              <a:spcAft>
                <a:spcPts val="0"/>
              </a:spcAft>
            </a:pPr>
            <a:endParaRPr lang="en-GB" sz="1400" dirty="0">
              <a:cs typeface="Calibri" panose="020F0502020204030204" pitchFamily="34" charset="0"/>
            </a:endParaRPr>
          </a:p>
          <a:p>
            <a:pPr marL="517525" indent="-285750">
              <a:lnSpc>
                <a:spcPct val="107000"/>
              </a:lnSpc>
              <a:spcBef>
                <a:spcPts val="0"/>
              </a:spcBef>
              <a:spcAft>
                <a:spcPts val="0"/>
              </a:spcAft>
            </a:pPr>
            <a:r>
              <a:rPr lang="en-GB" sz="1400" dirty="0">
                <a:cs typeface="Calibri" panose="020F0502020204030204" pitchFamily="34" charset="0"/>
              </a:rPr>
              <a:t>CCSDS 508.0-P-1.1, Conjunction Data Message (Pink Book, Issue 1.1) for CCSDS Agency review</a:t>
            </a:r>
          </a:p>
          <a:p>
            <a:pPr marL="517525" indent="-285750">
              <a:lnSpc>
                <a:spcPct val="107000"/>
              </a:lnSpc>
              <a:spcBef>
                <a:spcPts val="0"/>
              </a:spcBef>
              <a:spcAft>
                <a:spcPts val="0"/>
              </a:spcAft>
            </a:pPr>
            <a:r>
              <a:rPr lang="en-GB" sz="1400" dirty="0">
                <a:cs typeface="Calibri" panose="020F0502020204030204" pitchFamily="34" charset="0"/>
              </a:rPr>
              <a:t>CCSDS 506.2-R-1, Delta-DOR Architect ureal Guidelines (Red Book, Issue 1) for CCSDS Agency review</a:t>
            </a:r>
          </a:p>
          <a:p>
            <a:pPr marL="0" indent="0">
              <a:buNone/>
            </a:pPr>
            <a:endParaRPr lang="en-GB"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4842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7"/>
            <a:ext cx="8229600" cy="581228"/>
          </a:xfrm>
        </p:spPr>
        <p:txBody>
          <a:bodyPr/>
          <a:lstStyle/>
          <a:p>
            <a:r>
              <a:rPr lang="en-US" dirty="0"/>
              <a:t>CMC Poll Statistics since CCSDS Fall Meetings 2023</a:t>
            </a:r>
            <a:endParaRPr lang="en-GB" dirty="0"/>
          </a:p>
        </p:txBody>
      </p:sp>
      <p:sp>
        <p:nvSpPr>
          <p:cNvPr id="3" name="Content Placeholder 2"/>
          <p:cNvSpPr>
            <a:spLocks noGrp="1"/>
          </p:cNvSpPr>
          <p:nvPr>
            <p:ph idx="1"/>
          </p:nvPr>
        </p:nvSpPr>
        <p:spPr>
          <a:xfrm>
            <a:off x="609600" y="786196"/>
            <a:ext cx="10972800" cy="5641237"/>
          </a:xfrm>
        </p:spPr>
        <p:txBody>
          <a:bodyPr/>
          <a:lstStyle/>
          <a:p>
            <a:pPr marL="0" indent="0">
              <a:lnSpc>
                <a:spcPct val="107000"/>
              </a:lnSpc>
              <a:spcBef>
                <a:spcPts val="0"/>
              </a:spcBef>
              <a:spcAft>
                <a:spcPts val="0"/>
              </a:spcAft>
              <a:buNone/>
            </a:pPr>
            <a:r>
              <a:rPr lang="en-US" sz="1600" dirty="0">
                <a:solidFill>
                  <a:srgbClr val="000000"/>
                </a:solidFill>
                <a:latin typeface="+mj-lt"/>
                <a:ea typeface="Calibri" panose="020F0502020204030204" pitchFamily="34" charset="0"/>
                <a:cs typeface="Times New Roman" panose="02020603050405020304" pitchFamily="18" charset="0"/>
              </a:rPr>
              <a:t>Approval of new Projects</a:t>
            </a:r>
          </a:p>
          <a:p>
            <a:pPr marL="0" indent="0">
              <a:lnSpc>
                <a:spcPct val="107000"/>
              </a:lnSpc>
              <a:spcBef>
                <a:spcPts val="0"/>
              </a:spcBef>
              <a:spcAft>
                <a:spcPts val="0"/>
              </a:spcAft>
              <a:buNone/>
            </a:pPr>
            <a:endParaRPr lang="en-GB" sz="1600" dirty="0">
              <a:solidFill>
                <a:srgbClr val="618FFD">
                  <a:lumMod val="50000"/>
                </a:srgbClr>
              </a:solidFill>
              <a:latin typeface="+mj-lt"/>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GB" sz="1600" dirty="0">
                <a:solidFill>
                  <a:srgbClr val="618FFD">
                    <a:lumMod val="50000"/>
                  </a:srgbClr>
                </a:solidFill>
                <a:latin typeface="+mj-lt"/>
                <a:ea typeface="Calibri" panose="020F0502020204030204" pitchFamily="34" charset="0"/>
                <a:cs typeface="Times New Roman" panose="02020603050405020304" pitchFamily="18" charset="0"/>
              </a:rPr>
              <a:t>New Projects of</a:t>
            </a:r>
            <a:r>
              <a:rPr lang="en-GB" sz="1600" dirty="0">
                <a:solidFill>
                  <a:srgbClr val="618FFD">
                    <a:lumMod val="50000"/>
                  </a:srgbClr>
                </a:solidFill>
                <a:latin typeface="+mj-lt"/>
                <a:cs typeface="Times New Roman" panose="02020603050405020304" pitchFamily="18" charset="0"/>
              </a:rPr>
              <a:t> the </a:t>
            </a:r>
            <a:r>
              <a:rPr lang="en-GB" sz="1600" dirty="0">
                <a:solidFill>
                  <a:srgbClr val="618FFD">
                    <a:lumMod val="50000"/>
                  </a:srgbClr>
                </a:solidFill>
                <a:latin typeface="+mj-lt"/>
                <a:ea typeface="Calibri" panose="020F0502020204030204" pitchFamily="34" charset="0"/>
                <a:cs typeface="Times New Roman" panose="02020603050405020304" pitchFamily="18" charset="0"/>
              </a:rPr>
              <a:t>SEA Area</a:t>
            </a:r>
          </a:p>
          <a:p>
            <a:pPr marL="517525" indent="-285750">
              <a:lnSpc>
                <a:spcPct val="107000"/>
              </a:lnSpc>
              <a:spcBef>
                <a:spcPts val="0"/>
              </a:spcBef>
              <a:spcAft>
                <a:spcPts val="0"/>
              </a:spcAft>
            </a:pPr>
            <a:r>
              <a:rPr lang="en-GB" sz="1600" dirty="0">
                <a:latin typeface="+mj-lt"/>
                <a:cs typeface="Calibri" panose="020F0502020204030204" pitchFamily="34" charset="0"/>
              </a:rPr>
              <a:t>CMC-P-2024-03-001 New 1.02 Security Working Group Project </a:t>
            </a:r>
            <a:r>
              <a:rPr lang="en-US" sz="1600" dirty="0">
                <a:effectLst/>
                <a:latin typeface="+mj-lt"/>
                <a:ea typeface="Calibri" panose="020F0502020204030204" pitchFamily="34" charset="0"/>
                <a:cs typeface="Calibri" panose="020F0502020204030204" pitchFamily="34" charset="0"/>
              </a:rPr>
              <a:t>– Magenta Book </a:t>
            </a:r>
          </a:p>
          <a:p>
            <a:pPr marL="517525" indent="-285750">
              <a:lnSpc>
                <a:spcPct val="107000"/>
              </a:lnSpc>
              <a:spcBef>
                <a:spcPts val="0"/>
              </a:spcBef>
              <a:spcAft>
                <a:spcPts val="0"/>
              </a:spcAft>
            </a:pPr>
            <a:r>
              <a:rPr lang="en-GB" sz="1600" dirty="0">
                <a:latin typeface="+mj-lt"/>
                <a:cs typeface="Calibri" panose="020F0502020204030204" pitchFamily="34" charset="0"/>
              </a:rPr>
              <a:t>CMC-P-2024-03-011 New 1.02 Security Working Group Project </a:t>
            </a:r>
            <a:r>
              <a:rPr lang="en-US" sz="1600" dirty="0">
                <a:effectLst/>
                <a:latin typeface="+mj-lt"/>
                <a:ea typeface="Calibri" panose="020F0502020204030204" pitchFamily="34" charset="0"/>
                <a:cs typeface="Calibri" panose="020F0502020204030204" pitchFamily="34" charset="0"/>
              </a:rPr>
              <a:t>– Magenta Book</a:t>
            </a:r>
            <a:endParaRPr lang="en-US" sz="1600" dirty="0">
              <a:latin typeface="+mj-lt"/>
              <a:cs typeface="Calibri" panose="020F0502020204030204" pitchFamily="34" charset="0"/>
            </a:endParaRPr>
          </a:p>
          <a:p>
            <a:pPr marL="231775" indent="0">
              <a:lnSpc>
                <a:spcPct val="107000"/>
              </a:lnSpc>
              <a:spcBef>
                <a:spcPts val="0"/>
              </a:spcBef>
              <a:spcAft>
                <a:spcPts val="0"/>
              </a:spcAft>
              <a:buNone/>
            </a:pPr>
            <a:endParaRPr lang="en-GB" sz="1600" dirty="0">
              <a:solidFill>
                <a:srgbClr val="000000"/>
              </a:solidFill>
              <a:latin typeface="+mj-lt"/>
            </a:endParaRPr>
          </a:p>
          <a:p>
            <a:pPr marL="0" indent="0">
              <a:lnSpc>
                <a:spcPct val="107000"/>
              </a:lnSpc>
              <a:spcBef>
                <a:spcPts val="0"/>
              </a:spcBef>
              <a:spcAft>
                <a:spcPts val="0"/>
              </a:spcAft>
              <a:buNone/>
            </a:pPr>
            <a:r>
              <a:rPr lang="en-GB" sz="1600" dirty="0">
                <a:solidFill>
                  <a:srgbClr val="618FFD">
                    <a:lumMod val="50000"/>
                  </a:srgbClr>
                </a:solidFill>
                <a:latin typeface="+mj-lt"/>
                <a:cs typeface="Times New Roman" panose="02020603050405020304" pitchFamily="18" charset="0"/>
              </a:rPr>
              <a:t>New Projects of the MOIMS Area</a:t>
            </a:r>
          </a:p>
          <a:p>
            <a:pPr marL="517525" indent="-285750">
              <a:lnSpc>
                <a:spcPct val="107000"/>
              </a:lnSpc>
              <a:spcBef>
                <a:spcPts val="0"/>
              </a:spcBef>
              <a:spcAft>
                <a:spcPts val="0"/>
              </a:spcAft>
            </a:pPr>
            <a:r>
              <a:rPr lang="en-GB" sz="1600" dirty="0">
                <a:latin typeface="+mj-lt"/>
                <a:cs typeface="Calibri" panose="020F0502020204030204" pitchFamily="34" charset="0"/>
              </a:rPr>
              <a:t>CMC-P-2024-03-010 New 4.03 Onboard Wireless Working Group Project – Green Book</a:t>
            </a:r>
          </a:p>
          <a:p>
            <a:pPr marL="517525" indent="-285750">
              <a:lnSpc>
                <a:spcPct val="107000"/>
              </a:lnSpc>
              <a:spcBef>
                <a:spcPts val="0"/>
              </a:spcBef>
              <a:spcAft>
                <a:spcPts val="0"/>
              </a:spcAft>
            </a:pPr>
            <a:r>
              <a:rPr lang="en-GB" sz="1600" dirty="0">
                <a:latin typeface="+mj-lt"/>
                <a:cs typeface="Calibri" panose="020F0502020204030204" pitchFamily="34" charset="0"/>
              </a:rPr>
              <a:t>CMC-P-2023-12-003 New 2.02 Navigation Working Group Project – Blue Book</a:t>
            </a:r>
            <a:endParaRPr lang="en-US" sz="1600" dirty="0">
              <a:latin typeface="+mj-lt"/>
              <a:cs typeface="Calibri" panose="020F0502020204030204" pitchFamily="34" charset="0"/>
            </a:endParaRPr>
          </a:p>
          <a:p>
            <a:pPr marL="0" indent="0">
              <a:lnSpc>
                <a:spcPct val="107000"/>
              </a:lnSpc>
              <a:spcBef>
                <a:spcPts val="0"/>
              </a:spcBef>
              <a:spcAft>
                <a:spcPts val="0"/>
              </a:spcAft>
              <a:buNone/>
            </a:pPr>
            <a:endParaRPr lang="en-US" sz="1600" dirty="0">
              <a:solidFill>
                <a:srgbClr val="618FFD">
                  <a:lumMod val="50000"/>
                </a:srgbClr>
              </a:solidFill>
              <a:latin typeface="+mj-lt"/>
              <a:cs typeface="Times New Roman" panose="02020603050405020304" pitchFamily="18" charset="0"/>
            </a:endParaRPr>
          </a:p>
          <a:p>
            <a:pPr marL="0" indent="0">
              <a:lnSpc>
                <a:spcPct val="107000"/>
              </a:lnSpc>
              <a:spcBef>
                <a:spcPts val="0"/>
              </a:spcBef>
              <a:spcAft>
                <a:spcPts val="0"/>
              </a:spcAft>
              <a:buNone/>
            </a:pPr>
            <a:r>
              <a:rPr lang="en-GB" sz="1600" dirty="0">
                <a:solidFill>
                  <a:srgbClr val="618FFD">
                    <a:lumMod val="50000"/>
                  </a:srgbClr>
                </a:solidFill>
                <a:latin typeface="+mj-lt"/>
                <a:cs typeface="Times New Roman" panose="02020603050405020304" pitchFamily="18" charset="0"/>
              </a:rPr>
              <a:t>New Projects of the SLS Area</a:t>
            </a:r>
          </a:p>
          <a:p>
            <a:pPr marL="517525" indent="-285750">
              <a:lnSpc>
                <a:spcPct val="107000"/>
              </a:lnSpc>
              <a:spcBef>
                <a:spcPts val="0"/>
              </a:spcBef>
              <a:spcAft>
                <a:spcPts val="0"/>
              </a:spcAft>
            </a:pPr>
            <a:r>
              <a:rPr lang="en-GB" sz="1600" dirty="0">
                <a:latin typeface="+mj-lt"/>
                <a:cs typeface="Calibri" panose="020F0502020204030204" pitchFamily="34" charset="0"/>
              </a:rPr>
              <a:t>CMC-P-2024-03-008 New 5.09 Space Data Link Security Working Group Project – Blue Book</a:t>
            </a:r>
            <a:r>
              <a:rPr lang="en-US" sz="1600" dirty="0">
                <a:latin typeface="+mj-lt"/>
                <a:cs typeface="Calibri" panose="020F0502020204030204" pitchFamily="34" charset="0"/>
              </a:rPr>
              <a:t> </a:t>
            </a:r>
          </a:p>
          <a:p>
            <a:pPr marL="517525" indent="-285750">
              <a:lnSpc>
                <a:spcPct val="107000"/>
              </a:lnSpc>
              <a:spcBef>
                <a:spcPts val="0"/>
              </a:spcBef>
              <a:spcAft>
                <a:spcPts val="0"/>
              </a:spcAft>
            </a:pPr>
            <a:r>
              <a:rPr lang="en-GB" sz="1600" dirty="0">
                <a:latin typeface="+mj-lt"/>
                <a:cs typeface="Calibri" panose="020F0502020204030204" pitchFamily="34" charset="0"/>
              </a:rPr>
              <a:t>CMC-P-2024-03-009 New 5.04 Space Link Protocols Working Group Projects</a:t>
            </a:r>
            <a:r>
              <a:rPr lang="en-US" sz="1600" dirty="0">
                <a:latin typeface="+mj-lt"/>
                <a:cs typeface="Calibri" panose="020F0502020204030204" pitchFamily="34" charset="0"/>
              </a:rPr>
              <a:t> – Blue Book</a:t>
            </a:r>
            <a:endParaRPr lang="en-GB" sz="1600" dirty="0">
              <a:latin typeface="+mj-lt"/>
              <a:cs typeface="Calibri" panose="020F0502020204030204" pitchFamily="34" charset="0"/>
            </a:endParaRPr>
          </a:p>
          <a:p>
            <a:pPr marL="231775" indent="0">
              <a:lnSpc>
                <a:spcPct val="107000"/>
              </a:lnSpc>
              <a:spcBef>
                <a:spcPts val="0"/>
              </a:spcBef>
              <a:spcAft>
                <a:spcPts val="0"/>
              </a:spcAft>
              <a:buNone/>
            </a:pPr>
            <a:endParaRPr lang="en-GB" sz="1600" dirty="0">
              <a:latin typeface="+mj-lt"/>
            </a:endParaRPr>
          </a:p>
          <a:p>
            <a:pPr marL="0" indent="0">
              <a:lnSpc>
                <a:spcPct val="107000"/>
              </a:lnSpc>
              <a:spcBef>
                <a:spcPts val="0"/>
              </a:spcBef>
              <a:spcAft>
                <a:spcPts val="0"/>
              </a:spcAft>
              <a:buNone/>
            </a:pPr>
            <a:r>
              <a:rPr lang="en-GB" sz="1600" dirty="0">
                <a:solidFill>
                  <a:srgbClr val="618FFD">
                    <a:lumMod val="50000"/>
                  </a:srgbClr>
                </a:solidFill>
                <a:latin typeface="+mj-lt"/>
                <a:cs typeface="Times New Roman" panose="02020603050405020304" pitchFamily="18" charset="0"/>
              </a:rPr>
              <a:t>New Projects of the SIS Area</a:t>
            </a:r>
          </a:p>
          <a:p>
            <a:pPr marL="517525" indent="-285750">
              <a:lnSpc>
                <a:spcPct val="107000"/>
              </a:lnSpc>
              <a:spcBef>
                <a:spcPts val="0"/>
              </a:spcBef>
              <a:spcAft>
                <a:spcPts val="0"/>
              </a:spcAft>
            </a:pPr>
            <a:r>
              <a:rPr lang="en-GB" sz="1600" dirty="0">
                <a:latin typeface="+mj-lt"/>
                <a:cs typeface="Calibri" panose="020F0502020204030204" pitchFamily="34" charset="0"/>
              </a:rPr>
              <a:t>CMC-P-2024-03-007 New 6.09 Delay Tolerant Networking Working Group Projects - Orange</a:t>
            </a:r>
          </a:p>
          <a:p>
            <a:pPr marL="403225" indent="-171450">
              <a:lnSpc>
                <a:spcPct val="107000"/>
              </a:lnSpc>
              <a:spcBef>
                <a:spcPts val="0"/>
              </a:spcBef>
              <a:spcAft>
                <a:spcPts val="0"/>
              </a:spcAft>
            </a:pPr>
            <a:endParaRPr lang="en-GB" sz="1600" dirty="0">
              <a:latin typeface="+mj-lt"/>
            </a:endParaRPr>
          </a:p>
        </p:txBody>
      </p:sp>
    </p:spTree>
    <p:extLst>
      <p:ext uri="{BB962C8B-B14F-4D97-AF65-F5344CB8AC3E}">
        <p14:creationId xmlns:p14="http://schemas.microsoft.com/office/powerpoint/2010/main" val="2771584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7"/>
            <a:ext cx="8229600" cy="581228"/>
          </a:xfrm>
        </p:spPr>
        <p:txBody>
          <a:bodyPr/>
          <a:lstStyle/>
          <a:p>
            <a:r>
              <a:rPr lang="en-US" dirty="0"/>
              <a:t>CMC Poll Statistics since CCSDS Fall Meetings 2023</a:t>
            </a:r>
            <a:endParaRPr lang="en-GB" dirty="0"/>
          </a:p>
        </p:txBody>
      </p:sp>
      <p:sp>
        <p:nvSpPr>
          <p:cNvPr id="3" name="Content Placeholder 2"/>
          <p:cNvSpPr>
            <a:spLocks noGrp="1"/>
          </p:cNvSpPr>
          <p:nvPr>
            <p:ph idx="1"/>
          </p:nvPr>
        </p:nvSpPr>
        <p:spPr>
          <a:xfrm>
            <a:off x="383263" y="866141"/>
            <a:ext cx="10972800" cy="5125717"/>
          </a:xfrm>
        </p:spPr>
        <p:txBody>
          <a:bodyPr/>
          <a:lstStyle/>
          <a:p>
            <a:pPr marL="0" indent="0" eaLnBrk="1" hangingPunct="1">
              <a:lnSpc>
                <a:spcPct val="107000"/>
              </a:lnSpc>
              <a:spcBef>
                <a:spcPts val="0"/>
              </a:spcBef>
              <a:spcAft>
                <a:spcPts val="0"/>
              </a:spcAft>
              <a:buSzTx/>
              <a:buNone/>
            </a:pPr>
            <a:r>
              <a:rPr lang="en-GB" sz="1800" dirty="0">
                <a:solidFill>
                  <a:srgbClr val="618FFD">
                    <a:lumMod val="50000"/>
                  </a:srgbClr>
                </a:solidFill>
                <a:ea typeface="Calibri" panose="020F0502020204030204" pitchFamily="34" charset="0"/>
                <a:cs typeface="Times New Roman" panose="02020603050405020304" pitchFamily="18" charset="0"/>
              </a:rPr>
              <a:t>New Appointments:</a:t>
            </a:r>
          </a:p>
          <a:p>
            <a:pPr marL="0" indent="0" eaLnBrk="1" hangingPunct="1">
              <a:lnSpc>
                <a:spcPct val="107000"/>
              </a:lnSpc>
              <a:spcBef>
                <a:spcPts val="0"/>
              </a:spcBef>
              <a:spcAft>
                <a:spcPts val="0"/>
              </a:spcAft>
              <a:buSzTx/>
              <a:buNone/>
            </a:pPr>
            <a:endParaRPr lang="en-GB" sz="1800" dirty="0">
              <a:solidFill>
                <a:srgbClr val="618FFD">
                  <a:lumMod val="50000"/>
                </a:srgbClr>
              </a:solidFill>
              <a:ea typeface="Calibri" panose="020F0502020204030204" pitchFamily="34" charset="0"/>
              <a:cs typeface="Times New Roman" panose="02020603050405020304" pitchFamily="18" charset="0"/>
            </a:endParaRPr>
          </a:p>
          <a:p>
            <a:pPr eaLnBrk="1" hangingPunct="1">
              <a:lnSpc>
                <a:spcPct val="107000"/>
              </a:lnSpc>
              <a:spcBef>
                <a:spcPts val="0"/>
              </a:spcBef>
              <a:spcAft>
                <a:spcPts val="0"/>
              </a:spcAft>
              <a:buSzTx/>
            </a:pPr>
            <a:r>
              <a:rPr lang="en-GB" sz="1600" dirty="0">
                <a:solidFill>
                  <a:srgbClr val="000000"/>
                </a:solidFill>
                <a:cs typeface="Times New Roman" panose="02020603050405020304" pitchFamily="18" charset="0"/>
              </a:rPr>
              <a:t>SPACE INTERNETWORKING SERVICES  AREA (SIS) Deputy Area Director - 'Vinny' Ivica Ristovski</a:t>
            </a:r>
          </a:p>
          <a:p>
            <a:pPr eaLnBrk="1" hangingPunct="1">
              <a:lnSpc>
                <a:spcPct val="107000"/>
              </a:lnSpc>
              <a:spcBef>
                <a:spcPts val="0"/>
              </a:spcBef>
              <a:spcAft>
                <a:spcPts val="0"/>
              </a:spcAft>
              <a:buSzTx/>
            </a:pPr>
            <a:endParaRPr lang="en-GB" sz="1800" dirty="0">
              <a:solidFill>
                <a:srgbClr val="000000"/>
              </a:solidFill>
              <a:cs typeface="Times New Roman" panose="02020603050405020304" pitchFamily="18" charset="0"/>
            </a:endParaRPr>
          </a:p>
          <a:p>
            <a:pPr marL="0" indent="0" eaLnBrk="1" hangingPunct="1">
              <a:lnSpc>
                <a:spcPct val="107000"/>
              </a:lnSpc>
              <a:spcBef>
                <a:spcPts val="0"/>
              </a:spcBef>
              <a:spcAft>
                <a:spcPts val="0"/>
              </a:spcAft>
              <a:buSzTx/>
              <a:buNone/>
            </a:pPr>
            <a:r>
              <a:rPr lang="en-GB" sz="1800" dirty="0">
                <a:solidFill>
                  <a:srgbClr val="618FFD">
                    <a:lumMod val="50000"/>
                  </a:srgbClr>
                </a:solidFill>
                <a:cs typeface="Times New Roman" panose="02020603050405020304" pitchFamily="18" charset="0"/>
              </a:rPr>
              <a:t>Request for Nominations:</a:t>
            </a:r>
          </a:p>
          <a:p>
            <a:pPr marL="0" indent="0" eaLnBrk="1" hangingPunct="1">
              <a:lnSpc>
                <a:spcPct val="107000"/>
              </a:lnSpc>
              <a:spcBef>
                <a:spcPts val="0"/>
              </a:spcBef>
              <a:spcAft>
                <a:spcPts val="0"/>
              </a:spcAft>
              <a:buSzTx/>
              <a:buNone/>
            </a:pPr>
            <a:endParaRPr lang="en-GB" sz="1800" dirty="0">
              <a:solidFill>
                <a:srgbClr val="002060"/>
              </a:solidFill>
              <a:highlight>
                <a:srgbClr val="FFFF00"/>
              </a:highlight>
              <a:cs typeface="Times New Roman" panose="02020603050405020304" pitchFamily="18" charset="0"/>
            </a:endParaRPr>
          </a:p>
          <a:p>
            <a:pPr marL="0" indent="0" eaLnBrk="1" hangingPunct="1">
              <a:lnSpc>
                <a:spcPct val="107000"/>
              </a:lnSpc>
              <a:spcBef>
                <a:spcPts val="0"/>
              </a:spcBef>
              <a:spcAft>
                <a:spcPts val="0"/>
              </a:spcAft>
              <a:buSzTx/>
              <a:buNone/>
            </a:pPr>
            <a:endParaRPr lang="en-GB" sz="1800" dirty="0">
              <a:solidFill>
                <a:srgbClr val="000000"/>
              </a:solidFill>
              <a:cs typeface="Times New Roman" panose="02020603050405020304" pitchFamily="18" charset="0"/>
            </a:endParaRPr>
          </a:p>
          <a:p>
            <a:pPr eaLnBrk="1" hangingPunct="1">
              <a:lnSpc>
                <a:spcPct val="107000"/>
              </a:lnSpc>
              <a:spcBef>
                <a:spcPts val="0"/>
              </a:spcBef>
              <a:spcAft>
                <a:spcPts val="0"/>
              </a:spcAft>
              <a:buSzTx/>
            </a:pPr>
            <a:endParaRPr lang="en-GB" sz="1800" dirty="0">
              <a:solidFill>
                <a:srgbClr val="002060"/>
              </a:solidFill>
              <a:cs typeface="Times New Roman" panose="02020603050405020304" pitchFamily="18" charset="0"/>
            </a:endParaRPr>
          </a:p>
          <a:p>
            <a:pPr marL="0" indent="0" eaLnBrk="1" hangingPunct="1">
              <a:lnSpc>
                <a:spcPct val="107000"/>
              </a:lnSpc>
              <a:spcBef>
                <a:spcPts val="0"/>
              </a:spcBef>
              <a:spcAft>
                <a:spcPts val="0"/>
              </a:spcAft>
              <a:buSzTx/>
              <a:buNone/>
            </a:pPr>
            <a:endParaRPr lang="en-GB" sz="1800" dirty="0">
              <a:solidFill>
                <a:srgbClr val="618FFD">
                  <a:lumMod val="50000"/>
                </a:srgbClr>
              </a:solidFill>
              <a:cs typeface="Times New Roman" panose="02020603050405020304" pitchFamily="18" charset="0"/>
            </a:endParaRPr>
          </a:p>
        </p:txBody>
      </p:sp>
    </p:spTree>
    <p:extLst>
      <p:ext uri="{BB962C8B-B14F-4D97-AF65-F5344CB8AC3E}">
        <p14:creationId xmlns:p14="http://schemas.microsoft.com/office/powerpoint/2010/main" val="1437952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FFBFC-4711-AC53-0113-4CEC5BADF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3F638-CFA6-BA55-814F-632491C09F37}"/>
              </a:ext>
            </a:extLst>
          </p:cNvPr>
          <p:cNvSpPr>
            <a:spLocks noGrp="1"/>
          </p:cNvSpPr>
          <p:nvPr>
            <p:ph type="title"/>
          </p:nvPr>
        </p:nvSpPr>
        <p:spPr>
          <a:xfrm>
            <a:off x="1981200" y="274637"/>
            <a:ext cx="8229600" cy="581228"/>
          </a:xfrm>
        </p:spPr>
        <p:txBody>
          <a:bodyPr/>
          <a:lstStyle/>
          <a:p>
            <a:r>
              <a:rPr lang="en-US" dirty="0"/>
              <a:t>CESG Topics Since Fall Meetings 2023</a:t>
            </a:r>
            <a:endParaRPr lang="en-GB" dirty="0"/>
          </a:p>
        </p:txBody>
      </p:sp>
      <p:sp>
        <p:nvSpPr>
          <p:cNvPr id="3" name="Content Placeholder 2">
            <a:extLst>
              <a:ext uri="{FF2B5EF4-FFF2-40B4-BE49-F238E27FC236}">
                <a16:creationId xmlns:a16="http://schemas.microsoft.com/office/drawing/2014/main" id="{FED5374E-78B7-0BA1-3A41-15F24E34E214}"/>
              </a:ext>
            </a:extLst>
          </p:cNvPr>
          <p:cNvSpPr>
            <a:spLocks noGrp="1"/>
          </p:cNvSpPr>
          <p:nvPr>
            <p:ph idx="1"/>
          </p:nvPr>
        </p:nvSpPr>
        <p:spPr>
          <a:xfrm>
            <a:off x="383263" y="866141"/>
            <a:ext cx="10972800" cy="5125717"/>
          </a:xfrm>
        </p:spPr>
        <p:txBody>
          <a:bodyPr/>
          <a:lstStyle/>
          <a:p>
            <a:pPr marL="342900" indent="-342900" eaLnBrk="1" hangingPunct="1">
              <a:lnSpc>
                <a:spcPct val="107000"/>
              </a:lnSpc>
              <a:spcBef>
                <a:spcPts val="0"/>
              </a:spcBef>
              <a:spcAft>
                <a:spcPts val="0"/>
              </a:spcAft>
              <a:buSzTx/>
              <a:buAutoNum type="arabicPeriod"/>
            </a:pPr>
            <a:r>
              <a:rPr lang="en-GB" sz="1800" dirty="0">
                <a:solidFill>
                  <a:srgbClr val="618FFD">
                    <a:lumMod val="50000"/>
                  </a:srgbClr>
                </a:solidFill>
                <a:ea typeface="Calibri" panose="020F0502020204030204" pitchFamily="34" charset="0"/>
                <a:cs typeface="Times New Roman" panose="02020603050405020304" pitchFamily="18" charset="0"/>
              </a:rPr>
              <a:t>Lunar Communication:</a:t>
            </a:r>
          </a:p>
          <a:p>
            <a:pPr marL="0" indent="0" eaLnBrk="1" hangingPunct="1">
              <a:lnSpc>
                <a:spcPct val="107000"/>
              </a:lnSpc>
              <a:spcBef>
                <a:spcPts val="0"/>
              </a:spcBef>
              <a:spcAft>
                <a:spcPts val="0"/>
              </a:spcAft>
              <a:buSzTx/>
              <a:buNone/>
            </a:pPr>
            <a:endParaRPr lang="en-GB" sz="1800" dirty="0">
              <a:solidFill>
                <a:srgbClr val="618FFD">
                  <a:lumMod val="50000"/>
                </a:srgbClr>
              </a:solidFill>
              <a:ea typeface="Calibri" panose="020F0502020204030204" pitchFamily="34" charset="0"/>
              <a:cs typeface="Times New Roman" panose="02020603050405020304" pitchFamily="18" charset="0"/>
            </a:endParaRPr>
          </a:p>
          <a:p>
            <a:pPr eaLnBrk="1" hangingPunct="1">
              <a:lnSpc>
                <a:spcPct val="107000"/>
              </a:lnSpc>
              <a:spcBef>
                <a:spcPts val="0"/>
              </a:spcBef>
              <a:spcAft>
                <a:spcPts val="0"/>
              </a:spcAft>
              <a:buSzTx/>
            </a:pPr>
            <a:r>
              <a:rPr lang="en-GB" sz="1600" dirty="0">
                <a:solidFill>
                  <a:srgbClr val="000000"/>
                </a:solidFill>
                <a:cs typeface="Times New Roman" panose="02020603050405020304" pitchFamily="18" charset="0"/>
              </a:rPr>
              <a:t>Comment to </a:t>
            </a:r>
            <a:r>
              <a:rPr lang="en-GB" sz="1600" dirty="0" err="1">
                <a:solidFill>
                  <a:srgbClr val="000000"/>
                </a:solidFill>
                <a:cs typeface="Times New Roman" panose="02020603050405020304" pitchFamily="18" charset="0"/>
              </a:rPr>
              <a:t>LunaNet</a:t>
            </a:r>
            <a:r>
              <a:rPr lang="en-GB" sz="1600" dirty="0">
                <a:solidFill>
                  <a:srgbClr val="000000"/>
                </a:solidFill>
                <a:cs typeface="Times New Roman" panose="02020603050405020304" pitchFamily="18" charset="0"/>
              </a:rPr>
              <a:t> Interoperability specification V5 (30 November 2023) based on Technical discussions in Working Groups, Areas and CESG.</a:t>
            </a:r>
          </a:p>
          <a:p>
            <a:pPr eaLnBrk="1" hangingPunct="1">
              <a:lnSpc>
                <a:spcPct val="107000"/>
              </a:lnSpc>
              <a:spcBef>
                <a:spcPts val="0"/>
              </a:spcBef>
              <a:spcAft>
                <a:spcPts val="0"/>
              </a:spcAft>
              <a:buSzTx/>
            </a:pPr>
            <a:endParaRPr lang="en-GB" sz="1600" dirty="0">
              <a:solidFill>
                <a:srgbClr val="000000"/>
              </a:solidFill>
              <a:cs typeface="Times New Roman" panose="02020603050405020304" pitchFamily="18" charset="0"/>
            </a:endParaRPr>
          </a:p>
          <a:p>
            <a:pPr marL="0" indent="0" eaLnBrk="1" hangingPunct="1">
              <a:lnSpc>
                <a:spcPct val="107000"/>
              </a:lnSpc>
              <a:spcBef>
                <a:spcPts val="0"/>
              </a:spcBef>
              <a:spcAft>
                <a:spcPts val="0"/>
              </a:spcAft>
              <a:buSzTx/>
              <a:buNone/>
            </a:pPr>
            <a:r>
              <a:rPr lang="en-GB" sz="1800" dirty="0">
                <a:solidFill>
                  <a:srgbClr val="618FFD">
                    <a:lumMod val="50000"/>
                  </a:srgbClr>
                </a:solidFill>
                <a:cs typeface="Times New Roman" panose="02020603050405020304" pitchFamily="18" charset="0"/>
              </a:rPr>
              <a:t>2. Lunar Interoperability Forum :</a:t>
            </a:r>
          </a:p>
          <a:p>
            <a:pPr marL="0" indent="0" eaLnBrk="1" hangingPunct="1">
              <a:lnSpc>
                <a:spcPct val="107000"/>
              </a:lnSpc>
              <a:spcBef>
                <a:spcPts val="0"/>
              </a:spcBef>
              <a:spcAft>
                <a:spcPts val="0"/>
              </a:spcAft>
              <a:buSzTx/>
              <a:buNone/>
            </a:pPr>
            <a:endParaRPr lang="en-GB" sz="1800" dirty="0">
              <a:solidFill>
                <a:srgbClr val="618FFD">
                  <a:lumMod val="50000"/>
                </a:srgbClr>
              </a:solidFill>
              <a:cs typeface="Times New Roman" panose="02020603050405020304" pitchFamily="18" charset="0"/>
            </a:endParaRPr>
          </a:p>
          <a:p>
            <a:pPr eaLnBrk="1" hangingPunct="1">
              <a:lnSpc>
                <a:spcPct val="107000"/>
              </a:lnSpc>
              <a:spcBef>
                <a:spcPts val="0"/>
              </a:spcBef>
              <a:spcAft>
                <a:spcPts val="0"/>
              </a:spcAft>
              <a:buSzTx/>
            </a:pPr>
            <a:r>
              <a:rPr lang="en-GB" sz="1600" dirty="0">
                <a:solidFill>
                  <a:srgbClr val="000000"/>
                </a:solidFill>
                <a:cs typeface="Times New Roman" panose="02020603050405020304" pitchFamily="18" charset="0"/>
              </a:rPr>
              <a:t>Preparation for event on 07 May 2024 between projects, standardisation community and industry/academia.</a:t>
            </a:r>
          </a:p>
          <a:p>
            <a:pPr eaLnBrk="1" hangingPunct="1">
              <a:lnSpc>
                <a:spcPct val="107000"/>
              </a:lnSpc>
              <a:spcBef>
                <a:spcPts val="0"/>
              </a:spcBef>
              <a:spcAft>
                <a:spcPts val="0"/>
              </a:spcAft>
              <a:buSzTx/>
            </a:pPr>
            <a:endParaRPr lang="en-GB" sz="1600" dirty="0">
              <a:solidFill>
                <a:srgbClr val="000000"/>
              </a:solidFill>
              <a:cs typeface="Times New Roman" panose="02020603050405020304" pitchFamily="18" charset="0"/>
            </a:endParaRPr>
          </a:p>
          <a:p>
            <a:pPr marL="0" indent="0" eaLnBrk="1" hangingPunct="1">
              <a:lnSpc>
                <a:spcPct val="107000"/>
              </a:lnSpc>
              <a:spcBef>
                <a:spcPts val="0"/>
              </a:spcBef>
              <a:spcAft>
                <a:spcPts val="0"/>
              </a:spcAft>
              <a:buSzTx/>
              <a:buNone/>
            </a:pPr>
            <a:endParaRPr lang="en-GB" sz="1600" dirty="0">
              <a:solidFill>
                <a:srgbClr val="000000"/>
              </a:solidFill>
              <a:cs typeface="Times New Roman" panose="02020603050405020304" pitchFamily="18" charset="0"/>
            </a:endParaRPr>
          </a:p>
          <a:p>
            <a:pPr eaLnBrk="1" hangingPunct="1">
              <a:lnSpc>
                <a:spcPct val="107000"/>
              </a:lnSpc>
              <a:spcBef>
                <a:spcPts val="0"/>
              </a:spcBef>
              <a:spcAft>
                <a:spcPts val="0"/>
              </a:spcAft>
              <a:buSzTx/>
            </a:pPr>
            <a:endParaRPr lang="en-GB" sz="1600" dirty="0">
              <a:solidFill>
                <a:srgbClr val="000000"/>
              </a:solidFill>
              <a:cs typeface="Times New Roman" panose="02020603050405020304" pitchFamily="18" charset="0"/>
            </a:endParaRPr>
          </a:p>
          <a:p>
            <a:pPr eaLnBrk="1" hangingPunct="1">
              <a:lnSpc>
                <a:spcPct val="107000"/>
              </a:lnSpc>
              <a:spcBef>
                <a:spcPts val="0"/>
              </a:spcBef>
              <a:spcAft>
                <a:spcPts val="0"/>
              </a:spcAft>
              <a:buSzTx/>
            </a:pPr>
            <a:endParaRPr lang="en-GB" sz="1800" dirty="0">
              <a:solidFill>
                <a:srgbClr val="002060"/>
              </a:solidFill>
              <a:highlight>
                <a:srgbClr val="FFFF00"/>
              </a:highlight>
              <a:cs typeface="Times New Roman" panose="02020603050405020304" pitchFamily="18" charset="0"/>
            </a:endParaRPr>
          </a:p>
          <a:p>
            <a:pPr marL="0" indent="0" eaLnBrk="1" hangingPunct="1">
              <a:lnSpc>
                <a:spcPct val="107000"/>
              </a:lnSpc>
              <a:spcBef>
                <a:spcPts val="0"/>
              </a:spcBef>
              <a:spcAft>
                <a:spcPts val="0"/>
              </a:spcAft>
              <a:buSzTx/>
              <a:buNone/>
            </a:pPr>
            <a:endParaRPr lang="en-GB" sz="1800" dirty="0">
              <a:solidFill>
                <a:srgbClr val="000000"/>
              </a:solidFill>
              <a:cs typeface="Times New Roman" panose="02020603050405020304" pitchFamily="18" charset="0"/>
            </a:endParaRPr>
          </a:p>
          <a:p>
            <a:pPr eaLnBrk="1" hangingPunct="1">
              <a:lnSpc>
                <a:spcPct val="107000"/>
              </a:lnSpc>
              <a:spcBef>
                <a:spcPts val="0"/>
              </a:spcBef>
              <a:spcAft>
                <a:spcPts val="0"/>
              </a:spcAft>
              <a:buSzTx/>
            </a:pPr>
            <a:endParaRPr lang="en-GB" sz="1800" dirty="0">
              <a:solidFill>
                <a:srgbClr val="002060"/>
              </a:solidFill>
              <a:cs typeface="Times New Roman" panose="02020603050405020304" pitchFamily="18" charset="0"/>
            </a:endParaRPr>
          </a:p>
          <a:p>
            <a:pPr marL="0" indent="0" eaLnBrk="1" hangingPunct="1">
              <a:lnSpc>
                <a:spcPct val="107000"/>
              </a:lnSpc>
              <a:spcBef>
                <a:spcPts val="0"/>
              </a:spcBef>
              <a:spcAft>
                <a:spcPts val="0"/>
              </a:spcAft>
              <a:buSzTx/>
              <a:buNone/>
            </a:pPr>
            <a:endParaRPr lang="en-GB" sz="1800" dirty="0">
              <a:solidFill>
                <a:srgbClr val="618FFD">
                  <a:lumMod val="50000"/>
                </a:srgbClr>
              </a:solidFill>
              <a:cs typeface="Times New Roman" panose="02020603050405020304" pitchFamily="18" charset="0"/>
            </a:endParaRPr>
          </a:p>
        </p:txBody>
      </p:sp>
    </p:spTree>
    <p:extLst>
      <p:ext uri="{BB962C8B-B14F-4D97-AF65-F5344CB8AC3E}">
        <p14:creationId xmlns:p14="http://schemas.microsoft.com/office/powerpoint/2010/main" val="1697008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524353"/>
          </a:xfrm>
        </p:spPr>
        <p:txBody>
          <a:bodyPr/>
          <a:lstStyle/>
          <a:p>
            <a:r>
              <a:rPr lang="en-GB" dirty="0"/>
              <a:t>CCSDS Resources</a:t>
            </a:r>
          </a:p>
        </p:txBody>
      </p:sp>
      <p:pic>
        <p:nvPicPr>
          <p:cNvPr id="9" name="Content Placeholder 8">
            <a:extLst>
              <a:ext uri="{FF2B5EF4-FFF2-40B4-BE49-F238E27FC236}">
                <a16:creationId xmlns:a16="http://schemas.microsoft.com/office/drawing/2014/main" id="{A0DA6B62-7FA5-0AB3-31FD-CABF60D3F7AA}"/>
              </a:ext>
            </a:extLst>
          </p:cNvPr>
          <p:cNvPicPr>
            <a:picLocks noGrp="1" noChangeAspect="1"/>
          </p:cNvPicPr>
          <p:nvPr>
            <p:ph idx="1"/>
          </p:nvPr>
        </p:nvPicPr>
        <p:blipFill>
          <a:blip r:embed="rId2"/>
          <a:stretch>
            <a:fillRect/>
          </a:stretch>
        </p:blipFill>
        <p:spPr>
          <a:xfrm>
            <a:off x="665747" y="994612"/>
            <a:ext cx="10435390" cy="5131552"/>
          </a:xfrm>
          <a:prstGeom prst="rect">
            <a:avLst/>
          </a:prstGeom>
        </p:spPr>
      </p:pic>
    </p:spTree>
    <p:extLst>
      <p:ext uri="{BB962C8B-B14F-4D97-AF65-F5344CB8AC3E}">
        <p14:creationId xmlns:p14="http://schemas.microsoft.com/office/powerpoint/2010/main" val="3762403208"/>
      </p:ext>
    </p:extLst>
  </p:cSld>
  <p:clrMapOvr>
    <a:masterClrMapping/>
  </p:clrMapOvr>
</p:sld>
</file>

<file path=ppt/theme/theme1.xml><?xml version="1.0" encoding="utf-8"?>
<a:theme xmlns:a="http://schemas.openxmlformats.org/drawingml/2006/main" name="1_TMOD Presentatio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MOD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MOD Presenta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MOD Presenta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MOD Presenta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MOD Presenta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MOD Presenta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MOD Presenta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MOD Presenta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TMOD Presentatio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MOD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MOD Presenta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MOD Presenta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MOD Presenta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MOD Presenta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MOD Presenta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MOD Presenta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MOD Presenta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1D5F5E67-AB13-4111-9750-227349DF9C0E}"/>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F1565A85-B878-49F9-899B-4F1FD8E5BBEB}" vid="{BAA92E9C-6AC9-4603-A52E-F067BCFA2092}"/>
    </a:ext>
  </a:extLst>
</a:theme>
</file>

<file path=ppt/theme/theme4.xml><?xml version="1.0" encoding="utf-8"?>
<a:theme xmlns:a="http://schemas.openxmlformats.org/drawingml/2006/main" name="2_TMOD Presentatio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MOD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MOD Presenta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MOD Presenta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MOD Presenta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MOD Presenta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MOD Presenta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MOD Presenta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MOD Presenta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MOD Presentatio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MOD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MOD Presenta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MOD Presenta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MOD Presenta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MOD Presenta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MOD Presenta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MOD Presenta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MOD Presenta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CaN Mast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_Presentation.potx" id="{DDC3091B-8D36-4AEA-9916-759F75F0EEFB}" vid="{8BDAEA13-A01D-4BD6-BC16-9DAF9F5F5E81}"/>
    </a:ext>
  </a:extLst>
</a:theme>
</file>

<file path=ppt/theme/theme8.xml><?xml version="1.0" encoding="utf-8"?>
<a:theme xmlns:a="http://schemas.openxmlformats.org/drawingml/2006/main" name="3_TMOD Presentatio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MOD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10000"/>
          </a:spcAft>
          <a:buClrTx/>
          <a:buSzPct val="125000"/>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MOD Presenta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MOD Presenta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MOD Presenta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MOD Presenta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MOD Presenta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MOD Presenta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MOD Presenta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TMOD Presentatio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MOD Present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92D050"/>
        </a:solidFill>
        <a:ln w="38100">
          <a:noFill/>
          <a:round/>
          <a:headEnd/>
          <a:tailEnd/>
        </a:ln>
      </a:spPr>
      <a:bodyPr wrap="none" rtlCol="0" anchor="ctr"/>
      <a:lstStyle>
        <a:defPPr algn="ctr">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12700">
          <a:noFill/>
          <a:miter lim="800000"/>
          <a:headEnd type="none" w="sm" len="sm"/>
          <a:tailEnd type="none" w="sm" len="sm"/>
        </a:ln>
      </a:spPr>
      <a:bodyPr wrap="square">
        <a:spAutoFit/>
      </a:bodyPr>
      <a:lstStyle>
        <a:defPPr marL="112713" indent="-112713">
          <a:buFont typeface="Wingdings" pitchFamily="2" charset="2"/>
          <a:buChar char=""/>
          <a:defRPr sz="1000" b="1" dirty="0" smtClean="0">
            <a:solidFill>
              <a:srgbClr val="0033CC"/>
            </a:solidFill>
            <a:latin typeface="Arial" charset="0"/>
          </a:defRPr>
        </a:defPPr>
      </a:lstStyle>
    </a:txDef>
  </a:objectDefaults>
  <a:extraClrSchemeLst>
    <a:extraClrScheme>
      <a:clrScheme name="TMOD Presenta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MOD Presenta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MOD Presenta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MOD Presenta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MOD Presenta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MOD Presenta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MOD Presenta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16459</TotalTime>
  <Words>4118</Words>
  <Application>Microsoft Office PowerPoint</Application>
  <PresentationFormat>Widescreen</PresentationFormat>
  <Paragraphs>542</Paragraphs>
  <Slides>31</Slides>
  <Notes>6</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31</vt:i4>
      </vt:variant>
    </vt:vector>
  </HeadingPairs>
  <TitlesOfParts>
    <vt:vector size="52" baseType="lpstr">
      <vt:lpstr>Arial</vt:lpstr>
      <vt:lpstr>Arial Narrow</vt:lpstr>
      <vt:lpstr>ArialMT</vt:lpstr>
      <vt:lpstr>Calibri</vt:lpstr>
      <vt:lpstr>Courier New</vt:lpstr>
      <vt:lpstr>NotesEsa</vt:lpstr>
      <vt:lpstr>Raleway Light</vt:lpstr>
      <vt:lpstr>Times New Roman</vt:lpstr>
      <vt:lpstr>Verdana</vt:lpstr>
      <vt:lpstr>Wingdings</vt:lpstr>
      <vt:lpstr>1_TMOD Presentations</vt:lpstr>
      <vt:lpstr>ESA_Presentation_DARK</vt:lpstr>
      <vt:lpstr>ESA_Presentation_CLEAR</vt:lpstr>
      <vt:lpstr>2_TMOD Presentations</vt:lpstr>
      <vt:lpstr>4_TMOD Presentations</vt:lpstr>
      <vt:lpstr>SCaN Master Slide</vt:lpstr>
      <vt:lpstr>2_ESA_Presentation_CLEAR_BG</vt:lpstr>
      <vt:lpstr>3_TMOD Presentations</vt:lpstr>
      <vt:lpstr>8_TMOD Presentations</vt:lpstr>
      <vt:lpstr>5_TMOD Presentations</vt:lpstr>
      <vt:lpstr>Bitmap Image</vt:lpstr>
      <vt:lpstr>CCSDS SPRING 2024 TECHNICAL PLENARY</vt:lpstr>
      <vt:lpstr>PowerPoint Presentation</vt:lpstr>
      <vt:lpstr>PowerPoint Presentation</vt:lpstr>
      <vt:lpstr>CCSDS Publications since CCSDS Fall Meetings 2023</vt:lpstr>
      <vt:lpstr>CMC Poll Statistics since CCSDS Fall Meetings 2023</vt:lpstr>
      <vt:lpstr>CMC Poll Statistics since CCSDS Fall Meetings 2023</vt:lpstr>
      <vt:lpstr>CMC Poll Statistics since CCSDS Fall Meetings 2023</vt:lpstr>
      <vt:lpstr>CESG Topics Since Fall Meetings 2023</vt:lpstr>
      <vt:lpstr>CCSDS Resources</vt:lpstr>
      <vt:lpstr>Area Directors / Area Directors Overview</vt:lpstr>
      <vt:lpstr>WG Chair / Deputy Chair Overview</vt:lpstr>
      <vt:lpstr>PowerPoint Presentation</vt:lpstr>
      <vt:lpstr>Systems Engineering Area Status (1/2)</vt:lpstr>
      <vt:lpstr>Systems Engineering Area Status (2/2)</vt:lpstr>
      <vt:lpstr>PowerPoint Presentation</vt:lpstr>
      <vt:lpstr>MOIMS Area Spring 2024 Status (1/2)</vt:lpstr>
      <vt:lpstr>MOIMS Area Spring 2024 Status (2/2)</vt:lpstr>
      <vt:lpstr>PowerPoint Presentation</vt:lpstr>
      <vt:lpstr>CSS Area Spring 2024 Status + Meeting Objectives (1/2)</vt:lpstr>
      <vt:lpstr>CSS Area Spring 2024 Status + Meeting Objectives (2/2)</vt:lpstr>
      <vt:lpstr>PowerPoint Presentation</vt:lpstr>
      <vt:lpstr>SOIS Area Spring 2024 Status + Meeting Objectives (1/2)</vt:lpstr>
      <vt:lpstr>SOIS Area Spring 2024 Status + Meeting Objectives (2/2)</vt:lpstr>
      <vt:lpstr>PowerPoint Presentation</vt:lpstr>
      <vt:lpstr>SLS Area Spring 2024 Status + Meeting Objectives (1/2)</vt:lpstr>
      <vt:lpstr>SLS Area Spring 2024 Status + Meeting Objectives (2/2)</vt:lpstr>
      <vt:lpstr>PowerPoint Presentation</vt:lpstr>
      <vt:lpstr>SIS Area Spring 2024 Status + Meeting Objectives (1/2)</vt:lpstr>
      <vt:lpstr>SIS Area Fall 2023 Status + Meeting Objectives (2/2)</vt:lpstr>
      <vt:lpstr>Fall 2024 Technical Plenary </vt:lpstr>
      <vt:lpstr>Spring 2024 Technical Plenary Logistics</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CMC/CESG Poll Statistics since Spring Meeting 2018</dc:title>
  <dc:creator>Margherita Di Giulio</dc:creator>
  <cp:lastModifiedBy>Massaquoi, Amber S</cp:lastModifiedBy>
  <cp:revision>319</cp:revision>
  <cp:lastPrinted>2022-05-10T14:52:19Z</cp:lastPrinted>
  <dcterms:created xsi:type="dcterms:W3CDTF">2019-04-29T08:55:31Z</dcterms:created>
  <dcterms:modified xsi:type="dcterms:W3CDTF">2024-04-29T09:02:55Z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76fa30-1907-4356-8241-62ea5e1c0256_Enabled">
    <vt:lpwstr>true</vt:lpwstr>
  </property>
  <property fmtid="{D5CDD505-2E9C-101B-9397-08002B2CF9AE}" pid="3" name="MSIP_Label_3976fa30-1907-4356-8241-62ea5e1c0256_SetDate">
    <vt:lpwstr>2022-05-04T14:17:12Z</vt:lpwstr>
  </property>
  <property fmtid="{D5CDD505-2E9C-101B-9397-08002B2CF9AE}" pid="4" name="MSIP_Label_3976fa30-1907-4356-8241-62ea5e1c0256_Method">
    <vt:lpwstr>Standard</vt:lpwstr>
  </property>
  <property fmtid="{D5CDD505-2E9C-101B-9397-08002B2CF9AE}" pid="5" name="MSIP_Label_3976fa30-1907-4356-8241-62ea5e1c0256_Name">
    <vt:lpwstr>ESA UNCLASSIFIED – For ESA Official Use Only</vt:lpwstr>
  </property>
  <property fmtid="{D5CDD505-2E9C-101B-9397-08002B2CF9AE}" pid="6" name="MSIP_Label_3976fa30-1907-4356-8241-62ea5e1c0256_SiteId">
    <vt:lpwstr>9a5cacd0-2bef-4dd7-ac5c-7ebe1f54f495</vt:lpwstr>
  </property>
  <property fmtid="{D5CDD505-2E9C-101B-9397-08002B2CF9AE}" pid="7" name="MSIP_Label_3976fa30-1907-4356-8241-62ea5e1c0256_ActionId">
    <vt:lpwstr>0f423e26-f99a-41a0-9e6d-ba100e8e2c36</vt:lpwstr>
  </property>
  <property fmtid="{D5CDD505-2E9C-101B-9397-08002B2CF9AE}" pid="8" name="MSIP_Label_3976fa30-1907-4356-8241-62ea5e1c0256_ContentBits">
    <vt:lpwstr>0</vt:lpwstr>
  </property>
</Properties>
</file>