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7" r:id="rId5"/>
    <p:sldId id="260" r:id="rId6"/>
    <p:sldId id="263" r:id="rId7"/>
    <p:sldId id="262" r:id="rId8"/>
    <p:sldId id="264"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200"/>
    <a:srgbClr val="00FFC9"/>
    <a:srgbClr val="B9FF35"/>
    <a:srgbClr val="FF32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4694"/>
  </p:normalViewPr>
  <p:slideViewPr>
    <p:cSldViewPr snapToGrid="0">
      <p:cViewPr>
        <p:scale>
          <a:sx n="118" d="100"/>
          <a:sy n="118" d="100"/>
        </p:scale>
        <p:origin x="62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99F4E1-5ECA-41F8-BDF5-DB67CAF3FDFF}" type="datetimeFigureOut">
              <a:rPr lang="en-GB" smtClean="0"/>
              <a:t>16/04/2024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E3FAFD-BC50-41E7-8196-F2605C36EF68}" type="slidenum">
              <a:rPr lang="en-GB" smtClean="0"/>
              <a:t>‹#›</a:t>
            </a:fld>
            <a:endParaRPr lang="en-GB"/>
          </a:p>
        </p:txBody>
      </p:sp>
    </p:spTree>
    <p:extLst>
      <p:ext uri="{BB962C8B-B14F-4D97-AF65-F5344CB8AC3E}">
        <p14:creationId xmlns:p14="http://schemas.microsoft.com/office/powerpoint/2010/main" val="3438865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63613" rtl="0" eaLnBrk="0" fontAlgn="base" latinLnBrk="0" hangingPunct="0">
              <a:lnSpc>
                <a:spcPct val="100000"/>
              </a:lnSpc>
              <a:spcBef>
                <a:spcPct val="0"/>
              </a:spcBef>
              <a:spcAft>
                <a:spcPct val="0"/>
              </a:spcAft>
              <a:buClrTx/>
              <a:buSzTx/>
              <a:buFontTx/>
              <a:buNone/>
              <a:tabLst/>
              <a:defRPr/>
            </a:pPr>
            <a:fld id="{A56C0865-1E04-4EDC-8E8D-E93BEE8F9F18}"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63613" rtl="0" eaLnBrk="0" fontAlgn="base" latinLnBrk="0" hangingPunct="0">
                <a:lnSpc>
                  <a:spcPct val="100000"/>
                </a:lnSpc>
                <a:spcBef>
                  <a:spcPct val="0"/>
                </a:spcBef>
                <a:spcAft>
                  <a:spcPct val="0"/>
                </a:spcAft>
                <a:buClrTx/>
                <a:buSzTx/>
                <a:buFontTx/>
                <a:buNone/>
                <a:tabLst/>
                <a:defRPr/>
              </a:pPr>
              <a:t>1</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400086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accent1">
                    <a:lumMod val="50000"/>
                  </a:schemeClr>
                </a:solidFill>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024"/>
          <p:cNvSpPr>
            <a:spLocks noGrp="1" noChangeArrowheads="1"/>
          </p:cNvSpPr>
          <p:nvPr>
            <p:ph type="sldNum" sz="quarter" idx="10"/>
          </p:nvPr>
        </p:nvSpPr>
        <p:spPr>
          <a:ln/>
        </p:spPr>
        <p:txBody>
          <a:bodyPr/>
          <a:lstStyle>
            <a:lvl1pPr>
              <a:defRPr/>
            </a:lvl1pPr>
          </a:lstStyle>
          <a:p>
            <a:pPr>
              <a:defRPr/>
            </a:pPr>
            <a:fld id="{FFBB864C-4639-42CF-911A-944AAD9827B8}" type="slidenum">
              <a:rPr lang="en-US"/>
              <a:pPr>
                <a:defRPr/>
              </a:pPr>
              <a:t>‹#›</a:t>
            </a:fld>
            <a:endParaRPr lang="en-US"/>
          </a:p>
        </p:txBody>
      </p:sp>
    </p:spTree>
    <p:extLst>
      <p:ext uri="{BB962C8B-B14F-4D97-AF65-F5344CB8AC3E}">
        <p14:creationId xmlns:p14="http://schemas.microsoft.com/office/powerpoint/2010/main" val="27895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24"/>
          <p:cNvSpPr>
            <a:spLocks noGrp="1" noChangeArrowheads="1"/>
          </p:cNvSpPr>
          <p:nvPr>
            <p:ph type="sldNum" sz="quarter" idx="10"/>
          </p:nvPr>
        </p:nvSpPr>
        <p:spPr>
          <a:ln/>
        </p:spPr>
        <p:txBody>
          <a:bodyPr/>
          <a:lstStyle>
            <a:lvl1pPr>
              <a:defRPr/>
            </a:lvl1pPr>
          </a:lstStyle>
          <a:p>
            <a:pPr>
              <a:defRPr/>
            </a:pPr>
            <a:fld id="{D6D5A052-61AD-4CAD-BC35-1F06D1079C40}" type="slidenum">
              <a:rPr lang="en-US"/>
              <a:pPr>
                <a:defRPr/>
              </a:pPr>
              <a:t>‹#›</a:t>
            </a:fld>
            <a:endParaRPr lang="en-US"/>
          </a:p>
        </p:txBody>
      </p:sp>
    </p:spTree>
    <p:extLst>
      <p:ext uri="{BB962C8B-B14F-4D97-AF65-F5344CB8AC3E}">
        <p14:creationId xmlns:p14="http://schemas.microsoft.com/office/powerpoint/2010/main" val="3323135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24"/>
          <p:cNvSpPr>
            <a:spLocks noGrp="1" noChangeArrowheads="1"/>
          </p:cNvSpPr>
          <p:nvPr>
            <p:ph type="sldNum" sz="quarter" idx="10"/>
          </p:nvPr>
        </p:nvSpPr>
        <p:spPr>
          <a:ln/>
        </p:spPr>
        <p:txBody>
          <a:bodyPr/>
          <a:lstStyle>
            <a:lvl1pPr>
              <a:defRPr/>
            </a:lvl1pPr>
          </a:lstStyle>
          <a:p>
            <a:pPr>
              <a:defRPr/>
            </a:pPr>
            <a:fld id="{398BD91F-C470-4894-A76A-BE3355D8C3A6}" type="slidenum">
              <a:rPr lang="en-US"/>
              <a:pPr>
                <a:defRPr/>
              </a:pPr>
              <a:t>‹#›</a:t>
            </a:fld>
            <a:endParaRPr lang="en-US"/>
          </a:p>
        </p:txBody>
      </p:sp>
    </p:spTree>
    <p:extLst>
      <p:ext uri="{BB962C8B-B14F-4D97-AF65-F5344CB8AC3E}">
        <p14:creationId xmlns:p14="http://schemas.microsoft.com/office/powerpoint/2010/main" val="376192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838201"/>
            <a:ext cx="10972800" cy="5287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024"/>
          <p:cNvSpPr>
            <a:spLocks noGrp="1" noChangeArrowheads="1"/>
          </p:cNvSpPr>
          <p:nvPr>
            <p:ph type="sldNum" sz="quarter" idx="10"/>
          </p:nvPr>
        </p:nvSpPr>
        <p:spPr>
          <a:ln/>
        </p:spPr>
        <p:txBody>
          <a:bodyPr/>
          <a:lstStyle>
            <a:lvl1pPr>
              <a:defRPr/>
            </a:lvl1pPr>
          </a:lstStyle>
          <a:p>
            <a:pPr>
              <a:defRPr/>
            </a:pPr>
            <a:fld id="{0CFA0816-E517-4603-9EC7-F200D9EC5C6E}" type="slidenum">
              <a:rPr lang="en-US"/>
              <a:pPr>
                <a:defRPr/>
              </a:pPr>
              <a:t>‹#›</a:t>
            </a:fld>
            <a:endParaRPr lang="en-US"/>
          </a:p>
        </p:txBody>
      </p:sp>
    </p:spTree>
    <p:extLst>
      <p:ext uri="{BB962C8B-B14F-4D97-AF65-F5344CB8AC3E}">
        <p14:creationId xmlns:p14="http://schemas.microsoft.com/office/powerpoint/2010/main" val="3283570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a:prstGeom prst="rect">
            <a:avLst/>
          </a:prstGeom>
        </p:spPr>
        <p:txBody>
          <a:bodyPr/>
          <a:lstStyle>
            <a:lvl1pPr>
              <a:defRPr>
                <a:solidFill>
                  <a:schemeClr val="accent1">
                    <a:lumMod val="50000"/>
                  </a:schemeClr>
                </a:solidFill>
              </a:defRPr>
            </a:lvl1pPr>
          </a:lstStyle>
          <a:p>
            <a:r>
              <a:rPr lang="en-US"/>
              <a:t>Click to edit Master title style</a:t>
            </a:r>
          </a:p>
        </p:txBody>
      </p:sp>
      <p:sp>
        <p:nvSpPr>
          <p:cNvPr id="3" name="SmartArt Placeholder 2"/>
          <p:cNvSpPr>
            <a:spLocks noGrp="1"/>
          </p:cNvSpPr>
          <p:nvPr>
            <p:ph type="dgm" idx="1"/>
          </p:nvPr>
        </p:nvSpPr>
        <p:spPr>
          <a:xfrm>
            <a:off x="609600" y="990600"/>
            <a:ext cx="10972800" cy="5135563"/>
          </a:xfrm>
          <a:prstGeom prst="rect">
            <a:avLst/>
          </a:prstGeom>
        </p:spPr>
        <p:txBody>
          <a:bodyPr/>
          <a:lstStyle/>
          <a:p>
            <a:pPr lvl="0"/>
            <a:endParaRPr lang="en-US" noProof="0"/>
          </a:p>
        </p:txBody>
      </p:sp>
      <p:sp>
        <p:nvSpPr>
          <p:cNvPr id="4" name="Rectangle 2024"/>
          <p:cNvSpPr>
            <a:spLocks noGrp="1" noChangeArrowheads="1"/>
          </p:cNvSpPr>
          <p:nvPr>
            <p:ph type="sldNum" sz="quarter" idx="10"/>
          </p:nvPr>
        </p:nvSpPr>
        <p:spPr>
          <a:ln/>
        </p:spPr>
        <p:txBody>
          <a:bodyPr/>
          <a:lstStyle>
            <a:lvl1pPr>
              <a:defRPr/>
            </a:lvl1pPr>
          </a:lstStyle>
          <a:p>
            <a:pPr>
              <a:defRPr/>
            </a:pPr>
            <a:fld id="{4FF64C56-870E-4EE0-AB78-6714989EBDAA}" type="slidenum">
              <a:rPr lang="en-US"/>
              <a:pPr>
                <a:defRPr/>
              </a:pPr>
              <a:t>‹#›</a:t>
            </a:fld>
            <a:endParaRPr lang="en-US"/>
          </a:p>
        </p:txBody>
      </p:sp>
    </p:spTree>
    <p:extLst>
      <p:ext uri="{BB962C8B-B14F-4D97-AF65-F5344CB8AC3E}">
        <p14:creationId xmlns:p14="http://schemas.microsoft.com/office/powerpoint/2010/main" val="1606467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a:prstGeom prst="rect">
            <a:avLst/>
          </a:prstGeom>
        </p:spPr>
        <p:txBody>
          <a:bodyPr/>
          <a:lstStyle>
            <a:lvl1pPr>
              <a:defRPr>
                <a:solidFill>
                  <a:schemeClr val="accent1">
                    <a:lumMod val="50000"/>
                  </a:schemeClr>
                </a:solidFill>
              </a:defRPr>
            </a:lvl1pPr>
          </a:lstStyle>
          <a:p>
            <a:r>
              <a:rPr lang="en-US"/>
              <a:t>Click to edit Master title style</a:t>
            </a:r>
          </a:p>
        </p:txBody>
      </p:sp>
      <p:sp>
        <p:nvSpPr>
          <p:cNvPr id="3" name="Table Placeholder 2"/>
          <p:cNvSpPr>
            <a:spLocks noGrp="1"/>
          </p:cNvSpPr>
          <p:nvPr>
            <p:ph type="tbl" idx="1"/>
          </p:nvPr>
        </p:nvSpPr>
        <p:spPr>
          <a:xfrm>
            <a:off x="609600" y="914401"/>
            <a:ext cx="10972800" cy="5211763"/>
          </a:xfrm>
          <a:prstGeom prst="rect">
            <a:avLst/>
          </a:prstGeom>
        </p:spPr>
        <p:txBody>
          <a:bodyPr/>
          <a:lstStyle/>
          <a:p>
            <a:pPr lvl="0"/>
            <a:endParaRPr lang="en-US" noProof="0"/>
          </a:p>
        </p:txBody>
      </p:sp>
      <p:sp>
        <p:nvSpPr>
          <p:cNvPr id="4" name="Rectangle 2024"/>
          <p:cNvSpPr>
            <a:spLocks noGrp="1" noChangeArrowheads="1"/>
          </p:cNvSpPr>
          <p:nvPr>
            <p:ph type="sldNum" sz="quarter" idx="10"/>
          </p:nvPr>
        </p:nvSpPr>
        <p:spPr>
          <a:ln/>
        </p:spPr>
        <p:txBody>
          <a:bodyPr/>
          <a:lstStyle>
            <a:lvl1pPr>
              <a:defRPr/>
            </a:lvl1pPr>
          </a:lstStyle>
          <a:p>
            <a:pPr>
              <a:defRPr/>
            </a:pPr>
            <a:fld id="{815AC460-B79F-486A-9B66-D78439992F41}" type="slidenum">
              <a:rPr lang="en-US"/>
              <a:pPr>
                <a:defRPr/>
              </a:pPr>
              <a:t>‹#›</a:t>
            </a:fld>
            <a:endParaRPr lang="en-US"/>
          </a:p>
        </p:txBody>
      </p:sp>
    </p:spTree>
    <p:extLst>
      <p:ext uri="{BB962C8B-B14F-4D97-AF65-F5344CB8AC3E}">
        <p14:creationId xmlns:p14="http://schemas.microsoft.com/office/powerpoint/2010/main" val="199727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a:prstGeom prst="rect">
            <a:avLst/>
          </a:prstGeom>
        </p:spPr>
        <p:txBody>
          <a:bodyPr/>
          <a:lstStyle>
            <a:lvl1pPr>
              <a:defRPr>
                <a:solidFill>
                  <a:schemeClr val="accent1">
                    <a:lumMod val="50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609600" y="990600"/>
            <a:ext cx="10972800" cy="5135563"/>
          </a:xfrm>
          <a:prstGeom prst="rect">
            <a:avLst/>
          </a:prstGeom>
        </p:spPr>
        <p:txBody>
          <a:bodyPr/>
          <a:lstStyle>
            <a:lvl1pPr marL="346075" indent="-346075">
              <a:lnSpc>
                <a:spcPct val="100000"/>
              </a:lnSpc>
              <a:spcBef>
                <a:spcPts val="0"/>
              </a:spcBef>
              <a:buFont typeface="Wingdings" pitchFamily="2" charset="2"/>
              <a:buChar char=""/>
              <a:defRPr b="0"/>
            </a:lvl1pPr>
            <a:lvl2pPr marL="684213" indent="-336550">
              <a:lnSpc>
                <a:spcPct val="100000"/>
              </a:lnSpc>
              <a:spcBef>
                <a:spcPts val="0"/>
              </a:spcBef>
              <a:buFont typeface="Wingdings" pitchFamily="2" charset="2"/>
              <a:buChar char=""/>
              <a:defRPr sz="2400" b="0"/>
            </a:lvl2pPr>
            <a:lvl3pPr>
              <a:lnSpc>
                <a:spcPct val="100000"/>
              </a:lnSpc>
              <a:spcBef>
                <a:spcPts val="0"/>
              </a:spcBef>
              <a:buFont typeface="Wingdings" pitchFamily="2" charset="2"/>
              <a:buChar char=""/>
              <a:defRPr sz="2200" b="0"/>
            </a:lvl3pPr>
            <a:lvl4pPr>
              <a:lnSpc>
                <a:spcPct val="100000"/>
              </a:lnSpc>
              <a:spcBef>
                <a:spcPts val="0"/>
              </a:spcBef>
              <a:buFont typeface="Wingdings" pitchFamily="2" charset="2"/>
              <a:buChar char=""/>
              <a:defRPr b="0"/>
            </a:lvl4pPr>
            <a:lvl5pPr>
              <a:lnSpc>
                <a:spcPct val="100000"/>
              </a:lnSpc>
              <a:spcBef>
                <a:spcPts val="0"/>
              </a:spcBef>
              <a:buFont typeface="Wingdings" pitchFamily="2" charset="2"/>
              <a:buChar char=""/>
              <a:defRPr sz="18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024"/>
          <p:cNvSpPr>
            <a:spLocks noGrp="1" noChangeArrowheads="1"/>
          </p:cNvSpPr>
          <p:nvPr>
            <p:ph type="sldNum" sz="quarter" idx="10"/>
          </p:nvPr>
        </p:nvSpPr>
        <p:spPr>
          <a:ln/>
        </p:spPr>
        <p:txBody>
          <a:bodyPr/>
          <a:lstStyle>
            <a:lvl1pPr>
              <a:defRPr/>
            </a:lvl1pPr>
          </a:lstStyle>
          <a:p>
            <a:pPr>
              <a:defRPr/>
            </a:pPr>
            <a:fld id="{C6DE6701-7125-43E0-8268-7390181182C0}" type="slidenum">
              <a:rPr lang="en-US"/>
              <a:pPr>
                <a:defRPr/>
              </a:pPr>
              <a:t>‹#›</a:t>
            </a:fld>
            <a:endParaRPr lang="en-US"/>
          </a:p>
        </p:txBody>
      </p:sp>
    </p:spTree>
    <p:extLst>
      <p:ext uri="{BB962C8B-B14F-4D97-AF65-F5344CB8AC3E}">
        <p14:creationId xmlns:p14="http://schemas.microsoft.com/office/powerpoint/2010/main" val="2640871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0263"/>
            <a:ext cx="10363200" cy="1362075"/>
          </a:xfrm>
          <a:prstGeom prst="rect">
            <a:avLst/>
          </a:prstGeom>
        </p:spPr>
        <p:txBody>
          <a:bodyPr anchor="t"/>
          <a:lstStyle>
            <a:lvl1pPr algn="l">
              <a:defRPr sz="4000" b="1" cap="all">
                <a:solidFill>
                  <a:schemeClr val="accent1">
                    <a:lumMod val="50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963084" y="3322338"/>
            <a:ext cx="10363200" cy="1500187"/>
          </a:xfrm>
          <a:prstGeom prst="rect">
            <a:avLst/>
          </a:prstGeom>
        </p:spPr>
        <p:txBody>
          <a:bodyPr anchor="b"/>
          <a:lstStyle>
            <a:lvl1pPr marL="0" indent="0">
              <a:buNone/>
              <a:defRPr sz="2000" b="0">
                <a:solidFill>
                  <a:schemeClr val="accent1">
                    <a:lumMod val="50000"/>
                  </a:schemeClr>
                </a:solidFill>
                <a:effectLst>
                  <a:outerShdw blurRad="50800" dist="38100" dir="2700000" algn="tl" rotWithShape="0">
                    <a:prstClr val="black">
                      <a:alpha val="40000"/>
                    </a:prstClr>
                  </a:outerShdw>
                </a:effectLs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2024"/>
          <p:cNvSpPr>
            <a:spLocks noGrp="1" noChangeArrowheads="1"/>
          </p:cNvSpPr>
          <p:nvPr>
            <p:ph type="sldNum" sz="quarter" idx="10"/>
          </p:nvPr>
        </p:nvSpPr>
        <p:spPr>
          <a:ln/>
        </p:spPr>
        <p:txBody>
          <a:bodyPr/>
          <a:lstStyle>
            <a:lvl1pPr>
              <a:defRPr/>
            </a:lvl1pPr>
          </a:lstStyle>
          <a:p>
            <a:pPr>
              <a:defRPr/>
            </a:pPr>
            <a:fld id="{7EC8AFD7-58B7-4D4F-84B0-658BD2B813AB}" type="slidenum">
              <a:rPr lang="en-US"/>
              <a:pPr>
                <a:defRPr/>
              </a:pPr>
              <a:t>‹#›</a:t>
            </a:fld>
            <a:endParaRPr lang="en-US"/>
          </a:p>
        </p:txBody>
      </p:sp>
    </p:spTree>
    <p:extLst>
      <p:ext uri="{BB962C8B-B14F-4D97-AF65-F5344CB8AC3E}">
        <p14:creationId xmlns:p14="http://schemas.microsoft.com/office/powerpoint/2010/main" val="406796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a:prstGeom prst="rect">
            <a:avLst/>
          </a:prstGeom>
        </p:spPr>
        <p:txBody>
          <a:bodyPr/>
          <a:lstStyle>
            <a:lvl1pPr>
              <a:defRPr>
                <a:solidFill>
                  <a:schemeClr val="accent1">
                    <a:lumMod val="50000"/>
                  </a:schemeClr>
                </a:solidFill>
              </a:defRPr>
            </a:lvl1pPr>
          </a:lstStyle>
          <a:p>
            <a:r>
              <a:rPr lang="en-US"/>
              <a:t>Click to edit Master title style</a:t>
            </a:r>
          </a:p>
        </p:txBody>
      </p:sp>
      <p:sp>
        <p:nvSpPr>
          <p:cNvPr id="3" name="Content Placeholder 2"/>
          <p:cNvSpPr>
            <a:spLocks noGrp="1"/>
          </p:cNvSpPr>
          <p:nvPr>
            <p:ph sz="half" idx="1"/>
          </p:nvPr>
        </p:nvSpPr>
        <p:spPr>
          <a:xfrm>
            <a:off x="609600" y="990600"/>
            <a:ext cx="53848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990600"/>
            <a:ext cx="53848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24"/>
          <p:cNvSpPr>
            <a:spLocks noGrp="1" noChangeArrowheads="1"/>
          </p:cNvSpPr>
          <p:nvPr>
            <p:ph type="sldNum" sz="quarter" idx="10"/>
          </p:nvPr>
        </p:nvSpPr>
        <p:spPr>
          <a:ln/>
        </p:spPr>
        <p:txBody>
          <a:bodyPr/>
          <a:lstStyle>
            <a:lvl1pPr>
              <a:defRPr/>
            </a:lvl1pPr>
          </a:lstStyle>
          <a:p>
            <a:pPr>
              <a:defRPr/>
            </a:pPr>
            <a:fld id="{D4E576D9-0004-4B5A-A8BD-A069E646B4BA}" type="slidenum">
              <a:rPr lang="en-US"/>
              <a:pPr>
                <a:defRPr/>
              </a:pPr>
              <a:t>‹#›</a:t>
            </a:fld>
            <a:endParaRPr lang="en-US"/>
          </a:p>
        </p:txBody>
      </p:sp>
    </p:spTree>
    <p:extLst>
      <p:ext uri="{BB962C8B-B14F-4D97-AF65-F5344CB8AC3E}">
        <p14:creationId xmlns:p14="http://schemas.microsoft.com/office/powerpoint/2010/main" val="2096729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a:prstGeom prst="rect">
            <a:avLst/>
          </a:prstGeom>
        </p:spPr>
        <p:txBody>
          <a:bodyPr/>
          <a:lstStyle>
            <a:lvl1pPr>
              <a:defRPr>
                <a:solidFill>
                  <a:schemeClr val="accent1">
                    <a:lumMod val="50000"/>
                  </a:schemeClr>
                </a:solidFill>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24"/>
          <p:cNvSpPr>
            <a:spLocks noGrp="1" noChangeArrowheads="1"/>
          </p:cNvSpPr>
          <p:nvPr>
            <p:ph type="sldNum" sz="quarter" idx="10"/>
          </p:nvPr>
        </p:nvSpPr>
        <p:spPr>
          <a:ln/>
        </p:spPr>
        <p:txBody>
          <a:bodyPr/>
          <a:lstStyle>
            <a:lvl1pPr>
              <a:defRPr/>
            </a:lvl1pPr>
          </a:lstStyle>
          <a:p>
            <a:pPr>
              <a:defRPr/>
            </a:pPr>
            <a:fld id="{ACE373CD-B7F0-4829-852E-34755187BF56}" type="slidenum">
              <a:rPr lang="en-US"/>
              <a:pPr>
                <a:defRPr/>
              </a:pPr>
              <a:t>‹#›</a:t>
            </a:fld>
            <a:endParaRPr lang="en-US"/>
          </a:p>
        </p:txBody>
      </p:sp>
    </p:spTree>
    <p:extLst>
      <p:ext uri="{BB962C8B-B14F-4D97-AF65-F5344CB8AC3E}">
        <p14:creationId xmlns:p14="http://schemas.microsoft.com/office/powerpoint/2010/main" val="4057099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a:prstGeom prst="rect">
            <a:avLst/>
          </a:prstGeom>
        </p:spPr>
        <p:txBody>
          <a:bodyPr/>
          <a:lstStyle>
            <a:lvl1pPr>
              <a:defRPr>
                <a:solidFill>
                  <a:schemeClr val="accent1">
                    <a:lumMod val="50000"/>
                  </a:schemeClr>
                </a:solidFill>
              </a:defRPr>
            </a:lvl1pPr>
          </a:lstStyle>
          <a:p>
            <a:r>
              <a:rPr lang="en-US"/>
              <a:t>Click to edit Master title style</a:t>
            </a:r>
          </a:p>
        </p:txBody>
      </p:sp>
      <p:sp>
        <p:nvSpPr>
          <p:cNvPr id="3" name="Rectangle 2024"/>
          <p:cNvSpPr>
            <a:spLocks noGrp="1" noChangeArrowheads="1"/>
          </p:cNvSpPr>
          <p:nvPr>
            <p:ph type="sldNum" sz="quarter" idx="10"/>
          </p:nvPr>
        </p:nvSpPr>
        <p:spPr>
          <a:ln/>
        </p:spPr>
        <p:txBody>
          <a:bodyPr/>
          <a:lstStyle>
            <a:lvl1pPr>
              <a:defRPr/>
            </a:lvl1pPr>
          </a:lstStyle>
          <a:p>
            <a:pPr>
              <a:defRPr/>
            </a:pPr>
            <a:fld id="{C246DBB5-1FC3-4A7F-A21A-11B4D61A50B2}" type="slidenum">
              <a:rPr lang="en-US"/>
              <a:pPr>
                <a:defRPr/>
              </a:pPr>
              <a:t>‹#›</a:t>
            </a:fld>
            <a:endParaRPr lang="en-US"/>
          </a:p>
        </p:txBody>
      </p:sp>
    </p:spTree>
    <p:extLst>
      <p:ext uri="{BB962C8B-B14F-4D97-AF65-F5344CB8AC3E}">
        <p14:creationId xmlns:p14="http://schemas.microsoft.com/office/powerpoint/2010/main" val="232304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24"/>
          <p:cNvSpPr>
            <a:spLocks noGrp="1" noChangeArrowheads="1"/>
          </p:cNvSpPr>
          <p:nvPr>
            <p:ph type="sldNum" sz="quarter" idx="10"/>
          </p:nvPr>
        </p:nvSpPr>
        <p:spPr>
          <a:ln/>
        </p:spPr>
        <p:txBody>
          <a:bodyPr/>
          <a:lstStyle>
            <a:lvl1pPr>
              <a:defRPr/>
            </a:lvl1pPr>
          </a:lstStyle>
          <a:p>
            <a:pPr>
              <a:defRPr/>
            </a:pPr>
            <a:fld id="{59CC76ED-7C72-4A30-9F26-0B1FC0B42FF0}" type="slidenum">
              <a:rPr lang="en-US"/>
              <a:pPr>
                <a:defRPr/>
              </a:pPr>
              <a:t>‹#›</a:t>
            </a:fld>
            <a:endParaRPr lang="en-US"/>
          </a:p>
        </p:txBody>
      </p:sp>
    </p:spTree>
    <p:extLst>
      <p:ext uri="{BB962C8B-B14F-4D97-AF65-F5344CB8AC3E}">
        <p14:creationId xmlns:p14="http://schemas.microsoft.com/office/powerpoint/2010/main" val="371733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24"/>
          <p:cNvSpPr>
            <a:spLocks noGrp="1" noChangeArrowheads="1"/>
          </p:cNvSpPr>
          <p:nvPr>
            <p:ph type="sldNum" sz="quarter" idx="10"/>
          </p:nvPr>
        </p:nvSpPr>
        <p:spPr>
          <a:ln/>
        </p:spPr>
        <p:txBody>
          <a:bodyPr/>
          <a:lstStyle>
            <a:lvl1pPr>
              <a:defRPr/>
            </a:lvl1pPr>
          </a:lstStyle>
          <a:p>
            <a:pPr>
              <a:defRPr/>
            </a:pPr>
            <a:fld id="{C43AD80D-2630-472C-93E3-0344B44A6761}" type="slidenum">
              <a:rPr lang="en-US"/>
              <a:pPr>
                <a:defRPr/>
              </a:pPr>
              <a:t>‹#›</a:t>
            </a:fld>
            <a:endParaRPr lang="en-US"/>
          </a:p>
        </p:txBody>
      </p:sp>
    </p:spTree>
    <p:extLst>
      <p:ext uri="{BB962C8B-B14F-4D97-AF65-F5344CB8AC3E}">
        <p14:creationId xmlns:p14="http://schemas.microsoft.com/office/powerpoint/2010/main" val="1833379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24"/>
          <p:cNvSpPr>
            <a:spLocks noGrp="1" noChangeArrowheads="1"/>
          </p:cNvSpPr>
          <p:nvPr>
            <p:ph type="sldNum" sz="quarter" idx="10"/>
          </p:nvPr>
        </p:nvSpPr>
        <p:spPr>
          <a:ln/>
        </p:spPr>
        <p:txBody>
          <a:bodyPr/>
          <a:lstStyle>
            <a:lvl1pPr>
              <a:defRPr/>
            </a:lvl1pPr>
          </a:lstStyle>
          <a:p>
            <a:pPr>
              <a:defRPr/>
            </a:pPr>
            <a:fld id="{74FAA9AD-347D-421A-BAF4-BB0A9EA8B2F5}" type="slidenum">
              <a:rPr lang="en-US"/>
              <a:pPr>
                <a:defRPr/>
              </a:pPr>
              <a:t>‹#›</a:t>
            </a:fld>
            <a:endParaRPr lang="en-US"/>
          </a:p>
        </p:txBody>
      </p:sp>
    </p:spTree>
    <p:extLst>
      <p:ext uri="{BB962C8B-B14F-4D97-AF65-F5344CB8AC3E}">
        <p14:creationId xmlns:p14="http://schemas.microsoft.com/office/powerpoint/2010/main" val="1132731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429" name="Line 829"/>
          <p:cNvSpPr>
            <a:spLocks noChangeShapeType="1"/>
          </p:cNvSpPr>
          <p:nvPr/>
        </p:nvSpPr>
        <p:spPr bwMode="auto">
          <a:xfrm>
            <a:off x="144380" y="838200"/>
            <a:ext cx="11810914" cy="0"/>
          </a:xfrm>
          <a:prstGeom prst="line">
            <a:avLst/>
          </a:prstGeom>
          <a:noFill/>
          <a:ln w="1651">
            <a:solidFill>
              <a:srgbClr val="333399"/>
            </a:solidFill>
            <a:round/>
            <a:headEnd/>
            <a:tailEnd/>
          </a:ln>
        </p:spPr>
        <p:txBody>
          <a:bodyPr/>
          <a:lstStyle/>
          <a:p>
            <a:pPr>
              <a:defRPr/>
            </a:pPr>
            <a:endParaRPr lang="en-US" sz="2400"/>
          </a:p>
        </p:txBody>
      </p:sp>
      <p:sp>
        <p:nvSpPr>
          <p:cNvPr id="540648" name="Rectangle 2024"/>
          <p:cNvSpPr>
            <a:spLocks noGrp="1" noChangeArrowheads="1"/>
          </p:cNvSpPr>
          <p:nvPr>
            <p:ph type="sldNum" sz="quarter" idx="4"/>
          </p:nvPr>
        </p:nvSpPr>
        <p:spPr bwMode="auto">
          <a:xfrm>
            <a:off x="9042400" y="6473826"/>
            <a:ext cx="28448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1531F4F6-67AC-4E70-9FDD-B4038FE54F88}" type="slidenum">
              <a:rPr lang="en-US"/>
              <a:pPr>
                <a:defRPr/>
              </a:pPr>
              <a:t>‹#›</a:t>
            </a:fld>
            <a:endParaRPr lang="en-US"/>
          </a:p>
        </p:txBody>
      </p:sp>
      <p:pic>
        <p:nvPicPr>
          <p:cNvPr id="4" name="Picture 3">
            <a:extLst>
              <a:ext uri="{FF2B5EF4-FFF2-40B4-BE49-F238E27FC236}">
                <a16:creationId xmlns:a16="http://schemas.microsoft.com/office/drawing/2014/main" id="{7A3F9E9C-7D9E-C506-55F2-398342FCD323}"/>
              </a:ext>
            </a:extLst>
          </p:cNvP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44379" y="68707"/>
            <a:ext cx="1605435" cy="656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613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omputer.org/volunteering/boards-and-committees/standards-activities/committees/cybersecurity-privac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D50378-6D8C-1365-2B1F-207029B28AF2}"/>
              </a:ext>
            </a:extLst>
          </p:cNvPr>
          <p:cNvPicPr>
            <a:picLocks noChangeAspect="1"/>
          </p:cNvPicPr>
          <p:nvPr/>
        </p:nvPicPr>
        <p:blipFill>
          <a:blip r:embed="rId3"/>
          <a:stretch>
            <a:fillRect/>
          </a:stretch>
        </p:blipFill>
        <p:spPr>
          <a:xfrm>
            <a:off x="1655708" y="5007698"/>
            <a:ext cx="8880580" cy="1582015"/>
          </a:xfrm>
          <a:prstGeom prst="rect">
            <a:avLst/>
          </a:prstGeom>
        </p:spPr>
      </p:pic>
      <p:sp>
        <p:nvSpPr>
          <p:cNvPr id="3" name="Slide Number Placeholder 2">
            <a:extLst>
              <a:ext uri="{FF2B5EF4-FFF2-40B4-BE49-F238E27FC236}">
                <a16:creationId xmlns:a16="http://schemas.microsoft.com/office/drawing/2014/main" id="{AB473CBC-C741-EFA5-14D5-73AC9C5832D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246DBB5-1FC3-4A7F-A21A-11B4D61A50B2}" type="slidenum">
              <a:rPr kumimoji="0" lang="en-US"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000" b="0" i="0" u="none" strike="noStrike" kern="1200" cap="none" spc="0" normalizeH="0" baseline="0" noProof="0">
              <a:ln>
                <a:noFill/>
              </a:ln>
              <a:solidFill>
                <a:srgbClr val="000000"/>
              </a:solidFill>
              <a:effectLst/>
              <a:uLnTx/>
              <a:uFillTx/>
              <a:latin typeface="Arial"/>
              <a:ea typeface="+mn-ea"/>
              <a:cs typeface="+mn-cs"/>
            </a:endParaRPr>
          </a:p>
        </p:txBody>
      </p:sp>
      <p:sp>
        <p:nvSpPr>
          <p:cNvPr id="2" name="Text Box 11">
            <a:extLst>
              <a:ext uri="{FF2B5EF4-FFF2-40B4-BE49-F238E27FC236}">
                <a16:creationId xmlns:a16="http://schemas.microsoft.com/office/drawing/2014/main" id="{924D43AD-67AF-95A9-6677-45F633A6DDE7}"/>
              </a:ext>
            </a:extLst>
          </p:cNvPr>
          <p:cNvSpPr txBox="1">
            <a:spLocks noChangeArrowheads="1"/>
          </p:cNvSpPr>
          <p:nvPr/>
        </p:nvSpPr>
        <p:spPr bwMode="auto">
          <a:xfrm>
            <a:off x="2297112" y="936010"/>
            <a:ext cx="7597775" cy="2554545"/>
          </a:xfrm>
          <a:prstGeom prst="rect">
            <a:avLst/>
          </a:prstGeom>
          <a:noFill/>
          <a:ln w="76200">
            <a:solidFill>
              <a:srgbClr val="000099"/>
            </a:solidFill>
            <a:miter lim="800000"/>
            <a:headEnd type="none" w="sm" len="sm"/>
            <a:tailEnd type="none" w="sm" len="sm"/>
          </a:ln>
          <a:effectLst/>
        </p:spPr>
        <p:txBody>
          <a:bodyPr>
            <a:spAutoFit/>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lnSpc>
                <a:spcPct val="90000"/>
              </a:lnSpc>
              <a:spcBef>
                <a:spcPct val="0"/>
              </a:spcBef>
              <a:spcAft>
                <a:spcPct val="10000"/>
              </a:spcAft>
              <a:buSzPct val="125000"/>
              <a:defRPr sz="2400" b="1">
                <a:solidFill>
                  <a:schemeClr val="tx1"/>
                </a:solidFill>
                <a:latin typeface="Arial" charset="0"/>
                <a:ea typeface="ＭＳ Ｐゴシック" charset="-128"/>
              </a:defRPr>
            </a:lvl6pPr>
            <a:lvl7pPr marL="2971800" indent="-228600" eaLnBrk="0" fontAlgn="base" hangingPunct="0">
              <a:lnSpc>
                <a:spcPct val="90000"/>
              </a:lnSpc>
              <a:spcBef>
                <a:spcPct val="0"/>
              </a:spcBef>
              <a:spcAft>
                <a:spcPct val="10000"/>
              </a:spcAft>
              <a:buSzPct val="125000"/>
              <a:defRPr sz="2400" b="1">
                <a:solidFill>
                  <a:schemeClr val="tx1"/>
                </a:solidFill>
                <a:latin typeface="Arial" charset="0"/>
                <a:ea typeface="ＭＳ Ｐゴシック" charset="-128"/>
              </a:defRPr>
            </a:lvl7pPr>
            <a:lvl8pPr marL="3429000" indent="-228600" eaLnBrk="0" fontAlgn="base" hangingPunct="0">
              <a:lnSpc>
                <a:spcPct val="90000"/>
              </a:lnSpc>
              <a:spcBef>
                <a:spcPct val="0"/>
              </a:spcBef>
              <a:spcAft>
                <a:spcPct val="10000"/>
              </a:spcAft>
              <a:buSzPct val="125000"/>
              <a:defRPr sz="2400" b="1">
                <a:solidFill>
                  <a:schemeClr val="tx1"/>
                </a:solidFill>
                <a:latin typeface="Arial" charset="0"/>
                <a:ea typeface="ＭＳ Ｐゴシック" charset="-128"/>
              </a:defRPr>
            </a:lvl8pPr>
            <a:lvl9pPr marL="3886200" indent="-228600" eaLnBrk="0" fontAlgn="base" hangingPunct="0">
              <a:lnSpc>
                <a:spcPct val="90000"/>
              </a:lnSpc>
              <a:spcBef>
                <a:spcPct val="0"/>
              </a:spcBef>
              <a:spcAft>
                <a:spcPct val="10000"/>
              </a:spcAft>
              <a:buSzPct val="125000"/>
              <a:defRPr sz="2400" b="1">
                <a:solidFill>
                  <a:schemeClr val="tx1"/>
                </a:solidFill>
                <a:latin typeface="Arial" charset="0"/>
                <a:ea typeface="ＭＳ Ｐゴシック" charset="-128"/>
              </a:defRPr>
            </a:lvl9pPr>
          </a:lstStyle>
          <a:p>
            <a:pPr algn="ctr">
              <a:lnSpc>
                <a:spcPct val="100000"/>
              </a:lnSpc>
              <a:spcAft>
                <a:spcPct val="0"/>
              </a:spcAft>
              <a:buSzTx/>
            </a:pPr>
            <a:endParaRPr lang="en-US" altLang="en-US" sz="3200" dirty="0">
              <a:solidFill>
                <a:srgbClr val="000099"/>
              </a:solidFill>
              <a:effectLst>
                <a:outerShdw blurRad="38100" dist="38100" dir="2700000" algn="tl">
                  <a:srgbClr val="C0C0C0"/>
                </a:outerShdw>
              </a:effectLst>
            </a:endParaRPr>
          </a:p>
          <a:p>
            <a:pPr algn="ctr">
              <a:lnSpc>
                <a:spcPct val="100000"/>
              </a:lnSpc>
              <a:spcAft>
                <a:spcPct val="0"/>
              </a:spcAft>
              <a:buSzTx/>
            </a:pPr>
            <a:r>
              <a:rPr lang="en-US" altLang="en-US" sz="3200" dirty="0">
                <a:solidFill>
                  <a:srgbClr val="000099"/>
                </a:solidFill>
                <a:effectLst>
                  <a:outerShdw blurRad="38100" dist="38100" dir="2700000" algn="tl">
                    <a:srgbClr val="C0C0C0"/>
                  </a:outerShdw>
                </a:effectLst>
              </a:rPr>
              <a:t>CCSDS – CESG</a:t>
            </a:r>
          </a:p>
          <a:p>
            <a:pPr algn="ctr">
              <a:lnSpc>
                <a:spcPct val="100000"/>
              </a:lnSpc>
              <a:spcAft>
                <a:spcPct val="0"/>
              </a:spcAft>
              <a:buSzTx/>
            </a:pPr>
            <a:r>
              <a:rPr lang="en-US" altLang="en-US" sz="3200" dirty="0">
                <a:solidFill>
                  <a:srgbClr val="000099"/>
                </a:solidFill>
                <a:effectLst>
                  <a:outerShdw blurRad="38100" dist="38100" dir="2700000" algn="tl">
                    <a:srgbClr val="C0C0C0"/>
                  </a:outerShdw>
                </a:effectLst>
              </a:rPr>
              <a:t>Discussion of Liaison Relationship IEEE S2CY and SEA Sec WG</a:t>
            </a:r>
          </a:p>
          <a:p>
            <a:pPr algn="ctr">
              <a:lnSpc>
                <a:spcPct val="100000"/>
              </a:lnSpc>
              <a:spcAft>
                <a:spcPct val="0"/>
              </a:spcAft>
              <a:buSzTx/>
            </a:pPr>
            <a:endParaRPr lang="en-US" altLang="en-US" sz="3200" dirty="0">
              <a:solidFill>
                <a:srgbClr val="000099"/>
              </a:solidFill>
              <a:effectLst>
                <a:outerShdw blurRad="38100" dist="38100" dir="2700000" algn="tl">
                  <a:srgbClr val="C0C0C0"/>
                </a:outerShdw>
              </a:effectLst>
            </a:endParaRPr>
          </a:p>
        </p:txBody>
      </p:sp>
      <p:sp>
        <p:nvSpPr>
          <p:cNvPr id="4" name="Text Box 12">
            <a:extLst>
              <a:ext uri="{FF2B5EF4-FFF2-40B4-BE49-F238E27FC236}">
                <a16:creationId xmlns:a16="http://schemas.microsoft.com/office/drawing/2014/main" id="{2D8D515D-F8E0-685C-0EDE-7FED769A0514}"/>
              </a:ext>
            </a:extLst>
          </p:cNvPr>
          <p:cNvSpPr txBox="1">
            <a:spLocks noChangeArrowheads="1"/>
          </p:cNvSpPr>
          <p:nvPr/>
        </p:nvSpPr>
        <p:spPr bwMode="auto">
          <a:xfrm>
            <a:off x="4679780" y="3178628"/>
            <a:ext cx="2832442"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lnSpc>
                <a:spcPct val="90000"/>
              </a:lnSpc>
              <a:spcBef>
                <a:spcPct val="0"/>
              </a:spcBef>
              <a:spcAft>
                <a:spcPct val="10000"/>
              </a:spcAft>
              <a:buSzPct val="125000"/>
              <a:defRPr sz="2400" b="1">
                <a:solidFill>
                  <a:schemeClr val="tx1"/>
                </a:solidFill>
                <a:latin typeface="Arial" charset="0"/>
                <a:ea typeface="ＭＳ Ｐゴシック" charset="-128"/>
              </a:defRPr>
            </a:lvl6pPr>
            <a:lvl7pPr marL="2971800" indent="-228600" eaLnBrk="0" fontAlgn="base" hangingPunct="0">
              <a:lnSpc>
                <a:spcPct val="90000"/>
              </a:lnSpc>
              <a:spcBef>
                <a:spcPct val="0"/>
              </a:spcBef>
              <a:spcAft>
                <a:spcPct val="10000"/>
              </a:spcAft>
              <a:buSzPct val="125000"/>
              <a:defRPr sz="2400" b="1">
                <a:solidFill>
                  <a:schemeClr val="tx1"/>
                </a:solidFill>
                <a:latin typeface="Arial" charset="0"/>
                <a:ea typeface="ＭＳ Ｐゴシック" charset="-128"/>
              </a:defRPr>
            </a:lvl7pPr>
            <a:lvl8pPr marL="3429000" indent="-228600" eaLnBrk="0" fontAlgn="base" hangingPunct="0">
              <a:lnSpc>
                <a:spcPct val="90000"/>
              </a:lnSpc>
              <a:spcBef>
                <a:spcPct val="0"/>
              </a:spcBef>
              <a:spcAft>
                <a:spcPct val="10000"/>
              </a:spcAft>
              <a:buSzPct val="125000"/>
              <a:defRPr sz="2400" b="1">
                <a:solidFill>
                  <a:schemeClr val="tx1"/>
                </a:solidFill>
                <a:latin typeface="Arial" charset="0"/>
                <a:ea typeface="ＭＳ Ｐゴシック" charset="-128"/>
              </a:defRPr>
            </a:lvl8pPr>
            <a:lvl9pPr marL="3886200" indent="-228600" eaLnBrk="0" fontAlgn="base" hangingPunct="0">
              <a:lnSpc>
                <a:spcPct val="90000"/>
              </a:lnSpc>
              <a:spcBef>
                <a:spcPct val="0"/>
              </a:spcBef>
              <a:spcAft>
                <a:spcPct val="10000"/>
              </a:spcAft>
              <a:buSzPct val="125000"/>
              <a:defRPr sz="2400" b="1">
                <a:solidFill>
                  <a:schemeClr val="tx1"/>
                </a:solidFill>
                <a:latin typeface="Arial" charset="0"/>
                <a:ea typeface="ＭＳ Ｐゴシック" charset="-128"/>
              </a:defRPr>
            </a:lvl9pPr>
          </a:lstStyle>
          <a:p>
            <a:pPr algn="ctr">
              <a:lnSpc>
                <a:spcPct val="100000"/>
              </a:lnSpc>
              <a:spcAft>
                <a:spcPct val="0"/>
              </a:spcAft>
              <a:buSzTx/>
            </a:pPr>
            <a:endParaRPr lang="en-US" altLang="en-US" dirty="0">
              <a:solidFill>
                <a:srgbClr val="000099"/>
              </a:solidFill>
            </a:endParaRPr>
          </a:p>
          <a:p>
            <a:pPr algn="ctr">
              <a:lnSpc>
                <a:spcPct val="100000"/>
              </a:lnSpc>
              <a:spcAft>
                <a:spcPct val="0"/>
              </a:spcAft>
              <a:buSzTx/>
            </a:pPr>
            <a:r>
              <a:rPr lang="en-US" altLang="en-US" dirty="0">
                <a:solidFill>
                  <a:srgbClr val="000099"/>
                </a:solidFill>
              </a:rPr>
              <a:t>Peter Shames</a:t>
            </a:r>
          </a:p>
          <a:p>
            <a:pPr algn="ctr">
              <a:lnSpc>
                <a:spcPct val="100000"/>
              </a:lnSpc>
              <a:spcAft>
                <a:spcPct val="0"/>
              </a:spcAft>
              <a:buSzTx/>
            </a:pPr>
            <a:r>
              <a:rPr lang="en-US" altLang="en-US" dirty="0">
                <a:solidFill>
                  <a:srgbClr val="000099"/>
                </a:solidFill>
              </a:rPr>
              <a:t>SEA Area Director</a:t>
            </a:r>
          </a:p>
          <a:p>
            <a:pPr algn="ctr">
              <a:lnSpc>
                <a:spcPct val="100000"/>
              </a:lnSpc>
              <a:spcAft>
                <a:spcPct val="0"/>
              </a:spcAft>
              <a:buSzTx/>
            </a:pPr>
            <a:endParaRPr lang="en-US" altLang="en-US" sz="1100" u="sng" dirty="0">
              <a:solidFill>
                <a:schemeClr val="accent1"/>
              </a:solidFill>
            </a:endParaRPr>
          </a:p>
          <a:p>
            <a:pPr algn="ctr">
              <a:lnSpc>
                <a:spcPct val="100000"/>
              </a:lnSpc>
              <a:spcAft>
                <a:spcPct val="0"/>
              </a:spcAft>
              <a:buSzTx/>
            </a:pPr>
            <a:endParaRPr lang="en-US" altLang="en-US" sz="1100" u="sng" dirty="0">
              <a:solidFill>
                <a:schemeClr val="accent1"/>
              </a:solidFill>
            </a:endParaRPr>
          </a:p>
          <a:p>
            <a:pPr algn="ctr">
              <a:lnSpc>
                <a:spcPct val="100000"/>
              </a:lnSpc>
              <a:spcAft>
                <a:spcPct val="0"/>
              </a:spcAft>
              <a:buSzTx/>
            </a:pPr>
            <a:r>
              <a:rPr lang="en-US" altLang="en-US" dirty="0">
                <a:solidFill>
                  <a:srgbClr val="000099"/>
                </a:solidFill>
              </a:rPr>
              <a:t>6</a:t>
            </a:r>
            <a:r>
              <a:rPr lang="en-US" altLang="en-US" sz="2400" dirty="0">
                <a:solidFill>
                  <a:srgbClr val="000099"/>
                </a:solidFill>
              </a:rPr>
              <a:t> May 2024</a:t>
            </a:r>
          </a:p>
          <a:p>
            <a:pPr algn="ctr">
              <a:lnSpc>
                <a:spcPct val="100000"/>
              </a:lnSpc>
              <a:spcAft>
                <a:spcPct val="0"/>
              </a:spcAft>
              <a:buSzTx/>
            </a:pPr>
            <a:endParaRPr lang="en-US" altLang="en-US" sz="1200" u="sng" dirty="0">
              <a:solidFill>
                <a:srgbClr val="0033CC"/>
              </a:solidFill>
            </a:endParaRPr>
          </a:p>
        </p:txBody>
      </p:sp>
    </p:spTree>
    <p:extLst>
      <p:ext uri="{BB962C8B-B14F-4D97-AF65-F5344CB8AC3E}">
        <p14:creationId xmlns:p14="http://schemas.microsoft.com/office/powerpoint/2010/main" val="167246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A4BAF-CC29-276E-9173-9B1C3A08259A}"/>
              </a:ext>
            </a:extLst>
          </p:cNvPr>
          <p:cNvSpPr>
            <a:spLocks noGrp="1"/>
          </p:cNvSpPr>
          <p:nvPr>
            <p:ph type="title"/>
          </p:nvPr>
        </p:nvSpPr>
        <p:spPr/>
        <p:txBody>
          <a:bodyPr/>
          <a:lstStyle/>
          <a:p>
            <a:r>
              <a:rPr lang="en-US" dirty="0"/>
              <a:t>CCSDS SEA </a:t>
            </a:r>
            <a:r>
              <a:rPr lang="en-US" dirty="0" err="1"/>
              <a:t>SecWG</a:t>
            </a:r>
            <a:r>
              <a:rPr lang="en-US" dirty="0"/>
              <a:t> and IEEE S2CY</a:t>
            </a:r>
          </a:p>
        </p:txBody>
      </p:sp>
      <p:sp>
        <p:nvSpPr>
          <p:cNvPr id="3" name="Content Placeholder 2">
            <a:extLst>
              <a:ext uri="{FF2B5EF4-FFF2-40B4-BE49-F238E27FC236}">
                <a16:creationId xmlns:a16="http://schemas.microsoft.com/office/drawing/2014/main" id="{B22D7271-DFE5-3FF6-4346-771E22A83F8A}"/>
              </a:ext>
            </a:extLst>
          </p:cNvPr>
          <p:cNvSpPr>
            <a:spLocks noGrp="1"/>
          </p:cNvSpPr>
          <p:nvPr>
            <p:ph idx="1"/>
          </p:nvPr>
        </p:nvSpPr>
        <p:spPr/>
        <p:txBody>
          <a:bodyPr/>
          <a:lstStyle/>
          <a:p>
            <a:pPr>
              <a:buFont typeface="Arial" panose="020B0604020202020204" pitchFamily="34" charset="0"/>
              <a:buChar char="•"/>
            </a:pPr>
            <a:r>
              <a:rPr lang="en-US" dirty="0"/>
              <a:t>The CCSDS SEA </a:t>
            </a:r>
            <a:r>
              <a:rPr lang="en-US" dirty="0" err="1"/>
              <a:t>SecWG</a:t>
            </a:r>
            <a:r>
              <a:rPr lang="en-US" dirty="0"/>
              <a:t> has a program of work that develops / recommends:</a:t>
            </a:r>
          </a:p>
          <a:p>
            <a:pPr marL="623888" lvl="1" indent="-285750">
              <a:buFont typeface="Arial" panose="020B0604020202020204" pitchFamily="34" charset="0"/>
              <a:buChar char="•"/>
            </a:pPr>
            <a:r>
              <a:rPr lang="en-US" sz="1700" dirty="0"/>
              <a:t>Security Architecture for space missions</a:t>
            </a:r>
          </a:p>
          <a:p>
            <a:pPr marL="623888" lvl="1" indent="-285750">
              <a:buFont typeface="Arial" panose="020B0604020202020204" pitchFamily="34" charset="0"/>
              <a:buChar char="•"/>
            </a:pPr>
            <a:r>
              <a:rPr lang="en-US" sz="1700" dirty="0"/>
              <a:t>Data Link and network layer security standards</a:t>
            </a:r>
          </a:p>
          <a:p>
            <a:pPr marL="623888" lvl="1" indent="-285750">
              <a:buFont typeface="Arial" panose="020B0604020202020204" pitchFamily="34" charset="0"/>
              <a:buChar char="•"/>
            </a:pPr>
            <a:r>
              <a:rPr lang="en-US" sz="1700" dirty="0"/>
              <a:t>Cyber security algorithms</a:t>
            </a:r>
          </a:p>
          <a:p>
            <a:pPr marL="623888" lvl="1" indent="-285750">
              <a:buFont typeface="Arial" panose="020B0604020202020204" pitchFamily="34" charset="0"/>
              <a:buChar char="•"/>
            </a:pPr>
            <a:r>
              <a:rPr lang="en-US" sz="1700" dirty="0"/>
              <a:t>Identity certificate standards</a:t>
            </a:r>
          </a:p>
          <a:p>
            <a:pPr marL="623888" lvl="1" indent="-285750">
              <a:buFont typeface="Arial" panose="020B0604020202020204" pitchFamily="34" charset="0"/>
              <a:buChar char="•"/>
            </a:pPr>
            <a:r>
              <a:rPr lang="en-US" sz="1700" dirty="0"/>
              <a:t>Security and threat assessment guidelines for mission designers </a:t>
            </a:r>
          </a:p>
          <a:p>
            <a:pPr marL="623888" lvl="1" indent="-285750">
              <a:buFont typeface="Arial" panose="020B0604020202020204" pitchFamily="34" charset="0"/>
              <a:buChar char="•"/>
            </a:pPr>
            <a:endParaRPr lang="en-US" sz="1700" dirty="0"/>
          </a:p>
          <a:p>
            <a:pPr marL="285750" indent="-285750">
              <a:buFont typeface="Arial" panose="020B0604020202020204" pitchFamily="34" charset="0"/>
              <a:buChar char="•"/>
            </a:pPr>
            <a:r>
              <a:rPr lang="en-US" dirty="0"/>
              <a:t>The IEEE S2CY WG has a </a:t>
            </a:r>
            <a:r>
              <a:rPr lang="en-US" sz="2800" dirty="0"/>
              <a:t>“Secure by Design” </a:t>
            </a:r>
            <a:r>
              <a:rPr lang="en-US" dirty="0"/>
              <a:t>program of work that is developing:</a:t>
            </a:r>
          </a:p>
          <a:p>
            <a:pPr marL="623888" lvl="1" indent="-285750">
              <a:buFont typeface="Arial" panose="020B0604020202020204" pitchFamily="34" charset="0"/>
              <a:buChar char="•"/>
            </a:pPr>
            <a:r>
              <a:rPr lang="en-US" sz="1700" dirty="0"/>
              <a:t>Standards for the “Space segment, link segment, ground segment, user segment, and integration layer”, but the focus is on components and their connectors, i.e. “components” in CCSDS terms</a:t>
            </a:r>
          </a:p>
          <a:p>
            <a:pPr marL="568325" lvl="2">
              <a:spcAft>
                <a:spcPts val="0"/>
              </a:spcAft>
              <a:buFont typeface="Arial" panose="020B0604020202020204" pitchFamily="34" charset="0"/>
              <a:buChar char="•"/>
            </a:pPr>
            <a:r>
              <a:rPr lang="en-US" sz="1700" dirty="0"/>
              <a:t>They want to make use of the standards and architectures that we provide and add other aspects addressing the aspects of how systems are built to use these standards</a:t>
            </a:r>
          </a:p>
          <a:p>
            <a:pPr marL="568325" lvl="2">
              <a:spcAft>
                <a:spcPts val="0"/>
              </a:spcAft>
              <a:buFont typeface="Arial" panose="020B0604020202020204" pitchFamily="34" charset="0"/>
              <a:buChar char="•"/>
            </a:pPr>
            <a:r>
              <a:rPr lang="en-US" sz="1700" dirty="0"/>
              <a:t>Their leadership team largely comes from academia in US, Canada, Germany, Australia, and UK, and their membership is academia and defense oriented industry</a:t>
            </a:r>
          </a:p>
          <a:p>
            <a:pPr marL="568325" lvl="2">
              <a:spcAft>
                <a:spcPts val="0"/>
              </a:spcAft>
              <a:buFont typeface="Arial" panose="020B0604020202020204" pitchFamily="34" charset="0"/>
              <a:buChar char="•"/>
            </a:pPr>
            <a:endParaRPr lang="en-US" sz="1700" dirty="0"/>
          </a:p>
          <a:p>
            <a:pPr marL="285750" lvl="1" indent="-285750">
              <a:buFont typeface="Arial" panose="020B0604020202020204" pitchFamily="34" charset="0"/>
              <a:buChar char="•"/>
            </a:pPr>
            <a:r>
              <a:rPr lang="en-US" sz="2500" dirty="0">
                <a:ea typeface="+mn-ea"/>
                <a:cs typeface="+mn-cs"/>
              </a:rPr>
              <a:t>These are related domains of interest that connect, but do not overlap</a:t>
            </a:r>
          </a:p>
        </p:txBody>
      </p:sp>
      <p:sp>
        <p:nvSpPr>
          <p:cNvPr id="4" name="Slide Number Placeholder 3">
            <a:extLst>
              <a:ext uri="{FF2B5EF4-FFF2-40B4-BE49-F238E27FC236}">
                <a16:creationId xmlns:a16="http://schemas.microsoft.com/office/drawing/2014/main" id="{7B742EB0-D61B-BED5-C11F-87BD0AE75DDF}"/>
              </a:ext>
            </a:extLst>
          </p:cNvPr>
          <p:cNvSpPr>
            <a:spLocks noGrp="1"/>
          </p:cNvSpPr>
          <p:nvPr>
            <p:ph type="sldNum" sz="quarter" idx="10"/>
          </p:nvPr>
        </p:nvSpPr>
        <p:spPr/>
        <p:txBody>
          <a:bodyPr/>
          <a:lstStyle/>
          <a:p>
            <a:pPr>
              <a:defRPr/>
            </a:pPr>
            <a:fld id="{C6DE6701-7125-43E0-8268-7390181182C0}" type="slidenum">
              <a:rPr lang="en-US" smtClean="0"/>
              <a:pPr>
                <a:defRPr/>
              </a:pPr>
              <a:t>2</a:t>
            </a:fld>
            <a:endParaRPr lang="en-US"/>
          </a:p>
        </p:txBody>
      </p:sp>
    </p:spTree>
    <p:extLst>
      <p:ext uri="{BB962C8B-B14F-4D97-AF65-F5344CB8AC3E}">
        <p14:creationId xmlns:p14="http://schemas.microsoft.com/office/powerpoint/2010/main" val="3848990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A4BAF-CC29-276E-9173-9B1C3A08259A}"/>
              </a:ext>
            </a:extLst>
          </p:cNvPr>
          <p:cNvSpPr>
            <a:spLocks noGrp="1"/>
          </p:cNvSpPr>
          <p:nvPr>
            <p:ph type="title"/>
          </p:nvPr>
        </p:nvSpPr>
        <p:spPr/>
        <p:txBody>
          <a:bodyPr/>
          <a:lstStyle/>
          <a:p>
            <a:r>
              <a:rPr lang="en-US" dirty="0"/>
              <a:t>IEEE S2CY</a:t>
            </a:r>
          </a:p>
        </p:txBody>
      </p:sp>
      <p:sp>
        <p:nvSpPr>
          <p:cNvPr id="3" name="Content Placeholder 2">
            <a:extLst>
              <a:ext uri="{FF2B5EF4-FFF2-40B4-BE49-F238E27FC236}">
                <a16:creationId xmlns:a16="http://schemas.microsoft.com/office/drawing/2014/main" id="{B22D7271-DFE5-3FF6-4346-771E22A83F8A}"/>
              </a:ext>
            </a:extLst>
          </p:cNvPr>
          <p:cNvSpPr>
            <a:spLocks noGrp="1"/>
          </p:cNvSpPr>
          <p:nvPr>
            <p:ph idx="1"/>
          </p:nvPr>
        </p:nvSpPr>
        <p:spPr/>
        <p:txBody>
          <a:bodyPr/>
          <a:lstStyle/>
          <a:p>
            <a:pPr marL="338138" lvl="1" indent="0">
              <a:buNone/>
            </a:pPr>
            <a:endParaRPr lang="en-US" sz="1700" dirty="0"/>
          </a:p>
          <a:p>
            <a:pPr marL="285750" indent="-285750">
              <a:buFont typeface="Arial" panose="020B0604020202020204" pitchFamily="34" charset="0"/>
              <a:buChar char="•"/>
            </a:pPr>
            <a:r>
              <a:rPr lang="en-US" dirty="0"/>
              <a:t>The IEEE Space Systems </a:t>
            </a:r>
            <a:r>
              <a:rPr lang="en-US" dirty="0" err="1"/>
              <a:t>CyberSecurity</a:t>
            </a:r>
            <a:r>
              <a:rPr lang="en-US" dirty="0"/>
              <a:t> (</a:t>
            </a:r>
            <a:r>
              <a:rPr lang="en-US" b="0" i="0" u="none" strike="noStrike" dirty="0">
                <a:solidFill>
                  <a:srgbClr val="212121"/>
                </a:solidFill>
                <a:effectLst/>
                <a:latin typeface="Aptos" panose="020B0004020202020204" pitchFamily="34" charset="0"/>
              </a:rPr>
              <a:t>S2CY) WG operates within the IEEE Cybersecurity and Privacy Committee (CPSC)</a:t>
            </a:r>
          </a:p>
          <a:p>
            <a:pPr marL="623888" lvl="1" indent="-285750">
              <a:buFont typeface="Arial" panose="020B0604020202020204" pitchFamily="34" charset="0"/>
              <a:buChar char="•"/>
            </a:pPr>
            <a:r>
              <a:rPr lang="en-US" sz="1700" dirty="0"/>
              <a:t>CPSC (</a:t>
            </a:r>
            <a:r>
              <a:rPr lang="en-US" sz="1700" dirty="0">
                <a:hlinkClick r:id="rId2"/>
              </a:rPr>
              <a:t>https://www.computer.org/volunteering/boards-and-committees/standards-activities/committees/cybersecurity-privacy</a:t>
            </a:r>
            <a:r>
              <a:rPr lang="en-US" sz="1700" dirty="0"/>
              <a:t>)</a:t>
            </a:r>
          </a:p>
          <a:p>
            <a:pPr marL="568325" lvl="2">
              <a:spcAft>
                <a:spcPts val="0"/>
              </a:spcAft>
              <a:buFont typeface="Arial" panose="020B0604020202020204" pitchFamily="34" charset="0"/>
              <a:buChar char="•"/>
            </a:pPr>
            <a:r>
              <a:rPr lang="en-US" sz="1700" dirty="0"/>
              <a:t>CPSC has a number of WGs that are already chartered.</a:t>
            </a:r>
          </a:p>
          <a:p>
            <a:pPr marL="568325" lvl="2">
              <a:spcAft>
                <a:spcPts val="0"/>
              </a:spcAft>
              <a:buFont typeface="Arial" panose="020B0604020202020204" pitchFamily="34" charset="0"/>
              <a:buChar char="•"/>
            </a:pPr>
            <a:r>
              <a:rPr lang="en-US" sz="1700" dirty="0"/>
              <a:t>The CPSC cybersecurity focus includes, but is not limited, “to cryptographic techniques, cyber incident management, identity management, IT system security evaluation, information security management systems, network security, security automation and continuous monitoring, supply chain risk management, software assurance, and system security engineering standards</a:t>
            </a:r>
            <a:r>
              <a:rPr lang="en-US" sz="1400" dirty="0"/>
              <a:t>.”</a:t>
            </a:r>
            <a:endParaRPr lang="en-US" sz="1700" dirty="0"/>
          </a:p>
          <a:p>
            <a:pPr marL="568325" lvl="2">
              <a:spcAft>
                <a:spcPts val="0"/>
              </a:spcAft>
              <a:buFont typeface="Arial" panose="020B0604020202020204" pitchFamily="34" charset="0"/>
              <a:buChar char="•"/>
            </a:pPr>
            <a:r>
              <a:rPr lang="en-US" sz="1700" dirty="0"/>
              <a:t>The S2CY identifies CCSDS, NASA SAP mandate, German, Japanese, and ECSS as relevant “Standardization efforts”.</a:t>
            </a:r>
          </a:p>
          <a:p>
            <a:pPr marL="568325" lvl="2">
              <a:spcAft>
                <a:spcPts val="0"/>
              </a:spcAft>
              <a:buFont typeface="Arial" panose="020B0604020202020204" pitchFamily="34" charset="0"/>
              <a:buChar char="•"/>
            </a:pPr>
            <a:r>
              <a:rPr lang="en-US" sz="1700" dirty="0"/>
              <a:t>Initial discussions with S2CY have revealed that they have an interest in adopting CCSDS standards wherever they can, and they are actively exploring the adoption/use of RASDS and the Sec WG standards that have been published.</a:t>
            </a:r>
          </a:p>
          <a:p>
            <a:pPr marL="568325" lvl="2">
              <a:spcAft>
                <a:spcPts val="0"/>
              </a:spcAft>
              <a:buFont typeface="Arial" panose="020B0604020202020204" pitchFamily="34" charset="0"/>
              <a:buChar char="•"/>
            </a:pPr>
            <a:r>
              <a:rPr lang="en-US" sz="1700" dirty="0"/>
              <a:t>The S2CY is actively seeking liaison approval from their parent organization, the CPSC.</a:t>
            </a:r>
          </a:p>
        </p:txBody>
      </p:sp>
      <p:sp>
        <p:nvSpPr>
          <p:cNvPr id="4" name="Slide Number Placeholder 3">
            <a:extLst>
              <a:ext uri="{FF2B5EF4-FFF2-40B4-BE49-F238E27FC236}">
                <a16:creationId xmlns:a16="http://schemas.microsoft.com/office/drawing/2014/main" id="{7B742EB0-D61B-BED5-C11F-87BD0AE75DDF}"/>
              </a:ext>
            </a:extLst>
          </p:cNvPr>
          <p:cNvSpPr>
            <a:spLocks noGrp="1"/>
          </p:cNvSpPr>
          <p:nvPr>
            <p:ph type="sldNum" sz="quarter" idx="10"/>
          </p:nvPr>
        </p:nvSpPr>
        <p:spPr/>
        <p:txBody>
          <a:bodyPr/>
          <a:lstStyle/>
          <a:p>
            <a:pPr>
              <a:defRPr/>
            </a:pPr>
            <a:fld id="{C6DE6701-7125-43E0-8268-7390181182C0}" type="slidenum">
              <a:rPr lang="en-US" smtClean="0"/>
              <a:pPr>
                <a:defRPr/>
              </a:pPr>
              <a:t>3</a:t>
            </a:fld>
            <a:endParaRPr lang="en-US"/>
          </a:p>
        </p:txBody>
      </p:sp>
    </p:spTree>
    <p:extLst>
      <p:ext uri="{BB962C8B-B14F-4D97-AF65-F5344CB8AC3E}">
        <p14:creationId xmlns:p14="http://schemas.microsoft.com/office/powerpoint/2010/main" val="977942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AAEB-CC24-C57D-35CF-2FF4B6ECD208}"/>
              </a:ext>
            </a:extLst>
          </p:cNvPr>
          <p:cNvSpPr>
            <a:spLocks noGrp="1"/>
          </p:cNvSpPr>
          <p:nvPr>
            <p:ph type="title"/>
          </p:nvPr>
        </p:nvSpPr>
        <p:spPr/>
        <p:txBody>
          <a:bodyPr/>
          <a:lstStyle/>
          <a:p>
            <a:r>
              <a:rPr lang="en-US" dirty="0"/>
              <a:t>Benefits of a Formal Liaison Relationship</a:t>
            </a:r>
          </a:p>
        </p:txBody>
      </p:sp>
      <p:sp>
        <p:nvSpPr>
          <p:cNvPr id="3" name="Content Placeholder 2">
            <a:extLst>
              <a:ext uri="{FF2B5EF4-FFF2-40B4-BE49-F238E27FC236}">
                <a16:creationId xmlns:a16="http://schemas.microsoft.com/office/drawing/2014/main" id="{E0B4598B-A732-701A-6BF8-8120EAFF192C}"/>
              </a:ext>
            </a:extLst>
          </p:cNvPr>
          <p:cNvSpPr>
            <a:spLocks noGrp="1"/>
          </p:cNvSpPr>
          <p:nvPr>
            <p:ph idx="1"/>
          </p:nvPr>
        </p:nvSpPr>
        <p:spPr>
          <a:xfrm>
            <a:off x="609600" y="881740"/>
            <a:ext cx="10972800" cy="5135563"/>
          </a:xfrm>
        </p:spPr>
        <p:txBody>
          <a:bodyPr/>
          <a:lstStyle/>
          <a:p>
            <a:pPr marR="0" algn="l">
              <a:spcBef>
                <a:spcPts val="0"/>
              </a:spcBef>
              <a:spcAft>
                <a:spcPts val="0"/>
              </a:spcAft>
              <a:buFont typeface="Arial" panose="020B0604020202020204" pitchFamily="34" charset="0"/>
              <a:buChar char="•"/>
            </a:pPr>
            <a:r>
              <a:rPr lang="en-US" b="0" i="0" u="none" strike="noStrike" dirty="0">
                <a:solidFill>
                  <a:srgbClr val="212121"/>
                </a:solidFill>
                <a:effectLst/>
              </a:rPr>
              <a:t>Formal Arrangement Pros</a:t>
            </a:r>
          </a:p>
          <a:p>
            <a:pPr marL="568325" lvl="2">
              <a:spcAft>
                <a:spcPts val="0"/>
              </a:spcAft>
              <a:buFont typeface="Arial" panose="020B0604020202020204" pitchFamily="34" charset="0"/>
              <a:buChar char="•"/>
            </a:pPr>
            <a:r>
              <a:rPr lang="en-US" sz="2000" b="0" i="0" u="none" strike="noStrike" dirty="0">
                <a:solidFill>
                  <a:srgbClr val="212121"/>
                </a:solidFill>
                <a:effectLst/>
              </a:rPr>
              <a:t>The two organizations agree to openly share info about  plans and projects</a:t>
            </a:r>
          </a:p>
          <a:p>
            <a:pPr marL="568325" lvl="2">
              <a:spcAft>
                <a:spcPts val="0"/>
              </a:spcAft>
              <a:buFont typeface="Arial" panose="020B0604020202020204" pitchFamily="34" charset="0"/>
              <a:buChar char="•"/>
            </a:pPr>
            <a:r>
              <a:rPr lang="en-US" sz="2000" b="0" i="0" u="none" strike="noStrike" dirty="0">
                <a:solidFill>
                  <a:srgbClr val="212121"/>
                </a:solidFill>
                <a:effectLst/>
              </a:rPr>
              <a:t>We could support their understanding and use of CCSDS standards and architectures</a:t>
            </a:r>
          </a:p>
          <a:p>
            <a:pPr marL="568325" lvl="2">
              <a:spcAft>
                <a:spcPts val="0"/>
              </a:spcAft>
              <a:buFont typeface="Arial" panose="020B0604020202020204" pitchFamily="34" charset="0"/>
              <a:buChar char="•"/>
            </a:pPr>
            <a:r>
              <a:rPr lang="en-US" sz="2000" b="0" i="0" u="none" strike="noStrike" dirty="0">
                <a:solidFill>
                  <a:srgbClr val="212121"/>
                </a:solidFill>
                <a:effectLst/>
              </a:rPr>
              <a:t>We would benefit from an organization of another 100+ people who would be openly endorsing and using CCSDS standards</a:t>
            </a:r>
          </a:p>
          <a:p>
            <a:pPr marL="568325" lvl="2">
              <a:spcAft>
                <a:spcPts val="0"/>
              </a:spcAft>
              <a:buFont typeface="Arial" panose="020B0604020202020204" pitchFamily="34" charset="0"/>
              <a:buChar char="•"/>
            </a:pPr>
            <a:r>
              <a:rPr lang="en-US" sz="2000" b="0" i="0" u="none" strike="noStrike" dirty="0">
                <a:solidFill>
                  <a:srgbClr val="212121"/>
                </a:solidFill>
                <a:effectLst/>
              </a:rPr>
              <a:t>They would benefit from an openly stated liaison arrangement and access to CCSDS expertise</a:t>
            </a:r>
          </a:p>
          <a:p>
            <a:pPr marL="568325" lvl="2">
              <a:spcAft>
                <a:spcPts val="0"/>
              </a:spcAft>
              <a:buFont typeface="Arial" panose="020B0604020202020204" pitchFamily="34" charset="0"/>
              <a:buChar char="•"/>
            </a:pPr>
            <a:r>
              <a:rPr lang="en-US" sz="2000" b="0" i="0" u="none" strike="noStrike" dirty="0">
                <a:solidFill>
                  <a:srgbClr val="212121"/>
                </a:solidFill>
                <a:effectLst/>
              </a:rPr>
              <a:t>We do not have much penetration in academia nor defense industry, this liaison relationship could help with that</a:t>
            </a:r>
          </a:p>
          <a:p>
            <a:pPr marL="0" marR="0" algn="l">
              <a:spcBef>
                <a:spcPts val="0"/>
              </a:spcBef>
              <a:spcAft>
                <a:spcPts val="0"/>
              </a:spcAft>
              <a:buFont typeface="Arial" panose="020B0604020202020204" pitchFamily="34" charset="0"/>
              <a:buChar char="•"/>
            </a:pPr>
            <a:endParaRPr lang="en-US" sz="1800" b="0" i="0" u="none" strike="noStrike" dirty="0">
              <a:solidFill>
                <a:srgbClr val="212121"/>
              </a:solidFill>
              <a:effectLst/>
            </a:endParaRPr>
          </a:p>
          <a:p>
            <a:pPr marL="0" marR="0" algn="l">
              <a:spcBef>
                <a:spcPts val="0"/>
              </a:spcBef>
              <a:spcAft>
                <a:spcPts val="0"/>
              </a:spcAft>
              <a:buFont typeface="Arial" panose="020B0604020202020204" pitchFamily="34" charset="0"/>
              <a:buChar char="•"/>
            </a:pPr>
            <a:r>
              <a:rPr lang="en-US" b="0" i="0" u="none" strike="noStrike" dirty="0">
                <a:solidFill>
                  <a:srgbClr val="212121"/>
                </a:solidFill>
                <a:effectLst/>
              </a:rPr>
              <a:t>Formal Arrangement Cons</a:t>
            </a:r>
          </a:p>
          <a:p>
            <a:pPr marL="568325" lvl="2">
              <a:spcAft>
                <a:spcPts val="0"/>
              </a:spcAft>
              <a:buFont typeface="Arial" panose="020B0604020202020204" pitchFamily="34" charset="0"/>
              <a:buChar char="•"/>
            </a:pPr>
            <a:r>
              <a:rPr lang="en-US" sz="2000" dirty="0">
                <a:solidFill>
                  <a:srgbClr val="212121"/>
                </a:solidFill>
              </a:rPr>
              <a:t>We have to create a liaison agreement, this takes time and effort</a:t>
            </a:r>
          </a:p>
          <a:p>
            <a:pPr marL="568325" lvl="2">
              <a:spcAft>
                <a:spcPts val="0"/>
              </a:spcAft>
              <a:buFont typeface="Arial" panose="020B0604020202020204" pitchFamily="34" charset="0"/>
              <a:buChar char="•"/>
            </a:pPr>
            <a:r>
              <a:rPr lang="en-US" sz="2000" dirty="0">
                <a:solidFill>
                  <a:srgbClr val="212121"/>
                </a:solidFill>
              </a:rPr>
              <a:t>Requires approval of the CESG, CMC, and the IEEE Cybersecurity &amp; Privacy Standards Committee, which is their parent organization</a:t>
            </a:r>
          </a:p>
          <a:p>
            <a:pPr marL="568325" lvl="2">
              <a:spcAft>
                <a:spcPts val="0"/>
              </a:spcAft>
              <a:buFont typeface="Arial" panose="020B0604020202020204" pitchFamily="34" charset="0"/>
              <a:buChar char="•"/>
            </a:pPr>
            <a:r>
              <a:rPr lang="en-US" sz="2000" dirty="0">
                <a:solidFill>
                  <a:srgbClr val="212121"/>
                </a:solidFill>
              </a:rPr>
              <a:t>We may get requests from them for support of things that they think are important, but we don’t</a:t>
            </a:r>
          </a:p>
          <a:p>
            <a:pPr marL="568325" lvl="2">
              <a:spcAft>
                <a:spcPts val="0"/>
              </a:spcAft>
              <a:buFont typeface="Arial" panose="020B0604020202020204" pitchFamily="34" charset="0"/>
              <a:buChar char="•"/>
            </a:pPr>
            <a:r>
              <a:rPr lang="en-US" sz="2000" dirty="0">
                <a:solidFill>
                  <a:srgbClr val="212121"/>
                </a:solidFill>
              </a:rPr>
              <a:t>The benefits we think we might get, might not outweigh the effort to maintain the relationship</a:t>
            </a:r>
          </a:p>
          <a:p>
            <a:pPr marL="0" indent="0">
              <a:buNone/>
            </a:pPr>
            <a:endParaRPr lang="en-US" dirty="0"/>
          </a:p>
        </p:txBody>
      </p:sp>
      <p:sp>
        <p:nvSpPr>
          <p:cNvPr id="4" name="Slide Number Placeholder 3">
            <a:extLst>
              <a:ext uri="{FF2B5EF4-FFF2-40B4-BE49-F238E27FC236}">
                <a16:creationId xmlns:a16="http://schemas.microsoft.com/office/drawing/2014/main" id="{0DB6DFA0-D17E-D1E5-F6E4-EDC25A72D0E8}"/>
              </a:ext>
            </a:extLst>
          </p:cNvPr>
          <p:cNvSpPr>
            <a:spLocks noGrp="1"/>
          </p:cNvSpPr>
          <p:nvPr>
            <p:ph type="sldNum" sz="quarter" idx="10"/>
          </p:nvPr>
        </p:nvSpPr>
        <p:spPr/>
        <p:txBody>
          <a:bodyPr/>
          <a:lstStyle/>
          <a:p>
            <a:pPr>
              <a:defRPr/>
            </a:pPr>
            <a:fld id="{C6DE6701-7125-43E0-8268-7390181182C0}" type="slidenum">
              <a:rPr lang="en-US" smtClean="0"/>
              <a:pPr>
                <a:defRPr/>
              </a:pPr>
              <a:t>4</a:t>
            </a:fld>
            <a:endParaRPr lang="en-US"/>
          </a:p>
        </p:txBody>
      </p:sp>
    </p:spTree>
    <p:extLst>
      <p:ext uri="{BB962C8B-B14F-4D97-AF65-F5344CB8AC3E}">
        <p14:creationId xmlns:p14="http://schemas.microsoft.com/office/powerpoint/2010/main" val="2288431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AAEB-CC24-C57D-35CF-2FF4B6ECD208}"/>
              </a:ext>
            </a:extLst>
          </p:cNvPr>
          <p:cNvSpPr>
            <a:spLocks noGrp="1"/>
          </p:cNvSpPr>
          <p:nvPr>
            <p:ph type="title"/>
          </p:nvPr>
        </p:nvSpPr>
        <p:spPr/>
        <p:txBody>
          <a:bodyPr/>
          <a:lstStyle/>
          <a:p>
            <a:r>
              <a:rPr lang="en-US" dirty="0"/>
              <a:t>Commitment on CCSDS to form Liaison</a:t>
            </a:r>
          </a:p>
        </p:txBody>
      </p:sp>
      <p:sp>
        <p:nvSpPr>
          <p:cNvPr id="3" name="Content Placeholder 2">
            <a:extLst>
              <a:ext uri="{FF2B5EF4-FFF2-40B4-BE49-F238E27FC236}">
                <a16:creationId xmlns:a16="http://schemas.microsoft.com/office/drawing/2014/main" id="{E0B4598B-A732-701A-6BF8-8120EAFF192C}"/>
              </a:ext>
            </a:extLst>
          </p:cNvPr>
          <p:cNvSpPr>
            <a:spLocks noGrp="1"/>
          </p:cNvSpPr>
          <p:nvPr>
            <p:ph idx="1"/>
          </p:nvPr>
        </p:nvSpPr>
        <p:spPr/>
        <p:txBody>
          <a:bodyPr/>
          <a:lstStyle/>
          <a:p>
            <a:pPr>
              <a:spcAft>
                <a:spcPts val="0"/>
              </a:spcAft>
              <a:buFont typeface="Arial" panose="020B0604020202020204" pitchFamily="34" charset="0"/>
              <a:buChar char="•"/>
            </a:pPr>
            <a:r>
              <a:rPr lang="en-US" sz="2400" b="0" i="0" u="none" strike="noStrike" dirty="0">
                <a:solidFill>
                  <a:srgbClr val="212121"/>
                </a:solidFill>
                <a:effectLst/>
                <a:latin typeface="Aptos" panose="020B0004020202020204" pitchFamily="34" charset="0"/>
              </a:rPr>
              <a:t>Create a liaison agreement with IEEE Cybersecurity and Privacy Committee (CPSC), which is the parent organization for the Space Systems </a:t>
            </a:r>
            <a:r>
              <a:rPr lang="en-US" sz="2400" b="0" i="0" u="none" strike="noStrike" dirty="0" err="1">
                <a:solidFill>
                  <a:srgbClr val="212121"/>
                </a:solidFill>
                <a:effectLst/>
                <a:latin typeface="Aptos" panose="020B0004020202020204" pitchFamily="34" charset="0"/>
              </a:rPr>
              <a:t>CyberSecurity</a:t>
            </a:r>
            <a:r>
              <a:rPr lang="en-US" sz="2400" b="0" i="0" u="none" strike="noStrike" dirty="0">
                <a:solidFill>
                  <a:srgbClr val="212121"/>
                </a:solidFill>
                <a:effectLst/>
                <a:latin typeface="Aptos" panose="020B0004020202020204" pitchFamily="34" charset="0"/>
              </a:rPr>
              <a:t> WG </a:t>
            </a:r>
          </a:p>
          <a:p>
            <a:pPr marL="0">
              <a:spcAft>
                <a:spcPts val="0"/>
              </a:spcAft>
              <a:buFont typeface="Arial" panose="020B0604020202020204" pitchFamily="34" charset="0"/>
              <a:buChar char="•"/>
            </a:pPr>
            <a:r>
              <a:rPr lang="en-US" sz="2400" b="0" i="0" u="none" strike="noStrike" dirty="0">
                <a:solidFill>
                  <a:srgbClr val="212121"/>
                </a:solidFill>
                <a:effectLst/>
                <a:latin typeface="Aptos" panose="020B0004020202020204" pitchFamily="34" charset="0"/>
              </a:rPr>
              <a:t>Add them to the Liaison Organizations list in alignment with CCSDS Org &amp; Proc, </a:t>
            </a:r>
            <a:r>
              <a:rPr lang="en-US" sz="2400" dirty="0">
                <a:solidFill>
                  <a:srgbClr val="212121"/>
                </a:solidFill>
                <a:latin typeface="Aptos" panose="020B0004020202020204" pitchFamily="34" charset="0"/>
              </a:rPr>
              <a:t>A02x1y4c, sec 2.3.1.4.3 </a:t>
            </a:r>
            <a:r>
              <a:rPr lang="en-US" sz="2400" b="1" dirty="0">
                <a:solidFill>
                  <a:srgbClr val="212121"/>
                </a:solidFill>
                <a:latin typeface="Aptos" panose="020B0004020202020204" pitchFamily="34" charset="0"/>
              </a:rPr>
              <a:t>CCSDS Liaisons </a:t>
            </a:r>
            <a:r>
              <a:rPr lang="en-US" sz="2400" b="0" i="0" u="none" strike="noStrike" dirty="0">
                <a:solidFill>
                  <a:srgbClr val="212121"/>
                </a:solidFill>
                <a:effectLst/>
                <a:latin typeface="Aptos" panose="020B0004020202020204" pitchFamily="34" charset="0"/>
              </a:rPr>
              <a:t>(they would do likewise, following their procedures)</a:t>
            </a:r>
          </a:p>
          <a:p>
            <a:pPr marL="0" marR="0" algn="l">
              <a:spcBef>
                <a:spcPts val="0"/>
              </a:spcBef>
              <a:spcAft>
                <a:spcPts val="0"/>
              </a:spcAft>
              <a:buFont typeface="Arial" panose="020B0604020202020204" pitchFamily="34" charset="0"/>
              <a:buChar char="•"/>
            </a:pPr>
            <a:r>
              <a:rPr lang="en-US" sz="2400" b="0" i="0" u="none" strike="noStrike" dirty="0">
                <a:solidFill>
                  <a:srgbClr val="212121"/>
                </a:solidFill>
                <a:effectLst/>
                <a:latin typeface="Aptos" panose="020B0004020202020204" pitchFamily="34" charset="0"/>
              </a:rPr>
              <a:t>Ensure they get notifications of meetings, new standards, </a:t>
            </a:r>
            <a:r>
              <a:rPr lang="en-US" sz="2400" b="0" i="0" u="none" strike="noStrike" dirty="0" err="1">
                <a:solidFill>
                  <a:srgbClr val="212121"/>
                </a:solidFill>
                <a:effectLst/>
                <a:latin typeface="Aptos" panose="020B0004020202020204" pitchFamily="34" charset="0"/>
              </a:rPr>
              <a:t>etc</a:t>
            </a:r>
            <a:endParaRPr lang="en-US" sz="2400" b="0" i="0" u="none" strike="noStrike" dirty="0">
              <a:solidFill>
                <a:srgbClr val="212121"/>
              </a:solidFill>
              <a:effectLst/>
              <a:latin typeface="Aptos" panose="020B0004020202020204" pitchFamily="34" charset="0"/>
            </a:endParaRPr>
          </a:p>
          <a:p>
            <a:pPr marL="0" marR="0" algn="l">
              <a:spcBef>
                <a:spcPts val="0"/>
              </a:spcBef>
              <a:spcAft>
                <a:spcPts val="0"/>
              </a:spcAft>
              <a:buFont typeface="Arial" panose="020B0604020202020204" pitchFamily="34" charset="0"/>
              <a:buChar char="•"/>
            </a:pPr>
            <a:r>
              <a:rPr lang="en-US" sz="2400" b="0" i="0" u="none" strike="noStrike" dirty="0">
                <a:solidFill>
                  <a:srgbClr val="212121"/>
                </a:solidFill>
                <a:effectLst/>
                <a:latin typeface="Aptos" panose="020B0004020202020204" pitchFamily="34" charset="0"/>
              </a:rPr>
              <a:t>They would be eligible to attend relevant CCSDS WG meetings (Security, SDLS, DTN security).  We would, likewise, be eligible to attend their meetings.</a:t>
            </a:r>
          </a:p>
          <a:p>
            <a:pPr marL="568325" lvl="2">
              <a:spcAft>
                <a:spcPts val="0"/>
              </a:spcAft>
              <a:buFont typeface="Arial" panose="020B0604020202020204" pitchFamily="34" charset="0"/>
              <a:buChar char="•"/>
            </a:pPr>
            <a:r>
              <a:rPr lang="en-US" sz="2100" dirty="0">
                <a:solidFill>
                  <a:srgbClr val="212121"/>
                </a:solidFill>
                <a:latin typeface="Aptos" panose="020B0004020202020204" pitchFamily="34" charset="0"/>
              </a:rPr>
              <a:t>NB – Some of our security people are already actively engaged in the S2CY work</a:t>
            </a:r>
            <a:endParaRPr lang="en-US" sz="2100" b="0" i="0" u="none" strike="noStrike" dirty="0">
              <a:solidFill>
                <a:srgbClr val="212121"/>
              </a:solidFill>
              <a:effectLst/>
              <a:latin typeface="Aptos" panose="020B0004020202020204" pitchFamily="34" charset="0"/>
            </a:endParaRPr>
          </a:p>
          <a:p>
            <a:pPr marL="0" marR="0" algn="l">
              <a:spcBef>
                <a:spcPts val="0"/>
              </a:spcBef>
              <a:spcAft>
                <a:spcPts val="0"/>
              </a:spcAft>
              <a:buFont typeface="Arial" panose="020B0604020202020204" pitchFamily="34" charset="0"/>
              <a:buChar char="•"/>
            </a:pPr>
            <a:r>
              <a:rPr lang="en-US" sz="2400" b="0" i="0" u="none" strike="noStrike" dirty="0">
                <a:solidFill>
                  <a:srgbClr val="212121"/>
                </a:solidFill>
                <a:effectLst/>
                <a:latin typeface="Aptos" panose="020B0004020202020204" pitchFamily="34" charset="0"/>
              </a:rPr>
              <a:t>We would not be endorsing anything they produced unless we found direct value in it</a:t>
            </a:r>
          </a:p>
          <a:p>
            <a:pPr marL="0" marR="0" algn="l">
              <a:spcBef>
                <a:spcPts val="0"/>
              </a:spcBef>
              <a:spcAft>
                <a:spcPts val="0"/>
              </a:spcAft>
              <a:buFont typeface="Arial" panose="020B0604020202020204" pitchFamily="34" charset="0"/>
              <a:buChar char="•"/>
            </a:pPr>
            <a:r>
              <a:rPr lang="en-US" sz="2400" b="0" i="0" u="none" strike="noStrike" dirty="0">
                <a:solidFill>
                  <a:srgbClr val="212121"/>
                </a:solidFill>
                <a:effectLst/>
                <a:latin typeface="Aptos" panose="020B0004020202020204" pitchFamily="34" charset="0"/>
              </a:rPr>
              <a:t>They have already stated that they would find value in our architecture, frameworks, and standards</a:t>
            </a:r>
          </a:p>
        </p:txBody>
      </p:sp>
      <p:sp>
        <p:nvSpPr>
          <p:cNvPr id="4" name="Slide Number Placeholder 3">
            <a:extLst>
              <a:ext uri="{FF2B5EF4-FFF2-40B4-BE49-F238E27FC236}">
                <a16:creationId xmlns:a16="http://schemas.microsoft.com/office/drawing/2014/main" id="{0DB6DFA0-D17E-D1E5-F6E4-EDC25A72D0E8}"/>
              </a:ext>
            </a:extLst>
          </p:cNvPr>
          <p:cNvSpPr>
            <a:spLocks noGrp="1"/>
          </p:cNvSpPr>
          <p:nvPr>
            <p:ph type="sldNum" sz="quarter" idx="10"/>
          </p:nvPr>
        </p:nvSpPr>
        <p:spPr/>
        <p:txBody>
          <a:bodyPr/>
          <a:lstStyle/>
          <a:p>
            <a:pPr>
              <a:defRPr/>
            </a:pPr>
            <a:fld id="{C6DE6701-7125-43E0-8268-7390181182C0}" type="slidenum">
              <a:rPr lang="en-US" smtClean="0"/>
              <a:pPr>
                <a:defRPr/>
              </a:pPr>
              <a:t>5</a:t>
            </a:fld>
            <a:endParaRPr lang="en-US"/>
          </a:p>
        </p:txBody>
      </p:sp>
    </p:spTree>
    <p:extLst>
      <p:ext uri="{BB962C8B-B14F-4D97-AF65-F5344CB8AC3E}">
        <p14:creationId xmlns:p14="http://schemas.microsoft.com/office/powerpoint/2010/main" val="1342931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C12BE-CC9C-7336-1BBE-1E419498B2D6}"/>
              </a:ext>
            </a:extLst>
          </p:cNvPr>
          <p:cNvSpPr>
            <a:spLocks noGrp="1"/>
          </p:cNvSpPr>
          <p:nvPr>
            <p:ph type="title"/>
          </p:nvPr>
        </p:nvSpPr>
        <p:spPr/>
        <p:txBody>
          <a:bodyPr/>
          <a:lstStyle/>
          <a:p>
            <a:r>
              <a:rPr lang="en-US" dirty="0"/>
              <a:t>SEA Recommendation</a:t>
            </a:r>
          </a:p>
        </p:txBody>
      </p:sp>
      <p:sp>
        <p:nvSpPr>
          <p:cNvPr id="3" name="Content Placeholder 2">
            <a:extLst>
              <a:ext uri="{FF2B5EF4-FFF2-40B4-BE49-F238E27FC236}">
                <a16:creationId xmlns:a16="http://schemas.microsoft.com/office/drawing/2014/main" id="{72160483-DFEC-5B44-A35B-225BA74A70F7}"/>
              </a:ext>
            </a:extLst>
          </p:cNvPr>
          <p:cNvSpPr>
            <a:spLocks noGrp="1"/>
          </p:cNvSpPr>
          <p:nvPr>
            <p:ph idx="1"/>
          </p:nvPr>
        </p:nvSpPr>
        <p:spPr>
          <a:xfrm>
            <a:off x="609600" y="805546"/>
            <a:ext cx="10972800" cy="5135563"/>
          </a:xfrm>
        </p:spPr>
        <p:txBody>
          <a:bodyPr/>
          <a:lstStyle/>
          <a:p>
            <a:pPr marL="347663" lvl="1" indent="0">
              <a:buNone/>
            </a:pPr>
            <a:endParaRPr lang="en-US" sz="1800" dirty="0"/>
          </a:p>
          <a:p>
            <a:pPr>
              <a:buFont typeface="Arial" panose="020B0604020202020204" pitchFamily="34" charset="0"/>
              <a:buChar char="•"/>
            </a:pPr>
            <a:r>
              <a:rPr lang="en-US" sz="2200" dirty="0"/>
              <a:t>The SEA AD would like to recommend that CCSDS form a Liaison relationship with the IEEE  S2CY</a:t>
            </a:r>
          </a:p>
          <a:p>
            <a:pPr lvl="1">
              <a:buFont typeface="Arial" panose="020B0604020202020204" pitchFamily="34" charset="0"/>
              <a:buChar char="•"/>
            </a:pPr>
            <a:r>
              <a:rPr lang="en-US" sz="2100" dirty="0"/>
              <a:t>CCSDS Point of Contact could be either Howie Weiss, Sec WG Chair, or Brandon Bailey, a Sec WG key member who already has a role in the S2CY</a:t>
            </a:r>
          </a:p>
          <a:p>
            <a:pPr lvl="1">
              <a:buFont typeface="Arial" panose="020B0604020202020204" pitchFamily="34" charset="0"/>
              <a:buChar char="•"/>
            </a:pPr>
            <a:r>
              <a:rPr lang="en-US" sz="2100" dirty="0"/>
              <a:t>Other </a:t>
            </a:r>
            <a:r>
              <a:rPr lang="en-US" sz="2100" dirty="0" err="1"/>
              <a:t>PoCs</a:t>
            </a:r>
            <a:r>
              <a:rPr lang="en-US" sz="2100" dirty="0"/>
              <a:t> could be considered</a:t>
            </a:r>
          </a:p>
          <a:p>
            <a:pPr lvl="1">
              <a:buFont typeface="Arial" panose="020B0604020202020204" pitchFamily="34" charset="0"/>
              <a:buChar char="•"/>
            </a:pPr>
            <a:endParaRPr lang="en-US" sz="2100" dirty="0"/>
          </a:p>
          <a:p>
            <a:pPr>
              <a:buFont typeface="Arial" panose="020B0604020202020204" pitchFamily="34" charset="0"/>
              <a:buChar char="•"/>
            </a:pPr>
            <a:r>
              <a:rPr lang="en-US" sz="2200" dirty="0"/>
              <a:t>Resolution: SEA-R-2024-04-003</a:t>
            </a:r>
          </a:p>
          <a:p>
            <a:pPr marL="0" indent="0">
              <a:buNone/>
            </a:pPr>
            <a:endParaRPr lang="en-US" sz="2200" dirty="0"/>
          </a:p>
          <a:p>
            <a:pPr marL="338138" lvl="1" indent="0">
              <a:spcAft>
                <a:spcPts val="0"/>
              </a:spcAft>
              <a:buNone/>
            </a:pPr>
            <a:r>
              <a:rPr lang="en-US" sz="1700" b="0" i="0" u="none" strike="noStrike" dirty="0">
                <a:solidFill>
                  <a:srgbClr val="000000"/>
                </a:solidFill>
                <a:effectLst/>
                <a:latin typeface="Arial" panose="020B0604020202020204" pitchFamily="34" charset="0"/>
              </a:rPr>
              <a:t>CONSIDERING that the Security Working Group (Sec WG) has:</a:t>
            </a:r>
            <a:endParaRPr lang="en-US" sz="1700" b="0" i="0" u="none" strike="noStrike" dirty="0">
              <a:solidFill>
                <a:srgbClr val="000000"/>
              </a:solidFill>
              <a:effectLst/>
              <a:latin typeface="Helvetica" pitchFamily="2" charset="0"/>
            </a:endParaRPr>
          </a:p>
          <a:p>
            <a:pPr marL="449263" lvl="1" indent="0">
              <a:spcAft>
                <a:spcPts val="0"/>
              </a:spcAft>
              <a:buNone/>
            </a:pPr>
            <a:r>
              <a:rPr lang="en-US" sz="1700" b="0" i="0" u="none" strike="noStrike" dirty="0">
                <a:solidFill>
                  <a:srgbClr val="000000"/>
                </a:solidFill>
                <a:effectLst/>
                <a:latin typeface="Arial" panose="020B0604020202020204" pitchFamily="34" charset="0"/>
              </a:rPr>
              <a:t>o Requested the formation of a Liaison relationship with the IEEE S2CY WG and</a:t>
            </a:r>
            <a:endParaRPr lang="en-US" sz="1700" b="0" i="0" u="none" strike="noStrike" dirty="0">
              <a:solidFill>
                <a:srgbClr val="000000"/>
              </a:solidFill>
              <a:effectLst/>
              <a:latin typeface="Helvetica" pitchFamily="2" charset="0"/>
            </a:endParaRPr>
          </a:p>
          <a:p>
            <a:pPr marL="449263" lvl="1" indent="0">
              <a:spcAft>
                <a:spcPts val="0"/>
              </a:spcAft>
              <a:buNone/>
            </a:pPr>
            <a:r>
              <a:rPr lang="en-US" sz="1700" b="0" i="0" u="none" strike="noStrike" dirty="0">
                <a:solidFill>
                  <a:srgbClr val="000000"/>
                </a:solidFill>
                <a:effectLst/>
                <a:latin typeface="Arial" panose="020B0604020202020204" pitchFamily="34" charset="0"/>
              </a:rPr>
              <a:t>o That the SEA AD has reviewed and approves this request.</a:t>
            </a:r>
            <a:endParaRPr lang="en-US" sz="1700" b="0" i="0" u="none" strike="noStrike" dirty="0">
              <a:solidFill>
                <a:srgbClr val="000000"/>
              </a:solidFill>
              <a:effectLst/>
              <a:latin typeface="Helvetica" pitchFamily="2" charset="0"/>
            </a:endParaRPr>
          </a:p>
          <a:p>
            <a:pPr marL="449263" lvl="1" indent="0">
              <a:spcAft>
                <a:spcPts val="0"/>
              </a:spcAft>
              <a:buNone/>
            </a:pPr>
            <a:r>
              <a:rPr lang="en-US" sz="1700" b="0" i="0" u="none" strike="noStrike" dirty="0">
                <a:solidFill>
                  <a:srgbClr val="000000"/>
                </a:solidFill>
                <a:effectLst/>
                <a:latin typeface="Arial" panose="020B0604020202020204" pitchFamily="34" charset="0"/>
              </a:rPr>
              <a:t> </a:t>
            </a:r>
            <a:endParaRPr lang="en-US" sz="1700" b="0" i="0" u="none" strike="noStrike" dirty="0">
              <a:solidFill>
                <a:srgbClr val="000000"/>
              </a:solidFill>
              <a:effectLst/>
              <a:latin typeface="Helvetica" pitchFamily="2" charset="0"/>
            </a:endParaRPr>
          </a:p>
          <a:p>
            <a:pPr marL="338138" lvl="1" indent="0">
              <a:spcAft>
                <a:spcPts val="0"/>
              </a:spcAft>
              <a:buNone/>
            </a:pPr>
            <a:r>
              <a:rPr lang="en-US" sz="1700" b="0" i="0" u="none" strike="noStrike" dirty="0">
                <a:solidFill>
                  <a:srgbClr val="000000"/>
                </a:solidFill>
                <a:effectLst/>
                <a:latin typeface="Arial" panose="020B0604020202020204" pitchFamily="34" charset="0"/>
              </a:rPr>
              <a:t>RESOLVES to request CMC to approve creation of a liaison relationship with the IEEE S2CY WG and</a:t>
            </a:r>
            <a:endParaRPr lang="en-US" sz="1700" b="0" i="0" u="none" strike="noStrike" dirty="0">
              <a:solidFill>
                <a:srgbClr val="212121"/>
              </a:solidFill>
              <a:effectLst/>
              <a:latin typeface="Aptos" panose="020B0004020202020204" pitchFamily="34" charset="0"/>
            </a:endParaRPr>
          </a:p>
          <a:p>
            <a:pPr marL="338138" lvl="1" indent="0">
              <a:spcAft>
                <a:spcPts val="0"/>
              </a:spcAft>
              <a:buNone/>
            </a:pPr>
            <a:r>
              <a:rPr lang="en-US" sz="1700" b="0" i="0" u="none" strike="noStrike" dirty="0">
                <a:solidFill>
                  <a:srgbClr val="000000"/>
                </a:solidFill>
                <a:effectLst/>
                <a:latin typeface="Arial" panose="020B0604020202020204" pitchFamily="34" charset="0"/>
              </a:rPr>
              <a:t> </a:t>
            </a:r>
            <a:endParaRPr lang="en-US" sz="1700" b="0" i="0" u="none" strike="noStrike" dirty="0">
              <a:solidFill>
                <a:srgbClr val="212121"/>
              </a:solidFill>
              <a:effectLst/>
              <a:latin typeface="Aptos" panose="020B0004020202020204" pitchFamily="34" charset="0"/>
            </a:endParaRPr>
          </a:p>
          <a:p>
            <a:pPr marL="338138" lvl="1" indent="0">
              <a:spcAft>
                <a:spcPts val="0"/>
              </a:spcAft>
              <a:buNone/>
            </a:pPr>
            <a:r>
              <a:rPr lang="en-US" sz="1700" b="0" i="0" u="none" strike="noStrike" dirty="0">
                <a:solidFill>
                  <a:srgbClr val="000000"/>
                </a:solidFill>
                <a:effectLst/>
                <a:latin typeface="Arial" panose="020B0604020202020204" pitchFamily="34" charset="0"/>
              </a:rPr>
              <a:t>RECOMMENDS that CESG and CMC approve this resolution and, finally</a:t>
            </a:r>
            <a:endParaRPr lang="en-US" sz="1700" b="0" i="0" u="none" strike="noStrike" dirty="0">
              <a:solidFill>
                <a:srgbClr val="212121"/>
              </a:solidFill>
              <a:effectLst/>
              <a:latin typeface="Aptos" panose="020B0004020202020204" pitchFamily="34" charset="0"/>
            </a:endParaRPr>
          </a:p>
          <a:p>
            <a:pPr marL="338138" lvl="1" indent="0">
              <a:spcAft>
                <a:spcPts val="0"/>
              </a:spcAft>
              <a:buNone/>
            </a:pPr>
            <a:r>
              <a:rPr lang="en-US" sz="1700" b="0" i="0" u="none" strike="noStrike" dirty="0">
                <a:solidFill>
                  <a:srgbClr val="000000"/>
                </a:solidFill>
                <a:effectLst/>
                <a:latin typeface="Arial" panose="020B0604020202020204" pitchFamily="34" charset="0"/>
              </a:rPr>
              <a:t> </a:t>
            </a:r>
            <a:endParaRPr lang="en-US" sz="1700" b="0" i="0" u="none" strike="noStrike" dirty="0">
              <a:solidFill>
                <a:srgbClr val="212121"/>
              </a:solidFill>
              <a:effectLst/>
              <a:latin typeface="Aptos" panose="020B0004020202020204" pitchFamily="34" charset="0"/>
            </a:endParaRPr>
          </a:p>
          <a:p>
            <a:pPr marL="338138" lvl="1" indent="0">
              <a:spcAft>
                <a:spcPts val="0"/>
              </a:spcAft>
              <a:buNone/>
            </a:pPr>
            <a:r>
              <a:rPr lang="en-US" sz="1700" b="0" i="0" u="none" strike="noStrike" dirty="0">
                <a:solidFill>
                  <a:srgbClr val="000000"/>
                </a:solidFill>
                <a:effectLst/>
                <a:latin typeface="Arial" panose="020B0604020202020204" pitchFamily="34" charset="0"/>
              </a:rPr>
              <a:t>REQUESTS that CESG and CMC polls be conducted to accomplish this.</a:t>
            </a:r>
            <a:r>
              <a:rPr lang="en-US" sz="1800" b="0" i="0" u="none" strike="noStrike" dirty="0">
                <a:solidFill>
                  <a:srgbClr val="212121"/>
                </a:solidFill>
                <a:effectLst/>
                <a:latin typeface="Aptos" panose="020B0004020202020204" pitchFamily="34" charset="0"/>
              </a:rPr>
              <a:t> </a:t>
            </a:r>
          </a:p>
          <a:p>
            <a:pPr>
              <a:buFont typeface="Arial" panose="020B0604020202020204" pitchFamily="34" charset="0"/>
              <a:buChar char="•"/>
            </a:pPr>
            <a:endParaRPr lang="en-US" sz="2200" dirty="0"/>
          </a:p>
        </p:txBody>
      </p:sp>
      <p:sp>
        <p:nvSpPr>
          <p:cNvPr id="4" name="Slide Number Placeholder 3">
            <a:extLst>
              <a:ext uri="{FF2B5EF4-FFF2-40B4-BE49-F238E27FC236}">
                <a16:creationId xmlns:a16="http://schemas.microsoft.com/office/drawing/2014/main" id="{9D47604F-DCDF-4DAD-DDDD-0836997C59EE}"/>
              </a:ext>
            </a:extLst>
          </p:cNvPr>
          <p:cNvSpPr>
            <a:spLocks noGrp="1"/>
          </p:cNvSpPr>
          <p:nvPr>
            <p:ph type="sldNum" sz="quarter" idx="10"/>
          </p:nvPr>
        </p:nvSpPr>
        <p:spPr/>
        <p:txBody>
          <a:bodyPr/>
          <a:lstStyle/>
          <a:p>
            <a:pPr>
              <a:defRPr/>
            </a:pPr>
            <a:fld id="{C6DE6701-7125-43E0-8268-7390181182C0}" type="slidenum">
              <a:rPr lang="en-US" smtClean="0"/>
              <a:pPr>
                <a:defRPr/>
              </a:pPr>
              <a:t>6</a:t>
            </a:fld>
            <a:endParaRPr lang="en-US"/>
          </a:p>
        </p:txBody>
      </p:sp>
    </p:spTree>
    <p:extLst>
      <p:ext uri="{BB962C8B-B14F-4D97-AF65-F5344CB8AC3E}">
        <p14:creationId xmlns:p14="http://schemas.microsoft.com/office/powerpoint/2010/main" val="3480605349"/>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2D050"/>
        </a:solidFill>
        <a:ln w="38100">
          <a:noFill/>
          <a:round/>
          <a:headEnd/>
          <a:tailEnd/>
        </a:ln>
      </a:spPr>
      <a:bodyPr wrap="none" rtlCol="0" anchor="ctr"/>
      <a:lstStyle>
        <a:defPPr algn="ctr">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bwMode="auto">
        <a:noFill/>
        <a:ln w="12700">
          <a:noFill/>
          <a:miter lim="800000"/>
          <a:headEnd type="none" w="sm" len="sm"/>
          <a:tailEnd type="none" w="sm" len="sm"/>
        </a:ln>
      </a:spPr>
      <a:bodyPr wrap="square">
        <a:spAutoFit/>
      </a:bodyPr>
      <a:lstStyle>
        <a:defPPr marL="112713" indent="-112713">
          <a:buFont typeface="Wingdings" pitchFamily="2" charset="2"/>
          <a:buChar char=""/>
          <a:defRPr sz="1000" b="1" dirty="0" smtClean="0">
            <a:solidFill>
              <a:srgbClr val="0033CC"/>
            </a:solidFill>
            <a:latin typeface="Arial" charset="0"/>
          </a:defRPr>
        </a:defPPr>
      </a:lstStyle>
    </a:tx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10CF9B715D1D45A5EA8CE0FD4698AA" ma:contentTypeVersion="1" ma:contentTypeDescription="Create a new document." ma:contentTypeScope="" ma:versionID="fb8b1b559c210659d94dc3b097f939b5">
  <xsd:schema xmlns:xsd="http://www.w3.org/2001/XMLSchema" xmlns:xs="http://www.w3.org/2001/XMLSchema" xmlns:p="http://schemas.microsoft.com/office/2006/metadata/properties" xmlns:ns2="a13cdb56-ea9e-4289-a095-1ad30927d719" targetNamespace="http://schemas.microsoft.com/office/2006/metadata/properties" ma:root="true" ma:fieldsID="f98416661711b28d4419ec5b4ba8367b" ns2:_="">
    <xsd:import namespace="a13cdb56-ea9e-4289-a095-1ad30927d71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3cdb56-ea9e-4289-a095-1ad30927d71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11C06D-A4EB-4D8A-8F2D-9D3FED9006E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61D7AB5-919E-4CE0-83AC-4C7C51227B4C}">
  <ds:schemaRefs>
    <ds:schemaRef ds:uri="http://schemas.microsoft.com/sharepoint/v3/contenttype/forms"/>
  </ds:schemaRefs>
</ds:datastoreItem>
</file>

<file path=customXml/itemProps3.xml><?xml version="1.0" encoding="utf-8"?>
<ds:datastoreItem xmlns:ds="http://schemas.openxmlformats.org/officeDocument/2006/customXml" ds:itemID="{6017D48D-A56C-4BA0-8276-3D73E5DD2E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3cdb56-ea9e-4289-a095-1ad30927d7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976fa30-1907-4356-8241-62ea5e1c0256}" enabled="1" method="Standard" siteId="{9a5cacd0-2bef-4dd7-ac5c-7ebe1f54f495}" removed="0"/>
</clbl:labelList>
</file>

<file path=docProps/app.xml><?xml version="1.0" encoding="utf-8"?>
<Properties xmlns="http://schemas.openxmlformats.org/officeDocument/2006/extended-properties" xmlns:vt="http://schemas.openxmlformats.org/officeDocument/2006/docPropsVTypes">
  <TotalTime>17450</TotalTime>
  <Words>835</Words>
  <Application>Microsoft Macintosh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Arial</vt:lpstr>
      <vt:lpstr>Calibri</vt:lpstr>
      <vt:lpstr>Helvetica</vt:lpstr>
      <vt:lpstr>Times New Roman</vt:lpstr>
      <vt:lpstr>Wingdings</vt:lpstr>
      <vt:lpstr>TMOD Presentations</vt:lpstr>
      <vt:lpstr>PowerPoint Presentation</vt:lpstr>
      <vt:lpstr>CCSDS SEA SecWG and IEEE S2CY</vt:lpstr>
      <vt:lpstr>IEEE S2CY</vt:lpstr>
      <vt:lpstr>Benefits of a Formal Liaison Relationship</vt:lpstr>
      <vt:lpstr>Commitment on CCSDS to form Liaison</vt:lpstr>
      <vt:lpstr>SEA Recommendation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CCSDS Space Data Link Security Protocol (SDLS)  &amp; SDLS Extended Procedures</dc:title>
  <dc:creator>Ignacio Aguilar Sanchez</dc:creator>
  <cp:lastModifiedBy>Shames, Peter M (US 312B)</cp:lastModifiedBy>
  <cp:revision>14</cp:revision>
  <dcterms:created xsi:type="dcterms:W3CDTF">2024-04-16T06:35:59Z</dcterms:created>
  <dcterms:modified xsi:type="dcterms:W3CDTF">2024-04-28T19:07:28Z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0x0101001710CF9B715D1D45A5EA8CE0FD4698AA</vt:lpwstr>
  </property>
</Properties>
</file>