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62" r:id="rId6"/>
    <p:sldId id="835" r:id="rId7"/>
    <p:sldId id="258" r:id="rId8"/>
    <p:sldId id="259" r:id="rId9"/>
    <p:sldId id="260" r:id="rId10"/>
    <p:sldId id="261" r:id="rId11"/>
    <p:sldId id="836" r:id="rId12"/>
    <p:sldId id="838" r:id="rId13"/>
    <p:sldId id="837" r:id="rId14"/>
    <p:sldId id="263" r:id="rId15"/>
    <p:sldId id="839" r:id="rId16"/>
    <p:sldId id="8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0"/>
    <a:srgbClr val="00FFC9"/>
    <a:srgbClr val="B9FF35"/>
    <a:srgbClr val="FF32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94"/>
  </p:normalViewPr>
  <p:slideViewPr>
    <p:cSldViewPr snapToGrid="0">
      <p:cViewPr>
        <p:scale>
          <a:sx n="118" d="100"/>
          <a:sy n="118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F4E1-5ECA-41F8-BDF5-DB67CAF3FDFF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FAFD-BC50-41E7-8196-F2605C36EF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6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6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838201"/>
            <a:ext cx="10972800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026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22338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380" y="838200"/>
            <a:ext cx="11810914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3826"/>
            <a:ext cx="2844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68707"/>
            <a:ext cx="160543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08" y="5007698"/>
            <a:ext cx="8880580" cy="15820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6DBB5-1FC3-4A7F-A21A-11B4D61A50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2" y="936010"/>
            <a:ext cx="7597775" cy="2062103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CCSDS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Systems Engineering Area (SEA)</a:t>
            </a:r>
          </a:p>
          <a:p>
            <a:pPr algn="ctr">
              <a:spcAft>
                <a:spcPct val="0"/>
              </a:spcAft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for Lunar Interoperability Forum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23" y="3178628"/>
            <a:ext cx="458875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>
                <a:solidFill>
                  <a:srgbClr val="000099"/>
                </a:solidFill>
              </a:rPr>
              <a:t>Peter Shames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>
                <a:solidFill>
                  <a:srgbClr val="000099"/>
                </a:solidFill>
              </a:rPr>
              <a:t>SEA Area Director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 err="1">
                <a:solidFill>
                  <a:srgbClr val="000099"/>
                </a:solidFill>
              </a:rPr>
              <a:t>peter.m.shames@jpl.nasa.gov</a:t>
            </a:r>
            <a:endParaRPr lang="en-US" altLang="en-US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100" u="sng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100" u="sng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2400" dirty="0">
                <a:solidFill>
                  <a:srgbClr val="000099"/>
                </a:solidFill>
              </a:rPr>
              <a:t>7 May 2024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AA7E-D305-EFAB-9B7B-12A044D9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582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Key SEA Standards that support Lunar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Interoperability and DTN (2/2)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90831-CDB0-D335-9159-E734756E3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2C2E1A-82A0-B567-9829-3C76FA1CA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58438"/>
              </p:ext>
            </p:extLst>
          </p:nvPr>
        </p:nvGraphicFramePr>
        <p:xfrm>
          <a:off x="609599" y="970037"/>
          <a:ext cx="11168743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326053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3441890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CCSDS Cryptographic Algorithms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352.0-B-2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Recommendations for providing space mission information confidentiality, authentication, or</a:t>
                      </a:r>
                    </a:p>
                    <a:p>
                      <a:r>
                        <a:rPr lang="en-US" dirty="0"/>
                        <a:t>authenticated confidentiality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FIPS, NIST, and ISO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4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CCSDS Authentication Credentials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357.0-B-1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specifications for credentials to be used</a:t>
                      </a:r>
                    </a:p>
                    <a:p>
                      <a:r>
                        <a:rPr lang="en-US" dirty="0"/>
                        <a:t>for authentication by CCSDS missions and ground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IETF X.509, PKI, other RFCs &amp; ISO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4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Delta-Differential One Way Ranging (Delta-DOR)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506.0-M-2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VLBI technique used with Doppler and ranging data to enhance spacecraft navigation by improving spacecraft angular position in the plane of 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VLBI techniques along with a Quasar catalog that provides a celestial reference 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300.1-G-0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Draft (to be published)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Document existing frequency and timing standards, including GNSS, clock correlation, and time synchronization methods, used in space 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NIST, GPS, IETF RFCs, CCSDS, and other reference &amp; mission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9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67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C4C07-EBF6-6BF1-4188-B47F8219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8183"/>
            <a:ext cx="10972800" cy="563562"/>
          </a:xfrm>
        </p:spPr>
        <p:txBody>
          <a:bodyPr/>
          <a:lstStyle/>
          <a:p>
            <a:r>
              <a:rPr lang="en-US" kern="0" dirty="0">
                <a:solidFill>
                  <a:srgbClr val="0000FF"/>
                </a:solidFill>
              </a:rPr>
              <a:t>CCSDS Overview</a:t>
            </a:r>
            <a:br>
              <a:rPr lang="en-US" kern="0" dirty="0">
                <a:solidFill>
                  <a:srgbClr val="0000FF"/>
                </a:solidFill>
              </a:rPr>
            </a:br>
            <a:r>
              <a:rPr lang="en-US" kern="0" dirty="0">
                <a:solidFill>
                  <a:srgbClr val="0000FF"/>
                </a:solidFill>
              </a:rPr>
              <a:t>End-to-End Architecture - Static</a:t>
            </a:r>
            <a:br>
              <a:rPr lang="en-US" kern="0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C6ECA-886B-EC87-BDF6-2B9E243A4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576D9-0004-4B5A-A8BD-A069E646B4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15F6D-BB1C-717E-C93C-D3A6A3FF5A91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D109FC50-8738-3533-C847-5CA2F84C5B4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452">
              <a:extLst>
                <a:ext uri="{FF2B5EF4-FFF2-40B4-BE49-F238E27FC236}">
                  <a16:creationId xmlns:a16="http://schemas.microsoft.com/office/drawing/2014/main" id="{AA968BDD-D366-3FE8-4460-29E8EEB6F0D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5451EFD0-4A3D-4E80-A7EA-7E8D262BE4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520">
              <a:extLst>
                <a:ext uri="{FF2B5EF4-FFF2-40B4-BE49-F238E27FC236}">
                  <a16:creationId xmlns:a16="http://schemas.microsoft.com/office/drawing/2014/main" id="{E06A6F16-5CBB-767C-985F-906A1457DE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6891E96C-1444-6990-6424-63BB9B43AB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D57415E-9196-644D-2597-6D6DB2BC56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3FE303D1-ABDF-E8AB-2996-05B5479F9C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39110AE3-D509-6A55-66D7-7FBD83D0E7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492">
              <a:extLst>
                <a:ext uri="{FF2B5EF4-FFF2-40B4-BE49-F238E27FC236}">
                  <a16:creationId xmlns:a16="http://schemas.microsoft.com/office/drawing/2014/main" id="{AD6A6B43-3211-D5D9-68D1-28F5F3D0E3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AC9929D-A29A-8E60-FE8E-8475DC7BB265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492">
              <a:extLst>
                <a:ext uri="{FF2B5EF4-FFF2-40B4-BE49-F238E27FC236}">
                  <a16:creationId xmlns:a16="http://schemas.microsoft.com/office/drawing/2014/main" id="{0D231DEE-9556-5D14-DCD4-60B7690B78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721EAF-BD26-322A-A46E-0FF5627A1F58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29EB7976-83A2-5E41-301E-482F872C2925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452">
              <a:extLst>
                <a:ext uri="{FF2B5EF4-FFF2-40B4-BE49-F238E27FC236}">
                  <a16:creationId xmlns:a16="http://schemas.microsoft.com/office/drawing/2014/main" id="{B4F9D553-A618-10DD-990F-FEE9BE5E2E01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FBE8E2E6-3C96-CC3C-A832-45B6897D3A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Straight Connector 520">
              <a:extLst>
                <a:ext uri="{FF2B5EF4-FFF2-40B4-BE49-F238E27FC236}">
                  <a16:creationId xmlns:a16="http://schemas.microsoft.com/office/drawing/2014/main" id="{CB947235-4299-5F05-A9ED-F47FB82CB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64954D2C-4A42-5CCF-E9D4-4015061A69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2C9768B5-2F75-6B45-A7EA-CE6C30A688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00FCCE85-203F-747E-01AE-6AF16F2D49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7C28905F-C049-251F-87A9-B4E78CB2A1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92">
              <a:extLst>
                <a:ext uri="{FF2B5EF4-FFF2-40B4-BE49-F238E27FC236}">
                  <a16:creationId xmlns:a16="http://schemas.microsoft.com/office/drawing/2014/main" id="{9735C70E-BB34-1A53-8558-6B16E40A5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46FC9E9-3CE3-6282-8FBC-A2F1ABBD3ED8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492">
              <a:extLst>
                <a:ext uri="{FF2B5EF4-FFF2-40B4-BE49-F238E27FC236}">
                  <a16:creationId xmlns:a16="http://schemas.microsoft.com/office/drawing/2014/main" id="{9105A6A9-6A40-F8DF-0883-A13702A8BB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08BBD5F-089C-8B14-9DA2-D9F9DD382C97}"/>
              </a:ext>
            </a:extLst>
          </p:cNvPr>
          <p:cNvSpPr/>
          <p:nvPr/>
        </p:nvSpPr>
        <p:spPr bwMode="auto">
          <a:xfrm>
            <a:off x="8730794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4195D0-14CF-EE5F-9BC3-B5006501259E}"/>
              </a:ext>
            </a:extLst>
          </p:cNvPr>
          <p:cNvGrpSpPr/>
          <p:nvPr/>
        </p:nvGrpSpPr>
        <p:grpSpPr>
          <a:xfrm>
            <a:off x="8605672" y="5282220"/>
            <a:ext cx="1704944" cy="1189128"/>
            <a:chOff x="7111406" y="5282220"/>
            <a:chExt cx="1704944" cy="1189128"/>
          </a:xfrm>
        </p:grpSpPr>
        <p:sp>
          <p:nvSpPr>
            <p:cNvPr id="33" name="Text Box 162">
              <a:extLst>
                <a:ext uri="{FF2B5EF4-FFF2-40B4-BE49-F238E27FC236}">
                  <a16:creationId xmlns:a16="http://schemas.microsoft.com/office/drawing/2014/main" id="{308534E3-A6DA-4824-A479-F197C0762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704944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BDBDA6B-0FE9-3698-5639-26F2D9832840}"/>
                </a:ext>
              </a:extLst>
            </p:cNvPr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498D68-CAEE-BE05-F12D-461228F2ACAA}"/>
              </a:ext>
            </a:extLst>
          </p:cNvPr>
          <p:cNvSpPr/>
          <p:nvPr/>
        </p:nvSpPr>
        <p:spPr bwMode="auto">
          <a:xfrm>
            <a:off x="7041190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2C5305-BB23-A38F-9126-0926CAFFC4E3}"/>
              </a:ext>
            </a:extLst>
          </p:cNvPr>
          <p:cNvGrpSpPr/>
          <p:nvPr/>
        </p:nvGrpSpPr>
        <p:grpSpPr>
          <a:xfrm>
            <a:off x="6924521" y="5282220"/>
            <a:ext cx="1722175" cy="966014"/>
            <a:chOff x="5430255" y="5282220"/>
            <a:chExt cx="1965325" cy="966014"/>
          </a:xfrm>
        </p:grpSpPr>
        <p:sp>
          <p:nvSpPr>
            <p:cNvPr id="37" name="Text Box 166">
              <a:extLst>
                <a:ext uri="{FF2B5EF4-FFF2-40B4-BE49-F238E27FC236}">
                  <a16:creationId xmlns:a16="http://schemas.microsoft.com/office/drawing/2014/main" id="{591A2402-51D6-136F-1F6A-316CAE108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B849501-6152-C564-80BE-ADEE6ED892AF}"/>
                </a:ext>
              </a:extLst>
            </p:cNvPr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85FC5FA-0FB8-89C9-EDFB-CF13D15A23DC}"/>
              </a:ext>
            </a:extLst>
          </p:cNvPr>
          <p:cNvSpPr/>
          <p:nvPr/>
        </p:nvSpPr>
        <p:spPr bwMode="auto">
          <a:xfrm>
            <a:off x="5369341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BE2F17-D6E9-D4EC-C4EE-D7FB92E9ACF8}"/>
              </a:ext>
            </a:extLst>
          </p:cNvPr>
          <p:cNvGrpSpPr/>
          <p:nvPr/>
        </p:nvGrpSpPr>
        <p:grpSpPr>
          <a:xfrm>
            <a:off x="5248547" y="5282220"/>
            <a:ext cx="1536456" cy="958721"/>
            <a:chOff x="3754281" y="5282220"/>
            <a:chExt cx="1536456" cy="958721"/>
          </a:xfrm>
        </p:grpSpPr>
        <p:sp>
          <p:nvSpPr>
            <p:cNvPr id="41" name="Text Box 162">
              <a:extLst>
                <a:ext uri="{FF2B5EF4-FFF2-40B4-BE49-F238E27FC236}">
                  <a16:creationId xmlns:a16="http://schemas.microsoft.com/office/drawing/2014/main" id="{23224DC9-49C4-542C-7513-694134BC3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  <a:p>
              <a:pPr>
                <a:lnSpc>
                  <a:spcPct val="90000"/>
                </a:lnSpc>
              </a:pP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62615B0-6F69-78B8-F3D6-73572E68A403}"/>
                </a:ext>
              </a:extLst>
            </p:cNvPr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10EB2-9B69-71CA-BDD2-BDD1BA9C757B}"/>
              </a:ext>
            </a:extLst>
          </p:cNvPr>
          <p:cNvGrpSpPr/>
          <p:nvPr/>
        </p:nvGrpSpPr>
        <p:grpSpPr>
          <a:xfrm>
            <a:off x="5581450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4" name="Rectangle 308">
              <a:extLst>
                <a:ext uri="{FF2B5EF4-FFF2-40B4-BE49-F238E27FC236}">
                  <a16:creationId xmlns:a16="http://schemas.microsoft.com/office/drawing/2014/main" id="{61BA5ED2-37C0-FD08-FC6A-FD67A0B7B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09">
              <a:extLst>
                <a:ext uri="{FF2B5EF4-FFF2-40B4-BE49-F238E27FC236}">
                  <a16:creationId xmlns:a16="http://schemas.microsoft.com/office/drawing/2014/main" id="{E9528862-1C39-205E-5B6D-4FF76961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10">
              <a:extLst>
                <a:ext uri="{FF2B5EF4-FFF2-40B4-BE49-F238E27FC236}">
                  <a16:creationId xmlns:a16="http://schemas.microsoft.com/office/drawing/2014/main" id="{D2F97C2D-8E5F-5E06-AFD4-DE6F232B39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12">
              <a:extLst>
                <a:ext uri="{FF2B5EF4-FFF2-40B4-BE49-F238E27FC236}">
                  <a16:creationId xmlns:a16="http://schemas.microsoft.com/office/drawing/2014/main" id="{795DE243-2E21-32E9-D776-CCD7E051DE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E7AE54-25CE-5E65-3697-696BF1CE3162}"/>
              </a:ext>
            </a:extLst>
          </p:cNvPr>
          <p:cNvGrpSpPr/>
          <p:nvPr/>
        </p:nvGrpSpPr>
        <p:grpSpPr>
          <a:xfrm>
            <a:off x="5615543" y="2643376"/>
            <a:ext cx="1676215" cy="1449943"/>
            <a:chOff x="4111753" y="2643376"/>
            <a:chExt cx="1676215" cy="1449943"/>
          </a:xfrm>
        </p:grpSpPr>
        <p:sp>
          <p:nvSpPr>
            <p:cNvPr id="49" name="Rectangle 430">
              <a:extLst>
                <a:ext uri="{FF2B5EF4-FFF2-40B4-BE49-F238E27FC236}">
                  <a16:creationId xmlns:a16="http://schemas.microsoft.com/office/drawing/2014/main" id="{1D0098D1-7D5C-E876-F636-8E748D7C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Rectangle 431">
              <a:extLst>
                <a:ext uri="{FF2B5EF4-FFF2-40B4-BE49-F238E27FC236}">
                  <a16:creationId xmlns:a16="http://schemas.microsoft.com/office/drawing/2014/main" id="{4158EC5F-9958-D43F-1119-BCCDC871C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32">
              <a:extLst>
                <a:ext uri="{FF2B5EF4-FFF2-40B4-BE49-F238E27FC236}">
                  <a16:creationId xmlns:a16="http://schemas.microsoft.com/office/drawing/2014/main" id="{3C0BCC3E-D7D9-1267-B8EE-5DE0B93B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33">
              <a:extLst>
                <a:ext uri="{FF2B5EF4-FFF2-40B4-BE49-F238E27FC236}">
                  <a16:creationId xmlns:a16="http://schemas.microsoft.com/office/drawing/2014/main" id="{91101E25-1976-F3E7-1241-CC9B74E296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7994B11-BBBC-D25C-A0FD-A2C8206B7DEA}"/>
              </a:ext>
            </a:extLst>
          </p:cNvPr>
          <p:cNvSpPr/>
          <p:nvPr/>
        </p:nvSpPr>
        <p:spPr bwMode="auto">
          <a:xfrm>
            <a:off x="3688615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417">
            <a:extLst>
              <a:ext uri="{FF2B5EF4-FFF2-40B4-BE49-F238E27FC236}">
                <a16:creationId xmlns:a16="http://schemas.microsoft.com/office/drawing/2014/main" id="{BE2BCC50-60D8-FCCE-BFC5-550D91651587}"/>
              </a:ext>
            </a:extLst>
          </p:cNvPr>
          <p:cNvGrpSpPr>
            <a:grpSpLocks/>
          </p:cNvGrpSpPr>
          <p:nvPr/>
        </p:nvGrpSpPr>
        <p:grpSpPr bwMode="auto">
          <a:xfrm>
            <a:off x="3168845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5" name="Freeform 384">
              <a:extLst>
                <a:ext uri="{FF2B5EF4-FFF2-40B4-BE49-F238E27FC236}">
                  <a16:creationId xmlns:a16="http://schemas.microsoft.com/office/drawing/2014/main" id="{8EC85E1F-5640-24D4-AE03-8E5C1B20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" name="Freeform 389">
              <a:extLst>
                <a:ext uri="{FF2B5EF4-FFF2-40B4-BE49-F238E27FC236}">
                  <a16:creationId xmlns:a16="http://schemas.microsoft.com/office/drawing/2014/main" id="{4F895097-5AFC-404A-BF40-55191E2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390">
              <a:extLst>
                <a:ext uri="{FF2B5EF4-FFF2-40B4-BE49-F238E27FC236}">
                  <a16:creationId xmlns:a16="http://schemas.microsoft.com/office/drawing/2014/main" id="{6DF73411-B105-FA89-FE48-52463EAC68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11">
              <a:extLst>
                <a:ext uri="{FF2B5EF4-FFF2-40B4-BE49-F238E27FC236}">
                  <a16:creationId xmlns:a16="http://schemas.microsoft.com/office/drawing/2014/main" id="{07271DC3-F912-F075-CF76-AEC939C8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15">
              <a:extLst>
                <a:ext uri="{FF2B5EF4-FFF2-40B4-BE49-F238E27FC236}">
                  <a16:creationId xmlns:a16="http://schemas.microsoft.com/office/drawing/2014/main" id="{ADF6EED3-F8CE-2668-4464-F78E46F778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16">
              <a:extLst>
                <a:ext uri="{FF2B5EF4-FFF2-40B4-BE49-F238E27FC236}">
                  <a16:creationId xmlns:a16="http://schemas.microsoft.com/office/drawing/2014/main" id="{74574758-76D6-5D29-7C37-3689F15E4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6B425E-4EA1-AA7C-E0BD-6EF3725D0800}"/>
              </a:ext>
            </a:extLst>
          </p:cNvPr>
          <p:cNvGrpSpPr/>
          <p:nvPr/>
        </p:nvGrpSpPr>
        <p:grpSpPr>
          <a:xfrm>
            <a:off x="3557670" y="5282220"/>
            <a:ext cx="1684638" cy="1255261"/>
            <a:chOff x="2063404" y="5282220"/>
            <a:chExt cx="1684638" cy="1255261"/>
          </a:xfrm>
        </p:grpSpPr>
        <p:sp>
          <p:nvSpPr>
            <p:cNvPr id="62" name="Text Box 167">
              <a:extLst>
                <a:ext uri="{FF2B5EF4-FFF2-40B4-BE49-F238E27FC236}">
                  <a16:creationId xmlns:a16="http://schemas.microsoft.com/office/drawing/2014/main" id="{64C02915-D861-B12C-FE9C-9232BEA38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764ACA0-4B75-D982-2C1D-16C206433592}"/>
                </a:ext>
              </a:extLst>
            </p:cNvPr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078BABD-1482-0BD7-7053-9CD6FC17C004}"/>
              </a:ext>
            </a:extLst>
          </p:cNvPr>
          <p:cNvSpPr/>
          <p:nvPr/>
        </p:nvSpPr>
        <p:spPr bwMode="auto">
          <a:xfrm>
            <a:off x="2003449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4D4AE0-3A8C-8115-B60E-385C9959DDA3}"/>
              </a:ext>
            </a:extLst>
          </p:cNvPr>
          <p:cNvGrpSpPr/>
          <p:nvPr/>
        </p:nvGrpSpPr>
        <p:grpSpPr>
          <a:xfrm>
            <a:off x="5338300" y="1899828"/>
            <a:ext cx="4243526" cy="2858608"/>
            <a:chOff x="3844034" y="1899828"/>
            <a:chExt cx="4243526" cy="285860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E43E98-53C5-5AC9-9B1E-056717C3C37B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B2B43D-119A-DB30-5200-FEB6E5B3517A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E621C2-3891-3283-2C9F-832D8E20C73C}"/>
              </a:ext>
            </a:extLst>
          </p:cNvPr>
          <p:cNvGrpSpPr/>
          <p:nvPr/>
        </p:nvGrpSpPr>
        <p:grpSpPr>
          <a:xfrm>
            <a:off x="1873668" y="5282220"/>
            <a:ext cx="1609200" cy="983132"/>
            <a:chOff x="379402" y="5282220"/>
            <a:chExt cx="1609200" cy="983132"/>
          </a:xfrm>
        </p:grpSpPr>
        <p:sp>
          <p:nvSpPr>
            <p:cNvPr id="71" name="Text Box 380">
              <a:extLst>
                <a:ext uri="{FF2B5EF4-FFF2-40B4-BE49-F238E27FC236}">
                  <a16:creationId xmlns:a16="http://schemas.microsoft.com/office/drawing/2014/main" id="{63B1E700-2D8B-0B22-5797-293F02EFD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E53CBE5-90BB-0E7B-DDE6-03834F759025}"/>
                </a:ext>
              </a:extLst>
            </p:cNvPr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73" name="Group 376">
            <a:extLst>
              <a:ext uri="{FF2B5EF4-FFF2-40B4-BE49-F238E27FC236}">
                <a16:creationId xmlns:a16="http://schemas.microsoft.com/office/drawing/2014/main" id="{E62547E0-F525-DC0C-2E8C-2ED40864E992}"/>
              </a:ext>
            </a:extLst>
          </p:cNvPr>
          <p:cNvGrpSpPr>
            <a:grpSpLocks/>
          </p:cNvGrpSpPr>
          <p:nvPr/>
        </p:nvGrpSpPr>
        <p:grpSpPr bwMode="auto">
          <a:xfrm>
            <a:off x="2144044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DBAA6B-0116-742E-8166-4920C1E0C92B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4BCA574-7D11-B87D-FD0C-C1508457DB5E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C4D661-B57A-C23F-5791-BA67B5CE54D5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04EE4E3-68BB-90E3-7106-AAD543F0E29D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8" name="Rectangle 418">
            <a:extLst>
              <a:ext uri="{FF2B5EF4-FFF2-40B4-BE49-F238E27FC236}">
                <a16:creationId xmlns:a16="http://schemas.microsoft.com/office/drawing/2014/main" id="{A461A95A-1870-A55D-9E79-A47E649788D0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984705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9" name="Rectangle 419">
            <a:extLst>
              <a:ext uri="{FF2B5EF4-FFF2-40B4-BE49-F238E27FC236}">
                <a16:creationId xmlns:a16="http://schemas.microsoft.com/office/drawing/2014/main" id="{FEA0A72C-3373-7CD0-B998-5659D8735467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3063374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0" name="Rectangle 377">
            <a:extLst>
              <a:ext uri="{FF2B5EF4-FFF2-40B4-BE49-F238E27FC236}">
                <a16:creationId xmlns:a16="http://schemas.microsoft.com/office/drawing/2014/main" id="{F63C51F0-063B-D9A7-07C4-EC88A92D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06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1" name="Group 410">
            <a:extLst>
              <a:ext uri="{FF2B5EF4-FFF2-40B4-BE49-F238E27FC236}">
                <a16:creationId xmlns:a16="http://schemas.microsoft.com/office/drawing/2014/main" id="{16477B85-7C63-ECA4-3FB8-D48F2D26D15D}"/>
              </a:ext>
            </a:extLst>
          </p:cNvPr>
          <p:cNvGrpSpPr/>
          <p:nvPr/>
        </p:nvGrpSpPr>
        <p:grpSpPr>
          <a:xfrm>
            <a:off x="7532086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82" name="Straight Connector 452">
              <a:extLst>
                <a:ext uri="{FF2B5EF4-FFF2-40B4-BE49-F238E27FC236}">
                  <a16:creationId xmlns:a16="http://schemas.microsoft.com/office/drawing/2014/main" id="{D77ABA91-3D15-E7AC-BCF6-64A536218D52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83" name="Straight Connector 452">
              <a:extLst>
                <a:ext uri="{FF2B5EF4-FFF2-40B4-BE49-F238E27FC236}">
                  <a16:creationId xmlns:a16="http://schemas.microsoft.com/office/drawing/2014/main" id="{526046D1-5525-BBAC-B1F3-26EE8BD7AFDE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34722B47-F0FB-3887-D843-BA71EFA2CFB9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" name="Freeform 492">
              <a:extLst>
                <a:ext uri="{FF2B5EF4-FFF2-40B4-BE49-F238E27FC236}">
                  <a16:creationId xmlns:a16="http://schemas.microsoft.com/office/drawing/2014/main" id="{3819A92C-DDD7-3863-BB51-0A6A7C301445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E477C9-FB55-3151-65BC-961B85DF4116}"/>
              </a:ext>
            </a:extLst>
          </p:cNvPr>
          <p:cNvGrpSpPr/>
          <p:nvPr/>
        </p:nvGrpSpPr>
        <p:grpSpPr>
          <a:xfrm>
            <a:off x="2260694" y="1984334"/>
            <a:ext cx="5004584" cy="2753626"/>
            <a:chOff x="766428" y="1984334"/>
            <a:chExt cx="5004584" cy="2753626"/>
          </a:xfrm>
        </p:grpSpPr>
        <p:sp>
          <p:nvSpPr>
            <p:cNvPr id="87" name="Freeform 492">
              <a:extLst>
                <a:ext uri="{FF2B5EF4-FFF2-40B4-BE49-F238E27FC236}">
                  <a16:creationId xmlns:a16="http://schemas.microsoft.com/office/drawing/2014/main" id="{AB9A8BF2-3CCB-1C1F-840A-4A1461EF4D8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" name="Freeform 448">
              <a:extLst>
                <a:ext uri="{FF2B5EF4-FFF2-40B4-BE49-F238E27FC236}">
                  <a16:creationId xmlns:a16="http://schemas.microsoft.com/office/drawing/2014/main" id="{C52C52E9-48D6-B2CF-15DA-B1272E79A97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8519B87A-2C37-45E0-0FC5-4DB806092E4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" name="Freeform 443">
              <a:extLst>
                <a:ext uri="{FF2B5EF4-FFF2-40B4-BE49-F238E27FC236}">
                  <a16:creationId xmlns:a16="http://schemas.microsoft.com/office/drawing/2014/main" id="{C7201465-17ED-FD78-E133-0A04D784D23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" name="Freeform 492">
              <a:extLst>
                <a:ext uri="{FF2B5EF4-FFF2-40B4-BE49-F238E27FC236}">
                  <a16:creationId xmlns:a16="http://schemas.microsoft.com/office/drawing/2014/main" id="{EA883B28-1E2A-9F86-444D-9E2B643802E8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" name="Freeform 492">
              <a:extLst>
                <a:ext uri="{FF2B5EF4-FFF2-40B4-BE49-F238E27FC236}">
                  <a16:creationId xmlns:a16="http://schemas.microsoft.com/office/drawing/2014/main" id="{FEE178CA-2DFF-4860-0F8F-7FD59B33E81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" name="Freeform 492">
              <a:extLst>
                <a:ext uri="{FF2B5EF4-FFF2-40B4-BE49-F238E27FC236}">
                  <a16:creationId xmlns:a16="http://schemas.microsoft.com/office/drawing/2014/main" id="{4ECC3F9C-2879-6786-9839-050F925D6C9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" name="Freeform 492">
              <a:extLst>
                <a:ext uri="{FF2B5EF4-FFF2-40B4-BE49-F238E27FC236}">
                  <a16:creationId xmlns:a16="http://schemas.microsoft.com/office/drawing/2014/main" id="{C1BDADFE-F7A9-32D2-2A51-6D4DF43B6EC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" name="Freeform 492">
              <a:extLst>
                <a:ext uri="{FF2B5EF4-FFF2-40B4-BE49-F238E27FC236}">
                  <a16:creationId xmlns:a16="http://schemas.microsoft.com/office/drawing/2014/main" id="{42199884-0834-D426-9074-884DD3A76F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>
              <a:extLst>
                <a:ext uri="{FF2B5EF4-FFF2-40B4-BE49-F238E27FC236}">
                  <a16:creationId xmlns:a16="http://schemas.microsoft.com/office/drawing/2014/main" id="{4F84FA27-F444-1F48-902C-202D839A4C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>
              <a:extLst>
                <a:ext uri="{FF2B5EF4-FFF2-40B4-BE49-F238E27FC236}">
                  <a16:creationId xmlns:a16="http://schemas.microsoft.com/office/drawing/2014/main" id="{12B774D1-A4D2-9A57-D144-C110702B0CF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DECB7C0-670B-3B68-1271-09566E120522}"/>
              </a:ext>
            </a:extLst>
          </p:cNvPr>
          <p:cNvGrpSpPr/>
          <p:nvPr/>
        </p:nvGrpSpPr>
        <p:grpSpPr>
          <a:xfrm>
            <a:off x="2142470" y="1970299"/>
            <a:ext cx="7794467" cy="2754522"/>
            <a:chOff x="648204" y="1970299"/>
            <a:chExt cx="7794467" cy="2754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A4C83F4-22C2-47F1-3575-B53C19E1BF22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103" name="Group 411">
                <a:extLst>
                  <a:ext uri="{FF2B5EF4-FFF2-40B4-BE49-F238E27FC236}">
                    <a16:creationId xmlns:a16="http://schemas.microsoft.com/office/drawing/2014/main" id="{4CF44100-12A1-2A4D-1B01-254BB6AC3988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13" name="Straight Connector 452">
                  <a:extLst>
                    <a:ext uri="{FF2B5EF4-FFF2-40B4-BE49-F238E27FC236}">
                      <a16:creationId xmlns:a16="http://schemas.microsoft.com/office/drawing/2014/main" id="{92F038B9-D0F8-886B-9833-6608C814E9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Straight Connector 452">
                  <a:extLst>
                    <a:ext uri="{FF2B5EF4-FFF2-40B4-BE49-F238E27FC236}">
                      <a16:creationId xmlns:a16="http://schemas.microsoft.com/office/drawing/2014/main" id="{C31F9BFC-40B5-F29D-8ED9-56F7D6D65A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15" name="Freeform 492">
                  <a:extLst>
                    <a:ext uri="{FF2B5EF4-FFF2-40B4-BE49-F238E27FC236}">
                      <a16:creationId xmlns:a16="http://schemas.microsoft.com/office/drawing/2014/main" id="{232C03A1-9C1B-E616-275B-E8E0A4A44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Freeform 492">
                  <a:extLst>
                    <a:ext uri="{FF2B5EF4-FFF2-40B4-BE49-F238E27FC236}">
                      <a16:creationId xmlns:a16="http://schemas.microsoft.com/office/drawing/2014/main" id="{366C8138-6E72-2C7F-D71E-FA82AFD76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4" name="Freeform 492">
                <a:extLst>
                  <a:ext uri="{FF2B5EF4-FFF2-40B4-BE49-F238E27FC236}">
                    <a16:creationId xmlns:a16="http://schemas.microsoft.com/office/drawing/2014/main" id="{A5DD95DA-B8C8-3CE2-7836-7F9A5A357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92">
                <a:extLst>
                  <a:ext uri="{FF2B5EF4-FFF2-40B4-BE49-F238E27FC236}">
                    <a16:creationId xmlns:a16="http://schemas.microsoft.com/office/drawing/2014/main" id="{728793E4-661C-7B1E-0C4B-E205BF860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92">
                <a:extLst>
                  <a:ext uri="{FF2B5EF4-FFF2-40B4-BE49-F238E27FC236}">
                    <a16:creationId xmlns:a16="http://schemas.microsoft.com/office/drawing/2014/main" id="{A441433F-81D6-EE93-4D24-99C9D7CD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92">
                <a:extLst>
                  <a:ext uri="{FF2B5EF4-FFF2-40B4-BE49-F238E27FC236}">
                    <a16:creationId xmlns:a16="http://schemas.microsoft.com/office/drawing/2014/main" id="{50A801BD-30A6-148E-71B5-2C6F39A3A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92">
                <a:extLst>
                  <a:ext uri="{FF2B5EF4-FFF2-40B4-BE49-F238E27FC236}">
                    <a16:creationId xmlns:a16="http://schemas.microsoft.com/office/drawing/2014/main" id="{A64A46ED-249B-854F-CB13-8390CDA27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92">
                <a:extLst>
                  <a:ext uri="{FF2B5EF4-FFF2-40B4-BE49-F238E27FC236}">
                    <a16:creationId xmlns:a16="http://schemas.microsoft.com/office/drawing/2014/main" id="{AB793F45-A608-B857-BBC8-D82B3736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92">
                <a:extLst>
                  <a:ext uri="{FF2B5EF4-FFF2-40B4-BE49-F238E27FC236}">
                    <a16:creationId xmlns:a16="http://schemas.microsoft.com/office/drawing/2014/main" id="{BD9F259C-3FE0-7D37-54B7-41AFA5B8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6EB5A03-D619-66B4-0BAD-5E3E34D071EA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92">
                <a:extLst>
                  <a:ext uri="{FF2B5EF4-FFF2-40B4-BE49-F238E27FC236}">
                    <a16:creationId xmlns:a16="http://schemas.microsoft.com/office/drawing/2014/main" id="{13CB3509-F854-0574-9D64-D106AF7AF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0" name="Straight Connector 520">
              <a:extLst>
                <a:ext uri="{FF2B5EF4-FFF2-40B4-BE49-F238E27FC236}">
                  <a16:creationId xmlns:a16="http://schemas.microsoft.com/office/drawing/2014/main" id="{91E7852B-34BC-985C-4FB1-168DF4B51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1" name="Straight Connector 520">
              <a:extLst>
                <a:ext uri="{FF2B5EF4-FFF2-40B4-BE49-F238E27FC236}">
                  <a16:creationId xmlns:a16="http://schemas.microsoft.com/office/drawing/2014/main" id="{75FA803D-9241-FA40-CB1B-FF64005933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" name="Freeform 492">
              <a:extLst>
                <a:ext uri="{FF2B5EF4-FFF2-40B4-BE49-F238E27FC236}">
                  <a16:creationId xmlns:a16="http://schemas.microsoft.com/office/drawing/2014/main" id="{9658E0EE-2336-0C29-6866-D76EAEE3C8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17" name="AutoShape 5">
            <a:extLst>
              <a:ext uri="{FF2B5EF4-FFF2-40B4-BE49-F238E27FC236}">
                <a16:creationId xmlns:a16="http://schemas.microsoft.com/office/drawing/2014/main" id="{BA55EB41-D3F3-1F3C-1930-A0FC67B28CA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08330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183177-A4C8-683C-2854-9815FC1AE68B}"/>
              </a:ext>
            </a:extLst>
          </p:cNvPr>
          <p:cNvGrpSpPr/>
          <p:nvPr/>
        </p:nvGrpSpPr>
        <p:grpSpPr>
          <a:xfrm>
            <a:off x="1937384" y="1767504"/>
            <a:ext cx="8373232" cy="3360741"/>
            <a:chOff x="443118" y="1767504"/>
            <a:chExt cx="8373232" cy="336074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9B0185A-2512-F854-A8E4-C82B5618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EBE970E-5A40-8F35-73B2-0ACB0A37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1" name="Picture 9">
              <a:extLst>
                <a:ext uri="{FF2B5EF4-FFF2-40B4-BE49-F238E27FC236}">
                  <a16:creationId xmlns:a16="http://schemas.microsoft.com/office/drawing/2014/main" id="{8435A701-174F-79E9-AD2A-715DB5A70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DC60482-1B90-4D47-F177-2F78098C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DD194ED-D5A5-1300-2DFE-5D1309CA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5F4FF59-2928-848D-CB7C-1852AD9C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04F0E78-9B9A-A04F-B703-1C765B19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E9712FE-E0DA-3CC0-281A-BABF10370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7" name="Picture 10">
              <a:extLst>
                <a:ext uri="{FF2B5EF4-FFF2-40B4-BE49-F238E27FC236}">
                  <a16:creationId xmlns:a16="http://schemas.microsoft.com/office/drawing/2014/main" id="{DA402B63-8974-7E6B-802F-7020B4613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5E0671E-A40B-6608-AFFA-86D1CFF5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475C0039-BDD8-04EA-443F-FCBD66D71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A002929-0592-44A2-2059-32678F09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31" name="Group 370">
              <a:extLst>
                <a:ext uri="{FF2B5EF4-FFF2-40B4-BE49-F238E27FC236}">
                  <a16:creationId xmlns:a16="http://schemas.microsoft.com/office/drawing/2014/main" id="{BDC0A549-A14C-26E6-64FA-71940BA85896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04B55027-B466-B5CD-1B7A-5DC221AF8AF0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83232FD-8EFC-EB0A-81EE-798BAB6AB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DEF6C226-75CD-E608-DC31-DB2A19F00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32" name="Group 371">
              <a:extLst>
                <a:ext uri="{FF2B5EF4-FFF2-40B4-BE49-F238E27FC236}">
                  <a16:creationId xmlns:a16="http://schemas.microsoft.com/office/drawing/2014/main" id="{885CE202-B2E6-6267-1592-67B1FC16CFC8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1914F572-6C80-6FCD-484E-4E999D8D484C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D13D327D-DCA9-DC0D-B5ED-5F50A542F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B99D686-725D-48F2-9483-33D16387B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33" name="Group 384">
              <a:extLst>
                <a:ext uri="{FF2B5EF4-FFF2-40B4-BE49-F238E27FC236}">
                  <a16:creationId xmlns:a16="http://schemas.microsoft.com/office/drawing/2014/main" id="{EEA64EE7-56B9-0937-3522-C6357684579B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B493AB78-788E-31BD-41DE-2D5DD6B4E3D2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C6F923E-1D6C-8F4A-F9C4-05114E0D1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F2858CF6-696C-4326-E3D6-45612A431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4" name="Group 389">
              <a:extLst>
                <a:ext uri="{FF2B5EF4-FFF2-40B4-BE49-F238E27FC236}">
                  <a16:creationId xmlns:a16="http://schemas.microsoft.com/office/drawing/2014/main" id="{42B1221F-FD84-20DD-6780-D756A0D7F9B0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A2CBE9BF-A936-C275-854F-BD8A3B61DA21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582A569-9735-6CEF-BE41-FB02992AE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4520C81E-9A7A-CF6A-DA9C-4389ADED5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5" name="Group 394">
              <a:extLst>
                <a:ext uri="{FF2B5EF4-FFF2-40B4-BE49-F238E27FC236}">
                  <a16:creationId xmlns:a16="http://schemas.microsoft.com/office/drawing/2014/main" id="{10ACC347-09BD-228B-75EE-10D04DECBC0A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38" name="Group 390">
                <a:extLst>
                  <a:ext uri="{FF2B5EF4-FFF2-40B4-BE49-F238E27FC236}">
                    <a16:creationId xmlns:a16="http://schemas.microsoft.com/office/drawing/2014/main" id="{27A3979F-AA7A-B37C-2AAC-BCB4440443D1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40" name="Rounded Rectangle 139">
                  <a:extLst>
                    <a:ext uri="{FF2B5EF4-FFF2-40B4-BE49-F238E27FC236}">
                      <a16:creationId xmlns:a16="http://schemas.microsoft.com/office/drawing/2014/main" id="{76AB8FE9-330B-08FB-E4CC-80458B5D3F31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7B991C3-7699-7AE7-2590-87C4EA2C8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FA0E6A00-3F4A-BF46-970A-2FC4BFAA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8778DE5-D89C-C9B8-4FC4-15DA13CA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D405CB3-DE80-D546-4B1A-77D1CF4B3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D37DF0-91D8-6943-6C9B-7EB3D7D6BF3D}"/>
              </a:ext>
            </a:extLst>
          </p:cNvPr>
          <p:cNvGrpSpPr/>
          <p:nvPr/>
        </p:nvGrpSpPr>
        <p:grpSpPr>
          <a:xfrm>
            <a:off x="7464501" y="772675"/>
            <a:ext cx="3005427" cy="1322463"/>
            <a:chOff x="5970235" y="772675"/>
            <a:chExt cx="3005427" cy="1322463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FCB4EB1-5E1B-170A-E843-24FE46DF7229}"/>
                </a:ext>
              </a:extLst>
            </p:cNvPr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157" name="AutoShape 5">
                <a:extLst>
                  <a:ext uri="{FF2B5EF4-FFF2-40B4-BE49-F238E27FC236}">
                    <a16:creationId xmlns:a16="http://schemas.microsoft.com/office/drawing/2014/main" id="{B44D9E22-0EBB-17B5-7215-94282401F4F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 Box 379">
                <a:extLst>
                  <a:ext uri="{FF2B5EF4-FFF2-40B4-BE49-F238E27FC236}">
                    <a16:creationId xmlns:a16="http://schemas.microsoft.com/office/drawing/2014/main" id="{1B4D0501-19D4-DECE-CE75-2B4F6FAAB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9AE24D85-4B85-698C-B4FD-A471DDF293E9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070BF376-837C-A1B3-C121-2FF40BA32755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1B5D8E2B-04CB-107A-8EF9-3D00E4C46DD9}"/>
                </a:ext>
              </a:extLst>
            </p:cNvPr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161" name="Group 430">
            <a:extLst>
              <a:ext uri="{FF2B5EF4-FFF2-40B4-BE49-F238E27FC236}">
                <a16:creationId xmlns:a16="http://schemas.microsoft.com/office/drawing/2014/main" id="{FD0E46EB-0FB8-2F0B-2FF7-853E17426035}"/>
              </a:ext>
            </a:extLst>
          </p:cNvPr>
          <p:cNvGrpSpPr/>
          <p:nvPr/>
        </p:nvGrpSpPr>
        <p:grpSpPr>
          <a:xfrm>
            <a:off x="2320719" y="893688"/>
            <a:ext cx="6045790" cy="685800"/>
            <a:chOff x="542273" y="6291309"/>
            <a:chExt cx="6045790" cy="685800"/>
          </a:xfrm>
        </p:grpSpPr>
        <p:sp>
          <p:nvSpPr>
            <p:cNvPr id="162" name="Rectangle 2">
              <a:extLst>
                <a:ext uri="{FF2B5EF4-FFF2-40B4-BE49-F238E27FC236}">
                  <a16:creationId xmlns:a16="http://schemas.microsoft.com/office/drawing/2014/main" id="{8DE34EA5-6896-A18A-C24A-CCE417D53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163" name="Group 323">
              <a:extLst>
                <a:ext uri="{FF2B5EF4-FFF2-40B4-BE49-F238E27FC236}">
                  <a16:creationId xmlns:a16="http://schemas.microsoft.com/office/drawing/2014/main" id="{76ECA714-7933-94A7-86B8-3F674CA14805}"/>
                </a:ext>
              </a:extLst>
            </p:cNvPr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946EAD3-5C1E-1CCD-4528-B73788129163}"/>
                  </a:ext>
                </a:extLst>
              </p:cNvPr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165" name="Left Brace 164">
                <a:extLst>
                  <a:ext uri="{FF2B5EF4-FFF2-40B4-BE49-F238E27FC236}">
                    <a16:creationId xmlns:a16="http://schemas.microsoft.com/office/drawing/2014/main" id="{829F0892-EACA-5092-6FE5-EB7A2A885596}"/>
                  </a:ext>
                </a:extLst>
              </p:cNvPr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32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C4C07-EBF6-6BF1-4188-B47F8219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8183"/>
            <a:ext cx="10972800" cy="563562"/>
          </a:xfrm>
        </p:spPr>
        <p:txBody>
          <a:bodyPr/>
          <a:lstStyle/>
          <a:p>
            <a:r>
              <a:rPr lang="en-US" kern="0" dirty="0">
                <a:solidFill>
                  <a:srgbClr val="0000FF"/>
                </a:solidFill>
              </a:rPr>
              <a:t>CCSDS Overview</a:t>
            </a:r>
            <a:br>
              <a:rPr lang="en-US" kern="0" dirty="0">
                <a:solidFill>
                  <a:srgbClr val="0000FF"/>
                </a:solidFill>
              </a:rPr>
            </a:br>
            <a:r>
              <a:rPr lang="en-US" kern="0" dirty="0">
                <a:solidFill>
                  <a:srgbClr val="0000FF"/>
                </a:solidFill>
              </a:rPr>
              <a:t>End-to-End Architecture - </a:t>
            </a:r>
            <a:r>
              <a:rPr lang="en-US" kern="0" dirty="0">
                <a:solidFill>
                  <a:srgbClr val="FF32CC"/>
                </a:solidFill>
              </a:rPr>
              <a:t>SIS</a:t>
            </a:r>
            <a:br>
              <a:rPr lang="en-US" kern="0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C6ECA-886B-EC87-BDF6-2B9E243A4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576D9-0004-4B5A-A8BD-A069E646B4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15F6D-BB1C-717E-C93C-D3A6A3FF5A91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D109FC50-8738-3533-C847-5CA2F84C5B4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452">
              <a:extLst>
                <a:ext uri="{FF2B5EF4-FFF2-40B4-BE49-F238E27FC236}">
                  <a16:creationId xmlns:a16="http://schemas.microsoft.com/office/drawing/2014/main" id="{AA968BDD-D366-3FE8-4460-29E8EEB6F0D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5451EFD0-4A3D-4E80-A7EA-7E8D262BE4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520">
              <a:extLst>
                <a:ext uri="{FF2B5EF4-FFF2-40B4-BE49-F238E27FC236}">
                  <a16:creationId xmlns:a16="http://schemas.microsoft.com/office/drawing/2014/main" id="{E06A6F16-5CBB-767C-985F-906A1457DE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6891E96C-1444-6990-6424-63BB9B43AB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D57415E-9196-644D-2597-6D6DB2BC56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3FE303D1-ABDF-E8AB-2996-05B5479F9C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39110AE3-D509-6A55-66D7-7FBD83D0E7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492">
              <a:extLst>
                <a:ext uri="{FF2B5EF4-FFF2-40B4-BE49-F238E27FC236}">
                  <a16:creationId xmlns:a16="http://schemas.microsoft.com/office/drawing/2014/main" id="{AD6A6B43-3211-D5D9-68D1-28F5F3D0E3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AC9929D-A29A-8E60-FE8E-8475DC7BB265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492">
              <a:extLst>
                <a:ext uri="{FF2B5EF4-FFF2-40B4-BE49-F238E27FC236}">
                  <a16:creationId xmlns:a16="http://schemas.microsoft.com/office/drawing/2014/main" id="{0D231DEE-9556-5D14-DCD4-60B7690B78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721EAF-BD26-322A-A46E-0FF5627A1F58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29EB7976-83A2-5E41-301E-482F872C2925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452">
              <a:extLst>
                <a:ext uri="{FF2B5EF4-FFF2-40B4-BE49-F238E27FC236}">
                  <a16:creationId xmlns:a16="http://schemas.microsoft.com/office/drawing/2014/main" id="{B4F9D553-A618-10DD-990F-FEE9BE5E2E01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FBE8E2E6-3C96-CC3C-A832-45B6897D3A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Straight Connector 520">
              <a:extLst>
                <a:ext uri="{FF2B5EF4-FFF2-40B4-BE49-F238E27FC236}">
                  <a16:creationId xmlns:a16="http://schemas.microsoft.com/office/drawing/2014/main" id="{CB947235-4299-5F05-A9ED-F47FB82CB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64954D2C-4A42-5CCF-E9D4-4015061A69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2C9768B5-2F75-6B45-A7EA-CE6C30A688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00FCCE85-203F-747E-01AE-6AF16F2D49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7C28905F-C049-251F-87A9-B4E78CB2A1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92">
              <a:extLst>
                <a:ext uri="{FF2B5EF4-FFF2-40B4-BE49-F238E27FC236}">
                  <a16:creationId xmlns:a16="http://schemas.microsoft.com/office/drawing/2014/main" id="{9735C70E-BB34-1A53-8558-6B16E40A5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46FC9E9-3CE3-6282-8FBC-A2F1ABBD3ED8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492">
              <a:extLst>
                <a:ext uri="{FF2B5EF4-FFF2-40B4-BE49-F238E27FC236}">
                  <a16:creationId xmlns:a16="http://schemas.microsoft.com/office/drawing/2014/main" id="{9105A6A9-6A40-F8DF-0883-A13702A8BB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08BBD5F-089C-8B14-9DA2-D9F9DD382C97}"/>
              </a:ext>
            </a:extLst>
          </p:cNvPr>
          <p:cNvSpPr/>
          <p:nvPr/>
        </p:nvSpPr>
        <p:spPr bwMode="auto">
          <a:xfrm>
            <a:off x="8730794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4195D0-14CF-EE5F-9BC3-B5006501259E}"/>
              </a:ext>
            </a:extLst>
          </p:cNvPr>
          <p:cNvGrpSpPr/>
          <p:nvPr/>
        </p:nvGrpSpPr>
        <p:grpSpPr>
          <a:xfrm>
            <a:off x="8605672" y="5282220"/>
            <a:ext cx="1704944" cy="1189128"/>
            <a:chOff x="7111406" y="5282220"/>
            <a:chExt cx="1704944" cy="1189128"/>
          </a:xfrm>
        </p:grpSpPr>
        <p:sp>
          <p:nvSpPr>
            <p:cNvPr id="33" name="Text Box 162">
              <a:extLst>
                <a:ext uri="{FF2B5EF4-FFF2-40B4-BE49-F238E27FC236}">
                  <a16:creationId xmlns:a16="http://schemas.microsoft.com/office/drawing/2014/main" id="{308534E3-A6DA-4824-A479-F197C0762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704944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BDBDA6B-0FE9-3698-5639-26F2D9832840}"/>
                </a:ext>
              </a:extLst>
            </p:cNvPr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498D68-CAEE-BE05-F12D-461228F2ACAA}"/>
              </a:ext>
            </a:extLst>
          </p:cNvPr>
          <p:cNvSpPr/>
          <p:nvPr/>
        </p:nvSpPr>
        <p:spPr bwMode="auto">
          <a:xfrm>
            <a:off x="7041190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2C5305-BB23-A38F-9126-0926CAFFC4E3}"/>
              </a:ext>
            </a:extLst>
          </p:cNvPr>
          <p:cNvGrpSpPr/>
          <p:nvPr/>
        </p:nvGrpSpPr>
        <p:grpSpPr>
          <a:xfrm>
            <a:off x="6924521" y="5282220"/>
            <a:ext cx="1722175" cy="966014"/>
            <a:chOff x="5430255" y="5282220"/>
            <a:chExt cx="1965325" cy="966014"/>
          </a:xfrm>
        </p:grpSpPr>
        <p:sp>
          <p:nvSpPr>
            <p:cNvPr id="37" name="Text Box 166">
              <a:extLst>
                <a:ext uri="{FF2B5EF4-FFF2-40B4-BE49-F238E27FC236}">
                  <a16:creationId xmlns:a16="http://schemas.microsoft.com/office/drawing/2014/main" id="{591A2402-51D6-136F-1F6A-316CAE108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B849501-6152-C564-80BE-ADEE6ED892AF}"/>
                </a:ext>
              </a:extLst>
            </p:cNvPr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85FC5FA-0FB8-89C9-EDFB-CF13D15A23DC}"/>
              </a:ext>
            </a:extLst>
          </p:cNvPr>
          <p:cNvSpPr/>
          <p:nvPr/>
        </p:nvSpPr>
        <p:spPr bwMode="auto">
          <a:xfrm>
            <a:off x="5369341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BE2F17-D6E9-D4EC-C4EE-D7FB92E9ACF8}"/>
              </a:ext>
            </a:extLst>
          </p:cNvPr>
          <p:cNvGrpSpPr/>
          <p:nvPr/>
        </p:nvGrpSpPr>
        <p:grpSpPr>
          <a:xfrm>
            <a:off x="5248547" y="5282220"/>
            <a:ext cx="1536456" cy="958721"/>
            <a:chOff x="3754281" y="5282220"/>
            <a:chExt cx="1536456" cy="958721"/>
          </a:xfrm>
        </p:grpSpPr>
        <p:sp>
          <p:nvSpPr>
            <p:cNvPr id="41" name="Text Box 162">
              <a:extLst>
                <a:ext uri="{FF2B5EF4-FFF2-40B4-BE49-F238E27FC236}">
                  <a16:creationId xmlns:a16="http://schemas.microsoft.com/office/drawing/2014/main" id="{23224DC9-49C4-542C-7513-694134BC3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  <a:p>
              <a:pPr>
                <a:lnSpc>
                  <a:spcPct val="90000"/>
                </a:lnSpc>
              </a:pP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62615B0-6F69-78B8-F3D6-73572E68A403}"/>
                </a:ext>
              </a:extLst>
            </p:cNvPr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10EB2-9B69-71CA-BDD2-BDD1BA9C757B}"/>
              </a:ext>
            </a:extLst>
          </p:cNvPr>
          <p:cNvGrpSpPr/>
          <p:nvPr/>
        </p:nvGrpSpPr>
        <p:grpSpPr>
          <a:xfrm>
            <a:off x="5581450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4" name="Rectangle 308">
              <a:extLst>
                <a:ext uri="{FF2B5EF4-FFF2-40B4-BE49-F238E27FC236}">
                  <a16:creationId xmlns:a16="http://schemas.microsoft.com/office/drawing/2014/main" id="{61BA5ED2-37C0-FD08-FC6A-FD67A0B7B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09">
              <a:extLst>
                <a:ext uri="{FF2B5EF4-FFF2-40B4-BE49-F238E27FC236}">
                  <a16:creationId xmlns:a16="http://schemas.microsoft.com/office/drawing/2014/main" id="{E9528862-1C39-205E-5B6D-4FF76961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10">
              <a:extLst>
                <a:ext uri="{FF2B5EF4-FFF2-40B4-BE49-F238E27FC236}">
                  <a16:creationId xmlns:a16="http://schemas.microsoft.com/office/drawing/2014/main" id="{D2F97C2D-8E5F-5E06-AFD4-DE6F232B39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12">
              <a:extLst>
                <a:ext uri="{FF2B5EF4-FFF2-40B4-BE49-F238E27FC236}">
                  <a16:creationId xmlns:a16="http://schemas.microsoft.com/office/drawing/2014/main" id="{795DE243-2E21-32E9-D776-CCD7E051DE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E7AE54-25CE-5E65-3697-696BF1CE3162}"/>
              </a:ext>
            </a:extLst>
          </p:cNvPr>
          <p:cNvGrpSpPr/>
          <p:nvPr/>
        </p:nvGrpSpPr>
        <p:grpSpPr>
          <a:xfrm>
            <a:off x="5615543" y="2643376"/>
            <a:ext cx="1676215" cy="1449943"/>
            <a:chOff x="4111753" y="2643376"/>
            <a:chExt cx="1676215" cy="1449943"/>
          </a:xfrm>
        </p:grpSpPr>
        <p:sp>
          <p:nvSpPr>
            <p:cNvPr id="49" name="Rectangle 430">
              <a:extLst>
                <a:ext uri="{FF2B5EF4-FFF2-40B4-BE49-F238E27FC236}">
                  <a16:creationId xmlns:a16="http://schemas.microsoft.com/office/drawing/2014/main" id="{1D0098D1-7D5C-E876-F636-8E748D7C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Rectangle 431">
              <a:extLst>
                <a:ext uri="{FF2B5EF4-FFF2-40B4-BE49-F238E27FC236}">
                  <a16:creationId xmlns:a16="http://schemas.microsoft.com/office/drawing/2014/main" id="{4158EC5F-9958-D43F-1119-BCCDC871C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32">
              <a:extLst>
                <a:ext uri="{FF2B5EF4-FFF2-40B4-BE49-F238E27FC236}">
                  <a16:creationId xmlns:a16="http://schemas.microsoft.com/office/drawing/2014/main" id="{3C0BCC3E-D7D9-1267-B8EE-5DE0B93B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33">
              <a:extLst>
                <a:ext uri="{FF2B5EF4-FFF2-40B4-BE49-F238E27FC236}">
                  <a16:creationId xmlns:a16="http://schemas.microsoft.com/office/drawing/2014/main" id="{91101E25-1976-F3E7-1241-CC9B74E296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7994B11-BBBC-D25C-A0FD-A2C8206B7DEA}"/>
              </a:ext>
            </a:extLst>
          </p:cNvPr>
          <p:cNvSpPr/>
          <p:nvPr/>
        </p:nvSpPr>
        <p:spPr bwMode="auto">
          <a:xfrm>
            <a:off x="3688615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417">
            <a:extLst>
              <a:ext uri="{FF2B5EF4-FFF2-40B4-BE49-F238E27FC236}">
                <a16:creationId xmlns:a16="http://schemas.microsoft.com/office/drawing/2014/main" id="{BE2BCC50-60D8-FCCE-BFC5-550D91651587}"/>
              </a:ext>
            </a:extLst>
          </p:cNvPr>
          <p:cNvGrpSpPr>
            <a:grpSpLocks/>
          </p:cNvGrpSpPr>
          <p:nvPr/>
        </p:nvGrpSpPr>
        <p:grpSpPr bwMode="auto">
          <a:xfrm>
            <a:off x="3168845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5" name="Freeform 384">
              <a:extLst>
                <a:ext uri="{FF2B5EF4-FFF2-40B4-BE49-F238E27FC236}">
                  <a16:creationId xmlns:a16="http://schemas.microsoft.com/office/drawing/2014/main" id="{8EC85E1F-5640-24D4-AE03-8E5C1B20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" name="Freeform 389">
              <a:extLst>
                <a:ext uri="{FF2B5EF4-FFF2-40B4-BE49-F238E27FC236}">
                  <a16:creationId xmlns:a16="http://schemas.microsoft.com/office/drawing/2014/main" id="{4F895097-5AFC-404A-BF40-55191E2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390">
              <a:extLst>
                <a:ext uri="{FF2B5EF4-FFF2-40B4-BE49-F238E27FC236}">
                  <a16:creationId xmlns:a16="http://schemas.microsoft.com/office/drawing/2014/main" id="{6DF73411-B105-FA89-FE48-52463EAC68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11">
              <a:extLst>
                <a:ext uri="{FF2B5EF4-FFF2-40B4-BE49-F238E27FC236}">
                  <a16:creationId xmlns:a16="http://schemas.microsoft.com/office/drawing/2014/main" id="{07271DC3-F912-F075-CF76-AEC939C8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15">
              <a:extLst>
                <a:ext uri="{FF2B5EF4-FFF2-40B4-BE49-F238E27FC236}">
                  <a16:creationId xmlns:a16="http://schemas.microsoft.com/office/drawing/2014/main" id="{ADF6EED3-F8CE-2668-4464-F78E46F778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16">
              <a:extLst>
                <a:ext uri="{FF2B5EF4-FFF2-40B4-BE49-F238E27FC236}">
                  <a16:creationId xmlns:a16="http://schemas.microsoft.com/office/drawing/2014/main" id="{74574758-76D6-5D29-7C37-3689F15E4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6B425E-4EA1-AA7C-E0BD-6EF3725D0800}"/>
              </a:ext>
            </a:extLst>
          </p:cNvPr>
          <p:cNvGrpSpPr/>
          <p:nvPr/>
        </p:nvGrpSpPr>
        <p:grpSpPr>
          <a:xfrm>
            <a:off x="3557670" y="5282220"/>
            <a:ext cx="1684638" cy="1255261"/>
            <a:chOff x="2063404" y="5282220"/>
            <a:chExt cx="1684638" cy="1255261"/>
          </a:xfrm>
        </p:grpSpPr>
        <p:sp>
          <p:nvSpPr>
            <p:cNvPr id="62" name="Text Box 167">
              <a:extLst>
                <a:ext uri="{FF2B5EF4-FFF2-40B4-BE49-F238E27FC236}">
                  <a16:creationId xmlns:a16="http://schemas.microsoft.com/office/drawing/2014/main" id="{64C02915-D861-B12C-FE9C-9232BEA38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764ACA0-4B75-D982-2C1D-16C206433592}"/>
                </a:ext>
              </a:extLst>
            </p:cNvPr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078BABD-1482-0BD7-7053-9CD6FC17C004}"/>
              </a:ext>
            </a:extLst>
          </p:cNvPr>
          <p:cNvSpPr/>
          <p:nvPr/>
        </p:nvSpPr>
        <p:spPr bwMode="auto">
          <a:xfrm>
            <a:off x="2003449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4D4AE0-3A8C-8115-B60E-385C9959DDA3}"/>
              </a:ext>
            </a:extLst>
          </p:cNvPr>
          <p:cNvGrpSpPr/>
          <p:nvPr/>
        </p:nvGrpSpPr>
        <p:grpSpPr>
          <a:xfrm>
            <a:off x="5338300" y="1899828"/>
            <a:ext cx="4243526" cy="2858608"/>
            <a:chOff x="3844034" y="1899828"/>
            <a:chExt cx="4243526" cy="285860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E43E98-53C5-5AC9-9B1E-056717C3C37B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B2B43D-119A-DB30-5200-FEB6E5B3517A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E621C2-3891-3283-2C9F-832D8E20C73C}"/>
              </a:ext>
            </a:extLst>
          </p:cNvPr>
          <p:cNvGrpSpPr/>
          <p:nvPr/>
        </p:nvGrpSpPr>
        <p:grpSpPr>
          <a:xfrm>
            <a:off x="1873668" y="5282220"/>
            <a:ext cx="1609200" cy="983132"/>
            <a:chOff x="379402" y="5282220"/>
            <a:chExt cx="1609200" cy="983132"/>
          </a:xfrm>
        </p:grpSpPr>
        <p:sp>
          <p:nvSpPr>
            <p:cNvPr id="71" name="Text Box 380">
              <a:extLst>
                <a:ext uri="{FF2B5EF4-FFF2-40B4-BE49-F238E27FC236}">
                  <a16:creationId xmlns:a16="http://schemas.microsoft.com/office/drawing/2014/main" id="{63B1E700-2D8B-0B22-5797-293F02EFD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E53CBE5-90BB-0E7B-DDE6-03834F759025}"/>
                </a:ext>
              </a:extLst>
            </p:cNvPr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73" name="Group 376">
            <a:extLst>
              <a:ext uri="{FF2B5EF4-FFF2-40B4-BE49-F238E27FC236}">
                <a16:creationId xmlns:a16="http://schemas.microsoft.com/office/drawing/2014/main" id="{E62547E0-F525-DC0C-2E8C-2ED40864E992}"/>
              </a:ext>
            </a:extLst>
          </p:cNvPr>
          <p:cNvGrpSpPr>
            <a:grpSpLocks/>
          </p:cNvGrpSpPr>
          <p:nvPr/>
        </p:nvGrpSpPr>
        <p:grpSpPr bwMode="auto">
          <a:xfrm>
            <a:off x="2144044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DBAA6B-0116-742E-8166-4920C1E0C92B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4BCA574-7D11-B87D-FD0C-C1508457DB5E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C4D661-B57A-C23F-5791-BA67B5CE54D5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04EE4E3-68BB-90E3-7106-AAD543F0E29D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8" name="Rectangle 418">
            <a:extLst>
              <a:ext uri="{FF2B5EF4-FFF2-40B4-BE49-F238E27FC236}">
                <a16:creationId xmlns:a16="http://schemas.microsoft.com/office/drawing/2014/main" id="{A461A95A-1870-A55D-9E79-A47E649788D0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984705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9" name="Rectangle 419">
            <a:extLst>
              <a:ext uri="{FF2B5EF4-FFF2-40B4-BE49-F238E27FC236}">
                <a16:creationId xmlns:a16="http://schemas.microsoft.com/office/drawing/2014/main" id="{FEA0A72C-3373-7CD0-B998-5659D8735467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3063374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0" name="Rectangle 377">
            <a:extLst>
              <a:ext uri="{FF2B5EF4-FFF2-40B4-BE49-F238E27FC236}">
                <a16:creationId xmlns:a16="http://schemas.microsoft.com/office/drawing/2014/main" id="{F63C51F0-063B-D9A7-07C4-EC88A92D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06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1" name="Group 410">
            <a:extLst>
              <a:ext uri="{FF2B5EF4-FFF2-40B4-BE49-F238E27FC236}">
                <a16:creationId xmlns:a16="http://schemas.microsoft.com/office/drawing/2014/main" id="{16477B85-7C63-ECA4-3FB8-D48F2D26D15D}"/>
              </a:ext>
            </a:extLst>
          </p:cNvPr>
          <p:cNvGrpSpPr/>
          <p:nvPr/>
        </p:nvGrpSpPr>
        <p:grpSpPr>
          <a:xfrm>
            <a:off x="7532086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82" name="Straight Connector 452">
              <a:extLst>
                <a:ext uri="{FF2B5EF4-FFF2-40B4-BE49-F238E27FC236}">
                  <a16:creationId xmlns:a16="http://schemas.microsoft.com/office/drawing/2014/main" id="{D77ABA91-3D15-E7AC-BCF6-64A536218D52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83" name="Straight Connector 452">
              <a:extLst>
                <a:ext uri="{FF2B5EF4-FFF2-40B4-BE49-F238E27FC236}">
                  <a16:creationId xmlns:a16="http://schemas.microsoft.com/office/drawing/2014/main" id="{526046D1-5525-BBAC-B1F3-26EE8BD7AFDE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34722B47-F0FB-3887-D843-BA71EFA2CFB9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" name="Freeform 492">
              <a:extLst>
                <a:ext uri="{FF2B5EF4-FFF2-40B4-BE49-F238E27FC236}">
                  <a16:creationId xmlns:a16="http://schemas.microsoft.com/office/drawing/2014/main" id="{3819A92C-DDD7-3863-BB51-0A6A7C301445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E477C9-FB55-3151-65BC-961B85DF4116}"/>
              </a:ext>
            </a:extLst>
          </p:cNvPr>
          <p:cNvGrpSpPr/>
          <p:nvPr/>
        </p:nvGrpSpPr>
        <p:grpSpPr>
          <a:xfrm>
            <a:off x="2260694" y="1984334"/>
            <a:ext cx="5004584" cy="2753626"/>
            <a:chOff x="766428" y="1984334"/>
            <a:chExt cx="5004584" cy="2753626"/>
          </a:xfrm>
        </p:grpSpPr>
        <p:sp>
          <p:nvSpPr>
            <p:cNvPr id="87" name="Freeform 492">
              <a:extLst>
                <a:ext uri="{FF2B5EF4-FFF2-40B4-BE49-F238E27FC236}">
                  <a16:creationId xmlns:a16="http://schemas.microsoft.com/office/drawing/2014/main" id="{AB9A8BF2-3CCB-1C1F-840A-4A1461EF4D8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" name="Freeform 448">
              <a:extLst>
                <a:ext uri="{FF2B5EF4-FFF2-40B4-BE49-F238E27FC236}">
                  <a16:creationId xmlns:a16="http://schemas.microsoft.com/office/drawing/2014/main" id="{C52C52E9-48D6-B2CF-15DA-B1272E79A97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8519B87A-2C37-45E0-0FC5-4DB806092E4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" name="Freeform 443">
              <a:extLst>
                <a:ext uri="{FF2B5EF4-FFF2-40B4-BE49-F238E27FC236}">
                  <a16:creationId xmlns:a16="http://schemas.microsoft.com/office/drawing/2014/main" id="{C7201465-17ED-FD78-E133-0A04D784D23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" name="Freeform 492">
              <a:extLst>
                <a:ext uri="{FF2B5EF4-FFF2-40B4-BE49-F238E27FC236}">
                  <a16:creationId xmlns:a16="http://schemas.microsoft.com/office/drawing/2014/main" id="{EA883B28-1E2A-9F86-444D-9E2B643802E8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" name="Freeform 492">
              <a:extLst>
                <a:ext uri="{FF2B5EF4-FFF2-40B4-BE49-F238E27FC236}">
                  <a16:creationId xmlns:a16="http://schemas.microsoft.com/office/drawing/2014/main" id="{FEE178CA-2DFF-4860-0F8F-7FD59B33E81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" name="Freeform 492">
              <a:extLst>
                <a:ext uri="{FF2B5EF4-FFF2-40B4-BE49-F238E27FC236}">
                  <a16:creationId xmlns:a16="http://schemas.microsoft.com/office/drawing/2014/main" id="{4ECC3F9C-2879-6786-9839-050F925D6C9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" name="Freeform 492">
              <a:extLst>
                <a:ext uri="{FF2B5EF4-FFF2-40B4-BE49-F238E27FC236}">
                  <a16:creationId xmlns:a16="http://schemas.microsoft.com/office/drawing/2014/main" id="{C1BDADFE-F7A9-32D2-2A51-6D4DF43B6EC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" name="Freeform 492">
              <a:extLst>
                <a:ext uri="{FF2B5EF4-FFF2-40B4-BE49-F238E27FC236}">
                  <a16:creationId xmlns:a16="http://schemas.microsoft.com/office/drawing/2014/main" id="{42199884-0834-D426-9074-884DD3A76F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>
              <a:extLst>
                <a:ext uri="{FF2B5EF4-FFF2-40B4-BE49-F238E27FC236}">
                  <a16:creationId xmlns:a16="http://schemas.microsoft.com/office/drawing/2014/main" id="{4F84FA27-F444-1F48-902C-202D839A4C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>
              <a:extLst>
                <a:ext uri="{FF2B5EF4-FFF2-40B4-BE49-F238E27FC236}">
                  <a16:creationId xmlns:a16="http://schemas.microsoft.com/office/drawing/2014/main" id="{12B774D1-A4D2-9A57-D144-C110702B0CF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DECB7C0-670B-3B68-1271-09566E120522}"/>
              </a:ext>
            </a:extLst>
          </p:cNvPr>
          <p:cNvGrpSpPr/>
          <p:nvPr/>
        </p:nvGrpSpPr>
        <p:grpSpPr>
          <a:xfrm>
            <a:off x="2142470" y="1970299"/>
            <a:ext cx="7794467" cy="2754522"/>
            <a:chOff x="648204" y="1970299"/>
            <a:chExt cx="7794467" cy="2754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A4C83F4-22C2-47F1-3575-B53C19E1BF22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103" name="Group 411">
                <a:extLst>
                  <a:ext uri="{FF2B5EF4-FFF2-40B4-BE49-F238E27FC236}">
                    <a16:creationId xmlns:a16="http://schemas.microsoft.com/office/drawing/2014/main" id="{4CF44100-12A1-2A4D-1B01-254BB6AC3988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13" name="Straight Connector 452">
                  <a:extLst>
                    <a:ext uri="{FF2B5EF4-FFF2-40B4-BE49-F238E27FC236}">
                      <a16:creationId xmlns:a16="http://schemas.microsoft.com/office/drawing/2014/main" id="{92F038B9-D0F8-886B-9833-6608C814E9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Straight Connector 452">
                  <a:extLst>
                    <a:ext uri="{FF2B5EF4-FFF2-40B4-BE49-F238E27FC236}">
                      <a16:creationId xmlns:a16="http://schemas.microsoft.com/office/drawing/2014/main" id="{C31F9BFC-40B5-F29D-8ED9-56F7D6D65A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15" name="Freeform 492">
                  <a:extLst>
                    <a:ext uri="{FF2B5EF4-FFF2-40B4-BE49-F238E27FC236}">
                      <a16:creationId xmlns:a16="http://schemas.microsoft.com/office/drawing/2014/main" id="{232C03A1-9C1B-E616-275B-E8E0A4A44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Freeform 492">
                  <a:extLst>
                    <a:ext uri="{FF2B5EF4-FFF2-40B4-BE49-F238E27FC236}">
                      <a16:creationId xmlns:a16="http://schemas.microsoft.com/office/drawing/2014/main" id="{366C8138-6E72-2C7F-D71E-FA82AFD76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4" name="Freeform 492">
                <a:extLst>
                  <a:ext uri="{FF2B5EF4-FFF2-40B4-BE49-F238E27FC236}">
                    <a16:creationId xmlns:a16="http://schemas.microsoft.com/office/drawing/2014/main" id="{A5DD95DA-B8C8-3CE2-7836-7F9A5A357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92">
                <a:extLst>
                  <a:ext uri="{FF2B5EF4-FFF2-40B4-BE49-F238E27FC236}">
                    <a16:creationId xmlns:a16="http://schemas.microsoft.com/office/drawing/2014/main" id="{728793E4-661C-7B1E-0C4B-E205BF860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92">
                <a:extLst>
                  <a:ext uri="{FF2B5EF4-FFF2-40B4-BE49-F238E27FC236}">
                    <a16:creationId xmlns:a16="http://schemas.microsoft.com/office/drawing/2014/main" id="{A441433F-81D6-EE93-4D24-99C9D7CD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92">
                <a:extLst>
                  <a:ext uri="{FF2B5EF4-FFF2-40B4-BE49-F238E27FC236}">
                    <a16:creationId xmlns:a16="http://schemas.microsoft.com/office/drawing/2014/main" id="{50A801BD-30A6-148E-71B5-2C6F39A3A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92">
                <a:extLst>
                  <a:ext uri="{FF2B5EF4-FFF2-40B4-BE49-F238E27FC236}">
                    <a16:creationId xmlns:a16="http://schemas.microsoft.com/office/drawing/2014/main" id="{A64A46ED-249B-854F-CB13-8390CDA27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92">
                <a:extLst>
                  <a:ext uri="{FF2B5EF4-FFF2-40B4-BE49-F238E27FC236}">
                    <a16:creationId xmlns:a16="http://schemas.microsoft.com/office/drawing/2014/main" id="{AB793F45-A608-B857-BBC8-D82B3736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92">
                <a:extLst>
                  <a:ext uri="{FF2B5EF4-FFF2-40B4-BE49-F238E27FC236}">
                    <a16:creationId xmlns:a16="http://schemas.microsoft.com/office/drawing/2014/main" id="{BD9F259C-3FE0-7D37-54B7-41AFA5B8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6EB5A03-D619-66B4-0BAD-5E3E34D071EA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92">
                <a:extLst>
                  <a:ext uri="{FF2B5EF4-FFF2-40B4-BE49-F238E27FC236}">
                    <a16:creationId xmlns:a16="http://schemas.microsoft.com/office/drawing/2014/main" id="{13CB3509-F854-0574-9D64-D106AF7AF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0" name="Straight Connector 520">
              <a:extLst>
                <a:ext uri="{FF2B5EF4-FFF2-40B4-BE49-F238E27FC236}">
                  <a16:creationId xmlns:a16="http://schemas.microsoft.com/office/drawing/2014/main" id="{91E7852B-34BC-985C-4FB1-168DF4B51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1" name="Straight Connector 520">
              <a:extLst>
                <a:ext uri="{FF2B5EF4-FFF2-40B4-BE49-F238E27FC236}">
                  <a16:creationId xmlns:a16="http://schemas.microsoft.com/office/drawing/2014/main" id="{75FA803D-9241-FA40-CB1B-FF64005933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" name="Freeform 492">
              <a:extLst>
                <a:ext uri="{FF2B5EF4-FFF2-40B4-BE49-F238E27FC236}">
                  <a16:creationId xmlns:a16="http://schemas.microsoft.com/office/drawing/2014/main" id="{9658E0EE-2336-0C29-6866-D76EAEE3C8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17" name="AutoShape 5">
            <a:extLst>
              <a:ext uri="{FF2B5EF4-FFF2-40B4-BE49-F238E27FC236}">
                <a16:creationId xmlns:a16="http://schemas.microsoft.com/office/drawing/2014/main" id="{BA55EB41-D3F3-1F3C-1930-A0FC67B28CA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08330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183177-A4C8-683C-2854-9815FC1AE68B}"/>
              </a:ext>
            </a:extLst>
          </p:cNvPr>
          <p:cNvGrpSpPr/>
          <p:nvPr/>
        </p:nvGrpSpPr>
        <p:grpSpPr>
          <a:xfrm>
            <a:off x="1937384" y="1767504"/>
            <a:ext cx="8373232" cy="3360741"/>
            <a:chOff x="443118" y="1767504"/>
            <a:chExt cx="8373232" cy="336074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9B0185A-2512-F854-A8E4-C82B5618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EBE970E-5A40-8F35-73B2-0ACB0A37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1" name="Picture 9">
              <a:extLst>
                <a:ext uri="{FF2B5EF4-FFF2-40B4-BE49-F238E27FC236}">
                  <a16:creationId xmlns:a16="http://schemas.microsoft.com/office/drawing/2014/main" id="{8435A701-174F-79E9-AD2A-715DB5A70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DC60482-1B90-4D47-F177-2F78098C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DD194ED-D5A5-1300-2DFE-5D1309CA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5F4FF59-2928-848D-CB7C-1852AD9C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04F0E78-9B9A-A04F-B703-1C765B19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E9712FE-E0DA-3CC0-281A-BABF10370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7" name="Picture 10">
              <a:extLst>
                <a:ext uri="{FF2B5EF4-FFF2-40B4-BE49-F238E27FC236}">
                  <a16:creationId xmlns:a16="http://schemas.microsoft.com/office/drawing/2014/main" id="{DA402B63-8974-7E6B-802F-7020B4613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5E0671E-A40B-6608-AFFA-86D1CFF5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475C0039-BDD8-04EA-443F-FCBD66D71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A002929-0592-44A2-2059-32678F09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31" name="Group 370">
              <a:extLst>
                <a:ext uri="{FF2B5EF4-FFF2-40B4-BE49-F238E27FC236}">
                  <a16:creationId xmlns:a16="http://schemas.microsoft.com/office/drawing/2014/main" id="{BDC0A549-A14C-26E6-64FA-71940BA85896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04B55027-B466-B5CD-1B7A-5DC221AF8AF0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83232FD-8EFC-EB0A-81EE-798BAB6AB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DEF6C226-75CD-E608-DC31-DB2A19F00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32" name="Group 371">
              <a:extLst>
                <a:ext uri="{FF2B5EF4-FFF2-40B4-BE49-F238E27FC236}">
                  <a16:creationId xmlns:a16="http://schemas.microsoft.com/office/drawing/2014/main" id="{885CE202-B2E6-6267-1592-67B1FC16CFC8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1914F572-6C80-6FCD-484E-4E999D8D484C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D13D327D-DCA9-DC0D-B5ED-5F50A542F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B99D686-725D-48F2-9483-33D16387B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33" name="Group 384">
              <a:extLst>
                <a:ext uri="{FF2B5EF4-FFF2-40B4-BE49-F238E27FC236}">
                  <a16:creationId xmlns:a16="http://schemas.microsoft.com/office/drawing/2014/main" id="{EEA64EE7-56B9-0937-3522-C6357684579B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B493AB78-788E-31BD-41DE-2D5DD6B4E3D2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C6F923E-1D6C-8F4A-F9C4-05114E0D1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F2858CF6-696C-4326-E3D6-45612A431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4" name="Group 389">
              <a:extLst>
                <a:ext uri="{FF2B5EF4-FFF2-40B4-BE49-F238E27FC236}">
                  <a16:creationId xmlns:a16="http://schemas.microsoft.com/office/drawing/2014/main" id="{42B1221F-FD84-20DD-6780-D756A0D7F9B0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A2CBE9BF-A936-C275-854F-BD8A3B61DA21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582A569-9735-6CEF-BE41-FB02992AE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4520C81E-9A7A-CF6A-DA9C-4389ADED5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5" name="Group 394">
              <a:extLst>
                <a:ext uri="{FF2B5EF4-FFF2-40B4-BE49-F238E27FC236}">
                  <a16:creationId xmlns:a16="http://schemas.microsoft.com/office/drawing/2014/main" id="{10ACC347-09BD-228B-75EE-10D04DECBC0A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38" name="Group 390">
                <a:extLst>
                  <a:ext uri="{FF2B5EF4-FFF2-40B4-BE49-F238E27FC236}">
                    <a16:creationId xmlns:a16="http://schemas.microsoft.com/office/drawing/2014/main" id="{27A3979F-AA7A-B37C-2AAC-BCB4440443D1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40" name="Rounded Rectangle 139">
                  <a:extLst>
                    <a:ext uri="{FF2B5EF4-FFF2-40B4-BE49-F238E27FC236}">
                      <a16:creationId xmlns:a16="http://schemas.microsoft.com/office/drawing/2014/main" id="{76AB8FE9-330B-08FB-E4CC-80458B5D3F31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7B991C3-7699-7AE7-2590-87C4EA2C8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FA0E6A00-3F4A-BF46-970A-2FC4BFAA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8778DE5-D89C-C9B8-4FC4-15DA13CA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D405CB3-DE80-D546-4B1A-77D1CF4B3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D37DF0-91D8-6943-6C9B-7EB3D7D6BF3D}"/>
              </a:ext>
            </a:extLst>
          </p:cNvPr>
          <p:cNvGrpSpPr/>
          <p:nvPr/>
        </p:nvGrpSpPr>
        <p:grpSpPr>
          <a:xfrm>
            <a:off x="7464501" y="772675"/>
            <a:ext cx="3005427" cy="1322463"/>
            <a:chOff x="5970235" y="772675"/>
            <a:chExt cx="3005427" cy="1322463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FCB4EB1-5E1B-170A-E843-24FE46DF7229}"/>
                </a:ext>
              </a:extLst>
            </p:cNvPr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157" name="AutoShape 5">
                <a:extLst>
                  <a:ext uri="{FF2B5EF4-FFF2-40B4-BE49-F238E27FC236}">
                    <a16:creationId xmlns:a16="http://schemas.microsoft.com/office/drawing/2014/main" id="{B44D9E22-0EBB-17B5-7215-94282401F4F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 Box 379">
                <a:extLst>
                  <a:ext uri="{FF2B5EF4-FFF2-40B4-BE49-F238E27FC236}">
                    <a16:creationId xmlns:a16="http://schemas.microsoft.com/office/drawing/2014/main" id="{1B4D0501-19D4-DECE-CE75-2B4F6FAAB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9AE24D85-4B85-698C-B4FD-A471DDF293E9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070BF376-837C-A1B3-C121-2FF40BA32755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1B5D8E2B-04CB-107A-8EF9-3D00E4C46DD9}"/>
                </a:ext>
              </a:extLst>
            </p:cNvPr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161" name="Group 430">
            <a:extLst>
              <a:ext uri="{FF2B5EF4-FFF2-40B4-BE49-F238E27FC236}">
                <a16:creationId xmlns:a16="http://schemas.microsoft.com/office/drawing/2014/main" id="{FD0E46EB-0FB8-2F0B-2FF7-853E17426035}"/>
              </a:ext>
            </a:extLst>
          </p:cNvPr>
          <p:cNvGrpSpPr/>
          <p:nvPr/>
        </p:nvGrpSpPr>
        <p:grpSpPr>
          <a:xfrm>
            <a:off x="2320719" y="893688"/>
            <a:ext cx="6045790" cy="685800"/>
            <a:chOff x="542273" y="6291309"/>
            <a:chExt cx="6045790" cy="685800"/>
          </a:xfrm>
        </p:grpSpPr>
        <p:sp>
          <p:nvSpPr>
            <p:cNvPr id="162" name="Rectangle 2">
              <a:extLst>
                <a:ext uri="{FF2B5EF4-FFF2-40B4-BE49-F238E27FC236}">
                  <a16:creationId xmlns:a16="http://schemas.microsoft.com/office/drawing/2014/main" id="{8DE34EA5-6896-A18A-C24A-CCE417D53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163" name="Group 323">
              <a:extLst>
                <a:ext uri="{FF2B5EF4-FFF2-40B4-BE49-F238E27FC236}">
                  <a16:creationId xmlns:a16="http://schemas.microsoft.com/office/drawing/2014/main" id="{76ECA714-7933-94A7-86B8-3F674CA14805}"/>
                </a:ext>
              </a:extLst>
            </p:cNvPr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946EAD3-5C1E-1CCD-4528-B73788129163}"/>
                  </a:ext>
                </a:extLst>
              </p:cNvPr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165" name="Left Brace 164">
                <a:extLst>
                  <a:ext uri="{FF2B5EF4-FFF2-40B4-BE49-F238E27FC236}">
                    <a16:creationId xmlns:a16="http://schemas.microsoft.com/office/drawing/2014/main" id="{829F0892-EACA-5092-6FE5-EB7A2A885596}"/>
                  </a:ext>
                </a:extLst>
              </p:cNvPr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3C55B2-CD5D-D5C9-6FAF-E74C66C92C73}"/>
              </a:ext>
            </a:extLst>
          </p:cNvPr>
          <p:cNvSpPr/>
          <p:nvPr/>
        </p:nvSpPr>
        <p:spPr bwMode="auto">
          <a:xfrm>
            <a:off x="6991436" y="1765012"/>
            <a:ext cx="1477966" cy="4959828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FFF2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7922044-9C14-45B1-6121-289A45CB445A}"/>
              </a:ext>
            </a:extLst>
          </p:cNvPr>
          <p:cNvSpPr/>
          <p:nvPr/>
        </p:nvSpPr>
        <p:spPr bwMode="auto">
          <a:xfrm>
            <a:off x="8459295" y="2692096"/>
            <a:ext cx="1477966" cy="1321406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FFF2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6C7DCD-55C2-2D1E-770F-CB2FC96176DF}"/>
              </a:ext>
            </a:extLst>
          </p:cNvPr>
          <p:cNvSpPr/>
          <p:nvPr/>
        </p:nvSpPr>
        <p:spPr bwMode="auto">
          <a:xfrm>
            <a:off x="2555771" y="2735425"/>
            <a:ext cx="4420361" cy="1321406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FFF2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C4C07-EBF6-6BF1-4188-B47F8219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8183"/>
            <a:ext cx="10972800" cy="563562"/>
          </a:xfrm>
        </p:spPr>
        <p:txBody>
          <a:bodyPr/>
          <a:lstStyle/>
          <a:p>
            <a:r>
              <a:rPr lang="en-US" kern="0" dirty="0">
                <a:solidFill>
                  <a:srgbClr val="0000FF"/>
                </a:solidFill>
              </a:rPr>
              <a:t>CCSDS Overview</a:t>
            </a:r>
            <a:br>
              <a:rPr lang="en-US" kern="0" dirty="0">
                <a:solidFill>
                  <a:srgbClr val="0000FF"/>
                </a:solidFill>
              </a:rPr>
            </a:br>
            <a:r>
              <a:rPr lang="en-US" kern="0" dirty="0">
                <a:solidFill>
                  <a:srgbClr val="0000FF"/>
                </a:solidFill>
              </a:rPr>
              <a:t>End-to-End Architecture - </a:t>
            </a:r>
            <a:r>
              <a:rPr lang="en-US" kern="0" dirty="0">
                <a:solidFill>
                  <a:srgbClr val="FF9900"/>
                </a:solidFill>
              </a:rPr>
              <a:t>CSS</a:t>
            </a:r>
            <a:br>
              <a:rPr lang="en-US" kern="0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C6ECA-886B-EC87-BDF6-2B9E243A4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576D9-0004-4B5A-A8BD-A069E646B4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15F6D-BB1C-717E-C93C-D3A6A3FF5A91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D109FC50-8738-3533-C847-5CA2F84C5B4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452">
              <a:extLst>
                <a:ext uri="{FF2B5EF4-FFF2-40B4-BE49-F238E27FC236}">
                  <a16:creationId xmlns:a16="http://schemas.microsoft.com/office/drawing/2014/main" id="{AA968BDD-D366-3FE8-4460-29E8EEB6F0D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5451EFD0-4A3D-4E80-A7EA-7E8D262BE4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520">
              <a:extLst>
                <a:ext uri="{FF2B5EF4-FFF2-40B4-BE49-F238E27FC236}">
                  <a16:creationId xmlns:a16="http://schemas.microsoft.com/office/drawing/2014/main" id="{E06A6F16-5CBB-767C-985F-906A1457DE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6891E96C-1444-6990-6424-63BB9B43AB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D57415E-9196-644D-2597-6D6DB2BC56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3FE303D1-ABDF-E8AB-2996-05B5479F9C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39110AE3-D509-6A55-66D7-7FBD83D0E7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492">
              <a:extLst>
                <a:ext uri="{FF2B5EF4-FFF2-40B4-BE49-F238E27FC236}">
                  <a16:creationId xmlns:a16="http://schemas.microsoft.com/office/drawing/2014/main" id="{AD6A6B43-3211-D5D9-68D1-28F5F3D0E3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AC9929D-A29A-8E60-FE8E-8475DC7BB265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492">
              <a:extLst>
                <a:ext uri="{FF2B5EF4-FFF2-40B4-BE49-F238E27FC236}">
                  <a16:creationId xmlns:a16="http://schemas.microsoft.com/office/drawing/2014/main" id="{0D231DEE-9556-5D14-DCD4-60B7690B78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721EAF-BD26-322A-A46E-0FF5627A1F58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29EB7976-83A2-5E41-301E-482F872C2925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452">
              <a:extLst>
                <a:ext uri="{FF2B5EF4-FFF2-40B4-BE49-F238E27FC236}">
                  <a16:creationId xmlns:a16="http://schemas.microsoft.com/office/drawing/2014/main" id="{B4F9D553-A618-10DD-990F-FEE9BE5E2E01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FBE8E2E6-3C96-CC3C-A832-45B6897D3A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Straight Connector 520">
              <a:extLst>
                <a:ext uri="{FF2B5EF4-FFF2-40B4-BE49-F238E27FC236}">
                  <a16:creationId xmlns:a16="http://schemas.microsoft.com/office/drawing/2014/main" id="{CB947235-4299-5F05-A9ED-F47FB82CB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64954D2C-4A42-5CCF-E9D4-4015061A69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2C9768B5-2F75-6B45-A7EA-CE6C30A688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00FCCE85-203F-747E-01AE-6AF16F2D49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7C28905F-C049-251F-87A9-B4E78CB2A1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92">
              <a:extLst>
                <a:ext uri="{FF2B5EF4-FFF2-40B4-BE49-F238E27FC236}">
                  <a16:creationId xmlns:a16="http://schemas.microsoft.com/office/drawing/2014/main" id="{9735C70E-BB34-1A53-8558-6B16E40A5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46FC9E9-3CE3-6282-8FBC-A2F1ABBD3ED8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492">
              <a:extLst>
                <a:ext uri="{FF2B5EF4-FFF2-40B4-BE49-F238E27FC236}">
                  <a16:creationId xmlns:a16="http://schemas.microsoft.com/office/drawing/2014/main" id="{9105A6A9-6A40-F8DF-0883-A13702A8BB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08BBD5F-089C-8B14-9DA2-D9F9DD382C97}"/>
              </a:ext>
            </a:extLst>
          </p:cNvPr>
          <p:cNvSpPr/>
          <p:nvPr/>
        </p:nvSpPr>
        <p:spPr bwMode="auto">
          <a:xfrm>
            <a:off x="8730794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4195D0-14CF-EE5F-9BC3-B5006501259E}"/>
              </a:ext>
            </a:extLst>
          </p:cNvPr>
          <p:cNvGrpSpPr/>
          <p:nvPr/>
        </p:nvGrpSpPr>
        <p:grpSpPr>
          <a:xfrm>
            <a:off x="8605672" y="5282220"/>
            <a:ext cx="1704944" cy="1189128"/>
            <a:chOff x="7111406" y="5282220"/>
            <a:chExt cx="1704944" cy="1189128"/>
          </a:xfrm>
        </p:grpSpPr>
        <p:sp>
          <p:nvSpPr>
            <p:cNvPr id="33" name="Text Box 162">
              <a:extLst>
                <a:ext uri="{FF2B5EF4-FFF2-40B4-BE49-F238E27FC236}">
                  <a16:creationId xmlns:a16="http://schemas.microsoft.com/office/drawing/2014/main" id="{308534E3-A6DA-4824-A479-F197C0762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704944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BDBDA6B-0FE9-3698-5639-26F2D9832840}"/>
                </a:ext>
              </a:extLst>
            </p:cNvPr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498D68-CAEE-BE05-F12D-461228F2ACAA}"/>
              </a:ext>
            </a:extLst>
          </p:cNvPr>
          <p:cNvSpPr/>
          <p:nvPr/>
        </p:nvSpPr>
        <p:spPr bwMode="auto">
          <a:xfrm>
            <a:off x="7041190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2C5305-BB23-A38F-9126-0926CAFFC4E3}"/>
              </a:ext>
            </a:extLst>
          </p:cNvPr>
          <p:cNvGrpSpPr/>
          <p:nvPr/>
        </p:nvGrpSpPr>
        <p:grpSpPr>
          <a:xfrm>
            <a:off x="6924521" y="5282220"/>
            <a:ext cx="1722175" cy="966014"/>
            <a:chOff x="5430255" y="5282220"/>
            <a:chExt cx="1965325" cy="966014"/>
          </a:xfrm>
        </p:grpSpPr>
        <p:sp>
          <p:nvSpPr>
            <p:cNvPr id="37" name="Text Box 166">
              <a:extLst>
                <a:ext uri="{FF2B5EF4-FFF2-40B4-BE49-F238E27FC236}">
                  <a16:creationId xmlns:a16="http://schemas.microsoft.com/office/drawing/2014/main" id="{591A2402-51D6-136F-1F6A-316CAE108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B849501-6152-C564-80BE-ADEE6ED892AF}"/>
                </a:ext>
              </a:extLst>
            </p:cNvPr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85FC5FA-0FB8-89C9-EDFB-CF13D15A23DC}"/>
              </a:ext>
            </a:extLst>
          </p:cNvPr>
          <p:cNvSpPr/>
          <p:nvPr/>
        </p:nvSpPr>
        <p:spPr bwMode="auto">
          <a:xfrm>
            <a:off x="5369341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BE2F17-D6E9-D4EC-C4EE-D7FB92E9ACF8}"/>
              </a:ext>
            </a:extLst>
          </p:cNvPr>
          <p:cNvGrpSpPr/>
          <p:nvPr/>
        </p:nvGrpSpPr>
        <p:grpSpPr>
          <a:xfrm>
            <a:off x="5248547" y="5282220"/>
            <a:ext cx="1536456" cy="958721"/>
            <a:chOff x="3754281" y="5282220"/>
            <a:chExt cx="1536456" cy="958721"/>
          </a:xfrm>
        </p:grpSpPr>
        <p:sp>
          <p:nvSpPr>
            <p:cNvPr id="41" name="Text Box 162">
              <a:extLst>
                <a:ext uri="{FF2B5EF4-FFF2-40B4-BE49-F238E27FC236}">
                  <a16:creationId xmlns:a16="http://schemas.microsoft.com/office/drawing/2014/main" id="{23224DC9-49C4-542C-7513-694134BC3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  <a:p>
              <a:pPr>
                <a:lnSpc>
                  <a:spcPct val="90000"/>
                </a:lnSpc>
              </a:pP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62615B0-6F69-78B8-F3D6-73572E68A403}"/>
                </a:ext>
              </a:extLst>
            </p:cNvPr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10EB2-9B69-71CA-BDD2-BDD1BA9C757B}"/>
              </a:ext>
            </a:extLst>
          </p:cNvPr>
          <p:cNvGrpSpPr/>
          <p:nvPr/>
        </p:nvGrpSpPr>
        <p:grpSpPr>
          <a:xfrm>
            <a:off x="5581450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4" name="Rectangle 308">
              <a:extLst>
                <a:ext uri="{FF2B5EF4-FFF2-40B4-BE49-F238E27FC236}">
                  <a16:creationId xmlns:a16="http://schemas.microsoft.com/office/drawing/2014/main" id="{61BA5ED2-37C0-FD08-FC6A-FD67A0B7B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09">
              <a:extLst>
                <a:ext uri="{FF2B5EF4-FFF2-40B4-BE49-F238E27FC236}">
                  <a16:creationId xmlns:a16="http://schemas.microsoft.com/office/drawing/2014/main" id="{E9528862-1C39-205E-5B6D-4FF76961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10">
              <a:extLst>
                <a:ext uri="{FF2B5EF4-FFF2-40B4-BE49-F238E27FC236}">
                  <a16:creationId xmlns:a16="http://schemas.microsoft.com/office/drawing/2014/main" id="{D2F97C2D-8E5F-5E06-AFD4-DE6F232B39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12">
              <a:extLst>
                <a:ext uri="{FF2B5EF4-FFF2-40B4-BE49-F238E27FC236}">
                  <a16:creationId xmlns:a16="http://schemas.microsoft.com/office/drawing/2014/main" id="{795DE243-2E21-32E9-D776-CCD7E051DE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E7AE54-25CE-5E65-3697-696BF1CE3162}"/>
              </a:ext>
            </a:extLst>
          </p:cNvPr>
          <p:cNvGrpSpPr/>
          <p:nvPr/>
        </p:nvGrpSpPr>
        <p:grpSpPr>
          <a:xfrm>
            <a:off x="5615543" y="2643376"/>
            <a:ext cx="1676215" cy="1449943"/>
            <a:chOff x="4111753" y="2643376"/>
            <a:chExt cx="1676215" cy="1449943"/>
          </a:xfrm>
        </p:grpSpPr>
        <p:sp>
          <p:nvSpPr>
            <p:cNvPr id="49" name="Rectangle 430">
              <a:extLst>
                <a:ext uri="{FF2B5EF4-FFF2-40B4-BE49-F238E27FC236}">
                  <a16:creationId xmlns:a16="http://schemas.microsoft.com/office/drawing/2014/main" id="{1D0098D1-7D5C-E876-F636-8E748D7C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Rectangle 431">
              <a:extLst>
                <a:ext uri="{FF2B5EF4-FFF2-40B4-BE49-F238E27FC236}">
                  <a16:creationId xmlns:a16="http://schemas.microsoft.com/office/drawing/2014/main" id="{4158EC5F-9958-D43F-1119-BCCDC871C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32">
              <a:extLst>
                <a:ext uri="{FF2B5EF4-FFF2-40B4-BE49-F238E27FC236}">
                  <a16:creationId xmlns:a16="http://schemas.microsoft.com/office/drawing/2014/main" id="{3C0BCC3E-D7D9-1267-B8EE-5DE0B93B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33">
              <a:extLst>
                <a:ext uri="{FF2B5EF4-FFF2-40B4-BE49-F238E27FC236}">
                  <a16:creationId xmlns:a16="http://schemas.microsoft.com/office/drawing/2014/main" id="{91101E25-1976-F3E7-1241-CC9B74E296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7994B11-BBBC-D25C-A0FD-A2C8206B7DEA}"/>
              </a:ext>
            </a:extLst>
          </p:cNvPr>
          <p:cNvSpPr/>
          <p:nvPr/>
        </p:nvSpPr>
        <p:spPr bwMode="auto">
          <a:xfrm>
            <a:off x="3688615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417">
            <a:extLst>
              <a:ext uri="{FF2B5EF4-FFF2-40B4-BE49-F238E27FC236}">
                <a16:creationId xmlns:a16="http://schemas.microsoft.com/office/drawing/2014/main" id="{BE2BCC50-60D8-FCCE-BFC5-550D91651587}"/>
              </a:ext>
            </a:extLst>
          </p:cNvPr>
          <p:cNvGrpSpPr>
            <a:grpSpLocks/>
          </p:cNvGrpSpPr>
          <p:nvPr/>
        </p:nvGrpSpPr>
        <p:grpSpPr bwMode="auto">
          <a:xfrm>
            <a:off x="3168845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5" name="Freeform 384">
              <a:extLst>
                <a:ext uri="{FF2B5EF4-FFF2-40B4-BE49-F238E27FC236}">
                  <a16:creationId xmlns:a16="http://schemas.microsoft.com/office/drawing/2014/main" id="{8EC85E1F-5640-24D4-AE03-8E5C1B20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" name="Freeform 389">
              <a:extLst>
                <a:ext uri="{FF2B5EF4-FFF2-40B4-BE49-F238E27FC236}">
                  <a16:creationId xmlns:a16="http://schemas.microsoft.com/office/drawing/2014/main" id="{4F895097-5AFC-404A-BF40-55191E2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390">
              <a:extLst>
                <a:ext uri="{FF2B5EF4-FFF2-40B4-BE49-F238E27FC236}">
                  <a16:creationId xmlns:a16="http://schemas.microsoft.com/office/drawing/2014/main" id="{6DF73411-B105-FA89-FE48-52463EAC68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11">
              <a:extLst>
                <a:ext uri="{FF2B5EF4-FFF2-40B4-BE49-F238E27FC236}">
                  <a16:creationId xmlns:a16="http://schemas.microsoft.com/office/drawing/2014/main" id="{07271DC3-F912-F075-CF76-AEC939C8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15">
              <a:extLst>
                <a:ext uri="{FF2B5EF4-FFF2-40B4-BE49-F238E27FC236}">
                  <a16:creationId xmlns:a16="http://schemas.microsoft.com/office/drawing/2014/main" id="{ADF6EED3-F8CE-2668-4464-F78E46F778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16">
              <a:extLst>
                <a:ext uri="{FF2B5EF4-FFF2-40B4-BE49-F238E27FC236}">
                  <a16:creationId xmlns:a16="http://schemas.microsoft.com/office/drawing/2014/main" id="{74574758-76D6-5D29-7C37-3689F15E4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6B425E-4EA1-AA7C-E0BD-6EF3725D0800}"/>
              </a:ext>
            </a:extLst>
          </p:cNvPr>
          <p:cNvGrpSpPr/>
          <p:nvPr/>
        </p:nvGrpSpPr>
        <p:grpSpPr>
          <a:xfrm>
            <a:off x="3557670" y="5282220"/>
            <a:ext cx="1684638" cy="1255261"/>
            <a:chOff x="2063404" y="5282220"/>
            <a:chExt cx="1684638" cy="1255261"/>
          </a:xfrm>
        </p:grpSpPr>
        <p:sp>
          <p:nvSpPr>
            <p:cNvPr id="62" name="Text Box 167">
              <a:extLst>
                <a:ext uri="{FF2B5EF4-FFF2-40B4-BE49-F238E27FC236}">
                  <a16:creationId xmlns:a16="http://schemas.microsoft.com/office/drawing/2014/main" id="{64C02915-D861-B12C-FE9C-9232BEA38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764ACA0-4B75-D982-2C1D-16C206433592}"/>
                </a:ext>
              </a:extLst>
            </p:cNvPr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078BABD-1482-0BD7-7053-9CD6FC17C004}"/>
              </a:ext>
            </a:extLst>
          </p:cNvPr>
          <p:cNvSpPr/>
          <p:nvPr/>
        </p:nvSpPr>
        <p:spPr bwMode="auto">
          <a:xfrm>
            <a:off x="2003449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4D4AE0-3A8C-8115-B60E-385C9959DDA3}"/>
              </a:ext>
            </a:extLst>
          </p:cNvPr>
          <p:cNvGrpSpPr/>
          <p:nvPr/>
        </p:nvGrpSpPr>
        <p:grpSpPr>
          <a:xfrm>
            <a:off x="5338300" y="1899828"/>
            <a:ext cx="4243526" cy="2858608"/>
            <a:chOff x="3844034" y="1899828"/>
            <a:chExt cx="4243526" cy="285860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E43E98-53C5-5AC9-9B1E-056717C3C37B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B2B43D-119A-DB30-5200-FEB6E5B3517A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E621C2-3891-3283-2C9F-832D8E20C73C}"/>
              </a:ext>
            </a:extLst>
          </p:cNvPr>
          <p:cNvGrpSpPr/>
          <p:nvPr/>
        </p:nvGrpSpPr>
        <p:grpSpPr>
          <a:xfrm>
            <a:off x="1873668" y="5282220"/>
            <a:ext cx="1609200" cy="983132"/>
            <a:chOff x="379402" y="5282220"/>
            <a:chExt cx="1609200" cy="983132"/>
          </a:xfrm>
        </p:grpSpPr>
        <p:sp>
          <p:nvSpPr>
            <p:cNvPr id="71" name="Text Box 380">
              <a:extLst>
                <a:ext uri="{FF2B5EF4-FFF2-40B4-BE49-F238E27FC236}">
                  <a16:creationId xmlns:a16="http://schemas.microsoft.com/office/drawing/2014/main" id="{63B1E700-2D8B-0B22-5797-293F02EFD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E53CBE5-90BB-0E7B-DDE6-03834F759025}"/>
                </a:ext>
              </a:extLst>
            </p:cNvPr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73" name="Group 376">
            <a:extLst>
              <a:ext uri="{FF2B5EF4-FFF2-40B4-BE49-F238E27FC236}">
                <a16:creationId xmlns:a16="http://schemas.microsoft.com/office/drawing/2014/main" id="{E62547E0-F525-DC0C-2E8C-2ED40864E992}"/>
              </a:ext>
            </a:extLst>
          </p:cNvPr>
          <p:cNvGrpSpPr>
            <a:grpSpLocks/>
          </p:cNvGrpSpPr>
          <p:nvPr/>
        </p:nvGrpSpPr>
        <p:grpSpPr bwMode="auto">
          <a:xfrm>
            <a:off x="2144044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DBAA6B-0116-742E-8166-4920C1E0C92B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4BCA574-7D11-B87D-FD0C-C1508457DB5E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C4D661-B57A-C23F-5791-BA67B5CE54D5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04EE4E3-68BB-90E3-7106-AAD543F0E29D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8" name="Rectangle 418">
            <a:extLst>
              <a:ext uri="{FF2B5EF4-FFF2-40B4-BE49-F238E27FC236}">
                <a16:creationId xmlns:a16="http://schemas.microsoft.com/office/drawing/2014/main" id="{A461A95A-1870-A55D-9E79-A47E649788D0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984705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9" name="Rectangle 419">
            <a:extLst>
              <a:ext uri="{FF2B5EF4-FFF2-40B4-BE49-F238E27FC236}">
                <a16:creationId xmlns:a16="http://schemas.microsoft.com/office/drawing/2014/main" id="{FEA0A72C-3373-7CD0-B998-5659D8735467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3063374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0" name="Rectangle 377">
            <a:extLst>
              <a:ext uri="{FF2B5EF4-FFF2-40B4-BE49-F238E27FC236}">
                <a16:creationId xmlns:a16="http://schemas.microsoft.com/office/drawing/2014/main" id="{F63C51F0-063B-D9A7-07C4-EC88A92D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06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1" name="Group 410">
            <a:extLst>
              <a:ext uri="{FF2B5EF4-FFF2-40B4-BE49-F238E27FC236}">
                <a16:creationId xmlns:a16="http://schemas.microsoft.com/office/drawing/2014/main" id="{16477B85-7C63-ECA4-3FB8-D48F2D26D15D}"/>
              </a:ext>
            </a:extLst>
          </p:cNvPr>
          <p:cNvGrpSpPr/>
          <p:nvPr/>
        </p:nvGrpSpPr>
        <p:grpSpPr>
          <a:xfrm>
            <a:off x="7532086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82" name="Straight Connector 452">
              <a:extLst>
                <a:ext uri="{FF2B5EF4-FFF2-40B4-BE49-F238E27FC236}">
                  <a16:creationId xmlns:a16="http://schemas.microsoft.com/office/drawing/2014/main" id="{D77ABA91-3D15-E7AC-BCF6-64A536218D52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83" name="Straight Connector 452">
              <a:extLst>
                <a:ext uri="{FF2B5EF4-FFF2-40B4-BE49-F238E27FC236}">
                  <a16:creationId xmlns:a16="http://schemas.microsoft.com/office/drawing/2014/main" id="{526046D1-5525-BBAC-B1F3-26EE8BD7AFDE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34722B47-F0FB-3887-D843-BA71EFA2CFB9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" name="Freeform 492">
              <a:extLst>
                <a:ext uri="{FF2B5EF4-FFF2-40B4-BE49-F238E27FC236}">
                  <a16:creationId xmlns:a16="http://schemas.microsoft.com/office/drawing/2014/main" id="{3819A92C-DDD7-3863-BB51-0A6A7C301445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E477C9-FB55-3151-65BC-961B85DF4116}"/>
              </a:ext>
            </a:extLst>
          </p:cNvPr>
          <p:cNvGrpSpPr/>
          <p:nvPr/>
        </p:nvGrpSpPr>
        <p:grpSpPr>
          <a:xfrm>
            <a:off x="2260694" y="1984334"/>
            <a:ext cx="5004584" cy="2753626"/>
            <a:chOff x="766428" y="1984334"/>
            <a:chExt cx="5004584" cy="2753626"/>
          </a:xfrm>
        </p:grpSpPr>
        <p:sp>
          <p:nvSpPr>
            <p:cNvPr id="87" name="Freeform 492">
              <a:extLst>
                <a:ext uri="{FF2B5EF4-FFF2-40B4-BE49-F238E27FC236}">
                  <a16:creationId xmlns:a16="http://schemas.microsoft.com/office/drawing/2014/main" id="{AB9A8BF2-3CCB-1C1F-840A-4A1461EF4D8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" name="Freeform 448">
              <a:extLst>
                <a:ext uri="{FF2B5EF4-FFF2-40B4-BE49-F238E27FC236}">
                  <a16:creationId xmlns:a16="http://schemas.microsoft.com/office/drawing/2014/main" id="{C52C52E9-48D6-B2CF-15DA-B1272E79A97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8519B87A-2C37-45E0-0FC5-4DB806092E4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" name="Freeform 443">
              <a:extLst>
                <a:ext uri="{FF2B5EF4-FFF2-40B4-BE49-F238E27FC236}">
                  <a16:creationId xmlns:a16="http://schemas.microsoft.com/office/drawing/2014/main" id="{C7201465-17ED-FD78-E133-0A04D784D23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" name="Freeform 492">
              <a:extLst>
                <a:ext uri="{FF2B5EF4-FFF2-40B4-BE49-F238E27FC236}">
                  <a16:creationId xmlns:a16="http://schemas.microsoft.com/office/drawing/2014/main" id="{EA883B28-1E2A-9F86-444D-9E2B643802E8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" name="Freeform 492">
              <a:extLst>
                <a:ext uri="{FF2B5EF4-FFF2-40B4-BE49-F238E27FC236}">
                  <a16:creationId xmlns:a16="http://schemas.microsoft.com/office/drawing/2014/main" id="{FEE178CA-2DFF-4860-0F8F-7FD59B33E81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" name="Freeform 492">
              <a:extLst>
                <a:ext uri="{FF2B5EF4-FFF2-40B4-BE49-F238E27FC236}">
                  <a16:creationId xmlns:a16="http://schemas.microsoft.com/office/drawing/2014/main" id="{4ECC3F9C-2879-6786-9839-050F925D6C9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" name="Freeform 492">
              <a:extLst>
                <a:ext uri="{FF2B5EF4-FFF2-40B4-BE49-F238E27FC236}">
                  <a16:creationId xmlns:a16="http://schemas.microsoft.com/office/drawing/2014/main" id="{C1BDADFE-F7A9-32D2-2A51-6D4DF43B6EC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" name="Freeform 492">
              <a:extLst>
                <a:ext uri="{FF2B5EF4-FFF2-40B4-BE49-F238E27FC236}">
                  <a16:creationId xmlns:a16="http://schemas.microsoft.com/office/drawing/2014/main" id="{42199884-0834-D426-9074-884DD3A76F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>
              <a:extLst>
                <a:ext uri="{FF2B5EF4-FFF2-40B4-BE49-F238E27FC236}">
                  <a16:creationId xmlns:a16="http://schemas.microsoft.com/office/drawing/2014/main" id="{4F84FA27-F444-1F48-902C-202D839A4C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>
              <a:extLst>
                <a:ext uri="{FF2B5EF4-FFF2-40B4-BE49-F238E27FC236}">
                  <a16:creationId xmlns:a16="http://schemas.microsoft.com/office/drawing/2014/main" id="{12B774D1-A4D2-9A57-D144-C110702B0CF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DECB7C0-670B-3B68-1271-09566E120522}"/>
              </a:ext>
            </a:extLst>
          </p:cNvPr>
          <p:cNvGrpSpPr/>
          <p:nvPr/>
        </p:nvGrpSpPr>
        <p:grpSpPr>
          <a:xfrm>
            <a:off x="2142470" y="1970299"/>
            <a:ext cx="7794467" cy="2754522"/>
            <a:chOff x="648204" y="1970299"/>
            <a:chExt cx="7794467" cy="2754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A4C83F4-22C2-47F1-3575-B53C19E1BF22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103" name="Group 411">
                <a:extLst>
                  <a:ext uri="{FF2B5EF4-FFF2-40B4-BE49-F238E27FC236}">
                    <a16:creationId xmlns:a16="http://schemas.microsoft.com/office/drawing/2014/main" id="{4CF44100-12A1-2A4D-1B01-254BB6AC3988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13" name="Straight Connector 452">
                  <a:extLst>
                    <a:ext uri="{FF2B5EF4-FFF2-40B4-BE49-F238E27FC236}">
                      <a16:creationId xmlns:a16="http://schemas.microsoft.com/office/drawing/2014/main" id="{92F038B9-D0F8-886B-9833-6608C814E9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Straight Connector 452">
                  <a:extLst>
                    <a:ext uri="{FF2B5EF4-FFF2-40B4-BE49-F238E27FC236}">
                      <a16:creationId xmlns:a16="http://schemas.microsoft.com/office/drawing/2014/main" id="{C31F9BFC-40B5-F29D-8ED9-56F7D6D65A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15" name="Freeform 492">
                  <a:extLst>
                    <a:ext uri="{FF2B5EF4-FFF2-40B4-BE49-F238E27FC236}">
                      <a16:creationId xmlns:a16="http://schemas.microsoft.com/office/drawing/2014/main" id="{232C03A1-9C1B-E616-275B-E8E0A4A44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Freeform 492">
                  <a:extLst>
                    <a:ext uri="{FF2B5EF4-FFF2-40B4-BE49-F238E27FC236}">
                      <a16:creationId xmlns:a16="http://schemas.microsoft.com/office/drawing/2014/main" id="{366C8138-6E72-2C7F-D71E-FA82AFD76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4" name="Freeform 492">
                <a:extLst>
                  <a:ext uri="{FF2B5EF4-FFF2-40B4-BE49-F238E27FC236}">
                    <a16:creationId xmlns:a16="http://schemas.microsoft.com/office/drawing/2014/main" id="{A5DD95DA-B8C8-3CE2-7836-7F9A5A357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92">
                <a:extLst>
                  <a:ext uri="{FF2B5EF4-FFF2-40B4-BE49-F238E27FC236}">
                    <a16:creationId xmlns:a16="http://schemas.microsoft.com/office/drawing/2014/main" id="{728793E4-661C-7B1E-0C4B-E205BF860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92">
                <a:extLst>
                  <a:ext uri="{FF2B5EF4-FFF2-40B4-BE49-F238E27FC236}">
                    <a16:creationId xmlns:a16="http://schemas.microsoft.com/office/drawing/2014/main" id="{A441433F-81D6-EE93-4D24-99C9D7CD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92">
                <a:extLst>
                  <a:ext uri="{FF2B5EF4-FFF2-40B4-BE49-F238E27FC236}">
                    <a16:creationId xmlns:a16="http://schemas.microsoft.com/office/drawing/2014/main" id="{50A801BD-30A6-148E-71B5-2C6F39A3A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92">
                <a:extLst>
                  <a:ext uri="{FF2B5EF4-FFF2-40B4-BE49-F238E27FC236}">
                    <a16:creationId xmlns:a16="http://schemas.microsoft.com/office/drawing/2014/main" id="{A64A46ED-249B-854F-CB13-8390CDA27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92">
                <a:extLst>
                  <a:ext uri="{FF2B5EF4-FFF2-40B4-BE49-F238E27FC236}">
                    <a16:creationId xmlns:a16="http://schemas.microsoft.com/office/drawing/2014/main" id="{AB793F45-A608-B857-BBC8-D82B3736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92">
                <a:extLst>
                  <a:ext uri="{FF2B5EF4-FFF2-40B4-BE49-F238E27FC236}">
                    <a16:creationId xmlns:a16="http://schemas.microsoft.com/office/drawing/2014/main" id="{BD9F259C-3FE0-7D37-54B7-41AFA5B8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6EB5A03-D619-66B4-0BAD-5E3E34D071EA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92">
                <a:extLst>
                  <a:ext uri="{FF2B5EF4-FFF2-40B4-BE49-F238E27FC236}">
                    <a16:creationId xmlns:a16="http://schemas.microsoft.com/office/drawing/2014/main" id="{13CB3509-F854-0574-9D64-D106AF7AF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0" name="Straight Connector 520">
              <a:extLst>
                <a:ext uri="{FF2B5EF4-FFF2-40B4-BE49-F238E27FC236}">
                  <a16:creationId xmlns:a16="http://schemas.microsoft.com/office/drawing/2014/main" id="{91E7852B-34BC-985C-4FB1-168DF4B51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1" name="Straight Connector 520">
              <a:extLst>
                <a:ext uri="{FF2B5EF4-FFF2-40B4-BE49-F238E27FC236}">
                  <a16:creationId xmlns:a16="http://schemas.microsoft.com/office/drawing/2014/main" id="{75FA803D-9241-FA40-CB1B-FF64005933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" name="Freeform 492">
              <a:extLst>
                <a:ext uri="{FF2B5EF4-FFF2-40B4-BE49-F238E27FC236}">
                  <a16:creationId xmlns:a16="http://schemas.microsoft.com/office/drawing/2014/main" id="{9658E0EE-2336-0C29-6866-D76EAEE3C8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17" name="AutoShape 5">
            <a:extLst>
              <a:ext uri="{FF2B5EF4-FFF2-40B4-BE49-F238E27FC236}">
                <a16:creationId xmlns:a16="http://schemas.microsoft.com/office/drawing/2014/main" id="{BA55EB41-D3F3-1F3C-1930-A0FC67B28CA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08330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183177-A4C8-683C-2854-9815FC1AE68B}"/>
              </a:ext>
            </a:extLst>
          </p:cNvPr>
          <p:cNvGrpSpPr/>
          <p:nvPr/>
        </p:nvGrpSpPr>
        <p:grpSpPr>
          <a:xfrm>
            <a:off x="1937384" y="1767504"/>
            <a:ext cx="8373232" cy="3360741"/>
            <a:chOff x="443118" y="1767504"/>
            <a:chExt cx="8373232" cy="336074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9B0185A-2512-F854-A8E4-C82B5618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EBE970E-5A40-8F35-73B2-0ACB0A37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1" name="Picture 9">
              <a:extLst>
                <a:ext uri="{FF2B5EF4-FFF2-40B4-BE49-F238E27FC236}">
                  <a16:creationId xmlns:a16="http://schemas.microsoft.com/office/drawing/2014/main" id="{8435A701-174F-79E9-AD2A-715DB5A70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DC60482-1B90-4D47-F177-2F78098C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DD194ED-D5A5-1300-2DFE-5D1309CA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5F4FF59-2928-848D-CB7C-1852AD9C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04F0E78-9B9A-A04F-B703-1C765B19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E9712FE-E0DA-3CC0-281A-BABF10370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7" name="Picture 10">
              <a:extLst>
                <a:ext uri="{FF2B5EF4-FFF2-40B4-BE49-F238E27FC236}">
                  <a16:creationId xmlns:a16="http://schemas.microsoft.com/office/drawing/2014/main" id="{DA402B63-8974-7E6B-802F-7020B4613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5E0671E-A40B-6608-AFFA-86D1CFF5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475C0039-BDD8-04EA-443F-FCBD66D71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A002929-0592-44A2-2059-32678F09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31" name="Group 370">
              <a:extLst>
                <a:ext uri="{FF2B5EF4-FFF2-40B4-BE49-F238E27FC236}">
                  <a16:creationId xmlns:a16="http://schemas.microsoft.com/office/drawing/2014/main" id="{BDC0A549-A14C-26E6-64FA-71940BA85896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04B55027-B466-B5CD-1B7A-5DC221AF8AF0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83232FD-8EFC-EB0A-81EE-798BAB6AB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DEF6C226-75CD-E608-DC31-DB2A19F00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32" name="Group 371">
              <a:extLst>
                <a:ext uri="{FF2B5EF4-FFF2-40B4-BE49-F238E27FC236}">
                  <a16:creationId xmlns:a16="http://schemas.microsoft.com/office/drawing/2014/main" id="{885CE202-B2E6-6267-1592-67B1FC16CFC8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1914F572-6C80-6FCD-484E-4E999D8D484C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D13D327D-DCA9-DC0D-B5ED-5F50A542F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B99D686-725D-48F2-9483-33D16387B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33" name="Group 384">
              <a:extLst>
                <a:ext uri="{FF2B5EF4-FFF2-40B4-BE49-F238E27FC236}">
                  <a16:creationId xmlns:a16="http://schemas.microsoft.com/office/drawing/2014/main" id="{EEA64EE7-56B9-0937-3522-C6357684579B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B493AB78-788E-31BD-41DE-2D5DD6B4E3D2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C6F923E-1D6C-8F4A-F9C4-05114E0D1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F2858CF6-696C-4326-E3D6-45612A431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4" name="Group 389">
              <a:extLst>
                <a:ext uri="{FF2B5EF4-FFF2-40B4-BE49-F238E27FC236}">
                  <a16:creationId xmlns:a16="http://schemas.microsoft.com/office/drawing/2014/main" id="{42B1221F-FD84-20DD-6780-D756A0D7F9B0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A2CBE9BF-A936-C275-854F-BD8A3B61DA21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582A569-9735-6CEF-BE41-FB02992AE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4520C81E-9A7A-CF6A-DA9C-4389ADED5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5" name="Group 394">
              <a:extLst>
                <a:ext uri="{FF2B5EF4-FFF2-40B4-BE49-F238E27FC236}">
                  <a16:creationId xmlns:a16="http://schemas.microsoft.com/office/drawing/2014/main" id="{10ACC347-09BD-228B-75EE-10D04DECBC0A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38" name="Group 390">
                <a:extLst>
                  <a:ext uri="{FF2B5EF4-FFF2-40B4-BE49-F238E27FC236}">
                    <a16:creationId xmlns:a16="http://schemas.microsoft.com/office/drawing/2014/main" id="{27A3979F-AA7A-B37C-2AAC-BCB4440443D1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40" name="Rounded Rectangle 139">
                  <a:extLst>
                    <a:ext uri="{FF2B5EF4-FFF2-40B4-BE49-F238E27FC236}">
                      <a16:creationId xmlns:a16="http://schemas.microsoft.com/office/drawing/2014/main" id="{76AB8FE9-330B-08FB-E4CC-80458B5D3F31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7B991C3-7699-7AE7-2590-87C4EA2C8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FA0E6A00-3F4A-BF46-970A-2FC4BFAA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8778DE5-D89C-C9B8-4FC4-15DA13CA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D405CB3-DE80-D546-4B1A-77D1CF4B3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D37DF0-91D8-6943-6C9B-7EB3D7D6BF3D}"/>
              </a:ext>
            </a:extLst>
          </p:cNvPr>
          <p:cNvGrpSpPr/>
          <p:nvPr/>
        </p:nvGrpSpPr>
        <p:grpSpPr>
          <a:xfrm>
            <a:off x="7464501" y="772675"/>
            <a:ext cx="3005427" cy="1322463"/>
            <a:chOff x="5970235" y="772675"/>
            <a:chExt cx="3005427" cy="1322463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FCB4EB1-5E1B-170A-E843-24FE46DF7229}"/>
                </a:ext>
              </a:extLst>
            </p:cNvPr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157" name="AutoShape 5">
                <a:extLst>
                  <a:ext uri="{FF2B5EF4-FFF2-40B4-BE49-F238E27FC236}">
                    <a16:creationId xmlns:a16="http://schemas.microsoft.com/office/drawing/2014/main" id="{B44D9E22-0EBB-17B5-7215-94282401F4F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 Box 379">
                <a:extLst>
                  <a:ext uri="{FF2B5EF4-FFF2-40B4-BE49-F238E27FC236}">
                    <a16:creationId xmlns:a16="http://schemas.microsoft.com/office/drawing/2014/main" id="{1B4D0501-19D4-DECE-CE75-2B4F6FAAB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9AE24D85-4B85-698C-B4FD-A471DDF293E9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070BF376-837C-A1B3-C121-2FF40BA32755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1B5D8E2B-04CB-107A-8EF9-3D00E4C46DD9}"/>
                </a:ext>
              </a:extLst>
            </p:cNvPr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161" name="Group 430">
            <a:extLst>
              <a:ext uri="{FF2B5EF4-FFF2-40B4-BE49-F238E27FC236}">
                <a16:creationId xmlns:a16="http://schemas.microsoft.com/office/drawing/2014/main" id="{FD0E46EB-0FB8-2F0B-2FF7-853E17426035}"/>
              </a:ext>
            </a:extLst>
          </p:cNvPr>
          <p:cNvGrpSpPr/>
          <p:nvPr/>
        </p:nvGrpSpPr>
        <p:grpSpPr>
          <a:xfrm>
            <a:off x="2320719" y="893688"/>
            <a:ext cx="6045790" cy="685800"/>
            <a:chOff x="542273" y="6291309"/>
            <a:chExt cx="6045790" cy="685800"/>
          </a:xfrm>
        </p:grpSpPr>
        <p:sp>
          <p:nvSpPr>
            <p:cNvPr id="162" name="Rectangle 2">
              <a:extLst>
                <a:ext uri="{FF2B5EF4-FFF2-40B4-BE49-F238E27FC236}">
                  <a16:creationId xmlns:a16="http://schemas.microsoft.com/office/drawing/2014/main" id="{8DE34EA5-6896-A18A-C24A-CCE417D53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163" name="Group 323">
              <a:extLst>
                <a:ext uri="{FF2B5EF4-FFF2-40B4-BE49-F238E27FC236}">
                  <a16:creationId xmlns:a16="http://schemas.microsoft.com/office/drawing/2014/main" id="{76ECA714-7933-94A7-86B8-3F674CA14805}"/>
                </a:ext>
              </a:extLst>
            </p:cNvPr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946EAD3-5C1E-1CCD-4528-B73788129163}"/>
                  </a:ext>
                </a:extLst>
              </p:cNvPr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165" name="Left Brace 164">
                <a:extLst>
                  <a:ext uri="{FF2B5EF4-FFF2-40B4-BE49-F238E27FC236}">
                    <a16:creationId xmlns:a16="http://schemas.microsoft.com/office/drawing/2014/main" id="{829F0892-EACA-5092-6FE5-EB7A2A885596}"/>
                  </a:ext>
                </a:extLst>
              </p:cNvPr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15D8847-EC6F-8E7F-E1B9-7B7BBC1AD19B}"/>
              </a:ext>
            </a:extLst>
          </p:cNvPr>
          <p:cNvSpPr/>
          <p:nvPr/>
        </p:nvSpPr>
        <p:spPr bwMode="auto">
          <a:xfrm>
            <a:off x="5335078" y="1776934"/>
            <a:ext cx="1468161" cy="4959828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FFF2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E83027-3F1A-1538-4DFC-47109967649F}"/>
              </a:ext>
            </a:extLst>
          </p:cNvPr>
          <p:cNvSpPr/>
          <p:nvPr/>
        </p:nvSpPr>
        <p:spPr bwMode="auto">
          <a:xfrm>
            <a:off x="6793133" y="2598787"/>
            <a:ext cx="1252913" cy="1548696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FFF2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A5685E-4988-12BB-E28F-72AA2DCA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75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CCSDS Organization</a:t>
            </a:r>
            <a:b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Structures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602C1-F627-A844-857B-C5DBA95344AA}"/>
              </a:ext>
            </a:extLst>
          </p:cNvPr>
          <p:cNvSpPr/>
          <p:nvPr/>
        </p:nvSpPr>
        <p:spPr>
          <a:xfrm>
            <a:off x="347327" y="1272231"/>
            <a:ext cx="4704175" cy="51355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Member Space Agencies: NASA, ESA, CNES, DLR, JAXA, ISA, CSA, CNSA, INPE, ROSCOSMOS, UKSA 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Management Council (CMC), members are the Heads of Delegation of the 11 civilian space agencies.  Sami </a:t>
            </a:r>
            <a:r>
              <a:rPr lang="en-US" sz="1500" b="1" dirty="0" err="1"/>
              <a:t>Asmar</a:t>
            </a:r>
            <a:r>
              <a:rPr lang="en-US" sz="1500" b="1" dirty="0"/>
              <a:t> (NASA/JPL) is the General Secretary.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Engineering Steering Group (CESG), members consist of the six Area Directors and their Deputies.  Klaus-Juergen Schulz (ESA) is the Chair, Tim Pham (NASA/JPL) is the Deputy Chair.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Area Directors: Systems Engineering  Area, Peter Shames (NASA/JPL); Mission Operations and Information Management Area, Daniel Fischer; (ESA), Cross Support Services Area, Erik Barkley (NASA/JPL), Spacecraft Onboard Services Area, Jonathan Wilmot (NASA); Space Link Services Area, Ignacio Sanchez (ESA); Space Internetworking Services Area, Tomaso de Cola (DLR).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Participants: Member &amp; Observer space agencies, Associate organizations (research &amp; commercial), and Liaisons with other standards bodies (ISO, AIAA, ECSS, OMG, </a:t>
            </a:r>
            <a:r>
              <a:rPr lang="en-US" sz="1500" b="1" dirty="0" err="1"/>
              <a:t>etc</a:t>
            </a:r>
            <a:r>
              <a:rPr lang="en-US" sz="1500" b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7DE4C-E00E-B7BE-7006-B1CE87651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2400" y="6473826"/>
            <a:ext cx="2844800" cy="2317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6DE6701-7125-43E0-8268-7390181182C0}" type="slidenum">
              <a:rPr lang="en-US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kern="1200"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503968-71B7-1761-7FD5-7C593ADDD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11747" r="7480" b="6564"/>
          <a:stretch/>
        </p:blipFill>
        <p:spPr>
          <a:xfrm>
            <a:off x="6816503" y="860007"/>
            <a:ext cx="4832226" cy="590705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E2E108-E8AD-B5EB-CD65-81EF0E57757D}"/>
              </a:ext>
            </a:extLst>
          </p:cNvPr>
          <p:cNvCxnSpPr>
            <a:cxnSpLocks/>
          </p:cNvCxnSpPr>
          <p:nvPr/>
        </p:nvCxnSpPr>
        <p:spPr>
          <a:xfrm flipV="1">
            <a:off x="5051502" y="1037063"/>
            <a:ext cx="2676293" cy="9767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12BFBB-6AB4-70A6-84E4-1003B83B31F9}"/>
              </a:ext>
            </a:extLst>
          </p:cNvPr>
          <p:cNvCxnSpPr>
            <a:cxnSpLocks/>
          </p:cNvCxnSpPr>
          <p:nvPr/>
        </p:nvCxnSpPr>
        <p:spPr>
          <a:xfrm flipV="1">
            <a:off x="4887686" y="1739590"/>
            <a:ext cx="1850436" cy="11886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3F5AC7-5D95-210F-5C18-7746C6400368}"/>
              </a:ext>
            </a:extLst>
          </p:cNvPr>
          <p:cNvCxnSpPr>
            <a:cxnSpLocks/>
          </p:cNvCxnSpPr>
          <p:nvPr/>
        </p:nvCxnSpPr>
        <p:spPr>
          <a:xfrm flipV="1">
            <a:off x="4887686" y="2536371"/>
            <a:ext cx="1719943" cy="139337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2149461" y="2019960"/>
            <a:ext cx="7794467" cy="2754522"/>
            <a:chOff x="648204" y="1970299"/>
            <a:chExt cx="7794467" cy="2754522"/>
          </a:xfrm>
        </p:grpSpPr>
        <p:cxnSp>
          <p:nvCxnSpPr>
            <p:cNvPr id="15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9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0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1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2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3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149461" y="2019960"/>
            <a:ext cx="7794467" cy="2754522"/>
            <a:chOff x="648204" y="1970299"/>
            <a:chExt cx="7794467" cy="2754522"/>
          </a:xfrm>
        </p:grpSpPr>
        <p:cxnSp>
          <p:nvCxnSpPr>
            <p:cNvPr id="4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4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95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9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35" name="Rounded Rectangle 234"/>
          <p:cNvSpPr/>
          <p:nvPr/>
        </p:nvSpPr>
        <p:spPr bwMode="auto">
          <a:xfrm>
            <a:off x="8760528" y="1726647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8635407" y="5391080"/>
            <a:ext cx="1516617" cy="1299928"/>
            <a:chOff x="7111406" y="5282220"/>
            <a:chExt cx="1516617" cy="1299928"/>
          </a:xfrm>
        </p:grpSpPr>
        <p:sp>
          <p:nvSpPr>
            <p:cNvPr id="236" name="Text Box 162"/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516617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237" name="Rounded Rectangle 236"/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213" name="Rounded Rectangle 212"/>
          <p:cNvSpPr/>
          <p:nvPr/>
        </p:nvSpPr>
        <p:spPr bwMode="auto">
          <a:xfrm>
            <a:off x="7070924" y="173996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6954256" y="5391080"/>
            <a:ext cx="1722175" cy="966014"/>
            <a:chOff x="5430255" y="5282220"/>
            <a:chExt cx="1965325" cy="966014"/>
          </a:xfrm>
        </p:grpSpPr>
        <p:sp>
          <p:nvSpPr>
            <p:cNvPr id="214" name="Text Box 166"/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215" name="Rounded Rectangle 214"/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33" name="Rounded Rectangle 132"/>
          <p:cNvSpPr/>
          <p:nvPr/>
        </p:nvSpPr>
        <p:spPr bwMode="auto">
          <a:xfrm>
            <a:off x="5399075" y="173996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5278281" y="5391080"/>
            <a:ext cx="1536456" cy="847922"/>
            <a:chOff x="3754281" y="5282220"/>
            <a:chExt cx="1536456" cy="847922"/>
          </a:xfrm>
        </p:grpSpPr>
        <p:sp>
          <p:nvSpPr>
            <p:cNvPr id="139" name="Text Box 162"/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</p:txBody>
        </p:sp>
        <p:sp>
          <p:nvSpPr>
            <p:cNvPr id="209" name="Rounded Rectangle 208"/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5611184" y="268472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05" name="Rectangle 308"/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6" name="Rectangle 309"/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" name="Rectangle 310"/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" name="Rectangle 312"/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5645278" y="2752237"/>
            <a:ext cx="1676215" cy="1449943"/>
            <a:chOff x="4111753" y="2643376"/>
            <a:chExt cx="1676215" cy="1449943"/>
          </a:xfrm>
        </p:grpSpPr>
        <p:sp>
          <p:nvSpPr>
            <p:cNvPr id="143" name="Rectangle 430"/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4" name="Rectangle 431"/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5" name="Freeform 432"/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6" name="Freeform 433"/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79" name="Rounded Rectangle 178"/>
          <p:cNvSpPr/>
          <p:nvPr/>
        </p:nvSpPr>
        <p:spPr bwMode="auto">
          <a:xfrm>
            <a:off x="3718349" y="1748841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1" name="Group 417"/>
          <p:cNvGrpSpPr>
            <a:grpSpLocks/>
          </p:cNvGrpSpPr>
          <p:nvPr/>
        </p:nvGrpSpPr>
        <p:grpSpPr bwMode="auto">
          <a:xfrm>
            <a:off x="3198579" y="199907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82" name="Freeform 384"/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3" name="Freeform 389"/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4" name="Freeform 390"/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5" name="Freeform 411"/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6" name="Freeform 415"/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7" name="Freeform 416"/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587404" y="5391081"/>
            <a:ext cx="1684638" cy="1255261"/>
            <a:chOff x="2063404" y="5282220"/>
            <a:chExt cx="1684638" cy="1255261"/>
          </a:xfrm>
        </p:grpSpPr>
        <p:sp>
          <p:nvSpPr>
            <p:cNvPr id="180" name="Text Box 167"/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68" name="Rounded Rectangle 167"/>
          <p:cNvSpPr/>
          <p:nvPr/>
        </p:nvSpPr>
        <p:spPr bwMode="auto">
          <a:xfrm>
            <a:off x="2033183" y="174440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2998"/>
            <a:ext cx="8229600" cy="721659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CCSDS Overview</a:t>
            </a:r>
            <a:b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End-to-End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05800" y="6582686"/>
            <a:ext cx="213360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46DBB5-1FC3-4A7F-A21A-11B4D61A5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5368034" y="2008688"/>
            <a:ext cx="4243526" cy="2858608"/>
            <a:chOff x="3844034" y="1899828"/>
            <a:chExt cx="4243526" cy="2858608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903402" y="5391080"/>
            <a:ext cx="1609200" cy="983132"/>
            <a:chOff x="379402" y="5282220"/>
            <a:chExt cx="1609200" cy="983132"/>
          </a:xfrm>
        </p:grpSpPr>
        <p:sp>
          <p:nvSpPr>
            <p:cNvPr id="169" name="Text Box 380"/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170" name="Rounded Rectangle 169"/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172" name="Group 376"/>
          <p:cNvGrpSpPr>
            <a:grpSpLocks/>
          </p:cNvGrpSpPr>
          <p:nvPr/>
        </p:nvGrpSpPr>
        <p:grpSpPr bwMode="auto">
          <a:xfrm>
            <a:off x="2173778" y="299737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73" name="Rectangle 172"/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2" name="Rectangle 418"/>
          <p:cNvSpPr>
            <a:spLocks noChangeArrowheads="1"/>
          </p:cNvSpPr>
          <p:nvPr/>
        </p:nvSpPr>
        <p:spPr bwMode="auto">
          <a:xfrm rot="1717673">
            <a:off x="3014440" y="283088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3" name="Rectangle 419"/>
          <p:cNvSpPr>
            <a:spLocks noChangeArrowheads="1"/>
          </p:cNvSpPr>
          <p:nvPr/>
        </p:nvSpPr>
        <p:spPr bwMode="auto">
          <a:xfrm rot="19983654">
            <a:off x="3093108" y="334771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4" name="Rectangle 377"/>
          <p:cNvSpPr>
            <a:spLocks noChangeArrowheads="1"/>
          </p:cNvSpPr>
          <p:nvPr/>
        </p:nvSpPr>
        <p:spPr bwMode="auto">
          <a:xfrm>
            <a:off x="3127740" y="248774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17" name="Group 410"/>
          <p:cNvGrpSpPr/>
          <p:nvPr/>
        </p:nvGrpSpPr>
        <p:grpSpPr>
          <a:xfrm>
            <a:off x="7561820" y="2813883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218" name="Straight Connector 452"/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219" name="Straight Connector 452"/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220" name="Freeform 492"/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1" name="Freeform 492"/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2290428" y="2093194"/>
            <a:ext cx="5004584" cy="2753626"/>
            <a:chOff x="766428" y="1984334"/>
            <a:chExt cx="5004584" cy="2753626"/>
          </a:xfrm>
        </p:grpSpPr>
        <p:sp>
          <p:nvSpPr>
            <p:cNvPr id="222" name="Freeform 492"/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3" name="Freeform 448"/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4" name="Freeform 492"/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5" name="Freeform 443"/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6" name="Freeform 492"/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7" name="Freeform 492"/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8" name="Freeform 492"/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9" name="Freeform 492"/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0" name="Freeform 492"/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1" name="Freeform 492"/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2" name="Freeform 492"/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2172205" y="2079159"/>
            <a:ext cx="7794467" cy="2754522"/>
            <a:chOff x="648204" y="1970299"/>
            <a:chExt cx="7794467" cy="2754522"/>
          </a:xfrm>
        </p:grpSpPr>
        <p:grpSp>
          <p:nvGrpSpPr>
            <p:cNvPr id="253" name="Group 252"/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239" name="Group 411"/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240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42" name="Freeform 492"/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3" name="Freeform 492"/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4" name="Freeform 492"/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492"/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492"/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492"/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492"/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492"/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492"/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492"/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4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5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56" name="Freeform 492"/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58" name="AutoShape 5"/>
          <p:cNvSpPr>
            <a:spLocks noChangeArrowheads="1"/>
          </p:cNvSpPr>
          <p:nvPr/>
        </p:nvSpPr>
        <p:spPr bwMode="ltGray">
          <a:xfrm>
            <a:off x="1738064" y="182326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1967118" y="1876365"/>
            <a:ext cx="8373232" cy="3360741"/>
            <a:chOff x="443118" y="1767504"/>
            <a:chExt cx="8373232" cy="336074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1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12" name="Group 370"/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TextBox 113"/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277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16" name="Group 371"/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19" name="TextBox 118"/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280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20" name="Group 384"/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TextBox 121"/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4" name="Group 389"/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25" name="Rounded Rectangle 124"/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TextBox 125"/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8" name="Group 394"/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29" name="Group 390"/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31" name="Rounded Rectangle 130"/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73" name="Group 272"/>
          <p:cNvGrpSpPr/>
          <p:nvPr/>
        </p:nvGrpSpPr>
        <p:grpSpPr>
          <a:xfrm>
            <a:off x="7494236" y="881536"/>
            <a:ext cx="3005427" cy="1322463"/>
            <a:chOff x="5970235" y="772675"/>
            <a:chExt cx="3005427" cy="1322463"/>
          </a:xfrm>
        </p:grpSpPr>
        <p:grpSp>
          <p:nvGrpSpPr>
            <p:cNvPr id="265" name="Group 264"/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259" name="AutoShape 5"/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Text Box 379"/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261" name="Arc 260"/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2" name="Straight Connector 261"/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66" name="Rounded Rectangle 265"/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268" name="Group 430"/>
          <p:cNvGrpSpPr/>
          <p:nvPr/>
        </p:nvGrpSpPr>
        <p:grpSpPr>
          <a:xfrm>
            <a:off x="2350453" y="1002548"/>
            <a:ext cx="6045790" cy="685800"/>
            <a:chOff x="542273" y="6291309"/>
            <a:chExt cx="6045790" cy="685800"/>
          </a:xfrm>
        </p:grpSpPr>
        <p:sp>
          <p:nvSpPr>
            <p:cNvPr id="269" name="Rectangle 2"/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270" name="Group 323"/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272" name="Left Brace 271"/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D69BD9-6E60-2822-091A-179BD3660350}"/>
              </a:ext>
            </a:extLst>
          </p:cNvPr>
          <p:cNvSpPr/>
          <p:nvPr/>
        </p:nvSpPr>
        <p:spPr bwMode="auto">
          <a:xfrm>
            <a:off x="1651718" y="825392"/>
            <a:ext cx="8807324" cy="4454642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FFF2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13" grpId="0" animBg="1"/>
      <p:bldP spid="133" grpId="0" animBg="1"/>
      <p:bldP spid="179" grpId="0" animBg="1"/>
      <p:bldP spid="168" grpId="0" animBg="1"/>
      <p:bldP spid="202" grpId="0" animBg="1"/>
      <p:bldP spid="203" grpId="0" animBg="1"/>
      <p:bldP spid="204" grpId="0" animBg="1"/>
      <p:bldP spid="258" grpId="0" animBg="1"/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9899-2B23-F666-B76C-79A86C84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1453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Systems Engineering Area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Working Group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93DA8-98EA-3927-BB64-9F1A31A5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6723"/>
            <a:ext cx="10972800" cy="5135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Systems Architecture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Systems Architecture methodology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CCSDS end-to-end architecture description documents</a:t>
            </a:r>
          </a:p>
          <a:p>
            <a:pPr marL="688975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Security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Security Architecture document and implementation guidelines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Security standards for link &amp; network layer, encryption &amp; authentication, certificates, and key management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Delta-DOR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High precision plane-of-sky spacecraft position measurements using </a:t>
            </a:r>
            <a:r>
              <a:rPr lang="en-US" sz="2000" dirty="0" err="1"/>
              <a:t>quasaars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Time Management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Standards for time exchange, clock correlation, and clock synchronization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1DA11-45A3-A297-EF1A-8AE443725F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80F091-2D53-C356-FCFF-31FF1E82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9988"/>
            <a:ext cx="10972800" cy="797417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012087"/>
                </a:solidFill>
                <a:latin typeface="Helvetica" pitchFamily="2" charset="0"/>
              </a:rPr>
              <a:t>(From SCCS-ARD Cross Support Architecture)</a:t>
            </a:r>
            <a:endParaRPr lang="en-US" dirty="0">
              <a:solidFill>
                <a:srgbClr val="012087"/>
              </a:solidFill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23005-1EDD-5715-EE8D-AB35A2283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6" name="Straight Connector 151">
            <a:extLst>
              <a:ext uri="{FF2B5EF4-FFF2-40B4-BE49-F238E27FC236}">
                <a16:creationId xmlns:a16="http://schemas.microsoft.com/office/drawing/2014/main" id="{66A5EEF0-6B9D-CE0A-30C3-0768C06C1C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Text Box 57">
            <a:extLst>
              <a:ext uri="{FF2B5EF4-FFF2-40B4-BE49-F238E27FC236}">
                <a16:creationId xmlns:a16="http://schemas.microsoft.com/office/drawing/2014/main" id="{1236B840-0330-2FF1-0F5A-1FA49A8BD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8" name="Text Box 57">
            <a:extLst>
              <a:ext uri="{FF2B5EF4-FFF2-40B4-BE49-F238E27FC236}">
                <a16:creationId xmlns:a16="http://schemas.microsoft.com/office/drawing/2014/main" id="{4EB4F503-E6AA-EC13-FB98-C5E0BD548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9" name="Rectangle 97">
            <a:extLst>
              <a:ext uri="{FF2B5EF4-FFF2-40B4-BE49-F238E27FC236}">
                <a16:creationId xmlns:a16="http://schemas.microsoft.com/office/drawing/2014/main" id="{83C3E437-48BE-9E0E-D6DA-CA273EA34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10" name="Straight Connector 157">
            <a:extLst>
              <a:ext uri="{FF2B5EF4-FFF2-40B4-BE49-F238E27FC236}">
                <a16:creationId xmlns:a16="http://schemas.microsoft.com/office/drawing/2014/main" id="{C30E99E2-7D37-D9E2-467F-C7AB1E9335F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669">
            <a:extLst>
              <a:ext uri="{FF2B5EF4-FFF2-40B4-BE49-F238E27FC236}">
                <a16:creationId xmlns:a16="http://schemas.microsoft.com/office/drawing/2014/main" id="{A369E297-BB99-C7B8-1486-37C45FE96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5D822428-ED2B-E4F2-85A8-C85125664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5505BCE5-6A9E-8A25-D228-36F86D31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76412346-3689-2F11-7A8C-261FBE2FE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CAB193-16DE-1C82-721A-A9DF3679EA05}"/>
              </a:ext>
            </a:extLst>
          </p:cNvPr>
          <p:cNvCxnSpPr>
            <a:cxnSpLocks noChangeShapeType="1"/>
            <a:stCxn id="21" idx="3"/>
            <a:endCxn id="13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4D9434-B15B-AB3C-EBE9-FE5484A3BE70}"/>
              </a:ext>
            </a:extLst>
          </p:cNvPr>
          <p:cNvCxnSpPr>
            <a:cxnSpLocks noChangeShapeType="1"/>
            <a:stCxn id="20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5">
            <a:extLst>
              <a:ext uri="{FF2B5EF4-FFF2-40B4-BE49-F238E27FC236}">
                <a16:creationId xmlns:a16="http://schemas.microsoft.com/office/drawing/2014/main" id="{EAC1F9E1-F873-3A8A-9F39-A386B80B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6644F6D0-FC73-29B6-DDF0-9A07FF005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01E7B41-FA8B-6892-6ECC-0AEE8897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389B0498-9BA4-589B-3E52-F78CC771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E53D6B72-1B26-FCFF-95BB-019065E5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2" name="Magnetic Disk 18">
            <a:extLst>
              <a:ext uri="{FF2B5EF4-FFF2-40B4-BE49-F238E27FC236}">
                <a16:creationId xmlns:a16="http://schemas.microsoft.com/office/drawing/2014/main" id="{F88D25DD-C9C2-74BC-C661-BF1DFCB27814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3" name="Elbow Connector 274">
            <a:extLst>
              <a:ext uri="{FF2B5EF4-FFF2-40B4-BE49-F238E27FC236}">
                <a16:creationId xmlns:a16="http://schemas.microsoft.com/office/drawing/2014/main" id="{D1BB800F-42AE-3B0F-E9BD-FFB9B9A0D09A}"/>
              </a:ext>
            </a:extLst>
          </p:cNvPr>
          <p:cNvCxnSpPr>
            <a:cxnSpLocks noChangeShapeType="1"/>
            <a:stCxn id="22" idx="4"/>
            <a:endCxn id="21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15">
            <a:extLst>
              <a:ext uri="{FF2B5EF4-FFF2-40B4-BE49-F238E27FC236}">
                <a16:creationId xmlns:a16="http://schemas.microsoft.com/office/drawing/2014/main" id="{A84CEF1F-FB21-2BE3-2D91-CF2571A1300E}"/>
              </a:ext>
            </a:extLst>
          </p:cNvPr>
          <p:cNvCxnSpPr>
            <a:cxnSpLocks noChangeShapeType="1"/>
            <a:stCxn id="22" idx="2"/>
            <a:endCxn id="21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15">
            <a:extLst>
              <a:ext uri="{FF2B5EF4-FFF2-40B4-BE49-F238E27FC236}">
                <a16:creationId xmlns:a16="http://schemas.microsoft.com/office/drawing/2014/main" id="{B7ADC5F6-4E9C-3C8A-8F04-CDC13722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7E89C734-1853-9489-6C1A-BF01647C6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89BFEA73-F553-7786-81DD-C55358D4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0EB8AFC2-0134-A4C5-3CCB-E0FF08F9B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8D9715-8233-A44D-B2B7-8B5BE1BE73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B4AE65-03A4-3920-015A-E01B6034FA43}"/>
              </a:ext>
            </a:extLst>
          </p:cNvPr>
          <p:cNvCxnSpPr>
            <a:cxnSpLocks noChangeShapeType="1"/>
            <a:stCxn id="21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5">
            <a:extLst>
              <a:ext uri="{FF2B5EF4-FFF2-40B4-BE49-F238E27FC236}">
                <a16:creationId xmlns:a16="http://schemas.microsoft.com/office/drawing/2014/main" id="{8DE4170B-C661-7887-FEF8-19EDB6C4D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Rectangle 97">
            <a:extLst>
              <a:ext uri="{FF2B5EF4-FFF2-40B4-BE49-F238E27FC236}">
                <a16:creationId xmlns:a16="http://schemas.microsoft.com/office/drawing/2014/main" id="{76A80DA2-202B-9D27-E5FA-0D37590E6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668">
            <a:extLst>
              <a:ext uri="{FF2B5EF4-FFF2-40B4-BE49-F238E27FC236}">
                <a16:creationId xmlns:a16="http://schemas.microsoft.com/office/drawing/2014/main" id="{872EF2A7-69B8-A21D-C4F9-C9BCC7B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80A46ECD-4645-F227-A1E7-AD72D7E19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96A6CD-41E7-1363-29D0-C7FB3806030A}"/>
              </a:ext>
            </a:extLst>
          </p:cNvPr>
          <p:cNvCxnSpPr>
            <a:cxnSpLocks noChangeShapeType="1"/>
            <a:stCxn id="37" idx="3"/>
            <a:endCxn id="34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12">
            <a:extLst>
              <a:ext uri="{FF2B5EF4-FFF2-40B4-BE49-F238E27FC236}">
                <a16:creationId xmlns:a16="http://schemas.microsoft.com/office/drawing/2014/main" id="{04BDC7AE-77C9-8F10-FE8C-D28DF870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3E080BE9-7BD7-CB7D-EDFB-6FF802561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8" name="Magnetic Disk 18">
            <a:extLst>
              <a:ext uri="{FF2B5EF4-FFF2-40B4-BE49-F238E27FC236}">
                <a16:creationId xmlns:a16="http://schemas.microsoft.com/office/drawing/2014/main" id="{8426250B-3868-32C0-FE7B-A78DC82D01A7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9" name="Elbow Connector 274">
            <a:extLst>
              <a:ext uri="{FF2B5EF4-FFF2-40B4-BE49-F238E27FC236}">
                <a16:creationId xmlns:a16="http://schemas.microsoft.com/office/drawing/2014/main" id="{5A97D43D-F7A3-2B50-F0B2-1E9BDB0F352C}"/>
              </a:ext>
            </a:extLst>
          </p:cNvPr>
          <p:cNvCxnSpPr>
            <a:cxnSpLocks noChangeShapeType="1"/>
            <a:stCxn id="38" idx="4"/>
            <a:endCxn id="37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Elbow Connector 15">
            <a:extLst>
              <a:ext uri="{FF2B5EF4-FFF2-40B4-BE49-F238E27FC236}">
                <a16:creationId xmlns:a16="http://schemas.microsoft.com/office/drawing/2014/main" id="{1B408F34-08B0-BD3D-4D56-BA3B30E2044D}"/>
              </a:ext>
            </a:extLst>
          </p:cNvPr>
          <p:cNvCxnSpPr>
            <a:cxnSpLocks noChangeShapeType="1"/>
            <a:stCxn id="38" idx="2"/>
            <a:endCxn id="37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15">
            <a:extLst>
              <a:ext uri="{FF2B5EF4-FFF2-40B4-BE49-F238E27FC236}">
                <a16:creationId xmlns:a16="http://schemas.microsoft.com/office/drawing/2014/main" id="{87E0DF4A-F4AE-A940-AF78-CD994A052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5A3E5144-9199-CACD-F314-DEB82F453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217D1E-F234-F309-3639-828B0EBCE4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" name="Text Box 15">
            <a:extLst>
              <a:ext uri="{FF2B5EF4-FFF2-40B4-BE49-F238E27FC236}">
                <a16:creationId xmlns:a16="http://schemas.microsoft.com/office/drawing/2014/main" id="{2D998759-6522-E918-FD74-2641B6067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05145B75-36A2-BFA8-3A0B-27A504D56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9215727D-3121-41E8-162E-0FDDE4F8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056366F0-C676-F364-579F-907D2B724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" name="Text Box 15">
            <a:extLst>
              <a:ext uri="{FF2B5EF4-FFF2-40B4-BE49-F238E27FC236}">
                <a16:creationId xmlns:a16="http://schemas.microsoft.com/office/drawing/2014/main" id="{7FF4989D-C16B-1EE3-CD70-8212476A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A95068A1-4146-CF1D-FFF5-B80919848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0" name="Elbow Connector 178">
            <a:extLst>
              <a:ext uri="{FF2B5EF4-FFF2-40B4-BE49-F238E27FC236}">
                <a16:creationId xmlns:a16="http://schemas.microsoft.com/office/drawing/2014/main" id="{2693EDC8-1395-B531-A53D-5947A1A2FA39}"/>
              </a:ext>
            </a:extLst>
          </p:cNvPr>
          <p:cNvCxnSpPr>
            <a:cxnSpLocks noChangeShapeType="1"/>
            <a:stCxn id="49" idx="3"/>
            <a:endCxn id="13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TextBox 76">
            <a:extLst>
              <a:ext uri="{FF2B5EF4-FFF2-40B4-BE49-F238E27FC236}">
                <a16:creationId xmlns:a16="http://schemas.microsoft.com/office/drawing/2014/main" id="{FA45824A-94C2-EEC3-1064-D84884EA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2" name="Rectangle 97">
            <a:extLst>
              <a:ext uri="{FF2B5EF4-FFF2-40B4-BE49-F238E27FC236}">
                <a16:creationId xmlns:a16="http://schemas.microsoft.com/office/drawing/2014/main" id="{7CD6DE58-995B-272D-3E45-08B0550DD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3" name="Rectangle 672">
            <a:extLst>
              <a:ext uri="{FF2B5EF4-FFF2-40B4-BE49-F238E27FC236}">
                <a16:creationId xmlns:a16="http://schemas.microsoft.com/office/drawing/2014/main" id="{943FCD79-AAD1-2AAA-CDDE-BE8E6FA92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4" name="TextBox 76">
            <a:extLst>
              <a:ext uri="{FF2B5EF4-FFF2-40B4-BE49-F238E27FC236}">
                <a16:creationId xmlns:a16="http://schemas.microsoft.com/office/drawing/2014/main" id="{94538D2A-C939-0738-2C1F-5EA66B0F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41B0A6D-BDE5-DC13-F337-1D295A7E3617}"/>
              </a:ext>
            </a:extLst>
          </p:cNvPr>
          <p:cNvCxnSpPr>
            <a:cxnSpLocks noChangeShapeType="1"/>
            <a:endCxn id="57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15">
            <a:extLst>
              <a:ext uri="{FF2B5EF4-FFF2-40B4-BE49-F238E27FC236}">
                <a16:creationId xmlns:a16="http://schemas.microsoft.com/office/drawing/2014/main" id="{9F9D58F2-342E-C3EB-1BB9-4BF8F4C1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" name="Text Box 12">
            <a:extLst>
              <a:ext uri="{FF2B5EF4-FFF2-40B4-BE49-F238E27FC236}">
                <a16:creationId xmlns:a16="http://schemas.microsoft.com/office/drawing/2014/main" id="{FF35E4EB-53E4-815D-A05A-7409C010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760637DE-9CBA-7398-8FE9-42936DBBB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9" name="Elbow Connector 246">
            <a:extLst>
              <a:ext uri="{FF2B5EF4-FFF2-40B4-BE49-F238E27FC236}">
                <a16:creationId xmlns:a16="http://schemas.microsoft.com/office/drawing/2014/main" id="{73422C1C-F2F6-3ACF-BB61-94DE873B4D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0" name="Oval 7">
            <a:extLst>
              <a:ext uri="{FF2B5EF4-FFF2-40B4-BE49-F238E27FC236}">
                <a16:creationId xmlns:a16="http://schemas.microsoft.com/office/drawing/2014/main" id="{0FC9A205-A280-B080-DC61-23264ACD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2170B5A7-DBBF-43C4-A8E3-092BF6D2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2" name="Text Box 15">
            <a:extLst>
              <a:ext uri="{FF2B5EF4-FFF2-40B4-BE49-F238E27FC236}">
                <a16:creationId xmlns:a16="http://schemas.microsoft.com/office/drawing/2014/main" id="{41B1DAF3-0163-72B3-7803-FA5CDF52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TextBox 152">
            <a:extLst>
              <a:ext uri="{FF2B5EF4-FFF2-40B4-BE49-F238E27FC236}">
                <a16:creationId xmlns:a16="http://schemas.microsoft.com/office/drawing/2014/main" id="{DCFA4237-98A0-51B5-E5E5-BF736C42D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4" name="Text Box 57">
            <a:extLst>
              <a:ext uri="{FF2B5EF4-FFF2-40B4-BE49-F238E27FC236}">
                <a16:creationId xmlns:a16="http://schemas.microsoft.com/office/drawing/2014/main" id="{C3980718-60AD-0482-12D9-DB786C5A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5" name="Rectangle 97">
            <a:extLst>
              <a:ext uri="{FF2B5EF4-FFF2-40B4-BE49-F238E27FC236}">
                <a16:creationId xmlns:a16="http://schemas.microsoft.com/office/drawing/2014/main" id="{106E9641-D51A-DADD-A6FF-F812CF6E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cxnSp>
        <p:nvCxnSpPr>
          <p:cNvPr id="66" name="Straight Connector 264">
            <a:extLst>
              <a:ext uri="{FF2B5EF4-FFF2-40B4-BE49-F238E27FC236}">
                <a16:creationId xmlns:a16="http://schemas.microsoft.com/office/drawing/2014/main" id="{38C96750-9E19-4BD4-DF02-835DFE81BEA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710201" y="5477290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Box 77">
            <a:extLst>
              <a:ext uri="{FF2B5EF4-FFF2-40B4-BE49-F238E27FC236}">
                <a16:creationId xmlns:a16="http://schemas.microsoft.com/office/drawing/2014/main" id="{DB7C3AF8-1568-A10D-BAE4-03E1B7C8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id="{0FE11B83-D91B-DB26-E9DC-4AC64E2B8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9" name="Magnetic Disk 18">
            <a:extLst>
              <a:ext uri="{FF2B5EF4-FFF2-40B4-BE49-F238E27FC236}">
                <a16:creationId xmlns:a16="http://schemas.microsoft.com/office/drawing/2014/main" id="{359173AC-8EDE-2358-AB31-094A006E4B88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70" name="Text Box 16">
            <a:extLst>
              <a:ext uri="{FF2B5EF4-FFF2-40B4-BE49-F238E27FC236}">
                <a16:creationId xmlns:a16="http://schemas.microsoft.com/office/drawing/2014/main" id="{2B7B985A-8F5D-4766-98AA-CBFFE3B8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4B6E41C-29A2-9576-C63F-E7CF833FDE33}"/>
              </a:ext>
            </a:extLst>
          </p:cNvPr>
          <p:cNvCxnSpPr>
            <a:cxnSpLocks noChangeShapeType="1"/>
            <a:stCxn id="68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FF8AD21A-E2AA-3391-C214-C4B0C8FC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3" name="Elbow Connector 146">
            <a:extLst>
              <a:ext uri="{FF2B5EF4-FFF2-40B4-BE49-F238E27FC236}">
                <a16:creationId xmlns:a16="http://schemas.microsoft.com/office/drawing/2014/main" id="{2533C480-0DF9-0C9E-19B8-29C2018D95E8}"/>
              </a:ext>
            </a:extLst>
          </p:cNvPr>
          <p:cNvCxnSpPr>
            <a:cxnSpLocks noChangeShapeType="1"/>
            <a:stCxn id="69" idx="3"/>
            <a:endCxn id="68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Text Box 15">
            <a:extLst>
              <a:ext uri="{FF2B5EF4-FFF2-40B4-BE49-F238E27FC236}">
                <a16:creationId xmlns:a16="http://schemas.microsoft.com/office/drawing/2014/main" id="{393DC075-C417-ECCD-2735-91BC3A8E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B84896D8-9C94-EDEF-351B-C5E215EE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Rectangle 97">
            <a:extLst>
              <a:ext uri="{FF2B5EF4-FFF2-40B4-BE49-F238E27FC236}">
                <a16:creationId xmlns:a16="http://schemas.microsoft.com/office/drawing/2014/main" id="{A5A04C8E-5777-0F42-4E97-414F22A18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7" name="Straight Connector 264">
            <a:extLst>
              <a:ext uri="{FF2B5EF4-FFF2-40B4-BE49-F238E27FC236}">
                <a16:creationId xmlns:a16="http://schemas.microsoft.com/office/drawing/2014/main" id="{A3A6E2F4-706F-7012-B67C-472B7D15B1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8" name="Rectangle 671">
            <a:extLst>
              <a:ext uri="{FF2B5EF4-FFF2-40B4-BE49-F238E27FC236}">
                <a16:creationId xmlns:a16="http://schemas.microsoft.com/office/drawing/2014/main" id="{6DCFB476-F789-11E0-5939-00BDD0F9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9" name="TextBox 77">
            <a:extLst>
              <a:ext uri="{FF2B5EF4-FFF2-40B4-BE49-F238E27FC236}">
                <a16:creationId xmlns:a16="http://schemas.microsoft.com/office/drawing/2014/main" id="{B2519D01-D004-4D37-9913-7B1D7B078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4FEC0D11-636D-A133-9B87-0066464F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81" name="Magnetic Disk 18">
            <a:extLst>
              <a:ext uri="{FF2B5EF4-FFF2-40B4-BE49-F238E27FC236}">
                <a16:creationId xmlns:a16="http://schemas.microsoft.com/office/drawing/2014/main" id="{D49B9E02-28D7-0AB9-B29C-E104E8A7998B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2" name="Text Box 16">
            <a:extLst>
              <a:ext uri="{FF2B5EF4-FFF2-40B4-BE49-F238E27FC236}">
                <a16:creationId xmlns:a16="http://schemas.microsoft.com/office/drawing/2014/main" id="{219465C8-BA4F-240F-4574-05296DB93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32B96D0-83FA-49D7-4014-7CBC7E4286F7}"/>
              </a:ext>
            </a:extLst>
          </p:cNvPr>
          <p:cNvCxnSpPr>
            <a:cxnSpLocks noChangeShapeType="1"/>
            <a:stCxn id="80" idx="4"/>
            <a:endCxn id="82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4" name="Text Box 15">
            <a:extLst>
              <a:ext uri="{FF2B5EF4-FFF2-40B4-BE49-F238E27FC236}">
                <a16:creationId xmlns:a16="http://schemas.microsoft.com/office/drawing/2014/main" id="{CDBDA6CA-F4E9-CAD8-F854-03753A07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Text Box 15">
            <a:extLst>
              <a:ext uri="{FF2B5EF4-FFF2-40B4-BE49-F238E27FC236}">
                <a16:creationId xmlns:a16="http://schemas.microsoft.com/office/drawing/2014/main" id="{7C310B5F-3D90-20D8-DEDC-D086893FA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6" name="Text Box 15">
            <a:extLst>
              <a:ext uri="{FF2B5EF4-FFF2-40B4-BE49-F238E27FC236}">
                <a16:creationId xmlns:a16="http://schemas.microsoft.com/office/drawing/2014/main" id="{9C15F581-4BE6-0FD4-2AC9-9F4AB5C2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7" name="Rectangle 673">
            <a:extLst>
              <a:ext uri="{FF2B5EF4-FFF2-40B4-BE49-F238E27FC236}">
                <a16:creationId xmlns:a16="http://schemas.microsoft.com/office/drawing/2014/main" id="{167D5B74-2CF0-73A5-B56C-3CE9548DA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684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C7BEE01-C360-4032-7C1E-480CC11C58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9" name="TextBox 76">
            <a:extLst>
              <a:ext uri="{FF2B5EF4-FFF2-40B4-BE49-F238E27FC236}">
                <a16:creationId xmlns:a16="http://schemas.microsoft.com/office/drawing/2014/main" id="{C3937B70-6ACF-6D75-57CB-518D4A07A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90" name="Magnetic Disk 18">
            <a:extLst>
              <a:ext uri="{FF2B5EF4-FFF2-40B4-BE49-F238E27FC236}">
                <a16:creationId xmlns:a16="http://schemas.microsoft.com/office/drawing/2014/main" id="{11C93288-E00D-DACC-F6EE-6F9671BE1671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91" name="Elbow Connector 230">
            <a:extLst>
              <a:ext uri="{FF2B5EF4-FFF2-40B4-BE49-F238E27FC236}">
                <a16:creationId xmlns:a16="http://schemas.microsoft.com/office/drawing/2014/main" id="{55FAA2B0-A3D9-A4C9-4D50-A2C7B75E9557}"/>
              </a:ext>
            </a:extLst>
          </p:cNvPr>
          <p:cNvCxnSpPr>
            <a:cxnSpLocks noChangeShapeType="1"/>
            <a:endCxn id="90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" name="Oval 7">
            <a:extLst>
              <a:ext uri="{FF2B5EF4-FFF2-40B4-BE49-F238E27FC236}">
                <a16:creationId xmlns:a16="http://schemas.microsoft.com/office/drawing/2014/main" id="{D026E35D-3EB6-2DD7-65AE-62A5E9DC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3" name="Text Box 15">
            <a:extLst>
              <a:ext uri="{FF2B5EF4-FFF2-40B4-BE49-F238E27FC236}">
                <a16:creationId xmlns:a16="http://schemas.microsoft.com/office/drawing/2014/main" id="{E1929982-B712-4E00-2770-01735AD7A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4" name="Magnetic Disk 18">
            <a:extLst>
              <a:ext uri="{FF2B5EF4-FFF2-40B4-BE49-F238E27FC236}">
                <a16:creationId xmlns:a16="http://schemas.microsoft.com/office/drawing/2014/main" id="{26352613-2A57-68F1-4802-3BD67B135628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5" name="Text Box 57">
            <a:extLst>
              <a:ext uri="{FF2B5EF4-FFF2-40B4-BE49-F238E27FC236}">
                <a16:creationId xmlns:a16="http://schemas.microsoft.com/office/drawing/2014/main" id="{4BA9C4C4-0C7C-2CDF-8DDF-3521F4BE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6" name="Elbow Connector 176">
            <a:extLst>
              <a:ext uri="{FF2B5EF4-FFF2-40B4-BE49-F238E27FC236}">
                <a16:creationId xmlns:a16="http://schemas.microsoft.com/office/drawing/2014/main" id="{A03696EA-53E9-DE60-9179-8898F3103E82}"/>
              </a:ext>
            </a:extLst>
          </p:cNvPr>
          <p:cNvCxnSpPr>
            <a:cxnSpLocks noChangeShapeType="1"/>
            <a:endCxn id="34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7" name="Elbow Connector 146">
            <a:extLst>
              <a:ext uri="{FF2B5EF4-FFF2-40B4-BE49-F238E27FC236}">
                <a16:creationId xmlns:a16="http://schemas.microsoft.com/office/drawing/2014/main" id="{475DB8F8-3064-12D5-E35A-3CDD27E310E4}"/>
              </a:ext>
            </a:extLst>
          </p:cNvPr>
          <p:cNvCxnSpPr>
            <a:cxnSpLocks noChangeShapeType="1"/>
            <a:stCxn id="81" idx="3"/>
            <a:endCxn id="80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56E142F-12FC-9E0A-0CCF-B957DC5634B3}"/>
              </a:ext>
            </a:extLst>
          </p:cNvPr>
          <p:cNvGrpSpPr/>
          <p:nvPr/>
        </p:nvGrpSpPr>
        <p:grpSpPr>
          <a:xfrm>
            <a:off x="3197800" y="1589014"/>
            <a:ext cx="6023313" cy="4119069"/>
            <a:chOff x="2422940" y="1684159"/>
            <a:chExt cx="4572000" cy="3524542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0706E43-59D5-EE9B-C7B1-A25F6AB316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6935" y="1849531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7C20D39-3A45-42B7-C231-D2564B1D5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919" y="1799879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1C866D6-02DC-07A3-DE7A-9B62F80F704F}"/>
                </a:ext>
              </a:extLst>
            </p:cNvPr>
            <p:cNvSpPr txBox="1"/>
            <p:nvPr/>
          </p:nvSpPr>
          <p:spPr>
            <a:xfrm>
              <a:off x="2422940" y="1684159"/>
              <a:ext cx="4572000" cy="237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Interoperability Points</a:t>
              </a:r>
            </a:p>
          </p:txBody>
        </p:sp>
      </p:grpSp>
      <p:sp>
        <p:nvSpPr>
          <p:cNvPr id="102" name="Text Box 15">
            <a:extLst>
              <a:ext uri="{FF2B5EF4-FFF2-40B4-BE49-F238E27FC236}">
                <a16:creationId xmlns:a16="http://schemas.microsoft.com/office/drawing/2014/main" id="{D5684EBD-7E8A-B408-27AD-D0559B94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3" name="Text Box 15">
            <a:extLst>
              <a:ext uri="{FF2B5EF4-FFF2-40B4-BE49-F238E27FC236}">
                <a16:creationId xmlns:a16="http://schemas.microsoft.com/office/drawing/2014/main" id="{25DDD81F-97E7-8F28-CBAD-C69FC213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BF62-6156-3D62-48D8-7FD17262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501"/>
            <a:ext cx="10972800" cy="797417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(with Optical Comm)</a:t>
            </a:r>
            <a:endParaRPr 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3D795-2FB8-D554-3B72-BEF98DF05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4" name="Straight Connector 151">
            <a:extLst>
              <a:ext uri="{FF2B5EF4-FFF2-40B4-BE49-F238E27FC236}">
                <a16:creationId xmlns:a16="http://schemas.microsoft.com/office/drawing/2014/main" id="{27CBD99A-F1B6-B5F5-D5F7-CB4E206A72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Text Box 57">
            <a:extLst>
              <a:ext uri="{FF2B5EF4-FFF2-40B4-BE49-F238E27FC236}">
                <a16:creationId xmlns:a16="http://schemas.microsoft.com/office/drawing/2014/main" id="{0EEEA404-758A-A906-2EF5-931EAECF8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5A22BF3F-8781-FF4D-FC70-30236CC3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7" name="Rectangle 97">
            <a:extLst>
              <a:ext uri="{FF2B5EF4-FFF2-40B4-BE49-F238E27FC236}">
                <a16:creationId xmlns:a16="http://schemas.microsoft.com/office/drawing/2014/main" id="{8DC83983-8F21-4284-32DB-EE8A542DB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8" name="Straight Connector 157">
            <a:extLst>
              <a:ext uri="{FF2B5EF4-FFF2-40B4-BE49-F238E27FC236}">
                <a16:creationId xmlns:a16="http://schemas.microsoft.com/office/drawing/2014/main" id="{8E11B33B-F9E7-CE87-CB4D-079C68E8E0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69">
            <a:extLst>
              <a:ext uri="{FF2B5EF4-FFF2-40B4-BE49-F238E27FC236}">
                <a16:creationId xmlns:a16="http://schemas.microsoft.com/office/drawing/2014/main" id="{5C3CC20C-9CF7-5252-887E-D6528776F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BBDD2C70-AF2C-7831-3DAE-E4D3C825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15FF7A4-6147-711B-7692-8FB17A9D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F78570E-F999-071F-4D7F-1847866D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C526E6-F3C1-C9FA-EBA6-D0F0BEC8256B}"/>
              </a:ext>
            </a:extLst>
          </p:cNvPr>
          <p:cNvCxnSpPr>
            <a:cxnSpLocks noChangeShapeType="1"/>
            <a:stCxn id="19" idx="3"/>
            <a:endCxn id="11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940D7C-9A95-3349-C6F7-C53111B097A8}"/>
              </a:ext>
            </a:extLst>
          </p:cNvPr>
          <p:cNvCxnSpPr>
            <a:cxnSpLocks noChangeShapeType="1"/>
            <a:stCxn id="18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5">
            <a:extLst>
              <a:ext uri="{FF2B5EF4-FFF2-40B4-BE49-F238E27FC236}">
                <a16:creationId xmlns:a16="http://schemas.microsoft.com/office/drawing/2014/main" id="{32F83B5C-219F-23F8-5579-C38D911D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102FDAAD-D029-6D69-C811-CA075EFA0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 C &amp; S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5194E00F-BDE7-1707-6EB1-9A3426D7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ED1ABF49-0D6C-6486-1EB4-2D60E81B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B6973285-118B-42B2-B000-C585FCA49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0" name="Magnetic Disk 18">
            <a:extLst>
              <a:ext uri="{FF2B5EF4-FFF2-40B4-BE49-F238E27FC236}">
                <a16:creationId xmlns:a16="http://schemas.microsoft.com/office/drawing/2014/main" id="{845E2517-58A4-054E-1487-9288E1BC692E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1" name="Elbow Connector 274">
            <a:extLst>
              <a:ext uri="{FF2B5EF4-FFF2-40B4-BE49-F238E27FC236}">
                <a16:creationId xmlns:a16="http://schemas.microsoft.com/office/drawing/2014/main" id="{B5B4CA2E-C3FB-4540-C7C0-5F155C21EBB5}"/>
              </a:ext>
            </a:extLst>
          </p:cNvPr>
          <p:cNvCxnSpPr>
            <a:cxnSpLocks noChangeShapeType="1"/>
            <a:stCxn id="20" idx="4"/>
            <a:endCxn id="19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15">
            <a:extLst>
              <a:ext uri="{FF2B5EF4-FFF2-40B4-BE49-F238E27FC236}">
                <a16:creationId xmlns:a16="http://schemas.microsoft.com/office/drawing/2014/main" id="{1E28AE69-C136-D1FD-60EA-5BF3C82807A0}"/>
              </a:ext>
            </a:extLst>
          </p:cNvPr>
          <p:cNvCxnSpPr>
            <a:cxnSpLocks noChangeShapeType="1"/>
            <a:stCxn id="20" idx="2"/>
            <a:endCxn id="19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5">
            <a:extLst>
              <a:ext uri="{FF2B5EF4-FFF2-40B4-BE49-F238E27FC236}">
                <a16:creationId xmlns:a16="http://schemas.microsoft.com/office/drawing/2014/main" id="{E8472A59-2D8B-B9B4-93E6-2157D488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0AFCF4C4-4095-762B-CB7F-836053B50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3895A233-EA5F-90A7-35B1-A391669F0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EC951C0F-2411-B8B4-6295-55B9F7774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3B930-37C0-E339-5C56-5FB609C4AD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F745FE-3AC7-BA67-D302-36F9298249A2}"/>
              </a:ext>
            </a:extLst>
          </p:cNvPr>
          <p:cNvCxnSpPr>
            <a:cxnSpLocks noChangeShapeType="1"/>
            <a:stCxn id="19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5">
            <a:extLst>
              <a:ext uri="{FF2B5EF4-FFF2-40B4-BE49-F238E27FC236}">
                <a16:creationId xmlns:a16="http://schemas.microsoft.com/office/drawing/2014/main" id="{6C85505F-3577-859B-D15D-488E0E1E9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1B32A5D0-85B6-8F45-12DB-1221A0C5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68">
            <a:extLst>
              <a:ext uri="{FF2B5EF4-FFF2-40B4-BE49-F238E27FC236}">
                <a16:creationId xmlns:a16="http://schemas.microsoft.com/office/drawing/2014/main" id="{33E1F393-9914-E68B-0571-4EE0B9FD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C0CF22FF-C307-A4B8-3A53-A3E59E7F2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70FD0C-E68A-3F4A-35F3-A621AE214EB8}"/>
              </a:ext>
            </a:extLst>
          </p:cNvPr>
          <p:cNvCxnSpPr>
            <a:cxnSpLocks noChangeShapeType="1"/>
            <a:stCxn id="35" idx="3"/>
            <a:endCxn id="32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12">
            <a:extLst>
              <a:ext uri="{FF2B5EF4-FFF2-40B4-BE49-F238E27FC236}">
                <a16:creationId xmlns:a16="http://schemas.microsoft.com/office/drawing/2014/main" id="{579D6F98-47B6-C108-A52B-EC565613D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981F2F8-4D80-BA1C-D6F0-D61019B8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6" name="Magnetic Disk 18">
            <a:extLst>
              <a:ext uri="{FF2B5EF4-FFF2-40B4-BE49-F238E27FC236}">
                <a16:creationId xmlns:a16="http://schemas.microsoft.com/office/drawing/2014/main" id="{0F5F161C-BEE0-D90F-6E6F-A1956F50F9BC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7" name="Elbow Connector 274">
            <a:extLst>
              <a:ext uri="{FF2B5EF4-FFF2-40B4-BE49-F238E27FC236}">
                <a16:creationId xmlns:a16="http://schemas.microsoft.com/office/drawing/2014/main" id="{22AB94FA-4C0F-4C97-9ECA-35951B0C3AF1}"/>
              </a:ext>
            </a:extLst>
          </p:cNvPr>
          <p:cNvCxnSpPr>
            <a:cxnSpLocks noChangeShapeType="1"/>
            <a:stCxn id="36" idx="4"/>
            <a:endCxn id="35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15">
            <a:extLst>
              <a:ext uri="{FF2B5EF4-FFF2-40B4-BE49-F238E27FC236}">
                <a16:creationId xmlns:a16="http://schemas.microsoft.com/office/drawing/2014/main" id="{8745B763-D6AE-64F3-68F3-3437CDEBC02E}"/>
              </a:ext>
            </a:extLst>
          </p:cNvPr>
          <p:cNvCxnSpPr>
            <a:cxnSpLocks noChangeShapeType="1"/>
            <a:stCxn id="36" idx="2"/>
            <a:endCxn id="35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ACAA5C64-8483-87DA-079D-A6BD8C07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FBF5F245-081F-D10A-4226-D5F09786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DB4812-EB85-5BEC-3CC4-27F439EB7E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15">
            <a:extLst>
              <a:ext uri="{FF2B5EF4-FFF2-40B4-BE49-F238E27FC236}">
                <a16:creationId xmlns:a16="http://schemas.microsoft.com/office/drawing/2014/main" id="{83406136-640D-8DB3-9116-6520F239E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CA13DD00-F3F9-8AF2-3571-D1914E90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58DECDB6-C936-CFF7-8516-8BCC9C5C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7E9C34FA-BC46-05F9-43DF-843CDB9D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 C &amp; S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49A23E52-AE7F-C19D-66F2-E62A902D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0BF12217-1A9A-BE05-624F-9553A8B5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48" name="Elbow Connector 178">
            <a:extLst>
              <a:ext uri="{FF2B5EF4-FFF2-40B4-BE49-F238E27FC236}">
                <a16:creationId xmlns:a16="http://schemas.microsoft.com/office/drawing/2014/main" id="{05140135-7CE2-9EB6-69BA-FE43BBAEDA84}"/>
              </a:ext>
            </a:extLst>
          </p:cNvPr>
          <p:cNvCxnSpPr>
            <a:cxnSpLocks noChangeShapeType="1"/>
            <a:stCxn id="47" idx="3"/>
            <a:endCxn id="11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TextBox 76">
            <a:extLst>
              <a:ext uri="{FF2B5EF4-FFF2-40B4-BE49-F238E27FC236}">
                <a16:creationId xmlns:a16="http://schemas.microsoft.com/office/drawing/2014/main" id="{11C14E37-E30A-2301-D170-3C71702E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0" name="Rectangle 97">
            <a:extLst>
              <a:ext uri="{FF2B5EF4-FFF2-40B4-BE49-F238E27FC236}">
                <a16:creationId xmlns:a16="http://schemas.microsoft.com/office/drawing/2014/main" id="{47EF750C-8222-D395-1557-84E7C2010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1" name="Rectangle 672">
            <a:extLst>
              <a:ext uri="{FF2B5EF4-FFF2-40B4-BE49-F238E27FC236}">
                <a16:creationId xmlns:a16="http://schemas.microsoft.com/office/drawing/2014/main" id="{C9978877-7880-B1DA-F6F8-68AA3E80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2" name="TextBox 76">
            <a:extLst>
              <a:ext uri="{FF2B5EF4-FFF2-40B4-BE49-F238E27FC236}">
                <a16:creationId xmlns:a16="http://schemas.microsoft.com/office/drawing/2014/main" id="{F80750AA-23CC-A612-174C-A9AE1A37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785AF0D-E6C0-6ECF-1799-E5B138A6E39F}"/>
              </a:ext>
            </a:extLst>
          </p:cNvPr>
          <p:cNvCxnSpPr>
            <a:cxnSpLocks noChangeShapeType="1"/>
            <a:endCxn id="55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" name="Text Box 15">
            <a:extLst>
              <a:ext uri="{FF2B5EF4-FFF2-40B4-BE49-F238E27FC236}">
                <a16:creationId xmlns:a16="http://schemas.microsoft.com/office/drawing/2014/main" id="{143F06DF-1872-D0E9-4589-E9CFD1E4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FCBBA7B9-AC80-284A-3307-3CF194FCC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5111F0C5-0430-B813-7E06-3A3F6C7F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7" name="Elbow Connector 246">
            <a:extLst>
              <a:ext uri="{FF2B5EF4-FFF2-40B4-BE49-F238E27FC236}">
                <a16:creationId xmlns:a16="http://schemas.microsoft.com/office/drawing/2014/main" id="{AEBD1329-BCF6-57A7-5C7E-30ECF9852F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8" name="Oval 7">
            <a:extLst>
              <a:ext uri="{FF2B5EF4-FFF2-40B4-BE49-F238E27FC236}">
                <a16:creationId xmlns:a16="http://schemas.microsoft.com/office/drawing/2014/main" id="{8FC20DA7-80D2-3151-1CC6-8FAF05EEA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1F942D4F-0FD9-3F4C-8668-B7462DF7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B484FD59-C3AC-8FA2-1DEA-5BC41F7CE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" name="TextBox 152">
            <a:extLst>
              <a:ext uri="{FF2B5EF4-FFF2-40B4-BE49-F238E27FC236}">
                <a16:creationId xmlns:a16="http://schemas.microsoft.com/office/drawing/2014/main" id="{ED793DF2-E2C4-99A4-E236-528B79ABD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2" name="Text Box 57">
            <a:extLst>
              <a:ext uri="{FF2B5EF4-FFF2-40B4-BE49-F238E27FC236}">
                <a16:creationId xmlns:a16="http://schemas.microsoft.com/office/drawing/2014/main" id="{20FE6813-16BC-582E-489B-7DFBB350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3" name="Rectangle 97">
            <a:extLst>
              <a:ext uri="{FF2B5EF4-FFF2-40B4-BE49-F238E27FC236}">
                <a16:creationId xmlns:a16="http://schemas.microsoft.com/office/drawing/2014/main" id="{E40CC1D5-FB8B-B625-4A52-6AC767F5A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cxnSp>
        <p:nvCxnSpPr>
          <p:cNvPr id="64" name="Straight Connector 264">
            <a:extLst>
              <a:ext uri="{FF2B5EF4-FFF2-40B4-BE49-F238E27FC236}">
                <a16:creationId xmlns:a16="http://schemas.microsoft.com/office/drawing/2014/main" id="{12500CE2-9C5C-75D2-DC00-EC8867CD503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710201" y="5477290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Box 77">
            <a:extLst>
              <a:ext uri="{FF2B5EF4-FFF2-40B4-BE49-F238E27FC236}">
                <a16:creationId xmlns:a16="http://schemas.microsoft.com/office/drawing/2014/main" id="{3B2E7752-A9B9-7FF8-6F1E-64D11920B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0B0A5342-523D-96E1-43A6-3282925E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7" name="Magnetic Disk 18">
            <a:extLst>
              <a:ext uri="{FF2B5EF4-FFF2-40B4-BE49-F238E27FC236}">
                <a16:creationId xmlns:a16="http://schemas.microsoft.com/office/drawing/2014/main" id="{E17B60A8-F421-B5C6-4A48-0FF85F233F6C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68" name="Text Box 16">
            <a:extLst>
              <a:ext uri="{FF2B5EF4-FFF2-40B4-BE49-F238E27FC236}">
                <a16:creationId xmlns:a16="http://schemas.microsoft.com/office/drawing/2014/main" id="{80A80FA1-5F2D-2BA2-4A5A-21447AAEC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54C25D2-B4AE-75B0-BAC7-472E27C6F664}"/>
              </a:ext>
            </a:extLst>
          </p:cNvPr>
          <p:cNvCxnSpPr>
            <a:cxnSpLocks noChangeShapeType="1"/>
            <a:stCxn id="66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15">
            <a:extLst>
              <a:ext uri="{FF2B5EF4-FFF2-40B4-BE49-F238E27FC236}">
                <a16:creationId xmlns:a16="http://schemas.microsoft.com/office/drawing/2014/main" id="{F0C21C5D-0253-D59F-CD6E-8F1F9F30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Elbow Connector 146">
            <a:extLst>
              <a:ext uri="{FF2B5EF4-FFF2-40B4-BE49-F238E27FC236}">
                <a16:creationId xmlns:a16="http://schemas.microsoft.com/office/drawing/2014/main" id="{C48D2E0D-01B0-29D4-7181-1E84B4F34E7F}"/>
              </a:ext>
            </a:extLst>
          </p:cNvPr>
          <p:cNvCxnSpPr>
            <a:cxnSpLocks noChangeShapeType="1"/>
            <a:stCxn id="67" idx="3"/>
            <a:endCxn id="66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C3536DB1-54BD-E687-4735-637A361CB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6DC4595D-A4BC-30D2-5D4F-7085E2F4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Rectangle 97">
            <a:extLst>
              <a:ext uri="{FF2B5EF4-FFF2-40B4-BE49-F238E27FC236}">
                <a16:creationId xmlns:a16="http://schemas.microsoft.com/office/drawing/2014/main" id="{8D166554-874D-2D88-09AF-74FA71B48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5" name="Straight Connector 264">
            <a:extLst>
              <a:ext uri="{FF2B5EF4-FFF2-40B4-BE49-F238E27FC236}">
                <a16:creationId xmlns:a16="http://schemas.microsoft.com/office/drawing/2014/main" id="{744A2DFD-4FB9-381B-7A03-6DEA04AD20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671">
            <a:extLst>
              <a:ext uri="{FF2B5EF4-FFF2-40B4-BE49-F238E27FC236}">
                <a16:creationId xmlns:a16="http://schemas.microsoft.com/office/drawing/2014/main" id="{6FE8CC81-1187-B257-418A-1F8E3DA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C2EDA507-ED30-BC92-A70C-64ED5B23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28C70277-53A6-E408-300A-2BC648DF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79" name="Magnetic Disk 18">
            <a:extLst>
              <a:ext uri="{FF2B5EF4-FFF2-40B4-BE49-F238E27FC236}">
                <a16:creationId xmlns:a16="http://schemas.microsoft.com/office/drawing/2014/main" id="{6B288FB9-AC56-307E-AB50-86F2B6911A32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0" name="Text Box 16">
            <a:extLst>
              <a:ext uri="{FF2B5EF4-FFF2-40B4-BE49-F238E27FC236}">
                <a16:creationId xmlns:a16="http://schemas.microsoft.com/office/drawing/2014/main" id="{69ADC11B-9AA3-4E1D-23CB-5E2F46CC8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95A8F0-65C9-66FE-41E8-2680DA7F7835}"/>
              </a:ext>
            </a:extLst>
          </p:cNvPr>
          <p:cNvCxnSpPr>
            <a:cxnSpLocks noChangeShapeType="1"/>
            <a:stCxn id="78" idx="4"/>
            <a:endCxn id="80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" name="Text Box 15">
            <a:extLst>
              <a:ext uri="{FF2B5EF4-FFF2-40B4-BE49-F238E27FC236}">
                <a16:creationId xmlns:a16="http://schemas.microsoft.com/office/drawing/2014/main" id="{E66C0D3F-06F7-6EBE-CF9B-59E72A45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C1EA3237-BF25-8378-A09C-70556107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73DD756D-6815-93DE-ED95-9B1FCEAC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Rectangle 673">
            <a:extLst>
              <a:ext uri="{FF2B5EF4-FFF2-40B4-BE49-F238E27FC236}">
                <a16:creationId xmlns:a16="http://schemas.microsoft.com/office/drawing/2014/main" id="{B5DBBA5E-A40B-0A1B-52B6-C662F039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231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711D0D-FB6E-519A-82AF-B2CF8CD262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7" name="TextBox 76">
            <a:extLst>
              <a:ext uri="{FF2B5EF4-FFF2-40B4-BE49-F238E27FC236}">
                <a16:creationId xmlns:a16="http://schemas.microsoft.com/office/drawing/2014/main" id="{98FCA510-C005-DD75-5F0C-5B87B45D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88" name="Magnetic Disk 18">
            <a:extLst>
              <a:ext uri="{FF2B5EF4-FFF2-40B4-BE49-F238E27FC236}">
                <a16:creationId xmlns:a16="http://schemas.microsoft.com/office/drawing/2014/main" id="{323711F2-21E9-DDAF-4ECD-E3D5A316A6D4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89" name="Elbow Connector 230">
            <a:extLst>
              <a:ext uri="{FF2B5EF4-FFF2-40B4-BE49-F238E27FC236}">
                <a16:creationId xmlns:a16="http://schemas.microsoft.com/office/drawing/2014/main" id="{EFBC5631-DAB2-A3E7-14C8-B1AD381B7361}"/>
              </a:ext>
            </a:extLst>
          </p:cNvPr>
          <p:cNvCxnSpPr>
            <a:cxnSpLocks noChangeShapeType="1"/>
            <a:endCxn id="88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0" name="Oval 7">
            <a:extLst>
              <a:ext uri="{FF2B5EF4-FFF2-40B4-BE49-F238E27FC236}">
                <a16:creationId xmlns:a16="http://schemas.microsoft.com/office/drawing/2014/main" id="{C13184C4-D166-B7A7-9B9F-989A1969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90CD3134-31F8-2D5C-1567-C38CBFAA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Magnetic Disk 18">
            <a:extLst>
              <a:ext uri="{FF2B5EF4-FFF2-40B4-BE49-F238E27FC236}">
                <a16:creationId xmlns:a16="http://schemas.microsoft.com/office/drawing/2014/main" id="{83722D5C-8B30-CA0B-6078-D452CAA18763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3" name="Text Box 57">
            <a:extLst>
              <a:ext uri="{FF2B5EF4-FFF2-40B4-BE49-F238E27FC236}">
                <a16:creationId xmlns:a16="http://schemas.microsoft.com/office/drawing/2014/main" id="{2D10A469-2080-65E3-0603-DD9F1C72A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4" name="Elbow Connector 176">
            <a:extLst>
              <a:ext uri="{FF2B5EF4-FFF2-40B4-BE49-F238E27FC236}">
                <a16:creationId xmlns:a16="http://schemas.microsoft.com/office/drawing/2014/main" id="{7D3B482E-B34D-7CF9-9ED7-8817E623207E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5" name="Elbow Connector 146">
            <a:extLst>
              <a:ext uri="{FF2B5EF4-FFF2-40B4-BE49-F238E27FC236}">
                <a16:creationId xmlns:a16="http://schemas.microsoft.com/office/drawing/2014/main" id="{2060E368-26CB-F7FE-4ED1-CE24839B15C1}"/>
              </a:ext>
            </a:extLst>
          </p:cNvPr>
          <p:cNvCxnSpPr>
            <a:cxnSpLocks noChangeShapeType="1"/>
            <a:stCxn id="79" idx="3"/>
            <a:endCxn id="78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0" name="Text Box 15">
            <a:extLst>
              <a:ext uri="{FF2B5EF4-FFF2-40B4-BE49-F238E27FC236}">
                <a16:creationId xmlns:a16="http://schemas.microsoft.com/office/drawing/2014/main" id="{8A1D0081-C9F0-ABD8-DE11-67226DC1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1" name="Text Box 15">
            <a:extLst>
              <a:ext uri="{FF2B5EF4-FFF2-40B4-BE49-F238E27FC236}">
                <a16:creationId xmlns:a16="http://schemas.microsoft.com/office/drawing/2014/main" id="{024A6C61-8BA0-F0D0-025B-4209AB48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BD399F7-CDF2-E319-93EF-EDE9A734DDBC}"/>
              </a:ext>
            </a:extLst>
          </p:cNvPr>
          <p:cNvGrpSpPr/>
          <p:nvPr/>
        </p:nvGrpSpPr>
        <p:grpSpPr>
          <a:xfrm>
            <a:off x="2641454" y="5578643"/>
            <a:ext cx="5856072" cy="917812"/>
            <a:chOff x="1948075" y="5244064"/>
            <a:chExt cx="4572000" cy="75680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CF3F88D-2EA3-C5C2-F3FC-44FE25D3DD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09580" y="5244064"/>
              <a:ext cx="8919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099829F-4372-C70F-F9E3-391DA0F9B051}"/>
                </a:ext>
              </a:extLst>
            </p:cNvPr>
            <p:cNvSpPr txBox="1"/>
            <p:nvPr/>
          </p:nvSpPr>
          <p:spPr>
            <a:xfrm>
              <a:off x="1948075" y="5772459"/>
              <a:ext cx="4572000" cy="228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Optical Comm instead of RF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003CD26-C5D9-68D1-15BD-AB058123B3A7}"/>
              </a:ext>
            </a:extLst>
          </p:cNvPr>
          <p:cNvSpPr/>
          <p:nvPr/>
        </p:nvSpPr>
        <p:spPr bwMode="auto">
          <a:xfrm>
            <a:off x="4616630" y="4882835"/>
            <a:ext cx="1647252" cy="1144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D235-D3A6-CF6D-DD47-AFF1DA6C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128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(With Commercial Service Providers)</a:t>
            </a:r>
            <a:endParaRPr 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90D6F-A32D-D2DA-9274-DB94D5DC4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4" name="Straight Connector 151">
            <a:extLst>
              <a:ext uri="{FF2B5EF4-FFF2-40B4-BE49-F238E27FC236}">
                <a16:creationId xmlns:a16="http://schemas.microsoft.com/office/drawing/2014/main" id="{FA44AD24-6D40-7A49-D646-89575A9D43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Text Box 57">
            <a:extLst>
              <a:ext uri="{FF2B5EF4-FFF2-40B4-BE49-F238E27FC236}">
                <a16:creationId xmlns:a16="http://schemas.microsoft.com/office/drawing/2014/main" id="{F961E8D4-4491-1683-8226-693A2B654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DE765743-878C-752C-48BE-5C5432D7E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7" name="Rectangle 97">
            <a:extLst>
              <a:ext uri="{FF2B5EF4-FFF2-40B4-BE49-F238E27FC236}">
                <a16:creationId xmlns:a16="http://schemas.microsoft.com/office/drawing/2014/main" id="{F8D3B5DA-C556-0E6C-4122-2C041A8B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8" name="Straight Connector 157">
            <a:extLst>
              <a:ext uri="{FF2B5EF4-FFF2-40B4-BE49-F238E27FC236}">
                <a16:creationId xmlns:a16="http://schemas.microsoft.com/office/drawing/2014/main" id="{22DE4BCA-0F50-324F-4A87-3820D66CCD5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69">
            <a:extLst>
              <a:ext uri="{FF2B5EF4-FFF2-40B4-BE49-F238E27FC236}">
                <a16:creationId xmlns:a16="http://schemas.microsoft.com/office/drawing/2014/main" id="{79CEB59F-6233-F725-E457-46CAAE7D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244C7929-B70B-0FDE-6377-89B4389F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1DDDE75-1B82-096C-9F6D-10B0D152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3D213D43-A839-F80C-E0DF-6E747497F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4719E9-1551-FD52-E149-097F28C4CDD9}"/>
              </a:ext>
            </a:extLst>
          </p:cNvPr>
          <p:cNvCxnSpPr>
            <a:cxnSpLocks noChangeShapeType="1"/>
            <a:stCxn id="19" idx="3"/>
            <a:endCxn id="11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52CF90-E40C-B83A-A3A9-936275F844B1}"/>
              </a:ext>
            </a:extLst>
          </p:cNvPr>
          <p:cNvCxnSpPr>
            <a:cxnSpLocks noChangeShapeType="1"/>
            <a:stCxn id="18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5">
            <a:extLst>
              <a:ext uri="{FF2B5EF4-FFF2-40B4-BE49-F238E27FC236}">
                <a16:creationId xmlns:a16="http://schemas.microsoft.com/office/drawing/2014/main" id="{33110B6F-7D32-48D3-6C52-05C8CCDE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5ED19ED-5546-8F53-AE45-AADB29D7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4164F0F7-C988-0FDD-D7F5-C0214A55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9D4D3E13-5839-EFCF-114E-30E58DC4B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3236B250-B711-7F52-1388-29A957C9F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0" name="Magnetic Disk 18">
            <a:extLst>
              <a:ext uri="{FF2B5EF4-FFF2-40B4-BE49-F238E27FC236}">
                <a16:creationId xmlns:a16="http://schemas.microsoft.com/office/drawing/2014/main" id="{C5C1B6E2-B57A-375D-1B04-5A76E7A30267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1" name="Elbow Connector 274">
            <a:extLst>
              <a:ext uri="{FF2B5EF4-FFF2-40B4-BE49-F238E27FC236}">
                <a16:creationId xmlns:a16="http://schemas.microsoft.com/office/drawing/2014/main" id="{9B6DDA28-D839-D5C0-0B88-2B9BC4C5454E}"/>
              </a:ext>
            </a:extLst>
          </p:cNvPr>
          <p:cNvCxnSpPr>
            <a:cxnSpLocks noChangeShapeType="1"/>
            <a:stCxn id="20" idx="4"/>
            <a:endCxn id="19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15">
            <a:extLst>
              <a:ext uri="{FF2B5EF4-FFF2-40B4-BE49-F238E27FC236}">
                <a16:creationId xmlns:a16="http://schemas.microsoft.com/office/drawing/2014/main" id="{BD0C27B6-36DD-376F-0A63-85E1A05E15EA}"/>
              </a:ext>
            </a:extLst>
          </p:cNvPr>
          <p:cNvCxnSpPr>
            <a:cxnSpLocks noChangeShapeType="1"/>
            <a:stCxn id="20" idx="2"/>
            <a:endCxn id="19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5">
            <a:extLst>
              <a:ext uri="{FF2B5EF4-FFF2-40B4-BE49-F238E27FC236}">
                <a16:creationId xmlns:a16="http://schemas.microsoft.com/office/drawing/2014/main" id="{37D652ED-F28D-3CDD-BE44-57F5B07C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7706A7D7-7631-D208-01F3-06872196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210E5DED-7B60-7A28-B333-52DE62AB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BBA8C26C-01FB-A96A-606B-1241DEA6D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CB856F-7432-DC90-6D77-8898B60AFE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000" y="3990241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FF8490-7BAE-3ADA-763D-48420FA0E827}"/>
              </a:ext>
            </a:extLst>
          </p:cNvPr>
          <p:cNvCxnSpPr>
            <a:cxnSpLocks noChangeShapeType="1"/>
            <a:stCxn id="19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5">
            <a:extLst>
              <a:ext uri="{FF2B5EF4-FFF2-40B4-BE49-F238E27FC236}">
                <a16:creationId xmlns:a16="http://schemas.microsoft.com/office/drawing/2014/main" id="{5DD83ADC-9EF8-EF14-FE94-E0E61619C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0CED6DEC-3460-E039-CCAF-9F1C2D57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68">
            <a:extLst>
              <a:ext uri="{FF2B5EF4-FFF2-40B4-BE49-F238E27FC236}">
                <a16:creationId xmlns:a16="http://schemas.microsoft.com/office/drawing/2014/main" id="{BD50CFCA-C6FF-00BB-086F-FD36CF31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27D146D7-67A3-EC86-9966-14BA124C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2AED43-9FB3-8C09-2E45-6A59A76DFA31}"/>
              </a:ext>
            </a:extLst>
          </p:cNvPr>
          <p:cNvCxnSpPr>
            <a:cxnSpLocks noChangeShapeType="1"/>
            <a:stCxn id="35" idx="3"/>
            <a:endCxn id="32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12">
            <a:extLst>
              <a:ext uri="{FF2B5EF4-FFF2-40B4-BE49-F238E27FC236}">
                <a16:creationId xmlns:a16="http://schemas.microsoft.com/office/drawing/2014/main" id="{80A06CE6-07B7-925E-4E3E-BEF067D5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A4E41108-F198-41DC-9EC4-C5A1FB25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6" name="Magnetic Disk 18">
            <a:extLst>
              <a:ext uri="{FF2B5EF4-FFF2-40B4-BE49-F238E27FC236}">
                <a16:creationId xmlns:a16="http://schemas.microsoft.com/office/drawing/2014/main" id="{18F6A9F4-DA3D-3645-CA3B-B254E43CA9C5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7" name="Elbow Connector 274">
            <a:extLst>
              <a:ext uri="{FF2B5EF4-FFF2-40B4-BE49-F238E27FC236}">
                <a16:creationId xmlns:a16="http://schemas.microsoft.com/office/drawing/2014/main" id="{E4CB6C6C-E2DD-3724-C6E4-8681EC7DB287}"/>
              </a:ext>
            </a:extLst>
          </p:cNvPr>
          <p:cNvCxnSpPr>
            <a:cxnSpLocks noChangeShapeType="1"/>
            <a:stCxn id="36" idx="4"/>
            <a:endCxn id="35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15">
            <a:extLst>
              <a:ext uri="{FF2B5EF4-FFF2-40B4-BE49-F238E27FC236}">
                <a16:creationId xmlns:a16="http://schemas.microsoft.com/office/drawing/2014/main" id="{B4BB9AE9-3F40-529F-4205-1B30E326FA39}"/>
              </a:ext>
            </a:extLst>
          </p:cNvPr>
          <p:cNvCxnSpPr>
            <a:cxnSpLocks noChangeShapeType="1"/>
            <a:stCxn id="36" idx="2"/>
            <a:endCxn id="35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E758EA68-E59C-67B1-7E3B-0CA04D5C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F78E38A4-4C38-9552-C6CB-CA9E1B58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990416-E64D-DA7F-E098-D739FEA509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15">
            <a:extLst>
              <a:ext uri="{FF2B5EF4-FFF2-40B4-BE49-F238E27FC236}">
                <a16:creationId xmlns:a16="http://schemas.microsoft.com/office/drawing/2014/main" id="{91B8483B-BB35-6E58-6C92-1BD81997C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2F516BD1-D31F-9416-D957-B500C9ED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DEC807FF-8AD7-8067-2164-3BD689D5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CCD2085E-CC45-8971-F246-C3C3D666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29032985-25F0-E20F-919E-AADE18C5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7EFD3865-AC5B-3F55-87A6-D4A5A09A5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8" name="Elbow Connector 178">
            <a:extLst>
              <a:ext uri="{FF2B5EF4-FFF2-40B4-BE49-F238E27FC236}">
                <a16:creationId xmlns:a16="http://schemas.microsoft.com/office/drawing/2014/main" id="{E3F1995A-C872-0690-3964-98D54A9BDFF2}"/>
              </a:ext>
            </a:extLst>
          </p:cNvPr>
          <p:cNvCxnSpPr>
            <a:cxnSpLocks noChangeShapeType="1"/>
            <a:stCxn id="47" idx="3"/>
            <a:endCxn id="11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TextBox 76">
            <a:extLst>
              <a:ext uri="{FF2B5EF4-FFF2-40B4-BE49-F238E27FC236}">
                <a16:creationId xmlns:a16="http://schemas.microsoft.com/office/drawing/2014/main" id="{8CD4D6C8-0A20-C759-3339-681909E8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0" name="Rectangle 97">
            <a:extLst>
              <a:ext uri="{FF2B5EF4-FFF2-40B4-BE49-F238E27FC236}">
                <a16:creationId xmlns:a16="http://schemas.microsoft.com/office/drawing/2014/main" id="{B106394E-B428-7784-9337-55613F06F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1" name="Rectangle 672">
            <a:extLst>
              <a:ext uri="{FF2B5EF4-FFF2-40B4-BE49-F238E27FC236}">
                <a16:creationId xmlns:a16="http://schemas.microsoft.com/office/drawing/2014/main" id="{94862BB5-7F36-EA44-1F94-377A3482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2" name="TextBox 76">
            <a:extLst>
              <a:ext uri="{FF2B5EF4-FFF2-40B4-BE49-F238E27FC236}">
                <a16:creationId xmlns:a16="http://schemas.microsoft.com/office/drawing/2014/main" id="{B8DEC226-0FCE-2E59-ED15-E33520800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89B63E-5642-84C3-E1D2-D1A9C17A420F}"/>
              </a:ext>
            </a:extLst>
          </p:cNvPr>
          <p:cNvCxnSpPr>
            <a:cxnSpLocks noChangeShapeType="1"/>
            <a:endCxn id="55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" name="Text Box 15">
            <a:extLst>
              <a:ext uri="{FF2B5EF4-FFF2-40B4-BE49-F238E27FC236}">
                <a16:creationId xmlns:a16="http://schemas.microsoft.com/office/drawing/2014/main" id="{A8A6A4FD-3B23-9ABE-DE96-4296ED36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2C4A2F9A-12D0-C4D2-9B37-4DE8E2A10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60D82A52-1688-50AD-4FD4-6D6B611D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7" name="Elbow Connector 246">
            <a:extLst>
              <a:ext uri="{FF2B5EF4-FFF2-40B4-BE49-F238E27FC236}">
                <a16:creationId xmlns:a16="http://schemas.microsoft.com/office/drawing/2014/main" id="{06DD92A1-3E46-7712-18C1-0820B2D5C4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8" name="Oval 7">
            <a:extLst>
              <a:ext uri="{FF2B5EF4-FFF2-40B4-BE49-F238E27FC236}">
                <a16:creationId xmlns:a16="http://schemas.microsoft.com/office/drawing/2014/main" id="{A110C749-4ED0-70DD-ED74-FBED512E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7BD17946-9EF7-3A2F-6CDA-E2F13D9DC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E29D5072-03E9-8E93-8E99-E97A3AA8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" name="TextBox 152">
            <a:extLst>
              <a:ext uri="{FF2B5EF4-FFF2-40B4-BE49-F238E27FC236}">
                <a16:creationId xmlns:a16="http://schemas.microsoft.com/office/drawing/2014/main" id="{A9676CF2-CAAC-111A-3ABE-91AACEED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2" name="Text Box 57">
            <a:extLst>
              <a:ext uri="{FF2B5EF4-FFF2-40B4-BE49-F238E27FC236}">
                <a16:creationId xmlns:a16="http://schemas.microsoft.com/office/drawing/2014/main" id="{A5A600C6-3F09-F1BA-3615-417092D11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3" name="Rectangle 97">
            <a:extLst>
              <a:ext uri="{FF2B5EF4-FFF2-40B4-BE49-F238E27FC236}">
                <a16:creationId xmlns:a16="http://schemas.microsoft.com/office/drawing/2014/main" id="{4F36C115-7D87-3BAA-8D47-AE6DDB1F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TextBox 77">
            <a:extLst>
              <a:ext uri="{FF2B5EF4-FFF2-40B4-BE49-F238E27FC236}">
                <a16:creationId xmlns:a16="http://schemas.microsoft.com/office/drawing/2014/main" id="{00AB2A55-94A8-6CC5-712B-E31280FF3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34F19B6A-297E-51AE-0647-708AECB69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7" name="Magnetic Disk 18">
            <a:extLst>
              <a:ext uri="{FF2B5EF4-FFF2-40B4-BE49-F238E27FC236}">
                <a16:creationId xmlns:a16="http://schemas.microsoft.com/office/drawing/2014/main" id="{4B0C0664-93A8-30A7-CEEC-AE51E6E6A60D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68" name="Text Box 16">
            <a:extLst>
              <a:ext uri="{FF2B5EF4-FFF2-40B4-BE49-F238E27FC236}">
                <a16:creationId xmlns:a16="http://schemas.microsoft.com/office/drawing/2014/main" id="{7BDCE394-3F49-64CB-1AB9-11AA9798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9F07235-61F9-39CE-C332-5519386E3258}"/>
              </a:ext>
            </a:extLst>
          </p:cNvPr>
          <p:cNvCxnSpPr>
            <a:cxnSpLocks noChangeShapeType="1"/>
            <a:stCxn id="66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15">
            <a:extLst>
              <a:ext uri="{FF2B5EF4-FFF2-40B4-BE49-F238E27FC236}">
                <a16:creationId xmlns:a16="http://schemas.microsoft.com/office/drawing/2014/main" id="{586F33DC-5553-3723-A72A-847F61422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Elbow Connector 146">
            <a:extLst>
              <a:ext uri="{FF2B5EF4-FFF2-40B4-BE49-F238E27FC236}">
                <a16:creationId xmlns:a16="http://schemas.microsoft.com/office/drawing/2014/main" id="{886F1672-996C-66AB-E535-D7587F58EB4A}"/>
              </a:ext>
            </a:extLst>
          </p:cNvPr>
          <p:cNvCxnSpPr>
            <a:cxnSpLocks noChangeShapeType="1"/>
            <a:stCxn id="67" idx="3"/>
            <a:endCxn id="66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93CE6E38-EDCC-9A24-0B25-DF7D78A50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B2E4CBBF-E372-5093-F8DA-E95CB9707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Rectangle 97">
            <a:extLst>
              <a:ext uri="{FF2B5EF4-FFF2-40B4-BE49-F238E27FC236}">
                <a16:creationId xmlns:a16="http://schemas.microsoft.com/office/drawing/2014/main" id="{58872DA7-99F9-E9E5-ABB7-6F07FFE73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5" name="Straight Connector 264">
            <a:extLst>
              <a:ext uri="{FF2B5EF4-FFF2-40B4-BE49-F238E27FC236}">
                <a16:creationId xmlns:a16="http://schemas.microsoft.com/office/drawing/2014/main" id="{1CA4E142-156C-541B-F108-8092CDCD9A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671">
            <a:extLst>
              <a:ext uri="{FF2B5EF4-FFF2-40B4-BE49-F238E27FC236}">
                <a16:creationId xmlns:a16="http://schemas.microsoft.com/office/drawing/2014/main" id="{E6EC14E8-8694-753C-AD99-40DD8835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F2150744-788A-E7EB-C847-AE01FBFB1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A90F357B-17B7-1834-ECD9-401BC4D34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79" name="Magnetic Disk 18">
            <a:extLst>
              <a:ext uri="{FF2B5EF4-FFF2-40B4-BE49-F238E27FC236}">
                <a16:creationId xmlns:a16="http://schemas.microsoft.com/office/drawing/2014/main" id="{762A0DA4-F86C-F568-E682-7CD6E477D2DC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0" name="Text Box 16">
            <a:extLst>
              <a:ext uri="{FF2B5EF4-FFF2-40B4-BE49-F238E27FC236}">
                <a16:creationId xmlns:a16="http://schemas.microsoft.com/office/drawing/2014/main" id="{A184CFC5-18DA-C2C1-DE61-84B46584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FBBF84E-3C7E-5B75-D1BC-CE99EA8A711A}"/>
              </a:ext>
            </a:extLst>
          </p:cNvPr>
          <p:cNvCxnSpPr>
            <a:cxnSpLocks noChangeShapeType="1"/>
            <a:stCxn id="78" idx="4"/>
            <a:endCxn id="80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" name="Text Box 15">
            <a:extLst>
              <a:ext uri="{FF2B5EF4-FFF2-40B4-BE49-F238E27FC236}">
                <a16:creationId xmlns:a16="http://schemas.microsoft.com/office/drawing/2014/main" id="{483DC301-6D18-3BCC-5995-BF03A237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322ED439-EB27-0598-675C-6691D878A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293350B0-04B9-8DD7-BBC1-2B876BDC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Rectangle 673">
            <a:extLst>
              <a:ext uri="{FF2B5EF4-FFF2-40B4-BE49-F238E27FC236}">
                <a16:creationId xmlns:a16="http://schemas.microsoft.com/office/drawing/2014/main" id="{854152EB-2D59-F72A-2E73-8250AAAD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231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B1D843D-79D1-F497-68D0-2AE37CD18F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000" y="3990241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7" name="TextBox 76">
            <a:extLst>
              <a:ext uri="{FF2B5EF4-FFF2-40B4-BE49-F238E27FC236}">
                <a16:creationId xmlns:a16="http://schemas.microsoft.com/office/drawing/2014/main" id="{81269241-CC42-C205-AB31-20D99705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88" name="Magnetic Disk 18">
            <a:extLst>
              <a:ext uri="{FF2B5EF4-FFF2-40B4-BE49-F238E27FC236}">
                <a16:creationId xmlns:a16="http://schemas.microsoft.com/office/drawing/2014/main" id="{F1AD34FC-B4D2-8C89-65D4-54FF89D164DD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89" name="Elbow Connector 230">
            <a:extLst>
              <a:ext uri="{FF2B5EF4-FFF2-40B4-BE49-F238E27FC236}">
                <a16:creationId xmlns:a16="http://schemas.microsoft.com/office/drawing/2014/main" id="{3ED9CDEA-6EC7-1BED-71B5-D7E825EF5348}"/>
              </a:ext>
            </a:extLst>
          </p:cNvPr>
          <p:cNvCxnSpPr>
            <a:cxnSpLocks noChangeShapeType="1"/>
            <a:endCxn id="88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0" name="Oval 7">
            <a:extLst>
              <a:ext uri="{FF2B5EF4-FFF2-40B4-BE49-F238E27FC236}">
                <a16:creationId xmlns:a16="http://schemas.microsoft.com/office/drawing/2014/main" id="{A7B8405F-41BD-2953-C419-B3C027C3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5C02025A-EAED-0698-0207-ABE2641E6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Magnetic Disk 18">
            <a:extLst>
              <a:ext uri="{FF2B5EF4-FFF2-40B4-BE49-F238E27FC236}">
                <a16:creationId xmlns:a16="http://schemas.microsoft.com/office/drawing/2014/main" id="{F879BBC2-0259-2310-002C-D4788AECABCE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3" name="Text Box 57">
            <a:extLst>
              <a:ext uri="{FF2B5EF4-FFF2-40B4-BE49-F238E27FC236}">
                <a16:creationId xmlns:a16="http://schemas.microsoft.com/office/drawing/2014/main" id="{804F8702-7EA1-D8BA-6A9F-1F12B381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4" name="Elbow Connector 176">
            <a:extLst>
              <a:ext uri="{FF2B5EF4-FFF2-40B4-BE49-F238E27FC236}">
                <a16:creationId xmlns:a16="http://schemas.microsoft.com/office/drawing/2014/main" id="{878FD016-E543-83EB-4492-7AEC0B76DE38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5" name="Elbow Connector 146">
            <a:extLst>
              <a:ext uri="{FF2B5EF4-FFF2-40B4-BE49-F238E27FC236}">
                <a16:creationId xmlns:a16="http://schemas.microsoft.com/office/drawing/2014/main" id="{D39E09FB-4BB2-82C6-929F-5E799024B05A}"/>
              </a:ext>
            </a:extLst>
          </p:cNvPr>
          <p:cNvCxnSpPr>
            <a:cxnSpLocks noChangeShapeType="1"/>
            <a:stCxn id="79" idx="3"/>
            <a:endCxn id="78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0" name="Text Box 15">
            <a:extLst>
              <a:ext uri="{FF2B5EF4-FFF2-40B4-BE49-F238E27FC236}">
                <a16:creationId xmlns:a16="http://schemas.microsoft.com/office/drawing/2014/main" id="{E93B8240-355F-5AD0-E878-BAD9B6968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1" name="Text Box 15">
            <a:extLst>
              <a:ext uri="{FF2B5EF4-FFF2-40B4-BE49-F238E27FC236}">
                <a16:creationId xmlns:a16="http://schemas.microsoft.com/office/drawing/2014/main" id="{C66378A5-4AE9-BA58-0324-2F30487E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5B7F84-F0FA-FB2D-6C58-F6D25E2287AA}"/>
              </a:ext>
            </a:extLst>
          </p:cNvPr>
          <p:cNvGrpSpPr/>
          <p:nvPr/>
        </p:nvGrpSpPr>
        <p:grpSpPr>
          <a:xfrm>
            <a:off x="3100780" y="1539256"/>
            <a:ext cx="6431117" cy="4957482"/>
            <a:chOff x="2404465" y="1418868"/>
            <a:chExt cx="4796279" cy="464719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FA4CF61-8A4F-B840-099F-19FC42EFD6D5}"/>
                </a:ext>
              </a:extLst>
            </p:cNvPr>
            <p:cNvGrpSpPr/>
            <p:nvPr/>
          </p:nvGrpSpPr>
          <p:grpSpPr>
            <a:xfrm>
              <a:off x="2404465" y="1418868"/>
              <a:ext cx="4572000" cy="3789833"/>
              <a:chOff x="2404465" y="1418868"/>
              <a:chExt cx="4572000" cy="3789833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128ED39-EA0F-AD45-3AF8-6B8578D130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66935" y="1849531"/>
                <a:ext cx="1434" cy="335917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67F108D-7680-40F5-52EF-E8C43273A8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96919" y="1799879"/>
                <a:ext cx="1434" cy="335917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AEEC4C6-0805-86D7-A798-2B4F0D764446}"/>
                  </a:ext>
                </a:extLst>
              </p:cNvPr>
              <p:cNvSpPr txBox="1"/>
              <p:nvPr/>
            </p:nvSpPr>
            <p:spPr>
              <a:xfrm>
                <a:off x="2404465" y="1418868"/>
                <a:ext cx="4572000" cy="258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Interoperability Points</a:t>
                </a:r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0066C98-F90B-4062-DF25-1F218E1A9484}"/>
                </a:ext>
              </a:extLst>
            </p:cNvPr>
            <p:cNvSpPr/>
            <p:nvPr/>
          </p:nvSpPr>
          <p:spPr bwMode="auto">
            <a:xfrm>
              <a:off x="3531815" y="3855345"/>
              <a:ext cx="609601" cy="116324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487443-E9D9-282C-25FB-414659B4A0FF}"/>
                </a:ext>
              </a:extLst>
            </p:cNvPr>
            <p:cNvSpPr/>
            <p:nvPr/>
          </p:nvSpPr>
          <p:spPr bwMode="auto">
            <a:xfrm>
              <a:off x="4143795" y="2695040"/>
              <a:ext cx="1413287" cy="232278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lang="en-US" sz="1200" dirty="0"/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lang="en-US" sz="12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7B4236B-5CEA-6D5D-F378-B8034EB44017}"/>
                </a:ext>
              </a:extLst>
            </p:cNvPr>
            <p:cNvSpPr/>
            <p:nvPr/>
          </p:nvSpPr>
          <p:spPr bwMode="auto">
            <a:xfrm>
              <a:off x="5551306" y="3024664"/>
              <a:ext cx="911954" cy="198536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BC01A2B-3E0D-A858-7E64-F2A141ACAA14}"/>
                </a:ext>
              </a:extLst>
            </p:cNvPr>
            <p:cNvSpPr txBox="1"/>
            <p:nvPr/>
          </p:nvSpPr>
          <p:spPr>
            <a:xfrm>
              <a:off x="2628744" y="5719846"/>
              <a:ext cx="4572000" cy="346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</a:rPr>
                <a:t>Commercial Service Provider</a:t>
              </a:r>
            </a:p>
          </p:txBody>
        </p:sp>
      </p:grpSp>
      <p:sp>
        <p:nvSpPr>
          <p:cNvPr id="121" name="Magnetic Disk 18">
            <a:extLst>
              <a:ext uri="{FF2B5EF4-FFF2-40B4-BE49-F238E27FC236}">
                <a16:creationId xmlns:a16="http://schemas.microsoft.com/office/drawing/2014/main" id="{6C694EA8-FD93-CE05-D344-75A4E12E0ECD}"/>
              </a:ext>
            </a:extLst>
          </p:cNvPr>
          <p:cNvSpPr/>
          <p:nvPr/>
        </p:nvSpPr>
        <p:spPr>
          <a:xfrm>
            <a:off x="7625553" y="3631858"/>
            <a:ext cx="201215" cy="26908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122" name="Elbow Connector 274">
            <a:extLst>
              <a:ext uri="{FF2B5EF4-FFF2-40B4-BE49-F238E27FC236}">
                <a16:creationId xmlns:a16="http://schemas.microsoft.com/office/drawing/2014/main" id="{4F8A6A0B-5B49-6B7C-813B-32D79C32FD3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963438" y="4632302"/>
            <a:ext cx="1941685" cy="209876"/>
          </a:xfrm>
          <a:prstGeom prst="bentConnector3">
            <a:avLst>
              <a:gd name="adj1" fmla="val 78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" name="Elbow Connector 15">
            <a:extLst>
              <a:ext uri="{FF2B5EF4-FFF2-40B4-BE49-F238E27FC236}">
                <a16:creationId xmlns:a16="http://schemas.microsoft.com/office/drawing/2014/main" id="{591541D6-56E5-265A-4F2E-9D67BBF6B69E}"/>
              </a:ext>
            </a:extLst>
          </p:cNvPr>
          <p:cNvCxnSpPr>
            <a:cxnSpLocks noChangeShapeType="1"/>
            <a:stCxn id="121" idx="2"/>
            <a:endCxn id="125" idx="1"/>
          </p:cNvCxnSpPr>
          <p:nvPr/>
        </p:nvCxnSpPr>
        <p:spPr bwMode="auto">
          <a:xfrm rot="10800000" flipV="1">
            <a:off x="7473153" y="3766398"/>
            <a:ext cx="152400" cy="230981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5" name="Oval 7">
            <a:extLst>
              <a:ext uri="{FF2B5EF4-FFF2-40B4-BE49-F238E27FC236}">
                <a16:creationId xmlns:a16="http://schemas.microsoft.com/office/drawing/2014/main" id="{494363DA-395F-1336-263F-DDF6E5311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806" y="3966423"/>
            <a:ext cx="740569" cy="21669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CC15D94-2325-4455-D2FD-1A1A275E3A73}"/>
              </a:ext>
            </a:extLst>
          </p:cNvPr>
          <p:cNvSpPr txBox="1"/>
          <p:nvPr/>
        </p:nvSpPr>
        <p:spPr>
          <a:xfrm>
            <a:off x="5399146" y="4398856"/>
            <a:ext cx="1912757" cy="695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Custom / Private DTN </a:t>
            </a:r>
            <a:r>
              <a:rPr lang="en-US" sz="1400" b="1" dirty="0">
                <a:solidFill>
                  <a:srgbClr val="C00000"/>
                </a:solidFill>
              </a:rPr>
              <a:t>Network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Implementation</a:t>
            </a:r>
          </a:p>
        </p:txBody>
      </p:sp>
      <p:sp>
        <p:nvSpPr>
          <p:cNvPr id="130" name="Cloud 129">
            <a:extLst>
              <a:ext uri="{FF2B5EF4-FFF2-40B4-BE49-F238E27FC236}">
                <a16:creationId xmlns:a16="http://schemas.microsoft.com/office/drawing/2014/main" id="{12C90787-3D5C-7D12-E490-29B5D318DBD2}"/>
              </a:ext>
            </a:extLst>
          </p:cNvPr>
          <p:cNvSpPr/>
          <p:nvPr/>
        </p:nvSpPr>
        <p:spPr bwMode="auto">
          <a:xfrm>
            <a:off x="5589003" y="3435525"/>
            <a:ext cx="1568401" cy="792281"/>
          </a:xfrm>
          <a:prstGeom prst="cloud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Text Box 16">
            <a:extLst>
              <a:ext uri="{FF2B5EF4-FFF2-40B4-BE49-F238E27FC236}">
                <a16:creationId xmlns:a16="http://schemas.microsoft.com/office/drawing/2014/main" id="{9C07FB10-65FD-B736-0C1B-E27C9072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5136141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6" name="Text Box 15">
            <a:extLst>
              <a:ext uri="{FF2B5EF4-FFF2-40B4-BE49-F238E27FC236}">
                <a16:creationId xmlns:a16="http://schemas.microsoft.com/office/drawing/2014/main" id="{B77C2BB1-863D-FBC2-410E-FBDC2579A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4944119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7" name="Text Box 15">
            <a:extLst>
              <a:ext uri="{FF2B5EF4-FFF2-40B4-BE49-F238E27FC236}">
                <a16:creationId xmlns:a16="http://schemas.microsoft.com/office/drawing/2014/main" id="{895D375C-3D49-F454-A749-11AAD7D3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4750707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8" name="Text Box 15">
            <a:extLst>
              <a:ext uri="{FF2B5EF4-FFF2-40B4-BE49-F238E27FC236}">
                <a16:creationId xmlns:a16="http://schemas.microsoft.com/office/drawing/2014/main" id="{7E56298B-C264-D76F-788B-52706DD9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469" y="4551729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2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8868-6751-9D32-4BB5-CE81C360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1638"/>
            <a:ext cx="10972800" cy="563562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BACKUP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E07FF-2D4E-6E28-36DE-5790E9791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AA7E-D305-EFAB-9B7B-12A044D9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582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Key SEA Standards that support Lunar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Interoperability and DTN (1/2)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90831-CDB0-D335-9159-E734756E3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2C2E1A-82A0-B567-9829-3C76FA1CA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72310"/>
              </p:ext>
            </p:extLst>
          </p:nvPr>
        </p:nvGraphicFramePr>
        <p:xfrm>
          <a:off x="609599" y="970037"/>
          <a:ext cx="11168743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326053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3441890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Reference Architecture for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311.0-M-1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Formal methodology for describing space systems architectures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ISO 42010, </a:t>
                      </a:r>
                      <a:r>
                        <a:rPr lang="en-US" dirty="0" err="1"/>
                        <a:t>SysML</a:t>
                      </a:r>
                      <a:r>
                        <a:rPr lang="en-US" dirty="0"/>
                        <a:t>, and other best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4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Cross Support - Architecture Description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901.1-M-1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Pragmatic guide re how to use more than 50 CCSDS standards to build interoperable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WGs produce “bricks”, this tells you how to build a wall out of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4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CCSDS Guide for Secure System Interconnection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350.4-G-2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Guidelines for interconnecting space agency networks and IT</a:t>
                      </a:r>
                    </a:p>
                    <a:p>
                      <a:r>
                        <a:rPr lang="en-US" dirty="0"/>
                        <a:t>systems, specifically to enable secure cross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NIST 800-47 and tailors it for space systems, provides interconnect templates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Security Architecture for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351.0-M-1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 (update in planning)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overall CCSDS conceptual framework for the broad incorporation of security into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Uses RASDS framework, leverages other CCSDS standards &amp; IETF RFCs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9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971460"/>
      </p:ext>
    </p:extLst>
  </p:cSld>
  <p:clrMapOvr>
    <a:masterClrMapping/>
  </p:clrMapOvr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0CF9B715D1D45A5EA8CE0FD4698AA" ma:contentTypeVersion="1" ma:contentTypeDescription="Create a new document." ma:contentTypeScope="" ma:versionID="fb8b1b559c210659d94dc3b097f939b5">
  <xsd:schema xmlns:xsd="http://www.w3.org/2001/XMLSchema" xmlns:xs="http://www.w3.org/2001/XMLSchema" xmlns:p="http://schemas.microsoft.com/office/2006/metadata/properties" xmlns:ns2="a13cdb56-ea9e-4289-a095-1ad30927d719" targetNamespace="http://schemas.microsoft.com/office/2006/metadata/properties" ma:root="true" ma:fieldsID="f98416661711b28d4419ec5b4ba8367b" ns2:_="">
    <xsd:import namespace="a13cdb56-ea9e-4289-a095-1ad30927d71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cdb56-ea9e-4289-a095-1ad30927d7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11C06D-A4EB-4D8A-8F2D-9D3FED9006E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1D7AB5-919E-4CE0-83AC-4C7C51227B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17D48D-A56C-4BA0-8276-3D73E5DD2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cdb56-ea9e-4289-a095-1ad30927d7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11493</TotalTime>
  <Words>1688</Words>
  <Application>Microsoft Macintosh PowerPoint</Application>
  <PresentationFormat>Widescreen</PresentationFormat>
  <Paragraphs>531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Helvetica</vt:lpstr>
      <vt:lpstr>Times New Roman</vt:lpstr>
      <vt:lpstr>Wingdings</vt:lpstr>
      <vt:lpstr>TMOD Presentations</vt:lpstr>
      <vt:lpstr>PowerPoint Presentation</vt:lpstr>
      <vt:lpstr>CCSDS Organization Structures</vt:lpstr>
      <vt:lpstr>CCSDS Overview End-to-End Architecture</vt:lpstr>
      <vt:lpstr>Systems Engineering Area Working Group Products</vt:lpstr>
      <vt:lpstr>CCSDS End-to-End Architecture  Delay Tolerant Network (DTN) (From SCCS-ARD Cross Support Architecture)</vt:lpstr>
      <vt:lpstr>CCSDS End-to-End Architecture  Delay Tolerant Network (DTN) (with Optical Comm)</vt:lpstr>
      <vt:lpstr>CCSDS End-to-End Architecture  Delay Tolerant Network (DTN) (With Commercial Service Providers)</vt:lpstr>
      <vt:lpstr>BACKUP</vt:lpstr>
      <vt:lpstr>Key SEA Standards that support Lunar Interoperability and DTN (1/2) </vt:lpstr>
      <vt:lpstr>Key SEA Standards that support Lunar Interoperability and DTN (2/2) </vt:lpstr>
      <vt:lpstr>CCSDS Overview End-to-End Architecture - Static </vt:lpstr>
      <vt:lpstr>CCSDS Overview End-to-End Architecture - SIS </vt:lpstr>
      <vt:lpstr>CCSDS Overview End-to-End Architecture - CSS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CCSDS Space Data Link Security Protocol (SDLS)  &amp; SDLS Extended Procedures</dc:title>
  <dc:creator>Ignacio Aguilar Sanchez</dc:creator>
  <cp:lastModifiedBy>Shames, Peter M (US 312B)</cp:lastModifiedBy>
  <cp:revision>11</cp:revision>
  <dcterms:created xsi:type="dcterms:W3CDTF">2024-04-16T06:35:59Z</dcterms:created>
  <dcterms:modified xsi:type="dcterms:W3CDTF">2024-04-24T15:50:57Z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0x0101001710CF9B715D1D45A5EA8CE0FD4698AA</vt:lpwstr>
  </property>
</Properties>
</file>