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2B80-A69E-6D76-0F19-BB2C59C0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7CD12-5E14-A08E-10E3-D43B9825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9C731-651A-1057-6FD1-53468936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8AB1-9C62-B673-64AA-D7B50192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7447-738C-860E-7B81-1C4F482E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66D8-BDF8-EC2D-6DBB-8F3E2F25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9600E-8B42-CC40-2807-0557BBB01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FEEB-3935-B8DF-1014-3B9FABA2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FB4D-0876-0DE7-4EDC-91AE0A0B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33FF-3689-584D-6CCE-301A1C1A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69F0A-922C-CB7E-C2ED-407806E0B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283D-9F59-CBE3-E4D3-549798CA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6C1B1-7F00-751B-21A6-C2427271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BF9C-B8CC-B389-728F-8DADB90B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8086-C431-F8A7-821F-7BF733B3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1977-C23F-C418-74F1-FDE3CF1D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9D25-271A-C6A0-BB1E-ED2FF020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812C6-E046-E8E2-042C-90885EF8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38765-1AA3-B95F-04C1-B902F0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34E9-F4C4-FB2A-5411-85EB5D7D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AAB-A4D9-6E7D-23AA-148F5CE5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5C7A2-639E-1377-3F35-77BE0D84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B10F-EF63-688A-39DB-7B719F70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1F788-69A2-2ED5-BEA7-FE628330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8D2F-B0F4-7978-918F-E9131147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CC5B-4534-3E41-C98D-E86FE9A9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C36D-8E9A-5B9E-59C1-78A288504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C08C3-C0B2-063B-7E20-412A4A4C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F5C0E-6476-7CCF-82E3-E54FA780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6228F-005D-462F-E73C-AEBC5226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3FCF-57C3-0B59-E8AE-27A9D001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FA67-343B-1024-DFD7-B7ED943E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098D3-66F3-6E90-88EA-C1799F04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95A6D-522A-5CC1-F29C-674C950D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4EA5-AE3C-E7AF-599E-A4DAECED2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AE4C1-48F8-ADE0-CB1D-901740C2B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47365-22F9-B0D3-52C0-6035412A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04FD9-B5ED-1CE4-9DA0-0CE43AAB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641E8-C97B-B773-9B29-B8FF6D2E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55F1-B72F-0267-E50C-80510DFE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8B4CB-7F51-3C7D-868F-C25FAEC3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96881-D845-0A90-5126-E77AF246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24B25-70E5-AB62-F32C-310E7DC9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9E5EF-A90F-FCCB-D696-C52BC81C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DA010-0C6C-E7EB-6B04-34A5342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835E-1BA2-75D4-8168-897F8A9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3657-4391-4C50-C7A3-47178453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99D7-DC60-C7BB-21A5-E036A91D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3937-0E8D-8D39-C7AE-4021270C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75D87-9D9B-280E-61C1-098EFA12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B388D-2536-562D-363E-AB26622F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85B8E-649B-86B9-8DCA-4A16717E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B94F-6B81-C7EC-A045-7F15E2BB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D9234-368B-D4CC-AB47-0A2D5DED2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561E-BD24-2342-3E19-CCCE178F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0B6E3-7115-89E9-00C0-A4932080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626C6-6613-4443-01B2-1BA7671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0CF91-3F39-C8D7-B9F6-622FDCCE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96534-4037-D694-E20F-ED6DB24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D148-45E0-49F4-B1FB-FD724367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B5F8-5A45-E94B-A420-FA0957B8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6AB43-E6AB-43E5-AB57-9F3C25AC5C9D}" type="datetimeFigureOut">
              <a:rPr lang="en-US" smtClean="0"/>
              <a:t>2024-04-18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CFDD-41F5-BABC-8116-2C0A9D3CB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6028-EA57-01D2-99ED-D46843CA6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1EB25A-E658-4BF1-840B-FB8EE5F72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68C363F-2360-9A2E-713C-956777090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Barkley</dc:creator>
  <cp:lastModifiedBy>Erik Barkley</cp:lastModifiedBy>
  <cp:revision>1</cp:revision>
  <dcterms:created xsi:type="dcterms:W3CDTF">2024-04-18T23:34:20Z</dcterms:created>
  <dcterms:modified xsi:type="dcterms:W3CDTF">2024-04-18T23:36:10Z</dcterms:modified>
</cp:coreProperties>
</file>