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ooper Hewitt" pitchFamily="2" charset="77"/>
      <p:regular r:id="rId5"/>
      <p:bold r:id="rId6"/>
    </p:embeddedFont>
    <p:embeddedFont>
      <p:font typeface="Cooper Hewitt Bold" pitchFamily="2" charset="77"/>
      <p:regular r:id="rId7"/>
      <p:bold r:id="rId8"/>
    </p:embeddedFont>
    <p:embeddedFont>
      <p:font typeface="Oswald Bold" pitchFamily="2" charset="77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26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7010400" y="-18457"/>
            <a:ext cx="11277600" cy="10305456"/>
          </a:xfrm>
          <a:custGeom>
            <a:avLst/>
            <a:gdLst/>
            <a:ahLst/>
            <a:cxnLst/>
            <a:rect l="l" t="t" r="r" b="b"/>
            <a:pathLst>
              <a:path w="5370413" h="6041715">
                <a:moveTo>
                  <a:pt x="5370413" y="0"/>
                </a:moveTo>
                <a:lnTo>
                  <a:pt x="5370413" y="6041715"/>
                </a:lnTo>
                <a:cubicBezTo>
                  <a:pt x="3580275" y="4027810"/>
                  <a:pt x="1790138" y="2013905"/>
                  <a:pt x="0" y="0"/>
                </a:cubicBezTo>
                <a:lnTo>
                  <a:pt x="5370413" y="0"/>
                </a:lnTo>
                <a:close/>
              </a:path>
            </a:pathLst>
          </a:custGeom>
          <a:blipFill>
            <a:blip r:embed="rId2"/>
            <a:stretch>
              <a:fillRect l="-41328" r="-41328"/>
            </a:stretch>
          </a:blipFill>
        </p:spPr>
      </p:sp>
      <p:sp>
        <p:nvSpPr>
          <p:cNvPr id="5" name="AutoShape 5"/>
          <p:cNvSpPr/>
          <p:nvPr/>
        </p:nvSpPr>
        <p:spPr>
          <a:xfrm>
            <a:off x="771957" y="9725894"/>
            <a:ext cx="8115880" cy="0"/>
          </a:xfrm>
          <a:prstGeom prst="line">
            <a:avLst/>
          </a:prstGeom>
          <a:ln w="104775" cap="flat">
            <a:solidFill>
              <a:srgbClr val="6CADD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>
            <a:off x="685296" y="7204229"/>
            <a:ext cx="12530617" cy="2232016"/>
          </a:xfrm>
          <a:custGeom>
            <a:avLst/>
            <a:gdLst/>
            <a:ahLst/>
            <a:cxnLst/>
            <a:rect l="l" t="t" r="r" b="b"/>
            <a:pathLst>
              <a:path w="12530617" h="2232016">
                <a:moveTo>
                  <a:pt x="0" y="0"/>
                </a:moveTo>
                <a:lnTo>
                  <a:pt x="12530617" y="0"/>
                </a:lnTo>
                <a:lnTo>
                  <a:pt x="12530617" y="2232016"/>
                </a:lnTo>
                <a:lnTo>
                  <a:pt x="0" y="223201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250904" y="259708"/>
            <a:ext cx="2027802" cy="405560"/>
          </a:xfrm>
          <a:custGeom>
            <a:avLst/>
            <a:gdLst/>
            <a:ahLst/>
            <a:cxnLst/>
            <a:rect l="l" t="t" r="r" b="b"/>
            <a:pathLst>
              <a:path w="2027802" h="405560">
                <a:moveTo>
                  <a:pt x="0" y="0"/>
                </a:moveTo>
                <a:lnTo>
                  <a:pt x="2027802" y="0"/>
                </a:lnTo>
                <a:lnTo>
                  <a:pt x="2027802" y="405561"/>
                </a:lnTo>
                <a:lnTo>
                  <a:pt x="0" y="40556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2920996" y="151297"/>
            <a:ext cx="2159546" cy="513972"/>
          </a:xfrm>
          <a:custGeom>
            <a:avLst/>
            <a:gdLst/>
            <a:ahLst/>
            <a:cxnLst/>
            <a:rect l="l" t="t" r="r" b="b"/>
            <a:pathLst>
              <a:path w="2159546" h="513972">
                <a:moveTo>
                  <a:pt x="0" y="0"/>
                </a:moveTo>
                <a:lnTo>
                  <a:pt x="2159546" y="0"/>
                </a:lnTo>
                <a:lnTo>
                  <a:pt x="2159546" y="513972"/>
                </a:lnTo>
                <a:lnTo>
                  <a:pt x="0" y="51397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2092286" y="47961"/>
            <a:ext cx="828710" cy="829056"/>
          </a:xfrm>
          <a:custGeom>
            <a:avLst/>
            <a:gdLst/>
            <a:ahLst/>
            <a:cxnLst/>
            <a:rect l="l" t="t" r="r" b="b"/>
            <a:pathLst>
              <a:path w="828710" h="829056">
                <a:moveTo>
                  <a:pt x="0" y="0"/>
                </a:moveTo>
                <a:lnTo>
                  <a:pt x="828710" y="0"/>
                </a:lnTo>
                <a:lnTo>
                  <a:pt x="828710" y="829056"/>
                </a:lnTo>
                <a:lnTo>
                  <a:pt x="0" y="82905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4767165" y="99629"/>
            <a:ext cx="954706" cy="617308"/>
          </a:xfrm>
          <a:custGeom>
            <a:avLst/>
            <a:gdLst/>
            <a:ahLst/>
            <a:cxnLst/>
            <a:rect l="l" t="t" r="r" b="b"/>
            <a:pathLst>
              <a:path w="954706" h="617308">
                <a:moveTo>
                  <a:pt x="0" y="0"/>
                </a:moveTo>
                <a:lnTo>
                  <a:pt x="954706" y="0"/>
                </a:lnTo>
                <a:lnTo>
                  <a:pt x="954706" y="617308"/>
                </a:lnTo>
                <a:lnTo>
                  <a:pt x="0" y="61730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771957" y="1602733"/>
            <a:ext cx="10103195" cy="4200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040"/>
              </a:lnSpc>
            </a:pPr>
            <a:r>
              <a:rPr lang="en-US" sz="9200">
                <a:solidFill>
                  <a:srgbClr val="1E1160"/>
                </a:solidFill>
                <a:latin typeface="Oswald Bold"/>
              </a:rPr>
              <a:t>LUNAR INTEROPERABILITY FORUM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71957" y="6177260"/>
            <a:ext cx="6581853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03060B"/>
                </a:solidFill>
                <a:latin typeface="Cooper Hewitt"/>
              </a:rPr>
              <a:t>TUESDAY, 7 MAY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1085548" y="9623106"/>
            <a:ext cx="8115880" cy="0"/>
          </a:xfrm>
          <a:prstGeom prst="line">
            <a:avLst/>
          </a:prstGeom>
          <a:ln w="104775" cap="flat">
            <a:solidFill>
              <a:srgbClr val="4F8BC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258758" y="254210"/>
            <a:ext cx="1724706" cy="344941"/>
          </a:xfrm>
          <a:custGeom>
            <a:avLst/>
            <a:gdLst/>
            <a:ahLst/>
            <a:cxnLst/>
            <a:rect l="l" t="t" r="r" b="b"/>
            <a:pathLst>
              <a:path w="1724706" h="344941">
                <a:moveTo>
                  <a:pt x="0" y="0"/>
                </a:moveTo>
                <a:lnTo>
                  <a:pt x="1724707" y="0"/>
                </a:lnTo>
                <a:lnTo>
                  <a:pt x="1724707" y="344941"/>
                </a:lnTo>
                <a:lnTo>
                  <a:pt x="0" y="34494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983465" y="12152"/>
            <a:ext cx="828710" cy="829056"/>
          </a:xfrm>
          <a:custGeom>
            <a:avLst/>
            <a:gdLst/>
            <a:ahLst/>
            <a:cxnLst/>
            <a:rect l="l" t="t" r="r" b="b"/>
            <a:pathLst>
              <a:path w="828710" h="829056">
                <a:moveTo>
                  <a:pt x="0" y="0"/>
                </a:moveTo>
                <a:lnTo>
                  <a:pt x="828710" y="0"/>
                </a:lnTo>
                <a:lnTo>
                  <a:pt x="828710" y="829056"/>
                </a:lnTo>
                <a:lnTo>
                  <a:pt x="0" y="82905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7279586" y="4705529"/>
            <a:ext cx="4426078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KEYNOTE</a:t>
            </a:r>
          </a:p>
        </p:txBody>
      </p:sp>
      <p:sp>
        <p:nvSpPr>
          <p:cNvPr id="6" name="Freeform 6"/>
          <p:cNvSpPr/>
          <p:nvPr/>
        </p:nvSpPr>
        <p:spPr>
          <a:xfrm>
            <a:off x="4708391" y="66358"/>
            <a:ext cx="954706" cy="617308"/>
          </a:xfrm>
          <a:custGeom>
            <a:avLst/>
            <a:gdLst/>
            <a:ahLst/>
            <a:cxnLst/>
            <a:rect l="l" t="t" r="r" b="b"/>
            <a:pathLst>
              <a:path w="954706" h="617308">
                <a:moveTo>
                  <a:pt x="0" y="0"/>
                </a:moveTo>
                <a:lnTo>
                  <a:pt x="954705" y="0"/>
                </a:lnTo>
                <a:lnTo>
                  <a:pt x="954705" y="617308"/>
                </a:lnTo>
                <a:lnTo>
                  <a:pt x="0" y="61730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2812175" y="118026"/>
            <a:ext cx="2159546" cy="513972"/>
          </a:xfrm>
          <a:custGeom>
            <a:avLst/>
            <a:gdLst/>
            <a:ahLst/>
            <a:cxnLst/>
            <a:rect l="l" t="t" r="r" b="b"/>
            <a:pathLst>
              <a:path w="2159546" h="513972">
                <a:moveTo>
                  <a:pt x="0" y="0"/>
                </a:moveTo>
                <a:lnTo>
                  <a:pt x="2159546" y="0"/>
                </a:lnTo>
                <a:lnTo>
                  <a:pt x="2159546" y="513972"/>
                </a:lnTo>
                <a:lnTo>
                  <a:pt x="0" y="51397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085548" y="4171950"/>
            <a:ext cx="3961789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1E1362"/>
                </a:solidFill>
                <a:latin typeface="Oswald Bold"/>
              </a:rPr>
              <a:t>AGENDA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128414" y="3200400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01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128414" y="5098435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02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260383" y="3200400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04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2260383" y="5098435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05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279586" y="2807494"/>
            <a:ext cx="4426078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CHECK IN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411555" y="2207419"/>
            <a:ext cx="4426078" cy="2514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PANEL TWO: CCSDS ENGINEERING STEERING GROUP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3411555" y="4803338"/>
            <a:ext cx="4426078" cy="1914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PANEL THREE:</a:t>
            </a:r>
          </a:p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INDUSTRY &amp; ACADEMIA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279586" y="3640931"/>
            <a:ext cx="4426078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>
                <a:solidFill>
                  <a:srgbClr val="03060B"/>
                </a:solidFill>
                <a:latin typeface="Cooper Hewitt"/>
              </a:rPr>
              <a:t>Welcome - Mr. Sami </a:t>
            </a:r>
            <a:r>
              <a:rPr lang="en-US" sz="2000" dirty="0" err="1">
                <a:solidFill>
                  <a:srgbClr val="03060B"/>
                </a:solidFill>
                <a:latin typeface="Cooper Hewitt"/>
              </a:rPr>
              <a:t>Asmar</a:t>
            </a:r>
            <a:r>
              <a:rPr lang="en-US" sz="2000" dirty="0">
                <a:solidFill>
                  <a:srgbClr val="03060B"/>
                </a:solidFill>
                <a:latin typeface="Cooper Hewitt"/>
              </a:rPr>
              <a:t>, Forum Chair &amp; Dr. Diane Howard, White House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279586" y="5538966"/>
            <a:ext cx="4426078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>
                <a:solidFill>
                  <a:srgbClr val="03060B"/>
                </a:solidFill>
                <a:latin typeface="Cooper Hewitt"/>
              </a:rPr>
              <a:t>Mr. </a:t>
            </a:r>
            <a:r>
              <a:rPr lang="en-US" sz="2000" dirty="0" err="1">
                <a:solidFill>
                  <a:srgbClr val="03060B"/>
                </a:solidFill>
                <a:latin typeface="Cooper Hewitt"/>
              </a:rPr>
              <a:t>Vint</a:t>
            </a:r>
            <a:r>
              <a:rPr lang="en-US" sz="2000" dirty="0">
                <a:solidFill>
                  <a:srgbClr val="03060B"/>
                </a:solidFill>
                <a:latin typeface="Cooper Hewitt"/>
              </a:rPr>
              <a:t> Cerf, Google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128414" y="6996470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03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260383" y="6996470"/>
            <a:ext cx="1151172" cy="971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679"/>
              </a:lnSpc>
            </a:pPr>
            <a:r>
              <a:rPr lang="en-US" sz="6399">
                <a:solidFill>
                  <a:srgbClr val="AD442D"/>
                </a:solidFill>
                <a:latin typeface="Oswald Bold"/>
              </a:rPr>
              <a:t>06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7279586" y="6603563"/>
            <a:ext cx="4663340" cy="13144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PANEL ONE: SPACE AGENCIES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411555" y="6903601"/>
            <a:ext cx="4426078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799"/>
              </a:lnSpc>
            </a:pPr>
            <a:r>
              <a:rPr lang="en-US" sz="3999">
                <a:solidFill>
                  <a:srgbClr val="1E1362"/>
                </a:solidFill>
                <a:latin typeface="Cooper Hewitt Bold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V="1">
            <a:off x="1085548" y="9623106"/>
            <a:ext cx="8115880" cy="0"/>
          </a:xfrm>
          <a:prstGeom prst="line">
            <a:avLst/>
          </a:prstGeom>
          <a:ln w="104775" cap="flat">
            <a:solidFill>
              <a:srgbClr val="4F8BC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Freeform 7"/>
          <p:cNvSpPr/>
          <p:nvPr/>
        </p:nvSpPr>
        <p:spPr>
          <a:xfrm>
            <a:off x="8260940" y="0"/>
            <a:ext cx="10027060" cy="10172699"/>
          </a:xfrm>
          <a:custGeom>
            <a:avLst/>
            <a:gdLst/>
            <a:ahLst/>
            <a:cxnLst/>
            <a:rect l="l" t="t" r="r" b="b"/>
            <a:pathLst>
              <a:path w="5370413" h="6041715">
                <a:moveTo>
                  <a:pt x="5370413" y="0"/>
                </a:moveTo>
                <a:lnTo>
                  <a:pt x="5370413" y="6041715"/>
                </a:lnTo>
                <a:cubicBezTo>
                  <a:pt x="3580275" y="4027810"/>
                  <a:pt x="1790138" y="2013905"/>
                  <a:pt x="0" y="0"/>
                </a:cubicBezTo>
                <a:lnTo>
                  <a:pt x="5370413" y="0"/>
                </a:lnTo>
                <a:close/>
              </a:path>
            </a:pathLst>
          </a:custGeom>
          <a:blipFill>
            <a:blip r:embed="rId2"/>
            <a:stretch>
              <a:fillRect l="-41328" r="-41328"/>
            </a:stretch>
          </a:blipFill>
        </p:spPr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6350405B-A084-1225-3306-FE4866C6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9D9572D-CC26-1CE8-6113-1E6B5B58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Macintosh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Oswald Bold</vt:lpstr>
      <vt:lpstr>Cooper Hewitt</vt:lpstr>
      <vt:lpstr>Arial</vt:lpstr>
      <vt:lpstr>Cooper Hewitt 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Lunar Interoperability Forum Template</dc:title>
  <cp:lastModifiedBy>Shames, Peter M (US 312B)</cp:lastModifiedBy>
  <cp:revision>3</cp:revision>
  <dcterms:created xsi:type="dcterms:W3CDTF">2006-08-16T00:00:00Z</dcterms:created>
  <dcterms:modified xsi:type="dcterms:W3CDTF">2024-04-18T20:18:34Z</dcterms:modified>
  <dc:identifier>DAGCl465m6M</dc:identifier>
</cp:coreProperties>
</file>