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9" d="100"/>
          <a:sy n="109" d="100"/>
        </p:scale>
        <p:origin x="12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us-Juergen Schulz" userId="41055448-9779-416a-8c57-62d76c03a330" providerId="ADAL" clId="{3EE8EB97-A2EF-4C8B-B821-818E55123C49}"/>
    <pc:docChg chg="custSel delSld modSld">
      <pc:chgData name="Klaus-Juergen Schulz" userId="41055448-9779-416a-8c57-62d76c03a330" providerId="ADAL" clId="{3EE8EB97-A2EF-4C8B-B821-818E55123C49}" dt="2024-03-26T18:10:02.144" v="1524" actId="20577"/>
      <pc:docMkLst>
        <pc:docMk/>
      </pc:docMkLst>
      <pc:sldChg chg="modSp mod">
        <pc:chgData name="Klaus-Juergen Schulz" userId="41055448-9779-416a-8c57-62d76c03a330" providerId="ADAL" clId="{3EE8EB97-A2EF-4C8B-B821-818E55123C49}" dt="2024-03-26T17:37:40.386" v="1510" actId="20577"/>
        <pc:sldMkLst>
          <pc:docMk/>
          <pc:sldMk cId="2930816209" sldId="256"/>
        </pc:sldMkLst>
        <pc:spChg chg="mod">
          <ac:chgData name="Klaus-Juergen Schulz" userId="41055448-9779-416a-8c57-62d76c03a330" providerId="ADAL" clId="{3EE8EB97-A2EF-4C8B-B821-818E55123C49}" dt="2024-03-26T17:37:40.386" v="1510" actId="20577"/>
          <ac:spMkLst>
            <pc:docMk/>
            <pc:sldMk cId="2930816209" sldId="256"/>
            <ac:spMk id="3" creationId="{1BB935E6-7925-EA63-5B40-AC1CD656D412}"/>
          </ac:spMkLst>
        </pc:spChg>
      </pc:sldChg>
      <pc:sldChg chg="del">
        <pc:chgData name="Klaus-Juergen Schulz" userId="41055448-9779-416a-8c57-62d76c03a330" providerId="ADAL" clId="{3EE8EB97-A2EF-4C8B-B821-818E55123C49}" dt="2024-03-26T17:37:46.090" v="1511" actId="47"/>
        <pc:sldMkLst>
          <pc:docMk/>
          <pc:sldMk cId="1059439935" sldId="257"/>
        </pc:sldMkLst>
      </pc:sldChg>
      <pc:sldChg chg="del">
        <pc:chgData name="Klaus-Juergen Schulz" userId="41055448-9779-416a-8c57-62d76c03a330" providerId="ADAL" clId="{3EE8EB97-A2EF-4C8B-B821-818E55123C49}" dt="2024-03-26T17:37:47.657" v="1512" actId="47"/>
        <pc:sldMkLst>
          <pc:docMk/>
          <pc:sldMk cId="3432599900" sldId="258"/>
        </pc:sldMkLst>
      </pc:sldChg>
      <pc:sldChg chg="modSp mod">
        <pc:chgData name="Klaus-Juergen Schulz" userId="41055448-9779-416a-8c57-62d76c03a330" providerId="ADAL" clId="{3EE8EB97-A2EF-4C8B-B821-818E55123C49}" dt="2024-03-26T18:10:02.144" v="1524" actId="20577"/>
        <pc:sldMkLst>
          <pc:docMk/>
          <pc:sldMk cId="2305546793" sldId="259"/>
        </pc:sldMkLst>
        <pc:spChg chg="mod">
          <ac:chgData name="Klaus-Juergen Schulz" userId="41055448-9779-416a-8c57-62d76c03a330" providerId="ADAL" clId="{3EE8EB97-A2EF-4C8B-B821-818E55123C49}" dt="2024-03-26T18:10:02.144" v="1524" actId="20577"/>
          <ac:spMkLst>
            <pc:docMk/>
            <pc:sldMk cId="2305546793" sldId="259"/>
            <ac:spMk id="3" creationId="{431FDD12-C408-80E4-25EB-8447D02DF31F}"/>
          </ac:spMkLst>
        </pc:spChg>
      </pc:sldChg>
      <pc:sldChg chg="del">
        <pc:chgData name="Klaus-Juergen Schulz" userId="41055448-9779-416a-8c57-62d76c03a330" providerId="ADAL" clId="{3EE8EB97-A2EF-4C8B-B821-818E55123C49}" dt="2024-03-26T18:09:41.176" v="1513" actId="47"/>
        <pc:sldMkLst>
          <pc:docMk/>
          <pc:sldMk cId="3558633883" sldId="260"/>
        </pc:sldMkLst>
      </pc:sldChg>
      <pc:sldChg chg="del">
        <pc:chgData name="Klaus-Juergen Schulz" userId="41055448-9779-416a-8c57-62d76c03a330" providerId="ADAL" clId="{3EE8EB97-A2EF-4C8B-B821-818E55123C49}" dt="2024-03-26T18:09:49.724" v="1514" actId="47"/>
        <pc:sldMkLst>
          <pc:docMk/>
          <pc:sldMk cId="207650962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58C3-3B3D-5D2A-2862-5960975D4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35AAF-0075-16C1-F14F-8E14665BF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E057-2B5E-D448-4A59-B2B51C8E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34A8B-644D-9E52-6540-2BD9D31D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C179-A010-A9F3-2DA6-80342B3D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9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B2C3-72F5-0491-5330-7F1D09515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DF011-541F-371D-BBF2-7AA1F0DB1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077C5-4550-A0FC-76FF-D714EC95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686DB-130B-E269-5E19-26C88475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04DDB-BEF6-21EA-6758-3C5B96C8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5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1C52C-CC9E-DB5B-21BF-D187F86CDE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82A20-3493-D8CF-CA50-38C2D2536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93885-FCE9-B904-ACE6-BC834E0A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66F5C-A72F-5BBA-F08F-84012CAB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90A0B-9682-4B01-0964-B544A800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2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9FBA-CEEA-DBD0-92AB-6D0342235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1041-5AA0-5ED8-6527-8E39909C5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ECEFA-7742-241B-4E58-EDB728B3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5762-269A-F76D-B321-1A4C1114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3D92-8FCF-941F-62C7-8FA9B8CF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3551-B364-69C7-E136-1E86BD547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823B0-DF13-57E8-E29D-905EB9DA7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AED4-25BF-375A-2A94-968225E0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55970-A049-FE00-3B2B-FA1236FD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BC3E5-9274-857A-C5DC-B822F863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6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EEB0-A7DB-7130-A47A-B0C7C1DD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46F6D-D715-607E-8D62-0A6B642DA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64E7C-5911-EAA5-1457-9D79FB809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FE7FB-CA82-A10C-70EA-E38CB8CB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6E2D-7456-0BB9-5481-DB4E448E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84C94-D092-E452-60F8-3AAEFC54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35CC-1264-5AFE-8957-EE49A4CD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331BE-9B73-2515-F997-2088EFB35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BC736-EF2B-5BD6-37C1-D6C17903F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E87F6-CB01-B672-74E3-4CF908CD6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869A1-4263-B1ED-CEB7-2FA7910DE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CEB6C-CC29-32FD-0612-487870C3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1DEEE8-79B6-E62C-5A23-89C78491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46AC9-A4B3-634A-53E6-2EF8924C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3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0CFD-A629-0F0D-D208-F2DCE747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B753C-A711-83A6-3B5B-1C5802B9E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B9D92-4DD6-16E8-0CA4-C89EEE50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FC1A3-6168-D500-E061-39D8A220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0F8583-3EFB-6D31-65F8-567252210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30672-2C8E-6E86-29F8-93DB6652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99EC7-42D4-2DA3-9AEE-54DD3C34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0C4A-311D-48E9-BE21-1676FCCE8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20106-FDDC-C1C1-87B4-E6463D818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B1212-9AA7-8FEE-33F4-73DB3AEC6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A7FF2-7871-E43D-59A2-A263B02E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B2D40-E27A-2B63-2FED-6C26BF27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A65BB-74CB-D5F6-5748-9EBDDF7E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2B1BE-D18A-9F2E-0C51-E3163A51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FC8ED-67C8-86D9-2254-561CCBFFA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C831D-BD18-2FD1-AD73-268D2C442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C266D-5CC8-B721-3AB9-24181109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427FF-C7CC-605E-B09B-DD417231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BBAFF-1E2B-0CD3-9300-B7C45FB9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6B9EA3-C062-4AC3-3791-0DA553442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B20F2-3B33-2A12-337D-30B1DB214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BAAFE-22A6-CF04-BD03-53C62008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65C7-2A01-B647-B444-52FB5C9ECF4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076BE-11B3-DEBA-76ED-D360E4A2B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0477A-9422-8D83-D146-5195F496C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FD2E-EEB0-4643-9956-FB2F7A48D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0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4EE6E-53DB-8FD8-51A4-5784C2B17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Lunar Interoperability Forum</a:t>
            </a:r>
            <a:br>
              <a:rPr lang="en-US" dirty="0"/>
            </a:br>
            <a:r>
              <a:rPr lang="en-US" dirty="0"/>
              <a:t>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35E6-7925-EA63-5B40-AC1CD656D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CESG, 26 Mar 2024</a:t>
            </a:r>
          </a:p>
        </p:txBody>
      </p:sp>
    </p:spTree>
    <p:extLst>
      <p:ext uri="{BB962C8B-B14F-4D97-AF65-F5344CB8AC3E}">
        <p14:creationId xmlns:p14="http://schemas.microsoft.com/office/powerpoint/2010/main" val="293081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FDD12-C408-80E4-25EB-8447D02D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565"/>
            <a:ext cx="10515600" cy="5779398"/>
          </a:xfrm>
        </p:spPr>
        <p:txBody>
          <a:bodyPr>
            <a:normAutofit fontScale="62500" lnSpcReduction="20000"/>
          </a:bodyPr>
          <a:lstStyle/>
          <a:p>
            <a:pPr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Agenda Proposal (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 Mar 2024):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Opening talks </a:t>
            </a:r>
          </a:p>
          <a:p>
            <a:pPr marL="1371600"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Sami Asmar (CCSDS)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Jim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Schier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(IOAG)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Kevin Coggins (H/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SCaN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Vint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Cerf (invited speaker)</a:t>
            </a: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Agency talks on their Lunar missions with focus on lunar communication &amp; navigation (NASA, ESA, JAXA, maybe 20 mins each)</a:t>
            </a: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371600"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ESA: Moonlight Project Manager (Karsten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Thorben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 / Lunar Pathfinder Project Manager (Brice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Delandrea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 (CSC), Argonaut Project Manager (HRE)</a:t>
            </a:r>
          </a:p>
          <a:p>
            <a:pPr marL="1371600"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NASA: Action Tim. Pham (LNIS, User Missions: Gateway, …)</a:t>
            </a:r>
          </a:p>
          <a:p>
            <a:pPr marL="1371600"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JAXA: Masaya </a:t>
            </a:r>
          </a:p>
          <a:p>
            <a:pPr marL="1371600" lvl="1">
              <a:spcBef>
                <a:spcPts val="0"/>
              </a:spcBef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Agency Panel discussion / Round-table / Q&amp;A</a:t>
            </a: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CCSDS Area Talks (focused talks to address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Lunar comm &amp; Nav standardization work, 10min, 2 slides/area by 22 Apr 2024 for CESG #3 on 23 Apr 2024: </a:t>
            </a:r>
          </a:p>
          <a:p>
            <a:pPr marL="1371600"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CCSDS Introduction (Structure, Industry Participation wanted)</a:t>
            </a:r>
          </a:p>
          <a:p>
            <a:pPr marL="1371600"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SEA, Peter Shames (architecture simple ABA, architecture networked SSI, point to existing standards, end-to-end: security hop-by-hop, end-to-end; time management)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SLS, Ignacio Aguilar (link layers (prox-1 ..),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coding&amp;synchronization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re-use for new topologies, protocols: AOS, ULSP; [short term vs. long term]; optical (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existing standards, + in preparation,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+cross links), SDLS asymmetric key protocol for ISL), 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SIS , Tomaso de Cola / Ivica Ristovski (DTN standards, ongoing standard, missing standards (gaps) …), 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CSS, Erik Barkley (services to support DTN (communication geometry, planning, schedule, event sequence, signal monitoring,  forward link multiplexing), 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MOIMS (Nav: gap plus PNT, SM&amp;C: plus first hop / last hop, End user services on top of DTN), </a:t>
            </a:r>
          </a:p>
          <a:p>
            <a:pPr marL="1371600" lvl="1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SOIS (existing proximity wireless (3GPP,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Wifi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), electronic data sheets (Artemis example), </a:t>
            </a: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Selected p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roposed talks from commercial &amp; govt funded implementing organizations, submission 1 Apr, selection 6 Apr 2024</a:t>
            </a: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Selected invited speaker Panel discussion / Round-table / Q&amp;A</a:t>
            </a: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Closing remarks (Sami or K-J)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554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3398</TotalTime>
  <Words>375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Lunar Interoperability Forum Planning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Lunar Interoperability Forum Planning</dc:title>
  <dc:creator>Shames, Peter M (US 312B)</dc:creator>
  <cp:lastModifiedBy>Klaus-Juergen Schulz</cp:lastModifiedBy>
  <cp:revision>3</cp:revision>
  <dcterms:created xsi:type="dcterms:W3CDTF">2024-02-27T15:29:37Z</dcterms:created>
  <dcterms:modified xsi:type="dcterms:W3CDTF">2024-03-26T18:10:03Z</dcterms:modified>
</cp:coreProperties>
</file>