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8" r:id="rId5"/>
    <p:sldId id="257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9" d="100"/>
          <a:sy n="99" d="100"/>
        </p:scale>
        <p:origin x="8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CC47-9D48-4BF0-8330-87E332F65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C2CC3-C530-4AE2-B699-6131A3934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F767E-DC27-408C-A000-EDFA76402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5FCD-C918-4757-9316-26D226A24EA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633CB-D620-48BC-81C3-F6103707D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3EBCB-92DB-464A-BD7E-4DE6A95E8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19E1-8439-4473-AC03-F6CDD58E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8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3A14E-C0DC-4B04-B2DC-62162CFDA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29728-46D3-4C40-8692-DC5B34AA1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39424-206D-40F5-B80B-8E99860F9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5FCD-C918-4757-9316-26D226A24EA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CB818-99FB-4EC6-BD90-EEF45BD6E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169EA-C0A4-4F7D-A9F5-59722AAD4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19E1-8439-4473-AC03-F6CDD58E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2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7487C4-A5B9-4CBD-A933-3547909544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CD226B-6370-40D3-A082-C9464AAA5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60F96-33C9-400A-A379-86A21236F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5FCD-C918-4757-9316-26D226A24EA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A5B10-D878-4E79-A862-35F3A4C5D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410D0-8C54-4172-843A-054F9205C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19E1-8439-4473-AC03-F6CDD58E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2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DCE28-F0FC-46C8-A019-4FC378B28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4E8A8-5CE1-4BC5-808F-51DD60E9D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43405-B0ED-4F0F-891F-57C5FBE51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5FCD-C918-4757-9316-26D226A24EA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0BB74-AEA5-4C29-89BD-BF384ABEC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5060E-BFFF-4B09-B647-13CF598CB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19E1-8439-4473-AC03-F6CDD58E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6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D302A-1E20-43A3-97B1-32C7B72A9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4BD47-05D2-436A-8058-66B2949BC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0607D-A22C-4E44-8109-360E6300B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5FCD-C918-4757-9316-26D226A24EA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3FC01-F17B-4096-8201-B1FF36147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27D14-F58A-4156-B41F-66DBD030F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19E1-8439-4473-AC03-F6CDD58E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9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11DBC-1B12-4FD6-8F02-3EBBC555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948EB-FBD9-47F4-BE5D-DFDC8CDFA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80C32-4509-4F4B-8D83-B2B7427CA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1D618-53F2-44E0-B4F3-EE89D2354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5FCD-C918-4757-9316-26D226A24EA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5B076-0893-44DE-B2AA-DF5B65908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574B87-5F42-4312-8305-62DF8944A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19E1-8439-4473-AC03-F6CDD58E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FD39E-AFE5-4A4A-B005-4BA7993FD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EE6B2-3D6B-4DA5-A0FA-A3D00E229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97B3F4-6424-443B-BCAC-40986C5AE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9FDFD0-9660-4FFC-9081-F654B8B915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1948B9-6E38-4A2F-AE35-FE43710CDA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51ED4-D082-455E-BEAD-52967B14D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5FCD-C918-4757-9316-26D226A24EA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BF8B7B-DAB8-4676-ABF8-86FBE87F4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07185-0B0B-4885-AD1F-334E0FBE3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19E1-8439-4473-AC03-F6CDD58E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4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C0299-2115-4C08-8452-8511F50A3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E0BA2B-DA8C-49EA-BE77-84D041307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5FCD-C918-4757-9316-26D226A24EA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3CFA6-E251-45D7-9749-491499E21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C86E97-7189-438C-85B0-DB5B2CD4E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19E1-8439-4473-AC03-F6CDD58E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3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DDB23A-ABE6-4792-A385-1B4147F59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5FCD-C918-4757-9316-26D226A24EA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821C27-37F0-492D-981C-06DF8C9B3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4042F-57C0-406E-8382-1F0AC298D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19E1-8439-4473-AC03-F6CDD58E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4F6C1-6C65-4197-958F-99F487083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027EA-3670-4F17-8EF8-79312FA23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06F0D2-EF20-4156-850A-046C9FDC1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7CC84C-99F1-4223-81C1-191474723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5FCD-C918-4757-9316-26D226A24EA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CE3D1D-E14F-4F97-8475-E496DB79A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5E448F-6552-487B-9AEB-3EB3DA0EC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19E1-8439-4473-AC03-F6CDD58E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5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DBE1C-4CF1-4F90-A2AB-6C5DB8F3D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AABE43-0693-456B-9CFB-2A15DDE5F3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604F9-04AF-48AA-91C4-EFA2D6E23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93F25-DEA4-4695-9267-86FCAA98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5FCD-C918-4757-9316-26D226A24EA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328C0-220E-4470-ABA9-17633E931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3D335-6D71-4EE0-97EA-DAA239213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19E1-8439-4473-AC03-F6CDD58E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19E5F3-C757-47C1-ADA7-8ED1DDF7B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B8C656-50F0-47A4-AEC9-78A83378C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3C1DB-EAE3-4513-9615-34CBA7837B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45FCD-C918-4757-9316-26D226A24EA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ADED0-C858-4499-AD8A-5AFD732559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68F72-CD07-43DF-A800-8EE44CF82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019E1-8439-4473-AC03-F6CDD58E4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6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7BF15-EDB6-44BB-B69B-31DDAD524F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DoT Diagrams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592FF-0956-4E89-A1C3-D3FE3608EA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27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AFB0AC-1B8A-49C8-9539-07090660A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2-1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140345A-9254-4C3A-BBD2-A866D8C73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24A643-E943-4E8A-81F7-B41E0DD7D019}"/>
              </a:ext>
            </a:extLst>
          </p:cNvPr>
          <p:cNvSpPr/>
          <p:nvPr/>
        </p:nvSpPr>
        <p:spPr>
          <a:xfrm>
            <a:off x="5459002" y="852969"/>
            <a:ext cx="5486400" cy="3467100"/>
          </a:xfrm>
          <a:prstGeom prst="rect">
            <a:avLst/>
          </a:prstGeom>
          <a:noFill/>
          <a:ln>
            <a:noFill/>
          </a:ln>
        </p:spPr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ADC279-BD10-4E54-8D04-D395206BD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3660" y="2252172"/>
            <a:ext cx="690245" cy="418465"/>
          </a:xfrm>
          <a:prstGeom prst="rect">
            <a:avLst/>
          </a:prstGeom>
          <a:solidFill>
            <a:schemeClr val="bg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SEDS Schema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F25B1B6-3C04-4CAE-A502-B887708E5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5240" y="2774796"/>
            <a:ext cx="781050" cy="4184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SEDS Datasheet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71932F-5254-40D6-980F-751EB75C3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6697" y="2759239"/>
            <a:ext cx="723265" cy="4184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Standard DoT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EA0581-EBAF-4061-94C4-F9ECC0A5C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6697" y="3554893"/>
            <a:ext cx="723265" cy="688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User-Defined DoT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14F29A7-5A95-4B20-9843-2C09CA851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1607" y="2251874"/>
            <a:ext cx="915670" cy="418465"/>
          </a:xfrm>
          <a:prstGeom prst="rect">
            <a:avLst/>
          </a:prstGeom>
          <a:solidFill>
            <a:schemeClr val="bg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SEDS Blue Book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(876x0)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AE77A1-CA9D-408A-A981-B275FA8C9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2402" y="3068483"/>
            <a:ext cx="739140" cy="7756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DoT Magenta Book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(876x1)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BE3C5F-EC3E-494B-A7EE-F839ECC5A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9002" y="852969"/>
            <a:ext cx="805838" cy="447675"/>
          </a:xfrm>
          <a:prstGeom prst="rect">
            <a:avLst/>
          </a:prstGeom>
          <a:solidFill>
            <a:schemeClr val="bg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SOIS standards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A81D33-4455-4F7F-944B-1320378D9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0492" y="3093249"/>
            <a:ext cx="963295" cy="6578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DoT Attribute Schema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9DBCCC8-57A0-44BC-B34C-CCBB51177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7165" y="1548294"/>
            <a:ext cx="1042986" cy="418465"/>
          </a:xfrm>
          <a:prstGeom prst="rect">
            <a:avLst/>
          </a:prstGeom>
          <a:solidFill>
            <a:schemeClr val="bg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SEDS and DoT Green Book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456E20A-7E39-4C94-B727-18BF05525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4352" y="3634904"/>
            <a:ext cx="781050" cy="418465"/>
          </a:xfrm>
          <a:prstGeom prst="rect">
            <a:avLst/>
          </a:prstGeom>
          <a:solidFill>
            <a:schemeClr val="bg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45720" rIns="0" bIns="45720" anchor="ctr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Onboard Component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9" name="Elbow Connector 4">
            <a:extLst>
              <a:ext uri="{FF2B5EF4-FFF2-40B4-BE49-F238E27FC236}">
                <a16:creationId xmlns:a16="http://schemas.microsoft.com/office/drawing/2014/main" id="{1F996E2F-D06A-48C1-A573-8187C50F8308}"/>
              </a:ext>
            </a:extLst>
          </p:cNvPr>
          <p:cNvCxnSpPr>
            <a:cxnSpLocks noChangeShapeType="1"/>
            <a:stCxn id="15" idx="2"/>
            <a:endCxn id="17" idx="1"/>
          </p:cNvCxnSpPr>
          <p:nvPr/>
        </p:nvCxnSpPr>
        <p:spPr bwMode="auto">
          <a:xfrm rot="16200000" flipH="1">
            <a:off x="5701102" y="1461463"/>
            <a:ext cx="456883" cy="135244"/>
          </a:xfrm>
          <a:prstGeom prst="bentConnector2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Elbow Connector 101">
            <a:extLst>
              <a:ext uri="{FF2B5EF4-FFF2-40B4-BE49-F238E27FC236}">
                <a16:creationId xmlns:a16="http://schemas.microsoft.com/office/drawing/2014/main" id="{54C96847-D834-4B79-9FED-30177EBF243B}"/>
              </a:ext>
            </a:extLst>
          </p:cNvPr>
          <p:cNvCxnSpPr>
            <a:cxnSpLocks noChangeShapeType="1"/>
            <a:stCxn id="15" idx="2"/>
            <a:endCxn id="13" idx="1"/>
          </p:cNvCxnSpPr>
          <p:nvPr/>
        </p:nvCxnSpPr>
        <p:spPr bwMode="auto">
          <a:xfrm rot="16200000" flipH="1">
            <a:off x="5341533" y="1821032"/>
            <a:ext cx="1160463" cy="119686"/>
          </a:xfrm>
          <a:prstGeom prst="bentConnector2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Elbow Connector 102">
            <a:extLst>
              <a:ext uri="{FF2B5EF4-FFF2-40B4-BE49-F238E27FC236}">
                <a16:creationId xmlns:a16="http://schemas.microsoft.com/office/drawing/2014/main" id="{22068661-44D2-41E8-9DE5-288FF5655D7A}"/>
              </a:ext>
            </a:extLst>
          </p:cNvPr>
          <p:cNvCxnSpPr>
            <a:cxnSpLocks noChangeShapeType="1"/>
            <a:stCxn id="15" idx="2"/>
            <a:endCxn id="14" idx="1"/>
          </p:cNvCxnSpPr>
          <p:nvPr/>
        </p:nvCxnSpPr>
        <p:spPr bwMode="auto">
          <a:xfrm rot="16200000" flipH="1">
            <a:off x="4849328" y="2313236"/>
            <a:ext cx="2155666" cy="130481"/>
          </a:xfrm>
          <a:prstGeom prst="bentConnector2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Elbow Connector 103">
            <a:extLst>
              <a:ext uri="{FF2B5EF4-FFF2-40B4-BE49-F238E27FC236}">
                <a16:creationId xmlns:a16="http://schemas.microsoft.com/office/drawing/2014/main" id="{6E72A6FC-FDD7-45AE-8C75-367F76614613}"/>
              </a:ext>
            </a:extLst>
          </p:cNvPr>
          <p:cNvCxnSpPr>
            <a:cxnSpLocks noChangeShapeType="1"/>
            <a:stCxn id="14" idx="3"/>
            <a:endCxn id="11" idx="1"/>
          </p:cNvCxnSpPr>
          <p:nvPr/>
        </p:nvCxnSpPr>
        <p:spPr bwMode="auto">
          <a:xfrm flipV="1">
            <a:off x="6731542" y="2968472"/>
            <a:ext cx="605155" cy="487838"/>
          </a:xfrm>
          <a:prstGeom prst="bentConnector3">
            <a:avLst>
              <a:gd name="adj1" fmla="val 50000"/>
            </a:avLst>
          </a:prstGeom>
          <a:noFill/>
          <a:ln w="635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Elbow Connector 104">
            <a:extLst>
              <a:ext uri="{FF2B5EF4-FFF2-40B4-BE49-F238E27FC236}">
                <a16:creationId xmlns:a16="http://schemas.microsoft.com/office/drawing/2014/main" id="{123A7E4B-5E8E-4E24-BB15-01ADBB3C98A0}"/>
              </a:ext>
            </a:extLst>
          </p:cNvPr>
          <p:cNvCxnSpPr>
            <a:cxnSpLocks noChangeShapeType="1"/>
            <a:stCxn id="14" idx="3"/>
            <a:endCxn id="12" idx="1"/>
          </p:cNvCxnSpPr>
          <p:nvPr/>
        </p:nvCxnSpPr>
        <p:spPr bwMode="auto">
          <a:xfrm>
            <a:off x="6731542" y="3456310"/>
            <a:ext cx="605155" cy="443071"/>
          </a:xfrm>
          <a:prstGeom prst="bentConnector3">
            <a:avLst>
              <a:gd name="adj1" fmla="val 50000"/>
            </a:avLst>
          </a:prstGeom>
          <a:noFill/>
          <a:ln w="635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Elbow Connector 106">
            <a:extLst>
              <a:ext uri="{FF2B5EF4-FFF2-40B4-BE49-F238E27FC236}">
                <a16:creationId xmlns:a16="http://schemas.microsoft.com/office/drawing/2014/main" id="{561DE790-00C5-49C5-BDBB-9CCA6F187808}"/>
              </a:ext>
            </a:extLst>
          </p:cNvPr>
          <p:cNvCxnSpPr>
            <a:cxnSpLocks noChangeShapeType="1"/>
            <a:stCxn id="13" idx="3"/>
            <a:endCxn id="9" idx="1"/>
          </p:cNvCxnSpPr>
          <p:nvPr/>
        </p:nvCxnSpPr>
        <p:spPr bwMode="auto">
          <a:xfrm>
            <a:off x="6897277" y="2461424"/>
            <a:ext cx="1736090" cy="1"/>
          </a:xfrm>
          <a:prstGeom prst="straightConnector1">
            <a:avLst/>
          </a:prstGeom>
          <a:noFill/>
          <a:ln w="635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Elbow Connector 108">
            <a:extLst>
              <a:ext uri="{FF2B5EF4-FFF2-40B4-BE49-F238E27FC236}">
                <a16:creationId xmlns:a16="http://schemas.microsoft.com/office/drawing/2014/main" id="{342C026B-0A20-43F5-AFAC-4383E1C8278E}"/>
              </a:ext>
            </a:extLst>
          </p:cNvPr>
          <p:cNvCxnSpPr>
            <a:cxnSpLocks noChangeShapeType="1"/>
            <a:stCxn id="9" idx="2"/>
            <a:endCxn id="10" idx="1"/>
          </p:cNvCxnSpPr>
          <p:nvPr/>
        </p:nvCxnSpPr>
        <p:spPr bwMode="auto">
          <a:xfrm rot="16200000" flipH="1">
            <a:off x="9155315" y="2494104"/>
            <a:ext cx="313392" cy="666457"/>
          </a:xfrm>
          <a:prstGeom prst="bentConnector2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Elbow Connector 109">
            <a:extLst>
              <a:ext uri="{FF2B5EF4-FFF2-40B4-BE49-F238E27FC236}">
                <a16:creationId xmlns:a16="http://schemas.microsoft.com/office/drawing/2014/main" id="{2365A1A1-EB33-4174-9CBF-5D526505D586}"/>
              </a:ext>
            </a:extLst>
          </p:cNvPr>
          <p:cNvCxnSpPr>
            <a:cxnSpLocks noChangeShapeType="1"/>
            <a:stCxn id="16" idx="0"/>
            <a:endCxn id="10" idx="1"/>
          </p:cNvCxnSpPr>
          <p:nvPr/>
        </p:nvCxnSpPr>
        <p:spPr bwMode="auto">
          <a:xfrm rot="16200000">
            <a:off x="9254397" y="2702089"/>
            <a:ext cx="109220" cy="673100"/>
          </a:xfrm>
          <a:prstGeom prst="bentConnector2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Elbow Connector 110">
            <a:extLst>
              <a:ext uri="{FF2B5EF4-FFF2-40B4-BE49-F238E27FC236}">
                <a16:creationId xmlns:a16="http://schemas.microsoft.com/office/drawing/2014/main" id="{F7E8D3DA-1760-4F3E-BE0B-CC19B482F110}"/>
              </a:ext>
            </a:extLst>
          </p:cNvPr>
          <p:cNvCxnSpPr>
            <a:cxnSpLocks noChangeShapeType="1"/>
            <a:stCxn id="10" idx="2"/>
            <a:endCxn id="18" idx="1"/>
          </p:cNvCxnSpPr>
          <p:nvPr/>
        </p:nvCxnSpPr>
        <p:spPr bwMode="auto">
          <a:xfrm rot="16200000" flipH="1">
            <a:off x="9774620" y="3454405"/>
            <a:ext cx="650876" cy="128587"/>
          </a:xfrm>
          <a:prstGeom prst="bentConnector2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Elbow Connector 111">
            <a:extLst>
              <a:ext uri="{FF2B5EF4-FFF2-40B4-BE49-F238E27FC236}">
                <a16:creationId xmlns:a16="http://schemas.microsoft.com/office/drawing/2014/main" id="{49B7DBF3-2487-46B9-BB8B-A14A1FFB860D}"/>
              </a:ext>
            </a:extLst>
          </p:cNvPr>
          <p:cNvCxnSpPr>
            <a:cxnSpLocks noChangeShapeType="1"/>
            <a:stCxn id="18" idx="0"/>
            <a:endCxn id="15" idx="3"/>
          </p:cNvCxnSpPr>
          <p:nvPr/>
        </p:nvCxnSpPr>
        <p:spPr bwMode="auto">
          <a:xfrm rot="16200000" flipV="1">
            <a:off x="7130811" y="210837"/>
            <a:ext cx="2558097" cy="4290037"/>
          </a:xfrm>
          <a:prstGeom prst="bentConnector2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Elbow Connector 112">
            <a:extLst>
              <a:ext uri="{FF2B5EF4-FFF2-40B4-BE49-F238E27FC236}">
                <a16:creationId xmlns:a16="http://schemas.microsoft.com/office/drawing/2014/main" id="{AD95D16B-5BEC-4D56-B820-26F3F8B4648F}"/>
              </a:ext>
            </a:extLst>
          </p:cNvPr>
          <p:cNvCxnSpPr>
            <a:cxnSpLocks noChangeShapeType="1"/>
            <a:stCxn id="12" idx="3"/>
            <a:endCxn id="16" idx="1"/>
          </p:cNvCxnSpPr>
          <p:nvPr/>
        </p:nvCxnSpPr>
        <p:spPr bwMode="auto">
          <a:xfrm flipV="1">
            <a:off x="8059962" y="3422179"/>
            <a:ext cx="430530" cy="477202"/>
          </a:xfrm>
          <a:prstGeom prst="bentConnector3">
            <a:avLst>
              <a:gd name="adj1" fmla="val 50000"/>
            </a:avLst>
          </a:prstGeom>
          <a:noFill/>
          <a:ln w="635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Elbow Connector 113">
            <a:extLst>
              <a:ext uri="{FF2B5EF4-FFF2-40B4-BE49-F238E27FC236}">
                <a16:creationId xmlns:a16="http://schemas.microsoft.com/office/drawing/2014/main" id="{F2FFE277-923B-4926-8F0D-30E0113FA250}"/>
              </a:ext>
            </a:extLst>
          </p:cNvPr>
          <p:cNvCxnSpPr>
            <a:cxnSpLocks noChangeShapeType="1"/>
            <a:stCxn id="11" idx="3"/>
            <a:endCxn id="16" idx="1"/>
          </p:cNvCxnSpPr>
          <p:nvPr/>
        </p:nvCxnSpPr>
        <p:spPr bwMode="auto">
          <a:xfrm>
            <a:off x="8059962" y="2968789"/>
            <a:ext cx="430530" cy="453390"/>
          </a:xfrm>
          <a:prstGeom prst="bentConnector3">
            <a:avLst>
              <a:gd name="adj1" fmla="val 49852"/>
            </a:avLst>
          </a:prstGeom>
          <a:noFill/>
          <a:ln w="635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 Box 24">
            <a:extLst>
              <a:ext uri="{FF2B5EF4-FFF2-40B4-BE49-F238E27FC236}">
                <a16:creationId xmlns:a16="http://schemas.microsoft.com/office/drawing/2014/main" id="{2C032A3C-CAB8-4A87-91DF-CDF96C197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7171" y="1279214"/>
            <a:ext cx="766445" cy="318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includes</a:t>
            </a:r>
          </a:p>
        </p:txBody>
      </p:sp>
      <p:sp>
        <p:nvSpPr>
          <p:cNvPr id="32" name="Text Box 24">
            <a:extLst>
              <a:ext uri="{FF2B5EF4-FFF2-40B4-BE49-F238E27FC236}">
                <a16:creationId xmlns:a16="http://schemas.microsoft.com/office/drawing/2014/main" id="{DCA1F469-7B25-4E77-8757-7CE5B4A46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0715" y="1018682"/>
            <a:ext cx="1101725" cy="318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45720" rIns="91440" bIns="45720" anchor="t" anchorCtr="0" upright="1">
            <a:noAutofit/>
          </a:bodyPr>
          <a:lstStyle/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functions within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Text Box 24">
            <a:extLst>
              <a:ext uri="{FF2B5EF4-FFF2-40B4-BE49-F238E27FC236}">
                <a16:creationId xmlns:a16="http://schemas.microsoft.com/office/drawing/2014/main" id="{0411FEB8-6354-40F2-A794-FBA0CCFF0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8302" y="2242349"/>
            <a:ext cx="768350" cy="318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45720" rIns="91440" bIns="45720" anchor="t" anchorCtr="0" upright="1">
            <a:noAutofit/>
          </a:bodyPr>
          <a:lstStyle/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prescribes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" name="Text Box 24">
            <a:extLst>
              <a:ext uri="{FF2B5EF4-FFF2-40B4-BE49-F238E27FC236}">
                <a16:creationId xmlns:a16="http://schemas.microsoft.com/office/drawing/2014/main" id="{737370DB-0D13-47F6-9605-19595E156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9979" y="3318992"/>
            <a:ext cx="7683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vert270" wrap="none" lIns="91440" tIns="45720" rIns="91440" bIns="45720" anchor="t" anchorCtr="0" upright="1">
            <a:noAutofit/>
          </a:bodyPr>
          <a:lstStyle/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prescribes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Text Box 24">
            <a:extLst>
              <a:ext uri="{FF2B5EF4-FFF2-40B4-BE49-F238E27FC236}">
                <a16:creationId xmlns:a16="http://schemas.microsoft.com/office/drawing/2014/main" id="{CAD168CA-882C-44E5-A813-00D4C399C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1405" y="3155325"/>
            <a:ext cx="67183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provides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content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" name="Text Box 24">
            <a:extLst>
              <a:ext uri="{FF2B5EF4-FFF2-40B4-BE49-F238E27FC236}">
                <a16:creationId xmlns:a16="http://schemas.microsoft.com/office/drawing/2014/main" id="{8FD11779-053A-49D3-B9A7-3737790A8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6553" y="2774796"/>
            <a:ext cx="688340" cy="318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45720" rIns="91440" bIns="45720" anchor="t" anchorCtr="0" upright="1">
            <a:noAutofit/>
          </a:bodyPr>
          <a:lstStyle/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validates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Text Box 24">
            <a:extLst>
              <a:ext uri="{FF2B5EF4-FFF2-40B4-BE49-F238E27FC236}">
                <a16:creationId xmlns:a16="http://schemas.microsoft.com/office/drawing/2014/main" id="{17827F7D-E71B-468D-8026-679911FDB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9657" y="3734599"/>
            <a:ext cx="719455" cy="318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45720" rIns="91440" bIns="45720" anchor="t" anchorCtr="0" upright="1">
            <a:noAutofit/>
          </a:bodyPr>
          <a:lstStyle/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describes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8" name="Elbow Connector 203">
            <a:extLst>
              <a:ext uri="{FF2B5EF4-FFF2-40B4-BE49-F238E27FC236}">
                <a16:creationId xmlns:a16="http://schemas.microsoft.com/office/drawing/2014/main" id="{401518D1-F1B3-4461-A602-37DD1F7BB4E9}"/>
              </a:ext>
            </a:extLst>
          </p:cNvPr>
          <p:cNvCxnSpPr>
            <a:cxnSpLocks noChangeShapeType="1"/>
            <a:stCxn id="17" idx="3"/>
            <a:endCxn id="13" idx="0"/>
          </p:cNvCxnSpPr>
          <p:nvPr/>
        </p:nvCxnSpPr>
        <p:spPr bwMode="auto">
          <a:xfrm flipH="1">
            <a:off x="6439442" y="1757844"/>
            <a:ext cx="600710" cy="494030"/>
          </a:xfrm>
          <a:prstGeom prst="bentConnector4">
            <a:avLst>
              <a:gd name="adj1" fmla="val -38056"/>
              <a:gd name="adj2" fmla="val 71079"/>
            </a:avLst>
          </a:prstGeom>
          <a:noFill/>
          <a:ln w="635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 Box 24">
            <a:extLst>
              <a:ext uri="{FF2B5EF4-FFF2-40B4-BE49-F238E27FC236}">
                <a16:creationId xmlns:a16="http://schemas.microsoft.com/office/drawing/2014/main" id="{97A22327-1E3B-49CD-AD94-2FF201CBD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6340" y="1604469"/>
            <a:ext cx="71691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45720" rIns="91440" bIns="45720" anchor="t" anchorCtr="0" upright="1">
            <a:noAutofit/>
          </a:bodyPr>
          <a:lstStyle/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provides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use cases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0" name="Elbow Connector 214">
            <a:extLst>
              <a:ext uri="{FF2B5EF4-FFF2-40B4-BE49-F238E27FC236}">
                <a16:creationId xmlns:a16="http://schemas.microsoft.com/office/drawing/2014/main" id="{81407399-A810-4E90-810F-35F13ED5E74E}"/>
              </a:ext>
            </a:extLst>
          </p:cNvPr>
          <p:cNvCxnSpPr>
            <a:cxnSpLocks noChangeShapeType="1"/>
            <a:stCxn id="17" idx="3"/>
            <a:endCxn id="14" idx="0"/>
          </p:cNvCxnSpPr>
          <p:nvPr/>
        </p:nvCxnSpPr>
        <p:spPr bwMode="auto">
          <a:xfrm flipH="1">
            <a:off x="6361972" y="1757527"/>
            <a:ext cx="678179" cy="1310956"/>
          </a:xfrm>
          <a:prstGeom prst="bentConnector4">
            <a:avLst>
              <a:gd name="adj1" fmla="val -33708"/>
              <a:gd name="adj2" fmla="val 77181"/>
            </a:avLst>
          </a:prstGeom>
          <a:noFill/>
          <a:ln w="6350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48698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3687" y="1735847"/>
            <a:ext cx="532296" cy="5682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D1</a:t>
            </a:r>
          </a:p>
        </p:txBody>
      </p:sp>
      <p:sp>
        <p:nvSpPr>
          <p:cNvPr id="5" name="Rectangle 4"/>
          <p:cNvSpPr/>
          <p:nvPr/>
        </p:nvSpPr>
        <p:spPr>
          <a:xfrm>
            <a:off x="123687" y="2624689"/>
            <a:ext cx="532296" cy="5682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D2</a:t>
            </a:r>
          </a:p>
        </p:txBody>
      </p:sp>
      <p:sp>
        <p:nvSpPr>
          <p:cNvPr id="9" name="Rectangle 8"/>
          <p:cNvSpPr/>
          <p:nvPr/>
        </p:nvSpPr>
        <p:spPr>
          <a:xfrm>
            <a:off x="242957" y="3992208"/>
            <a:ext cx="532296" cy="5682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D3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83578" y="1735847"/>
            <a:ext cx="532296" cy="1457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RIU 1</a:t>
            </a:r>
          </a:p>
        </p:txBody>
      </p:sp>
      <p:cxnSp>
        <p:nvCxnSpPr>
          <p:cNvPr id="13" name="Straight Connector 12"/>
          <p:cNvCxnSpPr>
            <a:stCxn id="4" idx="3"/>
          </p:cNvCxnSpPr>
          <p:nvPr/>
        </p:nvCxnSpPr>
        <p:spPr>
          <a:xfrm>
            <a:off x="655983" y="2019980"/>
            <a:ext cx="102759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79540" y="1992172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SpW</a:t>
            </a:r>
            <a:endParaRPr lang="en-US" dirty="0"/>
          </a:p>
        </p:txBody>
      </p:sp>
      <p:sp>
        <p:nvSpPr>
          <p:cNvPr id="17" name="Line Callout 1 16"/>
          <p:cNvSpPr/>
          <p:nvPr/>
        </p:nvSpPr>
        <p:spPr>
          <a:xfrm>
            <a:off x="897459" y="1012972"/>
            <a:ext cx="961158" cy="533135"/>
          </a:xfrm>
          <a:prstGeom prst="borderCallout1">
            <a:avLst>
              <a:gd name="adj1" fmla="val 98751"/>
              <a:gd name="adj2" fmla="val 918"/>
              <a:gd name="adj3" fmla="val 158972"/>
              <a:gd name="adj4" fmla="val -23965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SpW</a:t>
            </a:r>
            <a:r>
              <a:rPr lang="en-US" dirty="0">
                <a:solidFill>
                  <a:schemeClr val="tx1"/>
                </a:solidFill>
              </a:rPr>
              <a:t> Access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97459" y="416308"/>
            <a:ext cx="961158" cy="59666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D1 FI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97459" y="85745"/>
            <a:ext cx="961158" cy="314791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EDS</a:t>
            </a:r>
          </a:p>
        </p:txBody>
      </p:sp>
      <p:sp>
        <p:nvSpPr>
          <p:cNvPr id="20" name="Line Callout 1 19"/>
          <p:cNvSpPr/>
          <p:nvPr/>
        </p:nvSpPr>
        <p:spPr>
          <a:xfrm>
            <a:off x="912442" y="5455493"/>
            <a:ext cx="961158" cy="533135"/>
          </a:xfrm>
          <a:prstGeom prst="borderCallout1">
            <a:avLst>
              <a:gd name="adj1" fmla="val -171570"/>
              <a:gd name="adj2" fmla="val 1952"/>
              <a:gd name="adj3" fmla="val -213884"/>
              <a:gd name="adj4" fmla="val -17760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SpW</a:t>
            </a:r>
            <a:r>
              <a:rPr lang="en-US" dirty="0">
                <a:solidFill>
                  <a:schemeClr val="tx1"/>
                </a:solidFill>
              </a:rPr>
              <a:t> Access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12442" y="4858829"/>
            <a:ext cx="961158" cy="59666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D3 FI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12442" y="4528266"/>
            <a:ext cx="961158" cy="314791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EDS</a:t>
            </a:r>
          </a:p>
        </p:txBody>
      </p:sp>
      <p:cxnSp>
        <p:nvCxnSpPr>
          <p:cNvPr id="23" name="Straight Connector 22"/>
          <p:cNvCxnSpPr>
            <a:stCxn id="5" idx="3"/>
          </p:cNvCxnSpPr>
          <p:nvPr/>
        </p:nvCxnSpPr>
        <p:spPr>
          <a:xfrm flipV="1">
            <a:off x="655983" y="2897937"/>
            <a:ext cx="1027595" cy="1088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5095" y="2897936"/>
            <a:ext cx="763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RS422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805096" y="1735847"/>
            <a:ext cx="590828" cy="14571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DVS DAS </a:t>
            </a:r>
            <a:r>
              <a:rPr lang="en-US" dirty="0" err="1">
                <a:solidFill>
                  <a:schemeClr val="tx1"/>
                </a:solidFill>
              </a:rPr>
              <a:t>SubPS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05096" y="3547787"/>
            <a:ext cx="590828" cy="14571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DVS DAS Sub MAS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44977" y="4233742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SpW</a:t>
            </a:r>
            <a:endParaRPr lang="en-US" dirty="0"/>
          </a:p>
        </p:txBody>
      </p:sp>
      <p:cxnSp>
        <p:nvCxnSpPr>
          <p:cNvPr id="29" name="Straight Connector 28"/>
          <p:cNvCxnSpPr>
            <a:stCxn id="9" idx="3"/>
            <a:endCxn id="27" idx="1"/>
          </p:cNvCxnSpPr>
          <p:nvPr/>
        </p:nvCxnSpPr>
        <p:spPr>
          <a:xfrm>
            <a:off x="775253" y="4276341"/>
            <a:ext cx="3029843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010788" y="5467628"/>
            <a:ext cx="1996411" cy="863597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Subnet Interfaces of Physical Devices</a:t>
            </a:r>
          </a:p>
        </p:txBody>
      </p:sp>
      <p:cxnSp>
        <p:nvCxnSpPr>
          <p:cNvPr id="33" name="Straight Connector 32"/>
          <p:cNvCxnSpPr>
            <a:stCxn id="10" idx="3"/>
            <a:endCxn id="26" idx="1"/>
          </p:cNvCxnSpPr>
          <p:nvPr/>
        </p:nvCxnSpPr>
        <p:spPr>
          <a:xfrm>
            <a:off x="2215874" y="2464401"/>
            <a:ext cx="1589222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700254" y="249997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1553</a:t>
            </a:r>
          </a:p>
        </p:txBody>
      </p:sp>
      <p:sp>
        <p:nvSpPr>
          <p:cNvPr id="37" name="Line Callout 1 36"/>
          <p:cNvSpPr/>
          <p:nvPr/>
        </p:nvSpPr>
        <p:spPr>
          <a:xfrm>
            <a:off x="2444838" y="1607053"/>
            <a:ext cx="961158" cy="533135"/>
          </a:xfrm>
          <a:prstGeom prst="borderCallout1">
            <a:avLst>
              <a:gd name="adj1" fmla="val 98751"/>
              <a:gd name="adj2" fmla="val 918"/>
              <a:gd name="adj3" fmla="val 158972"/>
              <a:gd name="adj4" fmla="val -23965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1553 Access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444838" y="1010389"/>
            <a:ext cx="961158" cy="59666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D1+D2 FI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444838" y="679826"/>
            <a:ext cx="961158" cy="314791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EDS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346165" y="5468732"/>
            <a:ext cx="1996411" cy="863597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Interfaces and Implementations of SOIS Services</a:t>
            </a:r>
          </a:p>
        </p:txBody>
      </p:sp>
      <p:sp>
        <p:nvSpPr>
          <p:cNvPr id="41" name="Line Callout 1 40"/>
          <p:cNvSpPr/>
          <p:nvPr/>
        </p:nvSpPr>
        <p:spPr>
          <a:xfrm>
            <a:off x="4640670" y="1603352"/>
            <a:ext cx="961158" cy="533135"/>
          </a:xfrm>
          <a:prstGeom prst="borderCallout1">
            <a:avLst>
              <a:gd name="adj1" fmla="val 98751"/>
              <a:gd name="adj2" fmla="val 918"/>
              <a:gd name="adj3" fmla="val 158972"/>
              <a:gd name="adj4" fmla="val -23965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SOIS Access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640670" y="1006688"/>
            <a:ext cx="961158" cy="59666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D1+D2 FI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640670" y="676125"/>
            <a:ext cx="961158" cy="314791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EDS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121665" y="1771425"/>
            <a:ext cx="1121921" cy="32334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Software Bus Adapter</a:t>
            </a:r>
          </a:p>
        </p:txBody>
      </p:sp>
      <p:cxnSp>
        <p:nvCxnSpPr>
          <p:cNvPr id="45" name="Straight Connector 44"/>
          <p:cNvCxnSpPr>
            <a:stCxn id="26" idx="3"/>
          </p:cNvCxnSpPr>
          <p:nvPr/>
        </p:nvCxnSpPr>
        <p:spPr>
          <a:xfrm>
            <a:off x="4395924" y="2464401"/>
            <a:ext cx="172574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623882" y="2459534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API</a:t>
            </a:r>
          </a:p>
        </p:txBody>
      </p:sp>
      <p:cxnSp>
        <p:nvCxnSpPr>
          <p:cNvPr id="49" name="Straight Connector 48"/>
          <p:cNvCxnSpPr>
            <a:stCxn id="27" idx="3"/>
          </p:cNvCxnSpPr>
          <p:nvPr/>
        </p:nvCxnSpPr>
        <p:spPr>
          <a:xfrm flipV="1">
            <a:off x="4395924" y="4266605"/>
            <a:ext cx="1725741" cy="973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335116" y="4266605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API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740556" y="5467627"/>
            <a:ext cx="1996411" cy="863597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Interfaces of Onboard Applications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8599801" y="1771425"/>
            <a:ext cx="1121921" cy="32334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Spacecraft Interface (Data Handling)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063334" y="5455492"/>
            <a:ext cx="1996411" cy="863597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Interface of Spacecraft</a:t>
            </a:r>
          </a:p>
        </p:txBody>
      </p:sp>
      <p:cxnSp>
        <p:nvCxnSpPr>
          <p:cNvPr id="56" name="Straight Connector 55"/>
          <p:cNvCxnSpPr>
            <a:stCxn id="44" idx="3"/>
            <a:endCxn id="54" idx="1"/>
          </p:cNvCxnSpPr>
          <p:nvPr/>
        </p:nvCxnSpPr>
        <p:spPr>
          <a:xfrm>
            <a:off x="7243586" y="3388160"/>
            <a:ext cx="135621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10991963" y="1771425"/>
            <a:ext cx="1121921" cy="32334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Mission Control System</a:t>
            </a:r>
          </a:p>
        </p:txBody>
      </p:sp>
      <p:cxnSp>
        <p:nvCxnSpPr>
          <p:cNvPr id="60" name="Straight Connector 59"/>
          <p:cNvCxnSpPr>
            <a:stCxn id="54" idx="3"/>
            <a:endCxn id="59" idx="1"/>
          </p:cNvCxnSpPr>
          <p:nvPr/>
        </p:nvCxnSpPr>
        <p:spPr>
          <a:xfrm>
            <a:off x="9721722" y="3388160"/>
            <a:ext cx="127024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343640" y="3402063"/>
            <a:ext cx="883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SW Bus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0051322" y="3406086"/>
            <a:ext cx="814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TM/TC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935243" y="6408147"/>
            <a:ext cx="4586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--------------------A SEDS Defines-----------------------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9006000" y="6408147"/>
            <a:ext cx="310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--XTCE, MO, PUS, etc. Define---</a:t>
            </a:r>
          </a:p>
        </p:txBody>
      </p:sp>
      <p:sp>
        <p:nvSpPr>
          <p:cNvPr id="67" name="Line Callout 1 66"/>
          <p:cNvSpPr/>
          <p:nvPr/>
        </p:nvSpPr>
        <p:spPr>
          <a:xfrm>
            <a:off x="7477644" y="1607053"/>
            <a:ext cx="961158" cy="533135"/>
          </a:xfrm>
          <a:prstGeom prst="borderCallout1">
            <a:avLst>
              <a:gd name="adj1" fmla="val 98751"/>
              <a:gd name="adj2" fmla="val 918"/>
              <a:gd name="adj3" fmla="val 334215"/>
              <a:gd name="adj4" fmla="val -22931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Message Access</a:t>
            </a:r>
          </a:p>
        </p:txBody>
      </p:sp>
      <p:sp>
        <p:nvSpPr>
          <p:cNvPr id="68" name="Rectangle 67"/>
          <p:cNvSpPr/>
          <p:nvPr/>
        </p:nvSpPr>
        <p:spPr>
          <a:xfrm>
            <a:off x="7477644" y="1010389"/>
            <a:ext cx="961158" cy="59666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D1+D2+D3 FI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477644" y="679826"/>
            <a:ext cx="961158" cy="314791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EDS</a:t>
            </a:r>
          </a:p>
        </p:txBody>
      </p:sp>
      <p:sp>
        <p:nvSpPr>
          <p:cNvPr id="70" name="Line Callout 1 69"/>
          <p:cNvSpPr/>
          <p:nvPr/>
        </p:nvSpPr>
        <p:spPr>
          <a:xfrm>
            <a:off x="9933881" y="1601079"/>
            <a:ext cx="961158" cy="533135"/>
          </a:xfrm>
          <a:prstGeom prst="borderCallout1">
            <a:avLst>
              <a:gd name="adj1" fmla="val 98751"/>
              <a:gd name="adj2" fmla="val 918"/>
              <a:gd name="adj3" fmla="val 334215"/>
              <a:gd name="adj4" fmla="val -22931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TM/TC Access</a:t>
            </a:r>
          </a:p>
        </p:txBody>
      </p:sp>
      <p:sp>
        <p:nvSpPr>
          <p:cNvPr id="71" name="Rectangle 70"/>
          <p:cNvSpPr/>
          <p:nvPr/>
        </p:nvSpPr>
        <p:spPr>
          <a:xfrm>
            <a:off x="9933881" y="1004415"/>
            <a:ext cx="961158" cy="59666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D1+D2+D3 FI</a:t>
            </a:r>
          </a:p>
        </p:txBody>
      </p:sp>
      <p:sp>
        <p:nvSpPr>
          <p:cNvPr id="72" name="Rectangle 71"/>
          <p:cNvSpPr/>
          <p:nvPr/>
        </p:nvSpPr>
        <p:spPr>
          <a:xfrm>
            <a:off x="9933881" y="673852"/>
            <a:ext cx="961158" cy="314791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EDS</a:t>
            </a:r>
          </a:p>
        </p:txBody>
      </p:sp>
      <p:sp>
        <p:nvSpPr>
          <p:cNvPr id="81" name="Line Callout 1 80"/>
          <p:cNvSpPr/>
          <p:nvPr/>
        </p:nvSpPr>
        <p:spPr>
          <a:xfrm>
            <a:off x="4684416" y="3551916"/>
            <a:ext cx="961158" cy="533135"/>
          </a:xfrm>
          <a:prstGeom prst="borderCallout1">
            <a:avLst>
              <a:gd name="adj1" fmla="val 96886"/>
              <a:gd name="adj2" fmla="val -1150"/>
              <a:gd name="adj3" fmla="val 134737"/>
              <a:gd name="adj4" fmla="val -31203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SOIS Access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684416" y="3183220"/>
            <a:ext cx="961158" cy="36869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D3 FI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684416" y="2868426"/>
            <a:ext cx="961158" cy="314791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EDS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581955" y="6423536"/>
            <a:ext cx="2424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-FSW Architecture Defines-</a:t>
            </a:r>
          </a:p>
        </p:txBody>
      </p:sp>
    </p:spTree>
    <p:extLst>
      <p:ext uri="{BB962C8B-B14F-4D97-AF65-F5344CB8AC3E}">
        <p14:creationId xmlns:p14="http://schemas.microsoft.com/office/powerpoint/2010/main" val="2935242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811FC-D0A9-4CAD-9099-4609F64E0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2-3</a:t>
            </a:r>
            <a:br>
              <a:rPr lang="en-US" dirty="0"/>
            </a:br>
            <a:r>
              <a:rPr lang="en-US" dirty="0"/>
              <a:t>Described by SEDS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03D24F-5CC3-4FBD-BABC-F11D8DDE0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02E667-0496-49B5-9977-18F39CDFB99A}"/>
              </a:ext>
            </a:extLst>
          </p:cNvPr>
          <p:cNvSpPr/>
          <p:nvPr/>
        </p:nvSpPr>
        <p:spPr>
          <a:xfrm>
            <a:off x="5746750" y="1657350"/>
            <a:ext cx="6153150" cy="17716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dirty="0">
                <a:solidFill>
                  <a:schemeClr val="tx1"/>
                </a:solidFill>
              </a:rPr>
              <a:t>Application Layer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0674EF-CEC4-41DF-880D-6F2E9BE4138C}"/>
              </a:ext>
            </a:extLst>
          </p:cNvPr>
          <p:cNvSpPr/>
          <p:nvPr/>
        </p:nvSpPr>
        <p:spPr>
          <a:xfrm>
            <a:off x="5881953" y="2057400"/>
            <a:ext cx="5890945" cy="11892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dirty="0">
                <a:solidFill>
                  <a:schemeClr val="tx1"/>
                </a:solidFill>
              </a:rPr>
              <a:t>Application Support Functions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FCE3A5-2562-4242-BB8D-A1FE5913C065}"/>
              </a:ext>
            </a:extLst>
          </p:cNvPr>
          <p:cNvSpPr/>
          <p:nvPr/>
        </p:nvSpPr>
        <p:spPr>
          <a:xfrm>
            <a:off x="5746750" y="3429000"/>
            <a:ext cx="6153150" cy="1682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r>
              <a:rPr lang="en-US" dirty="0">
                <a:solidFill>
                  <a:schemeClr val="tx1"/>
                </a:solidFill>
              </a:rPr>
              <a:t>Subnetwork Layer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E4355CA-7EEA-4385-8D44-6ECCC2FA7936}"/>
              </a:ext>
            </a:extLst>
          </p:cNvPr>
          <p:cNvSpPr/>
          <p:nvPr/>
        </p:nvSpPr>
        <p:spPr>
          <a:xfrm>
            <a:off x="5953789" y="2515296"/>
            <a:ext cx="876300" cy="609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Time Access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4E1C32-ACDC-498E-B34D-334E32F556FA}"/>
              </a:ext>
            </a:extLst>
          </p:cNvPr>
          <p:cNvSpPr/>
          <p:nvPr/>
        </p:nvSpPr>
        <p:spPr>
          <a:xfrm>
            <a:off x="8227087" y="2347217"/>
            <a:ext cx="1685923" cy="609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File &amp; Packet Store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15ED9B-8CA6-4F17-905E-47B9228F2482}"/>
              </a:ext>
            </a:extLst>
          </p:cNvPr>
          <p:cNvSpPr/>
          <p:nvPr/>
        </p:nvSpPr>
        <p:spPr>
          <a:xfrm>
            <a:off x="6807066" y="2317448"/>
            <a:ext cx="765175" cy="45541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DACP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1F7EEEB-740A-4B18-B34D-8A88279850A1}"/>
              </a:ext>
            </a:extLst>
          </p:cNvPr>
          <p:cNvSpPr/>
          <p:nvPr/>
        </p:nvSpPr>
        <p:spPr>
          <a:xfrm>
            <a:off x="7484935" y="2700980"/>
            <a:ext cx="765175" cy="45541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DSAP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9254A69-2592-4193-A1A5-9031D20CE5A7}"/>
              </a:ext>
            </a:extLst>
          </p:cNvPr>
          <p:cNvSpPr/>
          <p:nvPr/>
        </p:nvSpPr>
        <p:spPr>
          <a:xfrm>
            <a:off x="9980612" y="2347217"/>
            <a:ext cx="1714500" cy="609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Device Enumeration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5E696D-7F91-493D-BEB6-D2385AD306D0}"/>
              </a:ext>
            </a:extLst>
          </p:cNvPr>
          <p:cNvSpPr/>
          <p:nvPr/>
        </p:nvSpPr>
        <p:spPr>
          <a:xfrm>
            <a:off x="5881953" y="3613746"/>
            <a:ext cx="5890945" cy="11892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r>
              <a:rPr lang="en-US" dirty="0">
                <a:solidFill>
                  <a:schemeClr val="tx1"/>
                </a:solidFill>
              </a:rPr>
              <a:t>Subnetwork Functions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A4BA050-AC11-4497-B053-8B385D070AC6}"/>
              </a:ext>
            </a:extLst>
          </p:cNvPr>
          <p:cNvSpPr/>
          <p:nvPr/>
        </p:nvSpPr>
        <p:spPr>
          <a:xfrm>
            <a:off x="10393362" y="4010025"/>
            <a:ext cx="1296988" cy="609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Device Discovery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250975B-9523-4416-B675-013D6060511F}"/>
              </a:ext>
            </a:extLst>
          </p:cNvPr>
          <p:cNvSpPr/>
          <p:nvPr/>
        </p:nvSpPr>
        <p:spPr>
          <a:xfrm>
            <a:off x="9701212" y="4161434"/>
            <a:ext cx="558799" cy="34766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Test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8F8AC0C-E9CB-4894-AF3F-DB0E56D6CD45}"/>
              </a:ext>
            </a:extLst>
          </p:cNvPr>
          <p:cNvSpPr/>
          <p:nvPr/>
        </p:nvSpPr>
        <p:spPr>
          <a:xfrm>
            <a:off x="8738692" y="3806528"/>
            <a:ext cx="901699" cy="34766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Packet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76C05A6-C379-45BB-9F4C-A53EFAEEABF0}"/>
              </a:ext>
            </a:extLst>
          </p:cNvPr>
          <p:cNvSpPr/>
          <p:nvPr/>
        </p:nvSpPr>
        <p:spPr>
          <a:xfrm>
            <a:off x="5944267" y="3806825"/>
            <a:ext cx="2130424" cy="406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304510-F6C3-43A7-8C3D-47D53F443C9B}"/>
              </a:ext>
            </a:extLst>
          </p:cNvPr>
          <p:cNvSpPr/>
          <p:nvPr/>
        </p:nvSpPr>
        <p:spPr>
          <a:xfrm>
            <a:off x="7846023" y="4072435"/>
            <a:ext cx="1149349" cy="609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Memory Access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5FBC118-2E8F-4C7F-BD41-07806F8C8C7C}"/>
              </a:ext>
            </a:extLst>
          </p:cNvPr>
          <p:cNvCxnSpPr>
            <a:cxnSpLocks/>
            <a:stCxn id="12" idx="4"/>
            <a:endCxn id="16" idx="0"/>
          </p:cNvCxnSpPr>
          <p:nvPr/>
        </p:nvCxnSpPr>
        <p:spPr>
          <a:xfrm>
            <a:off x="10837862" y="2956817"/>
            <a:ext cx="203994" cy="1053208"/>
          </a:xfrm>
          <a:prstGeom prst="line">
            <a:avLst/>
          </a:prstGeom>
          <a:ln w="254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8975C2F-CDDF-4324-BFD1-6EB5172C76AD}"/>
              </a:ext>
            </a:extLst>
          </p:cNvPr>
          <p:cNvCxnSpPr>
            <a:cxnSpLocks/>
            <a:stCxn id="9" idx="4"/>
            <a:endCxn id="15" idx="0"/>
          </p:cNvCxnSpPr>
          <p:nvPr/>
        </p:nvCxnSpPr>
        <p:spPr>
          <a:xfrm>
            <a:off x="9070049" y="2956817"/>
            <a:ext cx="119493" cy="849711"/>
          </a:xfrm>
          <a:prstGeom prst="line">
            <a:avLst/>
          </a:prstGeom>
          <a:ln w="254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D9EDC94-9F66-467B-86C9-24851C3D3085}"/>
              </a:ext>
            </a:extLst>
          </p:cNvPr>
          <p:cNvCxnSpPr>
            <a:cxnSpLocks/>
            <a:stCxn id="8" idx="4"/>
            <a:endCxn id="13" idx="0"/>
          </p:cNvCxnSpPr>
          <p:nvPr/>
        </p:nvCxnSpPr>
        <p:spPr>
          <a:xfrm>
            <a:off x="6391939" y="3124896"/>
            <a:ext cx="617540" cy="681929"/>
          </a:xfrm>
          <a:prstGeom prst="line">
            <a:avLst/>
          </a:prstGeom>
          <a:ln w="254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9FB1965-D813-4C6F-9DDB-10C36B020491}"/>
              </a:ext>
            </a:extLst>
          </p:cNvPr>
          <p:cNvCxnSpPr>
            <a:cxnSpLocks/>
            <a:stCxn id="11" idx="4"/>
            <a:endCxn id="15" idx="0"/>
          </p:cNvCxnSpPr>
          <p:nvPr/>
        </p:nvCxnSpPr>
        <p:spPr>
          <a:xfrm>
            <a:off x="7867523" y="3156396"/>
            <a:ext cx="1322019" cy="650132"/>
          </a:xfrm>
          <a:prstGeom prst="line">
            <a:avLst/>
          </a:prstGeom>
          <a:ln w="254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C28DC8C-CB76-4B6C-8F4F-FFFEAEB6844E}"/>
              </a:ext>
            </a:extLst>
          </p:cNvPr>
          <p:cNvCxnSpPr>
            <a:cxnSpLocks/>
            <a:stCxn id="11" idx="4"/>
            <a:endCxn id="13" idx="0"/>
          </p:cNvCxnSpPr>
          <p:nvPr/>
        </p:nvCxnSpPr>
        <p:spPr>
          <a:xfrm flipH="1">
            <a:off x="7009479" y="3156396"/>
            <a:ext cx="858044" cy="650429"/>
          </a:xfrm>
          <a:prstGeom prst="line">
            <a:avLst/>
          </a:prstGeom>
          <a:ln w="254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EC63B66-96E2-4328-932F-5CB14B41A58E}"/>
              </a:ext>
            </a:extLst>
          </p:cNvPr>
          <p:cNvCxnSpPr>
            <a:cxnSpLocks/>
            <a:stCxn id="11" idx="4"/>
            <a:endCxn id="14" idx="0"/>
          </p:cNvCxnSpPr>
          <p:nvPr/>
        </p:nvCxnSpPr>
        <p:spPr>
          <a:xfrm>
            <a:off x="7867523" y="3156396"/>
            <a:ext cx="553175" cy="916039"/>
          </a:xfrm>
          <a:prstGeom prst="line">
            <a:avLst/>
          </a:prstGeom>
          <a:ln w="254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0221265-F47E-4A05-83A1-9A9C817D97A3}"/>
              </a:ext>
            </a:extLst>
          </p:cNvPr>
          <p:cNvCxnSpPr>
            <a:cxnSpLocks/>
            <a:stCxn id="10" idx="6"/>
            <a:endCxn id="11" idx="0"/>
          </p:cNvCxnSpPr>
          <p:nvPr/>
        </p:nvCxnSpPr>
        <p:spPr>
          <a:xfrm>
            <a:off x="7572241" y="2545156"/>
            <a:ext cx="295282" cy="155824"/>
          </a:xfrm>
          <a:prstGeom prst="line">
            <a:avLst/>
          </a:prstGeom>
          <a:ln w="254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720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2F1A8A-2D68-4306-9DB1-84396565A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2-4</a:t>
            </a:r>
            <a:br>
              <a:rPr lang="en-US" dirty="0"/>
            </a:br>
            <a:r>
              <a:rPr lang="en-US" dirty="0"/>
              <a:t>DoT Provisions SEDS Schema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C3AC914-458C-4CD7-B3FE-AF7B8C5B8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026E8A-DFCD-4265-B027-40B6D91305E7}"/>
              </a:ext>
            </a:extLst>
          </p:cNvPr>
          <p:cNvSpPr/>
          <p:nvPr/>
        </p:nvSpPr>
        <p:spPr>
          <a:xfrm>
            <a:off x="4862637" y="2631575"/>
            <a:ext cx="709488" cy="3687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DoT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387572-010D-405D-B498-DDCC0DA203DD}"/>
              </a:ext>
            </a:extLst>
          </p:cNvPr>
          <p:cNvSpPr/>
          <p:nvPr/>
        </p:nvSpPr>
        <p:spPr>
          <a:xfrm>
            <a:off x="7812212" y="2253750"/>
            <a:ext cx="1255588" cy="11244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seds-core-semantics.xsd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D0FFA6-700D-4590-986C-D7E50D88B75F}"/>
              </a:ext>
            </a:extLst>
          </p:cNvPr>
          <p:cNvSpPr/>
          <p:nvPr/>
        </p:nvSpPr>
        <p:spPr>
          <a:xfrm>
            <a:off x="9196512" y="2253750"/>
            <a:ext cx="1255588" cy="11244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seds-extension-semantics.xsd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778D62-6A75-4ABC-AD55-877E835469CC}"/>
              </a:ext>
            </a:extLst>
          </p:cNvPr>
          <p:cNvSpPr/>
          <p:nvPr/>
        </p:nvSpPr>
        <p:spPr>
          <a:xfrm>
            <a:off x="10580812" y="2927350"/>
            <a:ext cx="1255588" cy="450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seds.xsd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723FF6B-8ADD-4A5D-B5E4-79E2239E76A0}"/>
              </a:ext>
            </a:extLst>
          </p:cNvPr>
          <p:cNvSpPr/>
          <p:nvPr/>
        </p:nvSpPr>
        <p:spPr>
          <a:xfrm>
            <a:off x="5923818" y="2358774"/>
            <a:ext cx="15367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Schema Fragment Extractor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B73C51-1240-42F9-A7F0-082DC7139520}"/>
              </a:ext>
            </a:extLst>
          </p:cNvPr>
          <p:cNvSpPr/>
          <p:nvPr/>
        </p:nvSpPr>
        <p:spPr>
          <a:xfrm>
            <a:off x="7520274" y="3781174"/>
            <a:ext cx="996950" cy="54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SEDS instance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F77768B-339C-47A2-81A8-89390DBF07C7}"/>
              </a:ext>
            </a:extLst>
          </p:cNvPr>
          <p:cNvCxnSpPr>
            <a:cxnSpLocks/>
            <a:stCxn id="7" idx="3"/>
            <a:endCxn id="8" idx="2"/>
          </p:cNvCxnSpPr>
          <p:nvPr/>
        </p:nvCxnSpPr>
        <p:spPr>
          <a:xfrm flipV="1">
            <a:off x="5572125" y="2815974"/>
            <a:ext cx="351693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6B4EFC9-D481-4BAD-9C94-02536DD7E45C}"/>
              </a:ext>
            </a:extLst>
          </p:cNvPr>
          <p:cNvCxnSpPr>
            <a:cxnSpLocks/>
            <a:stCxn id="8" idx="6"/>
            <a:endCxn id="9" idx="1"/>
          </p:cNvCxnSpPr>
          <p:nvPr/>
        </p:nvCxnSpPr>
        <p:spPr>
          <a:xfrm>
            <a:off x="7460518" y="2815974"/>
            <a:ext cx="351694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6E4D104C-55E2-4B6F-B160-5AE575CCEEEE}"/>
              </a:ext>
            </a:extLst>
          </p:cNvPr>
          <p:cNvSpPr/>
          <p:nvPr/>
        </p:nvSpPr>
        <p:spPr>
          <a:xfrm>
            <a:off x="9055956" y="3781174"/>
            <a:ext cx="1536700" cy="540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SEDS Validator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110FFDD-27CA-4675-AFA7-F4FFCDD6E206}"/>
              </a:ext>
            </a:extLst>
          </p:cNvPr>
          <p:cNvCxnSpPr>
            <a:cxnSpLocks/>
            <a:stCxn id="11" idx="2"/>
            <a:endCxn id="21" idx="0"/>
          </p:cNvCxnSpPr>
          <p:nvPr/>
        </p:nvCxnSpPr>
        <p:spPr>
          <a:xfrm flipH="1">
            <a:off x="9824306" y="3378200"/>
            <a:ext cx="1384300" cy="40297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0C8821B-1168-46E1-9764-C38DA0773B81}"/>
              </a:ext>
            </a:extLst>
          </p:cNvPr>
          <p:cNvCxnSpPr>
            <a:cxnSpLocks/>
            <a:stCxn id="10" idx="2"/>
            <a:endCxn id="21" idx="0"/>
          </p:cNvCxnSpPr>
          <p:nvPr/>
        </p:nvCxnSpPr>
        <p:spPr>
          <a:xfrm>
            <a:off x="9824306" y="3378200"/>
            <a:ext cx="0" cy="40297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E45D5B6-501C-430E-8EAC-DDF74A0C6B9B}"/>
              </a:ext>
            </a:extLst>
          </p:cNvPr>
          <p:cNvCxnSpPr>
            <a:cxnSpLocks/>
            <a:stCxn id="9" idx="2"/>
            <a:endCxn id="21" idx="0"/>
          </p:cNvCxnSpPr>
          <p:nvPr/>
        </p:nvCxnSpPr>
        <p:spPr>
          <a:xfrm>
            <a:off x="8440006" y="3378200"/>
            <a:ext cx="1384300" cy="40297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AEBA9EF-7F6C-4C82-8B65-4472A3C09A4A}"/>
              </a:ext>
            </a:extLst>
          </p:cNvPr>
          <p:cNvCxnSpPr>
            <a:cxnSpLocks/>
            <a:stCxn id="13" idx="3"/>
            <a:endCxn id="21" idx="2"/>
          </p:cNvCxnSpPr>
          <p:nvPr/>
        </p:nvCxnSpPr>
        <p:spPr>
          <a:xfrm>
            <a:off x="8517224" y="4051174"/>
            <a:ext cx="53873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1BB08D09-F188-4227-A993-7D5EB7A0BB4F}"/>
              </a:ext>
            </a:extLst>
          </p:cNvPr>
          <p:cNvSpPr/>
          <p:nvPr/>
        </p:nvSpPr>
        <p:spPr>
          <a:xfrm>
            <a:off x="11131388" y="3781174"/>
            <a:ext cx="996950" cy="54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validity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11F1D20-268E-4AAB-B2D1-AA42773F718F}"/>
              </a:ext>
            </a:extLst>
          </p:cNvPr>
          <p:cNvCxnSpPr>
            <a:cxnSpLocks/>
            <a:stCxn id="21" idx="6"/>
            <a:endCxn id="35" idx="1"/>
          </p:cNvCxnSpPr>
          <p:nvPr/>
        </p:nvCxnSpPr>
        <p:spPr>
          <a:xfrm>
            <a:off x="10592656" y="4051174"/>
            <a:ext cx="53873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03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7E852-3CBE-4F13-A9E8-8D9127CC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2-6</a:t>
            </a:r>
            <a:br>
              <a:rPr lang="en-US" dirty="0"/>
            </a:br>
            <a:r>
              <a:rPr lang="en-US" dirty="0"/>
              <a:t>Reference to a Model of Operation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214AF-B681-4D35-9717-2F202CB5E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EF8A73-AB88-4C22-98CA-86A32F43BE3D}"/>
              </a:ext>
            </a:extLst>
          </p:cNvPr>
          <p:cNvSpPr/>
          <p:nvPr/>
        </p:nvSpPr>
        <p:spPr>
          <a:xfrm>
            <a:off x="5260440" y="743092"/>
            <a:ext cx="2600860" cy="33653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SANA DoT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47DD14-5B14-4886-964D-BEBCDFE30427}"/>
              </a:ext>
            </a:extLst>
          </p:cNvPr>
          <p:cNvSpPr/>
          <p:nvPr/>
        </p:nvSpPr>
        <p:spPr>
          <a:xfrm>
            <a:off x="9343490" y="743092"/>
            <a:ext cx="2600860" cy="33653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SEDS Instance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CE9049-4F76-42AE-A91F-35F1F21B5C4F}"/>
              </a:ext>
            </a:extLst>
          </p:cNvPr>
          <p:cNvSpPr/>
          <p:nvPr/>
        </p:nvSpPr>
        <p:spPr>
          <a:xfrm>
            <a:off x="5888553" y="1135855"/>
            <a:ext cx="819150" cy="361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imager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D42B1B-E9C9-4A72-B4CB-2D456F90FBB6}"/>
              </a:ext>
            </a:extLst>
          </p:cNvPr>
          <p:cNvSpPr/>
          <p:nvPr/>
        </p:nvSpPr>
        <p:spPr>
          <a:xfrm>
            <a:off x="6752153" y="2303461"/>
            <a:ext cx="1049337" cy="361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focalPlane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CDAC7C-51CE-438E-8B4C-330D3E19DC41}"/>
              </a:ext>
            </a:extLst>
          </p:cNvPr>
          <p:cNvSpPr/>
          <p:nvPr/>
        </p:nvSpPr>
        <p:spPr>
          <a:xfrm>
            <a:off x="6752153" y="2950368"/>
            <a:ext cx="1049337" cy="361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processor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73D64ED-BCE3-4F2F-B712-BD099F3C9884}"/>
              </a:ext>
            </a:extLst>
          </p:cNvPr>
          <p:cNvCxnSpPr>
            <a:stCxn id="6" idx="2"/>
            <a:endCxn id="9" idx="0"/>
          </p:cNvCxnSpPr>
          <p:nvPr/>
        </p:nvCxnSpPr>
        <p:spPr>
          <a:xfrm>
            <a:off x="6298128" y="1497805"/>
            <a:ext cx="978694" cy="80565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F712576-1150-415D-B096-35239BE054CE}"/>
              </a:ext>
            </a:extLst>
          </p:cNvPr>
          <p:cNvSpPr txBox="1"/>
          <p:nvPr/>
        </p:nvSpPr>
        <p:spPr>
          <a:xfrm>
            <a:off x="6745899" y="1636078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hasA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86167A-F3DE-4DF4-AE0A-098EC1E11104}"/>
              </a:ext>
            </a:extLst>
          </p:cNvPr>
          <p:cNvSpPr txBox="1"/>
          <p:nvPr/>
        </p:nvSpPr>
        <p:spPr>
          <a:xfrm>
            <a:off x="5212172" y="3046968"/>
            <a:ext cx="1575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mayHaveSome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EA95FD9-6186-43D7-8C5B-3E6DF75DE36B}"/>
              </a:ext>
            </a:extLst>
          </p:cNvPr>
          <p:cNvSpPr/>
          <p:nvPr/>
        </p:nvSpPr>
        <p:spPr>
          <a:xfrm>
            <a:off x="9641335" y="1130300"/>
            <a:ext cx="1049337" cy="361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focalPlane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A94393B-D5A8-4AF4-971A-6E4770ABD8C8}"/>
              </a:ext>
            </a:extLst>
          </p:cNvPr>
          <p:cNvSpPr/>
          <p:nvPr/>
        </p:nvSpPr>
        <p:spPr>
          <a:xfrm>
            <a:off x="9641335" y="1651000"/>
            <a:ext cx="1049337" cy="361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processor1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A911215-162F-4B76-8E7E-5F54CF16CDD5}"/>
              </a:ext>
            </a:extLst>
          </p:cNvPr>
          <p:cNvSpPr/>
          <p:nvPr/>
        </p:nvSpPr>
        <p:spPr>
          <a:xfrm>
            <a:off x="9641335" y="2171700"/>
            <a:ext cx="1049337" cy="361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processor2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097446E-FD27-4217-9BEC-C2F12C98FFE1}"/>
              </a:ext>
            </a:extLst>
          </p:cNvPr>
          <p:cNvSpPr/>
          <p:nvPr/>
        </p:nvSpPr>
        <p:spPr>
          <a:xfrm>
            <a:off x="9641335" y="2944813"/>
            <a:ext cx="1049337" cy="361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temp201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1228803-E7A6-41AA-A902-E9481115A707}"/>
              </a:ext>
            </a:extLst>
          </p:cNvPr>
          <p:cNvSpPr/>
          <p:nvPr/>
        </p:nvSpPr>
        <p:spPr>
          <a:xfrm>
            <a:off x="9641335" y="3465513"/>
            <a:ext cx="1049337" cy="361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temp223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8AE94DE8-E75B-4EF4-B2A5-F1CDD183435F}"/>
              </a:ext>
            </a:extLst>
          </p:cNvPr>
          <p:cNvCxnSpPr>
            <a:stCxn id="22" idx="3"/>
            <a:endCxn id="20" idx="3"/>
          </p:cNvCxnSpPr>
          <p:nvPr/>
        </p:nvCxnSpPr>
        <p:spPr>
          <a:xfrm flipV="1">
            <a:off x="10690672" y="1831975"/>
            <a:ext cx="12700" cy="1293813"/>
          </a:xfrm>
          <a:prstGeom prst="bentConnector3">
            <a:avLst>
              <a:gd name="adj1" fmla="val 1800000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8BB82B81-D15B-4C0B-A6E2-6AE71E4E3557}"/>
              </a:ext>
            </a:extLst>
          </p:cNvPr>
          <p:cNvCxnSpPr>
            <a:cxnSpLocks/>
            <a:stCxn id="23" idx="3"/>
            <a:endCxn id="19" idx="3"/>
          </p:cNvCxnSpPr>
          <p:nvPr/>
        </p:nvCxnSpPr>
        <p:spPr>
          <a:xfrm flipV="1">
            <a:off x="10690672" y="1311275"/>
            <a:ext cx="12700" cy="2335213"/>
          </a:xfrm>
          <a:prstGeom prst="bentConnector3">
            <a:avLst>
              <a:gd name="adj1" fmla="val 3700000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DEC7FD0-D480-4B65-87C1-A3D2627FAB94}"/>
              </a:ext>
            </a:extLst>
          </p:cNvPr>
          <p:cNvCxnSpPr>
            <a:cxnSpLocks/>
            <a:stCxn id="19" idx="1"/>
            <a:endCxn id="9" idx="3"/>
          </p:cNvCxnSpPr>
          <p:nvPr/>
        </p:nvCxnSpPr>
        <p:spPr>
          <a:xfrm flipH="1">
            <a:off x="7801490" y="1311275"/>
            <a:ext cx="1839845" cy="117316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3EE3B430-D640-4CAF-9857-3FA50F23B605}"/>
              </a:ext>
            </a:extLst>
          </p:cNvPr>
          <p:cNvCxnSpPr>
            <a:cxnSpLocks/>
            <a:stCxn id="6" idx="2"/>
            <a:endCxn id="10" idx="1"/>
          </p:cNvCxnSpPr>
          <p:nvPr/>
        </p:nvCxnSpPr>
        <p:spPr>
          <a:xfrm rot="16200000" flipH="1">
            <a:off x="5708371" y="2087561"/>
            <a:ext cx="1633538" cy="454025"/>
          </a:xfrm>
          <a:prstGeom prst="bent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78A0E71-4038-4D41-B375-58DC82832A26}"/>
              </a:ext>
            </a:extLst>
          </p:cNvPr>
          <p:cNvSpPr txBox="1"/>
          <p:nvPr/>
        </p:nvSpPr>
        <p:spPr>
          <a:xfrm>
            <a:off x="7941914" y="1399043"/>
            <a:ext cx="12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memberOf</a:t>
            </a:r>
            <a:endParaRPr lang="en-US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35B0C66-018C-48C5-B2FA-C201352DF580}"/>
              </a:ext>
            </a:extLst>
          </p:cNvPr>
          <p:cNvCxnSpPr>
            <a:cxnSpLocks/>
            <a:stCxn id="20" idx="1"/>
            <a:endCxn id="10" idx="3"/>
          </p:cNvCxnSpPr>
          <p:nvPr/>
        </p:nvCxnSpPr>
        <p:spPr>
          <a:xfrm flipH="1">
            <a:off x="7801490" y="1831975"/>
            <a:ext cx="1839845" cy="129936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98E0E65-36A8-4E1C-B23A-A5DDDBF6F3AF}"/>
              </a:ext>
            </a:extLst>
          </p:cNvPr>
          <p:cNvCxnSpPr>
            <a:cxnSpLocks/>
            <a:stCxn id="21" idx="1"/>
            <a:endCxn id="10" idx="3"/>
          </p:cNvCxnSpPr>
          <p:nvPr/>
        </p:nvCxnSpPr>
        <p:spPr>
          <a:xfrm flipH="1">
            <a:off x="7801490" y="2352675"/>
            <a:ext cx="1839845" cy="778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7733EDC-EA0E-43B9-B177-9D5F49A3519B}"/>
              </a:ext>
            </a:extLst>
          </p:cNvPr>
          <p:cNvSpPr txBox="1"/>
          <p:nvPr/>
        </p:nvSpPr>
        <p:spPr>
          <a:xfrm>
            <a:off x="8008469" y="2214363"/>
            <a:ext cx="12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memberOf</a:t>
            </a:r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7D20014-6AEC-40CB-B8B8-00C251F40E52}"/>
              </a:ext>
            </a:extLst>
          </p:cNvPr>
          <p:cNvSpPr txBox="1"/>
          <p:nvPr/>
        </p:nvSpPr>
        <p:spPr>
          <a:xfrm>
            <a:off x="7988455" y="2917865"/>
            <a:ext cx="12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memberOf</a:t>
            </a:r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AE7DCCC-7774-4412-8453-0CDF3280202C}"/>
              </a:ext>
            </a:extLst>
          </p:cNvPr>
          <p:cNvSpPr txBox="1"/>
          <p:nvPr/>
        </p:nvSpPr>
        <p:spPr>
          <a:xfrm>
            <a:off x="10072826" y="2529959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subject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7C46141-FAE0-4B32-84A9-083C88B2CACD}"/>
              </a:ext>
            </a:extLst>
          </p:cNvPr>
          <p:cNvSpPr txBox="1"/>
          <p:nvPr/>
        </p:nvSpPr>
        <p:spPr>
          <a:xfrm>
            <a:off x="11132413" y="2478881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subject</a:t>
            </a:r>
          </a:p>
        </p:txBody>
      </p:sp>
    </p:spTree>
    <p:extLst>
      <p:ext uri="{BB962C8B-B14F-4D97-AF65-F5344CB8AC3E}">
        <p14:creationId xmlns:p14="http://schemas.microsoft.com/office/powerpoint/2010/main" val="2172375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7E852-3CBE-4F13-A9E8-8D9127CC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Figure 2-7</a:t>
            </a:r>
            <a:br>
              <a:rPr lang="en-US"/>
            </a:br>
            <a:r>
              <a:rPr lang="en-US"/>
              <a:t>Defining </a:t>
            </a:r>
            <a:r>
              <a:rPr lang="en-US" dirty="0"/>
              <a:t>a Discrete Type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214AF-B681-4D35-9717-2F202CB5E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EF8A73-AB88-4C22-98CA-86A32F43BE3D}"/>
              </a:ext>
            </a:extLst>
          </p:cNvPr>
          <p:cNvSpPr/>
          <p:nvPr/>
        </p:nvSpPr>
        <p:spPr>
          <a:xfrm>
            <a:off x="4911190" y="743092"/>
            <a:ext cx="2715160" cy="35749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 of Operation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47DD14-5B14-4886-964D-BEBCDFE30427}"/>
              </a:ext>
            </a:extLst>
          </p:cNvPr>
          <p:cNvSpPr/>
          <p:nvPr/>
        </p:nvSpPr>
        <p:spPr>
          <a:xfrm>
            <a:off x="9508590" y="743092"/>
            <a:ext cx="2600860" cy="35749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SEDS Instance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CE9049-4F76-42AE-A91F-35F1F21B5C4F}"/>
              </a:ext>
            </a:extLst>
          </p:cNvPr>
          <p:cNvSpPr/>
          <p:nvPr/>
        </p:nvSpPr>
        <p:spPr>
          <a:xfrm>
            <a:off x="4984750" y="2733482"/>
            <a:ext cx="2433231" cy="361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controllerOperatingMode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D42B1B-E9C9-4A72-B4CB-2D456F90FBB6}"/>
              </a:ext>
            </a:extLst>
          </p:cNvPr>
          <p:cNvSpPr/>
          <p:nvPr/>
        </p:nvSpPr>
        <p:spPr>
          <a:xfrm>
            <a:off x="6064248" y="2303462"/>
            <a:ext cx="1474285" cy="361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notOperational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CDAC7C-51CE-438E-8B4C-330D3E19DC41}"/>
              </a:ext>
            </a:extLst>
          </p:cNvPr>
          <p:cNvSpPr/>
          <p:nvPr/>
        </p:nvSpPr>
        <p:spPr>
          <a:xfrm>
            <a:off x="6064251" y="3404995"/>
            <a:ext cx="1474284" cy="361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controlling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86167A-F3DE-4DF4-AE0A-098EC1E11104}"/>
              </a:ext>
            </a:extLst>
          </p:cNvPr>
          <p:cNvSpPr txBox="1"/>
          <p:nvPr/>
        </p:nvSpPr>
        <p:spPr>
          <a:xfrm>
            <a:off x="5211025" y="3156035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hasA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EA95FD9-6186-43D7-8C5B-3E6DF75DE36B}"/>
              </a:ext>
            </a:extLst>
          </p:cNvPr>
          <p:cNvSpPr/>
          <p:nvPr/>
        </p:nvSpPr>
        <p:spPr>
          <a:xfrm>
            <a:off x="9782051" y="1305384"/>
            <a:ext cx="2271265" cy="5421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&lt;</a:t>
            </a:r>
            <a:r>
              <a:rPr lang="en-US" dirty="0" err="1">
                <a:solidFill>
                  <a:schemeClr val="tx1"/>
                </a:solidFill>
              </a:rPr>
              <a:t>EnumerationDataType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name=“</a:t>
            </a:r>
            <a:r>
              <a:rPr lang="en-US" dirty="0" err="1">
                <a:solidFill>
                  <a:schemeClr val="tx1"/>
                </a:solidFill>
              </a:rPr>
              <a:t>tecMode</a:t>
            </a:r>
            <a:r>
              <a:rPr lang="en-US" dirty="0">
                <a:solidFill>
                  <a:schemeClr val="tx1"/>
                </a:solidFill>
              </a:rPr>
              <a:t>” …&gt;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097446E-FD27-4217-9BEC-C2F12C98FFE1}"/>
              </a:ext>
            </a:extLst>
          </p:cNvPr>
          <p:cNvSpPr/>
          <p:nvPr/>
        </p:nvSpPr>
        <p:spPr>
          <a:xfrm>
            <a:off x="9618540" y="2358596"/>
            <a:ext cx="1455860" cy="7892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&lt;Enumeration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label=“off”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value=“0” …/&gt;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1228803-E7A6-41AA-A902-E9481115A707}"/>
              </a:ext>
            </a:extLst>
          </p:cNvPr>
          <p:cNvSpPr/>
          <p:nvPr/>
        </p:nvSpPr>
        <p:spPr>
          <a:xfrm>
            <a:off x="9618540" y="3286956"/>
            <a:ext cx="1455860" cy="7401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&lt;Enumeration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label=“on”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value=“1” …/&gt;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8AE94DE8-E75B-4EF4-B2A5-F1CDD183435F}"/>
              </a:ext>
            </a:extLst>
          </p:cNvPr>
          <p:cNvCxnSpPr>
            <a:cxnSpLocks/>
            <a:stCxn id="22" idx="3"/>
            <a:endCxn id="19" idx="2"/>
          </p:cNvCxnSpPr>
          <p:nvPr/>
        </p:nvCxnSpPr>
        <p:spPr>
          <a:xfrm flipH="1" flipV="1">
            <a:off x="10917684" y="1847522"/>
            <a:ext cx="156716" cy="905686"/>
          </a:xfrm>
          <a:prstGeom prst="bentConnector4">
            <a:avLst>
              <a:gd name="adj1" fmla="val -145869"/>
              <a:gd name="adj2" fmla="val 71785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8BB82B81-D15B-4C0B-A6E2-6AE71E4E3557}"/>
              </a:ext>
            </a:extLst>
          </p:cNvPr>
          <p:cNvCxnSpPr>
            <a:cxnSpLocks/>
            <a:stCxn id="23" idx="3"/>
            <a:endCxn id="19" idx="2"/>
          </p:cNvCxnSpPr>
          <p:nvPr/>
        </p:nvCxnSpPr>
        <p:spPr>
          <a:xfrm flipH="1" flipV="1">
            <a:off x="10917684" y="1847522"/>
            <a:ext cx="156716" cy="1809519"/>
          </a:xfrm>
          <a:prstGeom prst="bentConnector4">
            <a:avLst>
              <a:gd name="adj1" fmla="val -145869"/>
              <a:gd name="adj2" fmla="val 85141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3EE3B430-D640-4CAF-9857-3FA50F23B605}"/>
              </a:ext>
            </a:extLst>
          </p:cNvPr>
          <p:cNvCxnSpPr>
            <a:cxnSpLocks/>
            <a:stCxn id="9" idx="1"/>
            <a:endCxn id="31" idx="2"/>
          </p:cNvCxnSpPr>
          <p:nvPr/>
        </p:nvCxnSpPr>
        <p:spPr>
          <a:xfrm rot="10800000" flipH="1">
            <a:off x="6064248" y="1568181"/>
            <a:ext cx="137118" cy="916257"/>
          </a:xfrm>
          <a:prstGeom prst="bentConnector4">
            <a:avLst>
              <a:gd name="adj1" fmla="val -166718"/>
              <a:gd name="adj2" fmla="val 81578"/>
            </a:avLst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78A0E71-4038-4D41-B375-58DC82832A26}"/>
              </a:ext>
            </a:extLst>
          </p:cNvPr>
          <p:cNvSpPr txBox="1"/>
          <p:nvPr/>
        </p:nvSpPr>
        <p:spPr>
          <a:xfrm>
            <a:off x="7557146" y="9957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35B0C66-018C-48C5-B2FA-C201352DF580}"/>
              </a:ext>
            </a:extLst>
          </p:cNvPr>
          <p:cNvCxnSpPr>
            <a:cxnSpLocks/>
            <a:stCxn id="22" idx="1"/>
            <a:endCxn id="9" idx="3"/>
          </p:cNvCxnSpPr>
          <p:nvPr/>
        </p:nvCxnSpPr>
        <p:spPr>
          <a:xfrm flipH="1" flipV="1">
            <a:off x="7538533" y="2484437"/>
            <a:ext cx="2080007" cy="26877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98E0E65-36A8-4E1C-B23A-A5DDDBF6F3AF}"/>
              </a:ext>
            </a:extLst>
          </p:cNvPr>
          <p:cNvCxnSpPr>
            <a:cxnSpLocks/>
            <a:stCxn id="23" idx="1"/>
            <a:endCxn id="67" idx="3"/>
          </p:cNvCxnSpPr>
          <p:nvPr/>
        </p:nvCxnSpPr>
        <p:spPr>
          <a:xfrm flipH="1">
            <a:off x="7538534" y="3657041"/>
            <a:ext cx="2080006" cy="37978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7733EDC-EA0E-43B9-B177-9D5F49A3519B}"/>
              </a:ext>
            </a:extLst>
          </p:cNvPr>
          <p:cNvSpPr txBox="1"/>
          <p:nvPr/>
        </p:nvSpPr>
        <p:spPr>
          <a:xfrm>
            <a:off x="7593572" y="1838880"/>
            <a:ext cx="20236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subject="CCSDS/SOIS/</a:t>
            </a:r>
          </a:p>
          <a:p>
            <a:r>
              <a:rPr lang="en-US" sz="1400" dirty="0" err="1"/>
              <a:t>modops</a:t>
            </a:r>
            <a:r>
              <a:rPr lang="en-US" sz="1400" dirty="0"/>
              <a:t>/</a:t>
            </a:r>
            <a:r>
              <a:rPr lang="en-US" sz="1400" dirty="0" err="1"/>
              <a:t>operatingMode</a:t>
            </a:r>
            <a:r>
              <a:rPr lang="en-US" sz="1400" dirty="0"/>
              <a:t>.</a:t>
            </a:r>
          </a:p>
          <a:p>
            <a:r>
              <a:rPr lang="en-US" sz="1400" dirty="0" err="1"/>
              <a:t>notOperational</a:t>
            </a:r>
            <a:r>
              <a:rPr lang="en-US" sz="1400" dirty="0"/>
              <a:t>"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7D20014-6AEC-40CB-B8B8-00C251F40E52}"/>
              </a:ext>
            </a:extLst>
          </p:cNvPr>
          <p:cNvSpPr txBox="1"/>
          <p:nvPr/>
        </p:nvSpPr>
        <p:spPr>
          <a:xfrm>
            <a:off x="7561822" y="3953999"/>
            <a:ext cx="2103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subject="CCSDS/SOIS/</a:t>
            </a:r>
          </a:p>
          <a:p>
            <a:r>
              <a:rPr lang="en-US" sz="1400" dirty="0" err="1"/>
              <a:t>modops</a:t>
            </a:r>
            <a:r>
              <a:rPr lang="en-US" sz="1400" dirty="0"/>
              <a:t>/</a:t>
            </a:r>
          </a:p>
          <a:p>
            <a:r>
              <a:rPr lang="en-US" sz="1400" dirty="0" err="1"/>
              <a:t>controllerOperatingMode</a:t>
            </a:r>
            <a:r>
              <a:rPr lang="en-US" sz="1400" dirty="0"/>
              <a:t>.</a:t>
            </a:r>
          </a:p>
          <a:p>
            <a:r>
              <a:rPr lang="en-US" sz="1400" dirty="0" err="1"/>
              <a:t>inBand</a:t>
            </a:r>
            <a:r>
              <a:rPr lang="en-US" sz="1400" dirty="0"/>
              <a:t>"</a:t>
            </a:r>
          </a:p>
        </p:txBody>
      </p: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59BA52A0-C267-424A-A9DC-E50C68A03D09}"/>
              </a:ext>
            </a:extLst>
          </p:cNvPr>
          <p:cNvCxnSpPr>
            <a:cxnSpLocks/>
            <a:stCxn id="10" idx="1"/>
            <a:endCxn id="6" idx="2"/>
          </p:cNvCxnSpPr>
          <p:nvPr/>
        </p:nvCxnSpPr>
        <p:spPr>
          <a:xfrm rot="10800000" flipH="1">
            <a:off x="6064250" y="3095432"/>
            <a:ext cx="137115" cy="490538"/>
          </a:xfrm>
          <a:prstGeom prst="bentConnector4">
            <a:avLst>
              <a:gd name="adj1" fmla="val -166721"/>
              <a:gd name="adj2" fmla="val 68446"/>
            </a:avLst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8A4559D7-6A07-4572-87C2-C86164752A7B}"/>
              </a:ext>
            </a:extLst>
          </p:cNvPr>
          <p:cNvSpPr/>
          <p:nvPr/>
        </p:nvSpPr>
        <p:spPr>
          <a:xfrm>
            <a:off x="6064250" y="3855847"/>
            <a:ext cx="1474284" cy="361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inBand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8" name="Connector: Elbow 67">
            <a:extLst>
              <a:ext uri="{FF2B5EF4-FFF2-40B4-BE49-F238E27FC236}">
                <a16:creationId xmlns:a16="http://schemas.microsoft.com/office/drawing/2014/main" id="{46FC4D54-94B7-44F3-8B54-21DF3BBE9635}"/>
              </a:ext>
            </a:extLst>
          </p:cNvPr>
          <p:cNvCxnSpPr>
            <a:cxnSpLocks/>
            <a:stCxn id="67" idx="1"/>
            <a:endCxn id="6" idx="2"/>
          </p:cNvCxnSpPr>
          <p:nvPr/>
        </p:nvCxnSpPr>
        <p:spPr>
          <a:xfrm rot="10800000" flipH="1">
            <a:off x="6064250" y="3095432"/>
            <a:ext cx="137116" cy="941390"/>
          </a:xfrm>
          <a:prstGeom prst="bentConnector4">
            <a:avLst>
              <a:gd name="adj1" fmla="val -166720"/>
              <a:gd name="adj2" fmla="val 83895"/>
            </a:avLst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E6BCD7C7-024B-4AEE-92C5-0D27D5462128}"/>
              </a:ext>
            </a:extLst>
          </p:cNvPr>
          <p:cNvSpPr/>
          <p:nvPr/>
        </p:nvSpPr>
        <p:spPr>
          <a:xfrm>
            <a:off x="4984750" y="1206230"/>
            <a:ext cx="2433231" cy="361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operatingMode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CB40647-F4FA-465C-961F-AA782A6B0C45}"/>
              </a:ext>
            </a:extLst>
          </p:cNvPr>
          <p:cNvSpPr/>
          <p:nvPr/>
        </p:nvSpPr>
        <p:spPr>
          <a:xfrm>
            <a:off x="6064249" y="1892557"/>
            <a:ext cx="1474285" cy="361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operating</a:t>
            </a:r>
          </a:p>
        </p:txBody>
      </p: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234AB1F5-6BBF-4C43-A59E-4017E7E47AA1}"/>
              </a:ext>
            </a:extLst>
          </p:cNvPr>
          <p:cNvCxnSpPr>
            <a:cxnSpLocks/>
            <a:stCxn id="32" idx="1"/>
            <a:endCxn id="31" idx="2"/>
          </p:cNvCxnSpPr>
          <p:nvPr/>
        </p:nvCxnSpPr>
        <p:spPr>
          <a:xfrm rot="10800000" flipH="1">
            <a:off x="6064248" y="1568180"/>
            <a:ext cx="137117" cy="505352"/>
          </a:xfrm>
          <a:prstGeom prst="bentConnector4">
            <a:avLst>
              <a:gd name="adj1" fmla="val -166719"/>
              <a:gd name="adj2" fmla="val 67906"/>
            </a:avLst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B5EFD5A-E485-4D03-A6D9-F9FB574719E7}"/>
              </a:ext>
            </a:extLst>
          </p:cNvPr>
          <p:cNvSpPr txBox="1"/>
          <p:nvPr/>
        </p:nvSpPr>
        <p:spPr>
          <a:xfrm>
            <a:off x="6192821" y="1518453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hasA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E2B451B-116B-4CD4-A85A-7CB87EBD4CD9}"/>
              </a:ext>
            </a:extLst>
          </p:cNvPr>
          <p:cNvSpPr txBox="1"/>
          <p:nvPr/>
        </p:nvSpPr>
        <p:spPr>
          <a:xfrm>
            <a:off x="5079274" y="1672699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isA</a:t>
            </a:r>
            <a:endParaRPr lang="en-US" dirty="0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2E105F6-713D-4A26-BA44-F660CFE2D0C9}"/>
              </a:ext>
            </a:extLst>
          </p:cNvPr>
          <p:cNvCxnSpPr>
            <a:cxnSpLocks/>
          </p:cNvCxnSpPr>
          <p:nvPr/>
        </p:nvCxnSpPr>
        <p:spPr>
          <a:xfrm flipV="1">
            <a:off x="5127830" y="1568179"/>
            <a:ext cx="6277" cy="116530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039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2938</TotalTime>
  <Words>332</Words>
  <Application>Microsoft Office PowerPoint</Application>
  <PresentationFormat>Widescreen</PresentationFormat>
  <Paragraphs>136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DoT Diagrams</vt:lpstr>
      <vt:lpstr>Figure 2-1</vt:lpstr>
      <vt:lpstr>PowerPoint Presentation</vt:lpstr>
      <vt:lpstr>Figure 2-3 Described by SEDS</vt:lpstr>
      <vt:lpstr>Figure 2-4 DoT Provisions SEDS Schema</vt:lpstr>
      <vt:lpstr>Figure 2-6 Reference to a Model of Operation</vt:lpstr>
      <vt:lpstr>Figure 2-7 Defining a Discrete Type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 Diagrams</dc:title>
  <dc:creator>Ramon Krosley</dc:creator>
  <cp:lastModifiedBy>Ramon Krosley</cp:lastModifiedBy>
  <cp:revision>21</cp:revision>
  <dcterms:created xsi:type="dcterms:W3CDTF">2019-06-08T18:45:31Z</dcterms:created>
  <dcterms:modified xsi:type="dcterms:W3CDTF">2022-11-23T18:33:00Z</dcterms:modified>
</cp:coreProperties>
</file>