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4"/>
  </p:sldMasterIdLst>
  <p:notesMasterIdLst>
    <p:notesMasterId r:id="rId17"/>
  </p:notesMasterIdLst>
  <p:handoutMasterIdLst>
    <p:handoutMasterId r:id="rId18"/>
  </p:handoutMasterIdLst>
  <p:sldIdLst>
    <p:sldId id="2787" r:id="rId5"/>
    <p:sldId id="2845" r:id="rId6"/>
    <p:sldId id="2849" r:id="rId7"/>
    <p:sldId id="2850" r:id="rId8"/>
    <p:sldId id="2851" r:id="rId9"/>
    <p:sldId id="2852" r:id="rId10"/>
    <p:sldId id="2853" r:id="rId11"/>
    <p:sldId id="2855" r:id="rId12"/>
    <p:sldId id="2854" r:id="rId13"/>
    <p:sldId id="2846" r:id="rId14"/>
    <p:sldId id="2847" r:id="rId15"/>
    <p:sldId id="2848" r:id="rId16"/>
  </p:sldIdLst>
  <p:sldSz cx="9144000" cy="6858000" type="letter"/>
  <p:notesSz cx="6797675" cy="9928225"/>
  <p:defaultTextStyle>
    <a:defPPr>
      <a:defRPr lang="en-US"/>
    </a:defPPr>
    <a:lvl1pPr algn="l" rtl="0" fontAlgn="base">
      <a:spcBef>
        <a:spcPct val="0"/>
      </a:spcBef>
      <a:spcAft>
        <a:spcPct val="0"/>
      </a:spcAft>
      <a:defRPr sz="1600" b="1" kern="1200">
        <a:solidFill>
          <a:schemeClr val="tx1"/>
        </a:solidFill>
        <a:latin typeface="Arial" charset="0"/>
        <a:ea typeface="+mn-ea"/>
        <a:cs typeface="+mn-cs"/>
      </a:defRPr>
    </a:lvl1pPr>
    <a:lvl2pPr marL="457200" algn="l" rtl="0" fontAlgn="base">
      <a:spcBef>
        <a:spcPct val="0"/>
      </a:spcBef>
      <a:spcAft>
        <a:spcPct val="0"/>
      </a:spcAft>
      <a:defRPr sz="1600" b="1" kern="1200">
        <a:solidFill>
          <a:schemeClr val="tx1"/>
        </a:solidFill>
        <a:latin typeface="Arial" charset="0"/>
        <a:ea typeface="+mn-ea"/>
        <a:cs typeface="+mn-cs"/>
      </a:defRPr>
    </a:lvl2pPr>
    <a:lvl3pPr marL="914400" algn="l" rtl="0" fontAlgn="base">
      <a:spcBef>
        <a:spcPct val="0"/>
      </a:spcBef>
      <a:spcAft>
        <a:spcPct val="0"/>
      </a:spcAft>
      <a:defRPr sz="1600" b="1" kern="1200">
        <a:solidFill>
          <a:schemeClr val="tx1"/>
        </a:solidFill>
        <a:latin typeface="Arial" charset="0"/>
        <a:ea typeface="+mn-ea"/>
        <a:cs typeface="+mn-cs"/>
      </a:defRPr>
    </a:lvl3pPr>
    <a:lvl4pPr marL="1371600" algn="l" rtl="0" fontAlgn="base">
      <a:spcBef>
        <a:spcPct val="0"/>
      </a:spcBef>
      <a:spcAft>
        <a:spcPct val="0"/>
      </a:spcAft>
      <a:defRPr sz="1600" b="1" kern="1200">
        <a:solidFill>
          <a:schemeClr val="tx1"/>
        </a:solidFill>
        <a:latin typeface="Arial" charset="0"/>
        <a:ea typeface="+mn-ea"/>
        <a:cs typeface="+mn-cs"/>
      </a:defRPr>
    </a:lvl4pPr>
    <a:lvl5pPr marL="1828800" algn="l" rtl="0" fontAlgn="base">
      <a:spcBef>
        <a:spcPct val="0"/>
      </a:spcBef>
      <a:spcAft>
        <a:spcPct val="0"/>
      </a:spcAft>
      <a:defRPr sz="1600" b="1" kern="1200">
        <a:solidFill>
          <a:schemeClr val="tx1"/>
        </a:solidFill>
        <a:latin typeface="Arial" charset="0"/>
        <a:ea typeface="+mn-ea"/>
        <a:cs typeface="+mn-cs"/>
      </a:defRPr>
    </a:lvl5pPr>
    <a:lvl6pPr marL="2286000" algn="l" defTabSz="914400" rtl="0" eaLnBrk="1" latinLnBrk="0" hangingPunct="1">
      <a:defRPr sz="1600" b="1" kern="1200">
        <a:solidFill>
          <a:schemeClr val="tx1"/>
        </a:solidFill>
        <a:latin typeface="Arial" charset="0"/>
        <a:ea typeface="+mn-ea"/>
        <a:cs typeface="+mn-cs"/>
      </a:defRPr>
    </a:lvl6pPr>
    <a:lvl7pPr marL="2743200" algn="l" defTabSz="914400" rtl="0" eaLnBrk="1" latinLnBrk="0" hangingPunct="1">
      <a:defRPr sz="1600" b="1" kern="1200">
        <a:solidFill>
          <a:schemeClr val="tx1"/>
        </a:solidFill>
        <a:latin typeface="Arial" charset="0"/>
        <a:ea typeface="+mn-ea"/>
        <a:cs typeface="+mn-cs"/>
      </a:defRPr>
    </a:lvl7pPr>
    <a:lvl8pPr marL="3200400" algn="l" defTabSz="914400" rtl="0" eaLnBrk="1" latinLnBrk="0" hangingPunct="1">
      <a:defRPr sz="1600" b="1" kern="1200">
        <a:solidFill>
          <a:schemeClr val="tx1"/>
        </a:solidFill>
        <a:latin typeface="Arial" charset="0"/>
        <a:ea typeface="+mn-ea"/>
        <a:cs typeface="+mn-cs"/>
      </a:defRPr>
    </a:lvl8pPr>
    <a:lvl9pPr marL="3657600" algn="l" defTabSz="914400" rtl="0" eaLnBrk="1" latinLnBrk="0" hangingPunct="1">
      <a:defRPr sz="1600"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792">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guide id="3" orient="horz" pos="3127">
          <p15:clr>
            <a:srgbClr val="A4A3A4"/>
          </p15:clr>
        </p15:guide>
        <p15:guide id="4"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14F5"/>
    <a:srgbClr val="000099"/>
    <a:srgbClr val="FF9933"/>
    <a:srgbClr val="FF9900"/>
    <a:srgbClr val="FF0066"/>
    <a:srgbClr val="003399"/>
    <a:srgbClr val="FFFF00"/>
    <a:srgbClr val="D27D00"/>
    <a:srgbClr val="FFFF99"/>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36" autoAdjust="0"/>
    <p:restoredTop sz="86501" autoAdjust="0"/>
  </p:normalViewPr>
  <p:slideViewPr>
    <p:cSldViewPr>
      <p:cViewPr varScale="1">
        <p:scale>
          <a:sx n="76" d="100"/>
          <a:sy n="76" d="100"/>
        </p:scale>
        <p:origin x="1613" y="53"/>
      </p:cViewPr>
      <p:guideLst>
        <p:guide orient="horz" pos="792"/>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30" d="100"/>
        <a:sy n="30" d="100"/>
      </p:scale>
      <p:origin x="0" y="0"/>
    </p:cViewPr>
  </p:sorterViewPr>
  <p:notesViewPr>
    <p:cSldViewPr>
      <p:cViewPr varScale="1">
        <p:scale>
          <a:sx n="35" d="100"/>
          <a:sy n="35" d="100"/>
        </p:scale>
        <p:origin x="-1494" y="-72"/>
      </p:cViewPr>
      <p:guideLst>
        <p:guide orient="horz" pos="3024"/>
        <p:guide pos="2304"/>
        <p:guide orient="horz" pos="3127"/>
        <p:guide pos="2141"/>
      </p:guideLst>
    </p:cSldViewPr>
  </p:notes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099" name="Rectangle 3"/>
          <p:cNvSpPr>
            <a:spLocks noGrp="1" noChangeArrowheads="1"/>
          </p:cNvSpPr>
          <p:nvPr>
            <p:ph type="dt" sz="quarter" idx="1"/>
          </p:nvPr>
        </p:nvSpPr>
        <p:spPr bwMode="auto">
          <a:xfrm>
            <a:off x="3853196"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100" name="Rectangle 4"/>
          <p:cNvSpPr>
            <a:spLocks noGrp="1" noChangeArrowheads="1"/>
          </p:cNvSpPr>
          <p:nvPr>
            <p:ph type="ftr" sz="quarter" idx="2"/>
          </p:nvPr>
        </p:nvSpPr>
        <p:spPr bwMode="auto">
          <a:xfrm>
            <a:off x="0"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101" name="Rectangle 5"/>
          <p:cNvSpPr>
            <a:spLocks noGrp="1" noChangeArrowheads="1"/>
          </p:cNvSpPr>
          <p:nvPr>
            <p:ph type="sldNum" sz="quarter" idx="3"/>
          </p:nvPr>
        </p:nvSpPr>
        <p:spPr bwMode="auto">
          <a:xfrm>
            <a:off x="3853196"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fld id="{13BDE1E4-412B-407C-A980-2F1D2D5A0F2B}" type="slidenum">
              <a:rPr lang="en-US"/>
              <a:pPr>
                <a:defRPr/>
              </a:pPr>
              <a:t>‹#›</a:t>
            </a:fld>
            <a:endParaRPr lang="en-US"/>
          </a:p>
        </p:txBody>
      </p:sp>
    </p:spTree>
    <p:extLst>
      <p:ext uri="{BB962C8B-B14F-4D97-AF65-F5344CB8AC3E}">
        <p14:creationId xmlns:p14="http://schemas.microsoft.com/office/powerpoint/2010/main" val="15353103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3853196"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2" name="Rectangle 4"/>
          <p:cNvSpPr>
            <a:spLocks noGrp="1" noChangeArrowheads="1"/>
          </p:cNvSpPr>
          <p:nvPr>
            <p:ph type="ftr" sz="quarter" idx="4"/>
          </p:nvPr>
        </p:nvSpPr>
        <p:spPr bwMode="auto">
          <a:xfrm>
            <a:off x="0"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3" name="Rectangle 5"/>
          <p:cNvSpPr>
            <a:spLocks noGrp="1" noChangeArrowheads="1"/>
          </p:cNvSpPr>
          <p:nvPr>
            <p:ph type="sldNum" sz="quarter" idx="5"/>
          </p:nvPr>
        </p:nvSpPr>
        <p:spPr bwMode="auto">
          <a:xfrm>
            <a:off x="3853196"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fld id="{C1CAF83B-30F1-4420-86A9-ACD9B25FD0AD}" type="slidenum">
              <a:rPr lang="en-US"/>
              <a:pPr>
                <a:defRPr/>
              </a:pPr>
              <a:t>‹#›</a:t>
            </a:fld>
            <a:endParaRPr lang="en-US"/>
          </a:p>
        </p:txBody>
      </p:sp>
      <p:sp>
        <p:nvSpPr>
          <p:cNvPr id="2054" name="Rectangle 6"/>
          <p:cNvSpPr>
            <a:spLocks noGrp="1" noChangeArrowheads="1"/>
          </p:cNvSpPr>
          <p:nvPr>
            <p:ph type="body" sz="quarter" idx="3"/>
          </p:nvPr>
        </p:nvSpPr>
        <p:spPr bwMode="auto">
          <a:xfrm>
            <a:off x="908717" y="4716236"/>
            <a:ext cx="4980241" cy="4469999"/>
          </a:xfrm>
          <a:prstGeom prst="rect">
            <a:avLst/>
          </a:prstGeom>
          <a:noFill/>
          <a:ln w="9525">
            <a:noFill/>
            <a:miter lim="800000"/>
            <a:headEnd/>
            <a:tailEnd/>
          </a:ln>
          <a:effectLst/>
        </p:spPr>
        <p:txBody>
          <a:bodyPr vert="horz" wrap="square" lIns="91112" tIns="44759" rIns="91112" bIns="447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415" name="Rectangle 7"/>
          <p:cNvSpPr>
            <a:spLocks noGrp="1" noRot="1" noChangeAspect="1" noChangeArrowheads="1" noTextEdit="1"/>
          </p:cNvSpPr>
          <p:nvPr>
            <p:ph type="sldImg" idx="2"/>
          </p:nvPr>
        </p:nvSpPr>
        <p:spPr bwMode="auto">
          <a:xfrm>
            <a:off x="930275" y="752475"/>
            <a:ext cx="4946650" cy="3709988"/>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23550689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6337" name="Rectangle 5"/>
          <p:cNvSpPr>
            <a:spLocks noGrp="1" noChangeArrowheads="1"/>
          </p:cNvSpPr>
          <p:nvPr>
            <p:ph type="sldNum" sz="quarter" idx="5"/>
          </p:nvPr>
        </p:nvSpPr>
        <p:spPr>
          <a:noFill/>
        </p:spPr>
        <p:txBody>
          <a:bodyPr/>
          <a:lstStyle/>
          <a:p>
            <a:fld id="{F2FA20E5-F05F-4030-BF21-E6BD2D95491B}" type="slidenum">
              <a:rPr lang="en-US" smtClean="0"/>
              <a:pPr/>
              <a:t>1</a:t>
            </a:fld>
            <a:endParaRPr lang="en-US" dirty="0"/>
          </a:p>
        </p:txBody>
      </p:sp>
      <p:sp>
        <p:nvSpPr>
          <p:cNvPr id="3726338" name="Rectangle 5"/>
          <p:cNvSpPr txBox="1">
            <a:spLocks noGrp="1" noChangeArrowheads="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algn="r" defTabSz="920750" eaLnBrk="0" hangingPunct="0"/>
            <a:fld id="{47B8339B-1697-4EB3-9E70-F7572366E1F3}" type="slidenum">
              <a:rPr lang="en-US" sz="1000" b="0" i="1">
                <a:latin typeface="Times New Roman" pitchFamily="18" charset="0"/>
              </a:rPr>
              <a:pPr algn="r" defTabSz="920750" eaLnBrk="0" hangingPunct="0"/>
              <a:t>1</a:t>
            </a:fld>
            <a:endParaRPr lang="en-US" sz="1000" b="0" i="1" dirty="0">
              <a:latin typeface="Times New Roman" pitchFamily="18" charset="0"/>
            </a:endParaRPr>
          </a:p>
        </p:txBody>
      </p:sp>
      <p:sp>
        <p:nvSpPr>
          <p:cNvPr id="3726339" name="Rectangle 5"/>
          <p:cNvSpPr txBox="1">
            <a:spLocks noGrp="1" noChangeArrowheads="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algn="r" defTabSz="920750" eaLnBrk="0" hangingPunct="0"/>
            <a:fld id="{64DCABF5-01F9-46B7-AD67-6E8C2EC3CE4F}" type="slidenum">
              <a:rPr lang="en-US" sz="1000" b="0" i="1">
                <a:latin typeface="Times New Roman" pitchFamily="18" charset="0"/>
              </a:rPr>
              <a:pPr algn="r" defTabSz="920750" eaLnBrk="0" hangingPunct="0"/>
              <a:t>1</a:t>
            </a:fld>
            <a:endParaRPr lang="en-US" sz="1000" b="0" i="1" dirty="0">
              <a:latin typeface="Times New Roman" pitchFamily="18" charset="0"/>
            </a:endParaRPr>
          </a:p>
        </p:txBody>
      </p:sp>
      <p:sp>
        <p:nvSpPr>
          <p:cNvPr id="3726340" name="Slide Image Placeholder 1"/>
          <p:cNvSpPr>
            <a:spLocks noGrp="1" noRot="1" noChangeAspect="1" noTextEdit="1"/>
          </p:cNvSpPr>
          <p:nvPr>
            <p:ph type="sldImg"/>
          </p:nvPr>
        </p:nvSpPr>
        <p:spPr>
          <a:ln/>
        </p:spPr>
      </p:sp>
      <p:sp>
        <p:nvSpPr>
          <p:cNvPr id="3726341" name="Notes Placeholder 2"/>
          <p:cNvSpPr>
            <a:spLocks noGrp="1"/>
          </p:cNvSpPr>
          <p:nvPr>
            <p:ph type="body" idx="1"/>
          </p:nvPr>
        </p:nvSpPr>
        <p:spPr>
          <a:noFill/>
          <a:ln/>
        </p:spPr>
        <p:txBody>
          <a:bodyPr/>
          <a:lstStyle/>
          <a:p>
            <a:endParaRPr lang="en-GB" dirty="0"/>
          </a:p>
        </p:txBody>
      </p:sp>
      <p:sp>
        <p:nvSpPr>
          <p:cNvPr id="3726342" name="Slide Number Placeholder 3"/>
          <p:cNvSpPr txBox="1">
            <a:spLocks noGrp="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algn="r" defTabSz="920750" eaLnBrk="0" hangingPunct="0"/>
            <a:fld id="{2D7B4481-FBC8-4B8A-90A3-E0CB9E5429A2}" type="slidenum">
              <a:rPr lang="en-US" sz="1000" b="0" i="1">
                <a:latin typeface="Times New Roman" pitchFamily="18" charset="0"/>
              </a:rPr>
              <a:pPr algn="r" defTabSz="920750" eaLnBrk="0" hangingPunct="0"/>
              <a:t>1</a:t>
            </a:fld>
            <a:endParaRPr lang="en-US" sz="1000" b="0" i="1" dirty="0">
              <a:latin typeface="Times New Roman" pitchFamily="18" charset="0"/>
            </a:endParaRPr>
          </a:p>
        </p:txBody>
      </p:sp>
    </p:spTree>
    <p:extLst>
      <p:ext uri="{BB962C8B-B14F-4D97-AF65-F5344CB8AC3E}">
        <p14:creationId xmlns:p14="http://schemas.microsoft.com/office/powerpoint/2010/main" val="12155629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a:solidFill>
                  <a:srgbClr val="000099"/>
                </a:solidFill>
                <a:effectLst>
                  <a:outerShdw blurRad="38100" dist="38100" dir="2700000" algn="tl">
                    <a:srgbClr val="000000">
                      <a:alpha val="43137"/>
                    </a:srgbClr>
                  </a:outerShdw>
                </a:effectLst>
              </a:defRPr>
            </a:lvl1pPr>
          </a:lstStyle>
          <a:p>
            <a:r>
              <a:rPr lang="en-US" dirty="0"/>
              <a:t>Click to edit Master title style</a:t>
            </a:r>
          </a:p>
        </p:txBody>
      </p:sp>
      <p:sp>
        <p:nvSpPr>
          <p:cNvPr id="3" name="Content Placeholder 2"/>
          <p:cNvSpPr>
            <a:spLocks noGrp="1"/>
          </p:cNvSpPr>
          <p:nvPr>
            <p:ph idx="1"/>
          </p:nvPr>
        </p:nvSpPr>
        <p:spPr>
          <a:xfrm>
            <a:off x="457200" y="2814520"/>
            <a:ext cx="8147325" cy="238111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1003"/>
          <p:cNvSpPr>
            <a:spLocks noChangeArrowheads="1"/>
          </p:cNvSpPr>
          <p:nvPr userDrawn="1"/>
        </p:nvSpPr>
        <p:spPr bwMode="auto">
          <a:xfrm>
            <a:off x="7825722" y="6621252"/>
            <a:ext cx="1174008" cy="236748"/>
          </a:xfrm>
          <a:prstGeom prst="rect">
            <a:avLst/>
          </a:prstGeom>
          <a:noFill/>
          <a:ln w="12700">
            <a:noFill/>
            <a:miter lim="800000"/>
            <a:headEnd type="none" w="sm" len="sm"/>
            <a:tailEnd type="none" w="sm" len="sm"/>
          </a:ln>
          <a:effectLst/>
        </p:spPr>
        <p:txBody>
          <a:bodyPr wrap="none" lIns="82058" tIns="41029" rIns="82058" bIns="41029">
            <a:spAutoFit/>
          </a:bodyPr>
          <a:lstStyle/>
          <a:p>
            <a:pPr defTabSz="820738" eaLnBrk="0" hangingPunct="0">
              <a:defRPr/>
            </a:pPr>
            <a:r>
              <a:rPr lang="en-US" sz="1000" dirty="0">
                <a:solidFill>
                  <a:srgbClr val="333399"/>
                </a:solidFill>
              </a:rPr>
              <a:t>17-June-2021-</a:t>
            </a:r>
            <a:fld id="{A695BC2C-BEAC-4E31-AADE-93F4F0C57784}" type="slidenum">
              <a:rPr lang="en-US" sz="1000" smtClean="0">
                <a:solidFill>
                  <a:srgbClr val="333399"/>
                </a:solidFill>
              </a:rPr>
              <a:pPr defTabSz="820738" eaLnBrk="0" hangingPunct="0">
                <a:defRPr/>
              </a:pPr>
              <a:t>‹#›</a:t>
            </a:fld>
            <a:endParaRPr lang="en-US" sz="1000" dirty="0">
              <a:solidFill>
                <a:srgbClr val="333399"/>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000"/>
          <p:cNvPicPr>
            <a:picLocks noChangeAspect="1" noChangeArrowheads="1"/>
          </p:cNvPicPr>
          <p:nvPr userDrawn="1"/>
        </p:nvPicPr>
        <p:blipFill>
          <a:blip r:embed="rId4" cstate="print"/>
          <a:srcRect/>
          <a:stretch>
            <a:fillRect/>
          </a:stretch>
        </p:blipFill>
        <p:spPr bwMode="auto">
          <a:xfrm>
            <a:off x="1805" y="14108"/>
            <a:ext cx="1267365" cy="557579"/>
          </a:xfrm>
          <a:prstGeom prst="rect">
            <a:avLst/>
          </a:prstGeom>
          <a:noFill/>
          <a:ln w="9525">
            <a:noFill/>
            <a:miter lim="800000"/>
            <a:headEnd/>
            <a:tailEnd/>
          </a:ln>
        </p:spPr>
      </p:pic>
      <p:pic>
        <p:nvPicPr>
          <p:cNvPr id="1029" name="Picture 1" descr="part1"/>
          <p:cNvPicPr>
            <a:picLocks noChangeAspect="1" noChangeArrowheads="1"/>
          </p:cNvPicPr>
          <p:nvPr userDrawn="1"/>
        </p:nvPicPr>
        <p:blipFill>
          <a:blip r:embed="rId5" cstate="print"/>
          <a:srcRect/>
          <a:stretch>
            <a:fillRect/>
          </a:stretch>
        </p:blipFill>
        <p:spPr bwMode="auto">
          <a:xfrm>
            <a:off x="2421320" y="6275323"/>
            <a:ext cx="4339765" cy="57172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2" r:id="rId1"/>
    <p:sldLayoutId id="2147483671" r:id="rId2"/>
  </p:sldLayoutIdLst>
  <p:hf sldNum="0" hdr="0" ftr="0"/>
  <p:txStyles>
    <p:titleStyle>
      <a:lvl1pPr algn="ctr" rtl="0" eaLnBrk="0" fontAlgn="base" hangingPunct="0">
        <a:lnSpc>
          <a:spcPct val="90000"/>
        </a:lnSpc>
        <a:spcBef>
          <a:spcPct val="0"/>
        </a:spcBef>
        <a:spcAft>
          <a:spcPct val="0"/>
        </a:spcAft>
        <a:defRPr sz="2500" b="1">
          <a:solidFill>
            <a:schemeClr val="hlink"/>
          </a:solidFill>
          <a:latin typeface="+mj-lt"/>
          <a:ea typeface="+mj-ea"/>
          <a:cs typeface="+mj-cs"/>
        </a:defRPr>
      </a:lvl1pPr>
      <a:lvl2pPr algn="ctr" rtl="0" eaLnBrk="0" fontAlgn="base" hangingPunct="0">
        <a:lnSpc>
          <a:spcPct val="90000"/>
        </a:lnSpc>
        <a:spcBef>
          <a:spcPct val="0"/>
        </a:spcBef>
        <a:spcAft>
          <a:spcPct val="0"/>
        </a:spcAft>
        <a:defRPr sz="2500" b="1">
          <a:solidFill>
            <a:schemeClr val="hlink"/>
          </a:solidFill>
          <a:latin typeface="Arial" charset="0"/>
        </a:defRPr>
      </a:lvl2pPr>
      <a:lvl3pPr algn="ctr" rtl="0" eaLnBrk="0" fontAlgn="base" hangingPunct="0">
        <a:lnSpc>
          <a:spcPct val="90000"/>
        </a:lnSpc>
        <a:spcBef>
          <a:spcPct val="0"/>
        </a:spcBef>
        <a:spcAft>
          <a:spcPct val="0"/>
        </a:spcAft>
        <a:defRPr sz="2500" b="1">
          <a:solidFill>
            <a:schemeClr val="hlink"/>
          </a:solidFill>
          <a:latin typeface="Arial" charset="0"/>
        </a:defRPr>
      </a:lvl3pPr>
      <a:lvl4pPr algn="ctr" rtl="0" eaLnBrk="0" fontAlgn="base" hangingPunct="0">
        <a:lnSpc>
          <a:spcPct val="90000"/>
        </a:lnSpc>
        <a:spcBef>
          <a:spcPct val="0"/>
        </a:spcBef>
        <a:spcAft>
          <a:spcPct val="0"/>
        </a:spcAft>
        <a:defRPr sz="2500" b="1">
          <a:solidFill>
            <a:schemeClr val="hlink"/>
          </a:solidFill>
          <a:latin typeface="Arial" charset="0"/>
        </a:defRPr>
      </a:lvl4pPr>
      <a:lvl5pPr algn="ctr" rtl="0" eaLnBrk="0" fontAlgn="base" hangingPunct="0">
        <a:lnSpc>
          <a:spcPct val="90000"/>
        </a:lnSpc>
        <a:spcBef>
          <a:spcPct val="0"/>
        </a:spcBef>
        <a:spcAft>
          <a:spcPct val="0"/>
        </a:spcAft>
        <a:defRPr sz="2500" b="1">
          <a:solidFill>
            <a:schemeClr val="hlink"/>
          </a:solidFill>
          <a:latin typeface="Arial" charset="0"/>
        </a:defRPr>
      </a:lvl5pPr>
      <a:lvl6pPr marL="457200" algn="ctr" rtl="0" eaLnBrk="0" fontAlgn="base" hangingPunct="0">
        <a:lnSpc>
          <a:spcPct val="90000"/>
        </a:lnSpc>
        <a:spcBef>
          <a:spcPct val="0"/>
        </a:spcBef>
        <a:spcAft>
          <a:spcPct val="0"/>
        </a:spcAft>
        <a:defRPr sz="2500" b="1">
          <a:solidFill>
            <a:schemeClr val="hlink"/>
          </a:solidFill>
          <a:latin typeface="Arial" charset="0"/>
        </a:defRPr>
      </a:lvl6pPr>
      <a:lvl7pPr marL="914400" algn="ctr" rtl="0" eaLnBrk="0" fontAlgn="base" hangingPunct="0">
        <a:lnSpc>
          <a:spcPct val="90000"/>
        </a:lnSpc>
        <a:spcBef>
          <a:spcPct val="0"/>
        </a:spcBef>
        <a:spcAft>
          <a:spcPct val="0"/>
        </a:spcAft>
        <a:defRPr sz="2500" b="1">
          <a:solidFill>
            <a:schemeClr val="hlink"/>
          </a:solidFill>
          <a:latin typeface="Arial" charset="0"/>
        </a:defRPr>
      </a:lvl7pPr>
      <a:lvl8pPr marL="1371600" algn="ctr" rtl="0" eaLnBrk="0" fontAlgn="base" hangingPunct="0">
        <a:lnSpc>
          <a:spcPct val="90000"/>
        </a:lnSpc>
        <a:spcBef>
          <a:spcPct val="0"/>
        </a:spcBef>
        <a:spcAft>
          <a:spcPct val="0"/>
        </a:spcAft>
        <a:defRPr sz="2500" b="1">
          <a:solidFill>
            <a:schemeClr val="hlink"/>
          </a:solidFill>
          <a:latin typeface="Arial" charset="0"/>
        </a:defRPr>
      </a:lvl8pPr>
      <a:lvl9pPr marL="1828800" algn="ctr" rtl="0" eaLnBrk="0" fontAlgn="base" hangingPunct="0">
        <a:lnSpc>
          <a:spcPct val="90000"/>
        </a:lnSpc>
        <a:spcBef>
          <a:spcPct val="0"/>
        </a:spcBef>
        <a:spcAft>
          <a:spcPct val="0"/>
        </a:spcAft>
        <a:defRPr sz="2500" b="1">
          <a:solidFill>
            <a:schemeClr val="hlink"/>
          </a:solidFill>
          <a:latin typeface="Arial" charset="0"/>
        </a:defRPr>
      </a:lvl9pPr>
    </p:titleStyle>
    <p:bodyStyle>
      <a:lvl1pPr marL="230188" indent="-230188" algn="l" rtl="0" eaLnBrk="0" fontAlgn="base" hangingPunct="0">
        <a:lnSpc>
          <a:spcPct val="80000"/>
        </a:lnSpc>
        <a:spcBef>
          <a:spcPct val="10000"/>
        </a:spcBef>
        <a:spcAft>
          <a:spcPct val="10000"/>
        </a:spcAft>
        <a:buSzPct val="125000"/>
        <a:buChar char="•"/>
        <a:defRPr sz="2500" b="1">
          <a:solidFill>
            <a:schemeClr val="tx1"/>
          </a:solidFill>
          <a:latin typeface="+mn-lt"/>
          <a:ea typeface="+mn-ea"/>
          <a:cs typeface="+mn-cs"/>
        </a:defRPr>
      </a:lvl1pPr>
      <a:lvl2pPr marL="568325" indent="-222250" algn="l" rtl="0" eaLnBrk="0" fontAlgn="base" hangingPunct="0">
        <a:lnSpc>
          <a:spcPct val="80000"/>
        </a:lnSpc>
        <a:spcBef>
          <a:spcPct val="10000"/>
        </a:spcBef>
        <a:spcAft>
          <a:spcPct val="10000"/>
        </a:spcAft>
        <a:buSzPct val="125000"/>
        <a:buChar char="•"/>
        <a:defRPr sz="2200" b="1">
          <a:solidFill>
            <a:schemeClr val="tx1"/>
          </a:solidFill>
          <a:latin typeface="+mn-lt"/>
        </a:defRPr>
      </a:lvl2pPr>
      <a:lvl3pPr marL="914400" indent="-231775" algn="l" rtl="0" eaLnBrk="0" fontAlgn="base" hangingPunct="0">
        <a:lnSpc>
          <a:spcPct val="80000"/>
        </a:lnSpc>
        <a:spcBef>
          <a:spcPct val="10000"/>
        </a:spcBef>
        <a:spcAft>
          <a:spcPct val="10000"/>
        </a:spcAft>
        <a:buSzPct val="125000"/>
        <a:buChar char="-"/>
        <a:defRPr sz="2400" b="1">
          <a:solidFill>
            <a:schemeClr val="tx1"/>
          </a:solidFill>
          <a:latin typeface="+mn-lt"/>
        </a:defRPr>
      </a:lvl3pPr>
      <a:lvl4pPr marL="1260475" indent="-231775" algn="l" rtl="0" eaLnBrk="0" fontAlgn="base" hangingPunct="0">
        <a:lnSpc>
          <a:spcPct val="80000"/>
        </a:lnSpc>
        <a:spcBef>
          <a:spcPct val="10000"/>
        </a:spcBef>
        <a:spcAft>
          <a:spcPct val="10000"/>
        </a:spcAft>
        <a:buSzPct val="125000"/>
        <a:buChar char="-"/>
        <a:defRPr sz="2000" b="1">
          <a:solidFill>
            <a:schemeClr val="tx1"/>
          </a:solidFill>
          <a:latin typeface="+mn-lt"/>
        </a:defRPr>
      </a:lvl4pPr>
      <a:lvl5pPr marL="1597025" indent="-220663" algn="l" rtl="0" eaLnBrk="0" fontAlgn="base" hangingPunct="0">
        <a:lnSpc>
          <a:spcPct val="80000"/>
        </a:lnSpc>
        <a:spcBef>
          <a:spcPct val="10000"/>
        </a:spcBef>
        <a:spcAft>
          <a:spcPct val="10000"/>
        </a:spcAft>
        <a:buSzPct val="125000"/>
        <a:buChar char="•"/>
        <a:defRPr sz="2000" b="1">
          <a:solidFill>
            <a:schemeClr val="tx1"/>
          </a:solidFill>
          <a:latin typeface="+mn-lt"/>
        </a:defRPr>
      </a:lvl5pPr>
      <a:lvl6pPr marL="2054225" indent="-220663" algn="l" rtl="0" eaLnBrk="0" fontAlgn="base" hangingPunct="0">
        <a:lnSpc>
          <a:spcPct val="80000"/>
        </a:lnSpc>
        <a:spcBef>
          <a:spcPct val="10000"/>
        </a:spcBef>
        <a:spcAft>
          <a:spcPct val="10000"/>
        </a:spcAft>
        <a:buSzPct val="125000"/>
        <a:buChar char="•"/>
        <a:defRPr b="1">
          <a:solidFill>
            <a:schemeClr val="tx1"/>
          </a:solidFill>
          <a:latin typeface="+mn-lt"/>
        </a:defRPr>
      </a:lvl6pPr>
      <a:lvl7pPr marL="2511425" indent="-220663" algn="l" rtl="0" eaLnBrk="0" fontAlgn="base" hangingPunct="0">
        <a:lnSpc>
          <a:spcPct val="80000"/>
        </a:lnSpc>
        <a:spcBef>
          <a:spcPct val="10000"/>
        </a:spcBef>
        <a:spcAft>
          <a:spcPct val="10000"/>
        </a:spcAft>
        <a:buSzPct val="125000"/>
        <a:buChar char="•"/>
        <a:defRPr b="1">
          <a:solidFill>
            <a:schemeClr val="tx1"/>
          </a:solidFill>
          <a:latin typeface="+mn-lt"/>
        </a:defRPr>
      </a:lvl7pPr>
      <a:lvl8pPr marL="2968625" indent="-220663" algn="l" rtl="0" eaLnBrk="0" fontAlgn="base" hangingPunct="0">
        <a:lnSpc>
          <a:spcPct val="80000"/>
        </a:lnSpc>
        <a:spcBef>
          <a:spcPct val="10000"/>
        </a:spcBef>
        <a:spcAft>
          <a:spcPct val="10000"/>
        </a:spcAft>
        <a:buSzPct val="125000"/>
        <a:buChar char="•"/>
        <a:defRPr b="1">
          <a:solidFill>
            <a:schemeClr val="tx1"/>
          </a:solidFill>
          <a:latin typeface="+mn-lt"/>
        </a:defRPr>
      </a:lvl8pPr>
      <a:lvl9pPr marL="3425825" indent="-220663" algn="l" rtl="0" eaLnBrk="0" fontAlgn="base" hangingPunct="0">
        <a:lnSpc>
          <a:spcPct val="80000"/>
        </a:lnSpc>
        <a:spcBef>
          <a:spcPct val="10000"/>
        </a:spcBef>
        <a:spcAft>
          <a:spcPct val="10000"/>
        </a:spcAft>
        <a:buSzPct val="125000"/>
        <a:buChar char="•"/>
        <a:defRPr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93095" y="1662370"/>
            <a:ext cx="7873025" cy="954107"/>
          </a:xfrm>
          <a:prstGeom prst="rect">
            <a:avLst/>
          </a:prstGeom>
          <a:noFill/>
        </p:spPr>
        <p:txBody>
          <a:bodyPr wrap="square" rtlCol="0">
            <a:spAutoFit/>
          </a:bodyPr>
          <a:lstStyle/>
          <a:p>
            <a:r>
              <a:rPr lang="en-GB" sz="2800" dirty="0"/>
              <a:t>Action Items and Resolutions from the CMC’s 15-17 June 2021 Meeting</a:t>
            </a:r>
            <a:endParaRPr lang="en-US" sz="2800" dirty="0"/>
          </a:p>
        </p:txBody>
      </p:sp>
      <p:sp>
        <p:nvSpPr>
          <p:cNvPr id="4" name="Text Box 12"/>
          <p:cNvSpPr txBox="1">
            <a:spLocks noChangeArrowheads="1"/>
          </p:cNvSpPr>
          <p:nvPr/>
        </p:nvSpPr>
        <p:spPr bwMode="auto">
          <a:xfrm>
            <a:off x="772904" y="4686591"/>
            <a:ext cx="2903359" cy="646331"/>
          </a:xfrm>
          <a:prstGeom prst="rect">
            <a:avLst/>
          </a:prstGeom>
          <a:noFill/>
          <a:ln w="12700">
            <a:noFill/>
            <a:miter lim="800000"/>
            <a:headEnd type="none" w="sm" len="sm"/>
            <a:tailEnd type="none" w="sm" len="sm"/>
          </a:ln>
        </p:spPr>
        <p:txBody>
          <a:bodyPr wrap="none">
            <a:spAutoFit/>
          </a:bodyPr>
          <a:lstStyle/>
          <a:p>
            <a:pPr eaLnBrk="0" hangingPunct="0"/>
            <a:r>
              <a:rPr lang="en-US" sz="1800" b="0" dirty="0">
                <a:latin typeface="+mn-lt"/>
              </a:rPr>
              <a:t>CMC Spring 2021 Meeting</a:t>
            </a:r>
          </a:p>
          <a:p>
            <a:pPr eaLnBrk="0" hangingPunct="0"/>
            <a:r>
              <a:rPr lang="en-US" sz="1800" b="0" dirty="0">
                <a:latin typeface="+mn-lt"/>
              </a:rPr>
              <a:t>17 June 2021</a:t>
            </a:r>
            <a:endParaRPr lang="en-US" sz="1800" b="0" u="sng" dirty="0">
              <a:latin typeface="+mn-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CMC-R-2020-12-07</a:t>
            </a:r>
          </a:p>
        </p:txBody>
      </p:sp>
      <p:sp>
        <p:nvSpPr>
          <p:cNvPr id="5" name="Content Placeholder 4"/>
          <p:cNvSpPr>
            <a:spLocks noGrp="1"/>
          </p:cNvSpPr>
          <p:nvPr>
            <p:ph idx="1"/>
          </p:nvPr>
        </p:nvSpPr>
        <p:spPr>
          <a:xfrm>
            <a:off x="457200" y="1163105"/>
            <a:ext cx="8147325" cy="4570195"/>
          </a:xfrm>
        </p:spPr>
        <p:txBody>
          <a:bodyPr/>
          <a:lstStyle/>
          <a:p>
            <a:pPr marL="0" lvl="1" indent="0">
              <a:buNone/>
            </a:pPr>
            <a:endParaRPr lang="en-US" sz="1800" b="0" dirty="0"/>
          </a:p>
          <a:p>
            <a:pPr marL="0" lvl="1" indent="0">
              <a:buNone/>
            </a:pPr>
            <a:r>
              <a:rPr lang="en-US" sz="1800" b="0" dirty="0"/>
              <a:t>The CCSDS Management Council,</a:t>
            </a:r>
          </a:p>
          <a:p>
            <a:pPr marL="0" lvl="1" indent="0">
              <a:buNone/>
            </a:pPr>
            <a:endParaRPr lang="en-US" sz="1800" b="0" dirty="0"/>
          </a:p>
          <a:p>
            <a:pPr marL="0" lvl="1" indent="0">
              <a:buNone/>
            </a:pPr>
            <a:r>
              <a:rPr lang="en-US" sz="1800" b="0" dirty="0"/>
              <a:t>Considering that the CMC member agencies are responsible for appointing Area Directors; and</a:t>
            </a:r>
          </a:p>
          <a:p>
            <a:pPr marL="0" lvl="1" indent="0">
              <a:buNone/>
            </a:pPr>
            <a:endParaRPr lang="en-US" sz="1800" b="0" dirty="0"/>
          </a:p>
          <a:p>
            <a:pPr marL="0" lvl="1" indent="0">
              <a:buNone/>
            </a:pPr>
            <a:r>
              <a:rPr lang="en-US" sz="1800" b="0" dirty="0"/>
              <a:t>Recognizing that Mr. Gian Paolo Calzolari (ESA) has informed the CMC of his planned retirement; and</a:t>
            </a:r>
          </a:p>
          <a:p>
            <a:pPr marL="0" lvl="1" indent="0">
              <a:buNone/>
            </a:pPr>
            <a:endParaRPr lang="en-US" sz="1800" b="0" dirty="0"/>
          </a:p>
          <a:p>
            <a:pPr marL="0" lvl="1" indent="0">
              <a:buNone/>
            </a:pPr>
            <a:r>
              <a:rPr lang="en-US" sz="1800" b="0" dirty="0"/>
              <a:t>Recognizing that Mr. Ignacio Aguilar Sanchez (ESA) has been nominated to serve as SLS Area Director; and</a:t>
            </a:r>
          </a:p>
          <a:p>
            <a:pPr marL="0" lvl="1" indent="0">
              <a:buNone/>
            </a:pPr>
            <a:endParaRPr lang="en-US" sz="1800" b="0" dirty="0"/>
          </a:p>
          <a:p>
            <a:pPr marL="0" lvl="1" indent="0">
              <a:buNone/>
            </a:pPr>
            <a:r>
              <a:rPr lang="en-US" sz="1800" b="0" dirty="0"/>
              <a:t>Noting that this appointment constitutes the best staffing approach for the health of the CESG and the CCSDS as a whole;</a:t>
            </a:r>
          </a:p>
          <a:p>
            <a:pPr marL="0" lvl="1" indent="0">
              <a:buNone/>
            </a:pPr>
            <a:endParaRPr lang="en-US" sz="1800" b="0" dirty="0"/>
          </a:p>
          <a:p>
            <a:pPr marL="0" lvl="1" indent="0">
              <a:buNone/>
            </a:pPr>
            <a:r>
              <a:rPr lang="en-US" sz="1800" b="0" dirty="0"/>
              <a:t>Approves the appointment of Mr. Ignacio Aguilar Sanchez as the new SLS Area Director effective immediately.</a:t>
            </a:r>
          </a:p>
        </p:txBody>
      </p:sp>
    </p:spTree>
    <p:extLst>
      <p:ext uri="{BB962C8B-B14F-4D97-AF65-F5344CB8AC3E}">
        <p14:creationId xmlns:p14="http://schemas.microsoft.com/office/powerpoint/2010/main" val="24169578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CMC-R-2020-12-08</a:t>
            </a:r>
          </a:p>
        </p:txBody>
      </p:sp>
      <p:sp>
        <p:nvSpPr>
          <p:cNvPr id="5" name="Content Placeholder 4"/>
          <p:cNvSpPr>
            <a:spLocks noGrp="1"/>
          </p:cNvSpPr>
          <p:nvPr>
            <p:ph idx="1"/>
          </p:nvPr>
        </p:nvSpPr>
        <p:spPr>
          <a:xfrm>
            <a:off x="457200" y="1163105"/>
            <a:ext cx="8147325" cy="4570195"/>
          </a:xfrm>
        </p:spPr>
        <p:txBody>
          <a:bodyPr/>
          <a:lstStyle/>
          <a:p>
            <a:pPr marL="0" lvl="1" indent="0">
              <a:buNone/>
            </a:pPr>
            <a:endParaRPr lang="en-US" sz="1800" b="0" dirty="0"/>
          </a:p>
          <a:p>
            <a:pPr marL="0" lvl="1" indent="0">
              <a:buNone/>
            </a:pPr>
            <a:r>
              <a:rPr lang="en-US" sz="1800" b="0" dirty="0"/>
              <a:t>The CCSDS Management Council,</a:t>
            </a:r>
          </a:p>
          <a:p>
            <a:pPr marL="0" lvl="1" indent="0">
              <a:buNone/>
            </a:pPr>
            <a:endParaRPr lang="en-US" sz="1800" b="0" dirty="0"/>
          </a:p>
          <a:p>
            <a:pPr marL="0" lvl="1" indent="0">
              <a:buNone/>
            </a:pPr>
            <a:r>
              <a:rPr lang="en-US" sz="1800" b="0" dirty="0"/>
              <a:t>Considering that the CMC member agencies are responsible for appointing Area Directors; and</a:t>
            </a:r>
          </a:p>
          <a:p>
            <a:pPr marL="0" lvl="1" indent="0">
              <a:buNone/>
            </a:pPr>
            <a:endParaRPr lang="en-US" sz="1800" b="0" dirty="0"/>
          </a:p>
          <a:p>
            <a:pPr marL="0" lvl="1" indent="0">
              <a:buNone/>
            </a:pPr>
            <a:r>
              <a:rPr lang="en-US" sz="1800" b="0" dirty="0"/>
              <a:t>Recognizing that Mr. Scott Burleigh (NASA) has informed the CMC of his retirement; and</a:t>
            </a:r>
          </a:p>
          <a:p>
            <a:pPr marL="0" lvl="1" indent="0">
              <a:buNone/>
            </a:pPr>
            <a:endParaRPr lang="en-US" sz="1800" b="0" dirty="0"/>
          </a:p>
          <a:p>
            <a:pPr marL="0" lvl="1" indent="0">
              <a:buNone/>
            </a:pPr>
            <a:r>
              <a:rPr lang="en-US" sz="1800" b="0" dirty="0"/>
              <a:t>Recognizing that Mr. Tomaso de Cola (DLR) has been nominated to serve as SIS Area Director; and</a:t>
            </a:r>
          </a:p>
          <a:p>
            <a:pPr marL="0" lvl="1" indent="0">
              <a:buNone/>
            </a:pPr>
            <a:endParaRPr lang="en-US" sz="1800" b="0" dirty="0"/>
          </a:p>
          <a:p>
            <a:pPr marL="0" lvl="1" indent="0">
              <a:buNone/>
            </a:pPr>
            <a:r>
              <a:rPr lang="en-US" sz="1800" b="0" dirty="0"/>
              <a:t>Noting that this appointment constitutes the best staffing approach for the health of the CESG and the CCSDS as a whole;</a:t>
            </a:r>
          </a:p>
          <a:p>
            <a:pPr marL="0" lvl="1" indent="0">
              <a:buNone/>
            </a:pPr>
            <a:endParaRPr lang="en-US" sz="1800" b="0" dirty="0"/>
          </a:p>
          <a:p>
            <a:pPr marL="0" lvl="1" indent="0">
              <a:buNone/>
            </a:pPr>
            <a:r>
              <a:rPr lang="en-US" sz="1800" b="0" dirty="0"/>
              <a:t>Approves the appointment of Mr. Tomaso de Cola as the new SIS Area Director effective immediately.</a:t>
            </a:r>
          </a:p>
        </p:txBody>
      </p:sp>
    </p:spTree>
    <p:extLst>
      <p:ext uri="{BB962C8B-B14F-4D97-AF65-F5344CB8AC3E}">
        <p14:creationId xmlns:p14="http://schemas.microsoft.com/office/powerpoint/2010/main" val="31014006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CMC-R-2020-12-09</a:t>
            </a:r>
          </a:p>
        </p:txBody>
      </p:sp>
      <p:sp>
        <p:nvSpPr>
          <p:cNvPr id="5" name="Content Placeholder 4"/>
          <p:cNvSpPr>
            <a:spLocks noGrp="1"/>
          </p:cNvSpPr>
          <p:nvPr>
            <p:ph idx="1"/>
          </p:nvPr>
        </p:nvSpPr>
        <p:spPr>
          <a:xfrm>
            <a:off x="457200" y="1163105"/>
            <a:ext cx="8147325" cy="4570195"/>
          </a:xfrm>
        </p:spPr>
        <p:txBody>
          <a:bodyPr/>
          <a:lstStyle/>
          <a:p>
            <a:pPr marL="0" lvl="1" indent="0">
              <a:buNone/>
            </a:pPr>
            <a:r>
              <a:rPr lang="en-US" sz="1800" b="0" dirty="0"/>
              <a:t>The CCSDS Management Council,</a:t>
            </a:r>
          </a:p>
          <a:p>
            <a:pPr marL="0" lvl="1" indent="0">
              <a:buNone/>
            </a:pPr>
            <a:endParaRPr lang="en-US" sz="1800" b="0" dirty="0"/>
          </a:p>
          <a:p>
            <a:pPr marL="0" lvl="1" indent="0">
              <a:buNone/>
            </a:pPr>
            <a:r>
              <a:rPr lang="en-US" sz="1800" b="0" dirty="0"/>
              <a:t>Recognizes Mr. Wallace Tai for his service as CESG Deputy Chair and thanks him for the many years he has contributed to CCSDS.</a:t>
            </a:r>
          </a:p>
        </p:txBody>
      </p:sp>
    </p:spTree>
    <p:extLst>
      <p:ext uri="{BB962C8B-B14F-4D97-AF65-F5344CB8AC3E}">
        <p14:creationId xmlns:p14="http://schemas.microsoft.com/office/powerpoint/2010/main" val="6697420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CMC-A-2021-06-01</a:t>
            </a:r>
          </a:p>
        </p:txBody>
      </p:sp>
      <p:sp>
        <p:nvSpPr>
          <p:cNvPr id="5" name="Content Placeholder 4"/>
          <p:cNvSpPr>
            <a:spLocks noGrp="1"/>
          </p:cNvSpPr>
          <p:nvPr>
            <p:ph idx="1"/>
          </p:nvPr>
        </p:nvSpPr>
        <p:spPr>
          <a:xfrm>
            <a:off x="457200" y="1163105"/>
            <a:ext cx="8147325" cy="4032525"/>
          </a:xfrm>
        </p:spPr>
        <p:txBody>
          <a:bodyPr/>
          <a:lstStyle/>
          <a:p>
            <a:pPr marL="0" lvl="1" indent="0">
              <a:buNone/>
            </a:pPr>
            <a:r>
              <a:rPr lang="en-US" sz="1800" b="0" dirty="0"/>
              <a:t>The CMC asks that CCSDS’s Liaison to the IOAG inquire about the dates for the next IOAG meeting and provide them to the CMC once the dates have been finalized.</a:t>
            </a:r>
          </a:p>
          <a:p>
            <a:pPr marL="0" lvl="1" indent="0">
              <a:buNone/>
            </a:pPr>
            <a:endParaRPr lang="en-US" sz="1800" b="0" dirty="0"/>
          </a:p>
          <a:p>
            <a:pPr marL="0" lvl="1" indent="0">
              <a:buNone/>
            </a:pPr>
            <a:r>
              <a:rPr lang="en-US" sz="1800" b="0" dirty="0"/>
              <a:t>Due Date: 15 October 2021</a:t>
            </a:r>
          </a:p>
        </p:txBody>
      </p:sp>
    </p:spTree>
    <p:extLst>
      <p:ext uri="{BB962C8B-B14F-4D97-AF65-F5344CB8AC3E}">
        <p14:creationId xmlns:p14="http://schemas.microsoft.com/office/powerpoint/2010/main" val="2063899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CMC-A-2021-06-02</a:t>
            </a:r>
          </a:p>
        </p:txBody>
      </p:sp>
      <p:sp>
        <p:nvSpPr>
          <p:cNvPr id="5" name="Content Placeholder 4"/>
          <p:cNvSpPr>
            <a:spLocks noGrp="1"/>
          </p:cNvSpPr>
          <p:nvPr>
            <p:ph idx="1"/>
          </p:nvPr>
        </p:nvSpPr>
        <p:spPr>
          <a:xfrm>
            <a:off x="457200" y="1163105"/>
            <a:ext cx="8147325" cy="4032525"/>
          </a:xfrm>
        </p:spPr>
        <p:txBody>
          <a:bodyPr/>
          <a:lstStyle/>
          <a:p>
            <a:pPr marL="0" lvl="1" indent="0">
              <a:buNone/>
            </a:pPr>
            <a:r>
              <a:rPr lang="en-US" sz="1800" b="0" dirty="0"/>
              <a:t>The CMC directs the Secretariat to confirm with the chair of the Wireless Working Group that the patent considerations statement in CCSDS 883.0-R-1, </a:t>
            </a:r>
            <a:r>
              <a:rPr lang="en-US" sz="1800" b="0" i="1" dirty="0"/>
              <a:t>Spacecraft Onboard Interface Services—High Data Rate Wireless Proximity Network Communications</a:t>
            </a:r>
            <a:r>
              <a:rPr lang="en-US" sz="1800" b="0" dirty="0"/>
              <a:t>, meets the expected use case of adopters.</a:t>
            </a:r>
          </a:p>
          <a:p>
            <a:pPr marL="0" lvl="1" indent="0">
              <a:buNone/>
            </a:pPr>
            <a:endParaRPr lang="en-US" sz="1800" b="0" dirty="0"/>
          </a:p>
          <a:p>
            <a:pPr marL="0" lvl="1" indent="0">
              <a:buNone/>
            </a:pPr>
            <a:r>
              <a:rPr lang="en-US" sz="1800" b="0" dirty="0"/>
              <a:t>Due Date: 1 July 2021</a:t>
            </a:r>
          </a:p>
        </p:txBody>
      </p:sp>
    </p:spTree>
    <p:extLst>
      <p:ext uri="{BB962C8B-B14F-4D97-AF65-F5344CB8AC3E}">
        <p14:creationId xmlns:p14="http://schemas.microsoft.com/office/powerpoint/2010/main" val="688210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CMC-A-2021-06-03</a:t>
            </a:r>
          </a:p>
        </p:txBody>
      </p:sp>
      <p:sp>
        <p:nvSpPr>
          <p:cNvPr id="5" name="Content Placeholder 4"/>
          <p:cNvSpPr>
            <a:spLocks noGrp="1"/>
          </p:cNvSpPr>
          <p:nvPr>
            <p:ph idx="1"/>
          </p:nvPr>
        </p:nvSpPr>
        <p:spPr>
          <a:xfrm>
            <a:off x="457200" y="1163105"/>
            <a:ext cx="8147325" cy="4032525"/>
          </a:xfrm>
        </p:spPr>
        <p:txBody>
          <a:bodyPr/>
          <a:lstStyle/>
          <a:p>
            <a:pPr marL="0" lvl="1" indent="0">
              <a:buNone/>
            </a:pPr>
            <a:r>
              <a:rPr lang="en-US" sz="1800" b="0" dirty="0"/>
              <a:t>The CMC directs the Secretariat to begin a poll on behalf of CNES asking:</a:t>
            </a:r>
          </a:p>
          <a:p>
            <a:pPr marL="0" lvl="1" indent="0">
              <a:buNone/>
            </a:pPr>
            <a:endParaRPr lang="en-US" sz="1800" b="0" dirty="0"/>
          </a:p>
          <a:p>
            <a:pPr marL="0" lvl="1" indent="0">
              <a:buNone/>
            </a:pPr>
            <a:r>
              <a:rPr lang="en-US" sz="1800" b="0" dirty="0"/>
              <a:t>	Does your agency's current travel policy allow its members to attend 	the Fall 2021 Tech Plenary, CESG, and CMC meetings scheduled 	for 18-28 October in Toulouse (France)?</a:t>
            </a:r>
          </a:p>
          <a:p>
            <a:pPr marL="0" lvl="1" indent="0">
              <a:buNone/>
            </a:pPr>
            <a:endParaRPr lang="en-US" sz="1800" b="0" dirty="0"/>
          </a:p>
          <a:p>
            <a:pPr marL="0" lvl="1" indent="0">
              <a:buNone/>
            </a:pPr>
            <a:r>
              <a:rPr lang="en-US" sz="1800" b="0" dirty="0"/>
              <a:t>Due Date: 25 June 2021</a:t>
            </a:r>
          </a:p>
        </p:txBody>
      </p:sp>
    </p:spTree>
    <p:extLst>
      <p:ext uri="{BB962C8B-B14F-4D97-AF65-F5344CB8AC3E}">
        <p14:creationId xmlns:p14="http://schemas.microsoft.com/office/powerpoint/2010/main" val="679334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CMC-A-2021-06-04</a:t>
            </a:r>
          </a:p>
        </p:txBody>
      </p:sp>
      <p:sp>
        <p:nvSpPr>
          <p:cNvPr id="5" name="Content Placeholder 4"/>
          <p:cNvSpPr>
            <a:spLocks noGrp="1"/>
          </p:cNvSpPr>
          <p:nvPr>
            <p:ph idx="1"/>
          </p:nvPr>
        </p:nvSpPr>
        <p:spPr>
          <a:xfrm>
            <a:off x="457200" y="1163105"/>
            <a:ext cx="8147325" cy="4032525"/>
          </a:xfrm>
        </p:spPr>
        <p:txBody>
          <a:bodyPr/>
          <a:lstStyle/>
          <a:p>
            <a:pPr marL="0" lvl="1" indent="0">
              <a:buNone/>
            </a:pPr>
            <a:r>
              <a:rPr lang="en-US" sz="1800" b="0" dirty="0"/>
              <a:t>The CMC directs the Secretariat to begin a poll for selecting the dates of the spring 2022 CMC meeting hosted by JAXA in Tokyo, Japan.</a:t>
            </a:r>
          </a:p>
          <a:p>
            <a:pPr marL="0" lvl="1" indent="0">
              <a:buNone/>
            </a:pPr>
            <a:endParaRPr lang="en-US" sz="1800" b="0" dirty="0"/>
          </a:p>
          <a:p>
            <a:pPr marL="0" lvl="1" indent="0">
              <a:buNone/>
            </a:pPr>
            <a:r>
              <a:rPr lang="en-US" sz="1800" b="0" dirty="0"/>
              <a:t>Due Date: 25 June 2021</a:t>
            </a:r>
          </a:p>
        </p:txBody>
      </p:sp>
    </p:spTree>
    <p:extLst>
      <p:ext uri="{BB962C8B-B14F-4D97-AF65-F5344CB8AC3E}">
        <p14:creationId xmlns:p14="http://schemas.microsoft.com/office/powerpoint/2010/main" val="4911202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CMC-A-2021-06-05</a:t>
            </a:r>
          </a:p>
        </p:txBody>
      </p:sp>
      <p:sp>
        <p:nvSpPr>
          <p:cNvPr id="5" name="Content Placeholder 4"/>
          <p:cNvSpPr>
            <a:spLocks noGrp="1"/>
          </p:cNvSpPr>
          <p:nvPr>
            <p:ph idx="1"/>
          </p:nvPr>
        </p:nvSpPr>
        <p:spPr>
          <a:xfrm>
            <a:off x="457200" y="1163105"/>
            <a:ext cx="8147325" cy="4032525"/>
          </a:xfrm>
        </p:spPr>
        <p:txBody>
          <a:bodyPr/>
          <a:lstStyle/>
          <a:p>
            <a:pPr marL="0" lvl="1" indent="0">
              <a:buNone/>
            </a:pPr>
            <a:r>
              <a:rPr lang="en-US" sz="1800" b="0" dirty="0"/>
              <a:t>The CMC directs the Secretariat to update the contact information for all CCSDS Associates as listed on the CCSDS public website. The Secretariat should also record a sponsoring agency for each Associate.</a:t>
            </a:r>
          </a:p>
          <a:p>
            <a:pPr marL="0" lvl="1" indent="0">
              <a:buNone/>
            </a:pPr>
            <a:endParaRPr lang="en-US" sz="1800" b="0" dirty="0"/>
          </a:p>
          <a:p>
            <a:pPr marL="0" lvl="1" indent="0">
              <a:buNone/>
            </a:pPr>
            <a:r>
              <a:rPr lang="en-US" sz="1800" b="0" dirty="0"/>
              <a:t>Due Date: 15 October 2021</a:t>
            </a:r>
          </a:p>
        </p:txBody>
      </p:sp>
    </p:spTree>
    <p:extLst>
      <p:ext uri="{BB962C8B-B14F-4D97-AF65-F5344CB8AC3E}">
        <p14:creationId xmlns:p14="http://schemas.microsoft.com/office/powerpoint/2010/main" val="34254965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CMC-A-2021-06-06</a:t>
            </a:r>
          </a:p>
        </p:txBody>
      </p:sp>
      <p:sp>
        <p:nvSpPr>
          <p:cNvPr id="5" name="Content Placeholder 4"/>
          <p:cNvSpPr>
            <a:spLocks noGrp="1"/>
          </p:cNvSpPr>
          <p:nvPr>
            <p:ph idx="1"/>
          </p:nvPr>
        </p:nvSpPr>
        <p:spPr>
          <a:xfrm>
            <a:off x="457200" y="1163105"/>
            <a:ext cx="8147325" cy="4032525"/>
          </a:xfrm>
        </p:spPr>
        <p:txBody>
          <a:bodyPr/>
          <a:lstStyle/>
          <a:p>
            <a:pPr marL="0" lvl="1" indent="0">
              <a:buNone/>
            </a:pPr>
            <a:r>
              <a:rPr lang="en-US" sz="1800" b="0" dirty="0"/>
              <a:t>The CMC directs the Secretariat to update the CCSDS public website and CWE with the new SIS and SLS Area Directors</a:t>
            </a:r>
          </a:p>
          <a:p>
            <a:pPr marL="0" lvl="1" indent="0">
              <a:buNone/>
            </a:pPr>
            <a:endParaRPr lang="en-US" sz="1800" b="0" dirty="0"/>
          </a:p>
          <a:p>
            <a:pPr marL="0" lvl="1" indent="0">
              <a:buNone/>
            </a:pPr>
            <a:r>
              <a:rPr lang="en-US" sz="1800" b="0" dirty="0"/>
              <a:t>Due Date: 1 July 2021 </a:t>
            </a:r>
          </a:p>
        </p:txBody>
      </p:sp>
    </p:spTree>
    <p:extLst>
      <p:ext uri="{BB962C8B-B14F-4D97-AF65-F5344CB8AC3E}">
        <p14:creationId xmlns:p14="http://schemas.microsoft.com/office/powerpoint/2010/main" val="20150555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CMC-A-2021-06-07</a:t>
            </a:r>
          </a:p>
        </p:txBody>
      </p:sp>
      <p:sp>
        <p:nvSpPr>
          <p:cNvPr id="5" name="Content Placeholder 4"/>
          <p:cNvSpPr>
            <a:spLocks noGrp="1"/>
          </p:cNvSpPr>
          <p:nvPr>
            <p:ph idx="1"/>
          </p:nvPr>
        </p:nvSpPr>
        <p:spPr>
          <a:xfrm>
            <a:off x="457200" y="1163105"/>
            <a:ext cx="8147325" cy="4032525"/>
          </a:xfrm>
        </p:spPr>
        <p:txBody>
          <a:bodyPr/>
          <a:lstStyle/>
          <a:p>
            <a:pPr marL="0" lvl="1" indent="0">
              <a:buNone/>
            </a:pPr>
            <a:r>
              <a:rPr lang="en-US" sz="1800" b="0" dirty="0"/>
              <a:t>The CMC directs the Secretariat to produce an example of the CCSDS organizational chart including Deputy Area Directors and Deputy Working Group Chairs. Once the CMC and CESG have reviewed, they will choose a layout for the chart.</a:t>
            </a:r>
          </a:p>
          <a:p>
            <a:pPr marL="0" lvl="1" indent="0">
              <a:buNone/>
            </a:pPr>
            <a:endParaRPr lang="en-US" sz="1800" b="0" dirty="0"/>
          </a:p>
          <a:p>
            <a:pPr marL="0" lvl="1" indent="0">
              <a:buNone/>
            </a:pPr>
            <a:r>
              <a:rPr lang="en-US" sz="1800" b="0" dirty="0"/>
              <a:t>Due Date: August 2021CMC Midterm Meeting</a:t>
            </a:r>
          </a:p>
          <a:p>
            <a:pPr marL="0" lvl="1" indent="0">
              <a:buNone/>
            </a:pPr>
            <a:endParaRPr lang="en-US" sz="1800" b="0" dirty="0"/>
          </a:p>
          <a:p>
            <a:pPr marL="0" lvl="1" indent="0">
              <a:buNone/>
            </a:pPr>
            <a:endParaRPr lang="en-US" sz="1800" b="0" dirty="0"/>
          </a:p>
          <a:p>
            <a:pPr marL="0" lvl="1" indent="0">
              <a:buNone/>
            </a:pPr>
            <a:r>
              <a:rPr lang="en-US" sz="1800" b="0" dirty="0"/>
              <a:t> </a:t>
            </a:r>
          </a:p>
        </p:txBody>
      </p:sp>
    </p:spTree>
    <p:extLst>
      <p:ext uri="{BB962C8B-B14F-4D97-AF65-F5344CB8AC3E}">
        <p14:creationId xmlns:p14="http://schemas.microsoft.com/office/powerpoint/2010/main" val="36542407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CMC-A-2021-06-08</a:t>
            </a:r>
          </a:p>
        </p:txBody>
      </p:sp>
      <p:sp>
        <p:nvSpPr>
          <p:cNvPr id="5" name="Content Placeholder 4"/>
          <p:cNvSpPr>
            <a:spLocks noGrp="1"/>
          </p:cNvSpPr>
          <p:nvPr>
            <p:ph idx="1"/>
          </p:nvPr>
        </p:nvSpPr>
        <p:spPr>
          <a:xfrm>
            <a:off x="457200" y="1163105"/>
            <a:ext cx="8147325" cy="4032525"/>
          </a:xfrm>
        </p:spPr>
        <p:txBody>
          <a:bodyPr/>
          <a:lstStyle/>
          <a:p>
            <a:pPr marL="0" lvl="1" indent="0">
              <a:buNone/>
            </a:pPr>
            <a:r>
              <a:rPr lang="en-US" sz="1800" b="0" dirty="0"/>
              <a:t>The CMC directs the Secretariat to start a poll for selecting the best date for a CMC midterm meeting. The Secretariat should include the proposed time of the meeting in UTC format.</a:t>
            </a:r>
          </a:p>
          <a:p>
            <a:pPr marL="0" lvl="1" indent="0">
              <a:buNone/>
            </a:pPr>
            <a:endParaRPr lang="en-US" sz="1800" b="0" dirty="0"/>
          </a:p>
          <a:p>
            <a:pPr marL="0" lvl="1" indent="0">
              <a:buNone/>
            </a:pPr>
            <a:r>
              <a:rPr lang="en-US" sz="1800" b="0" dirty="0"/>
              <a:t>Due Date: 25 June 2021 </a:t>
            </a:r>
          </a:p>
        </p:txBody>
      </p:sp>
    </p:spTree>
    <p:extLst>
      <p:ext uri="{BB962C8B-B14F-4D97-AF65-F5344CB8AC3E}">
        <p14:creationId xmlns:p14="http://schemas.microsoft.com/office/powerpoint/2010/main" val="3386919701"/>
      </p:ext>
    </p:extLst>
  </p:cSld>
  <p:clrMapOvr>
    <a:masterClrMapping/>
  </p:clrMapOvr>
</p:sld>
</file>

<file path=ppt/theme/theme1.xml><?xml version="1.0" encoding="utf-8"?>
<a:theme xmlns:a="http://schemas.openxmlformats.org/drawingml/2006/main" name="TMOD Presentations">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TMOD Presentation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TMOD Presentations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MOD Presentation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MOD Presentations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MOD Presentations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MOD Presentations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MOD Presentations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MOD Presentation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D296E8DFE2E4E4994E780C547AA6A26" ma:contentTypeVersion="0" ma:contentTypeDescription="Create a new document." ma:contentTypeScope="" ma:versionID="84fe3c2811bcf89e57e080385652931c">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BD68513-5D7F-4EB1-88F6-7F80D1606B8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3AF14BD0-ED18-40F8-BACF-92E33194557B}">
  <ds:schemaRefs>
    <ds:schemaRef ds:uri="http://schemas.microsoft.com/office/infopath/2007/PartnerControls"/>
    <ds:schemaRef ds:uri="http://schemas.microsoft.com/office/2006/documentManagement/types"/>
    <ds:schemaRef ds:uri="http://purl.org/dc/dcmitype/"/>
    <ds:schemaRef ds:uri="http://purl.org/dc/terms/"/>
    <ds:schemaRef ds:uri="http://schemas.openxmlformats.org/package/2006/metadata/core-properties"/>
    <ds:schemaRef ds:uri="http://schemas.microsoft.com/office/2006/metadata/properties"/>
    <ds:schemaRef ds:uri="http://purl.org/dc/elements/1.1/"/>
    <ds:schemaRef ds:uri="http://www.w3.org/XML/1998/namespace"/>
  </ds:schemaRefs>
</ds:datastoreItem>
</file>

<file path=customXml/itemProps3.xml><?xml version="1.0" encoding="utf-8"?>
<ds:datastoreItem xmlns:ds="http://schemas.openxmlformats.org/officeDocument/2006/customXml" ds:itemID="{9C1FB2B8-ABB7-415C-8DE9-F9297D444E8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2713</TotalTime>
  <Pages>51</Pages>
  <Words>593</Words>
  <Application>Microsoft Office PowerPoint</Application>
  <PresentationFormat>Letter Paper (8.5x11 in)</PresentationFormat>
  <Paragraphs>74</Paragraphs>
  <Slides>12</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Times New Roman</vt:lpstr>
      <vt:lpstr>TMOD Presentations</vt:lpstr>
      <vt:lpstr>PowerPoint Presentation</vt:lpstr>
      <vt:lpstr>CMC-A-2021-06-01</vt:lpstr>
      <vt:lpstr>CMC-A-2021-06-02</vt:lpstr>
      <vt:lpstr>CMC-A-2021-06-03</vt:lpstr>
      <vt:lpstr>CMC-A-2021-06-04</vt:lpstr>
      <vt:lpstr>CMC-A-2021-06-05</vt:lpstr>
      <vt:lpstr>CMC-A-2021-06-06</vt:lpstr>
      <vt:lpstr>CMC-A-2021-06-07</vt:lpstr>
      <vt:lpstr>CMC-A-2021-06-08</vt:lpstr>
      <vt:lpstr>CMC-R-2020-12-07</vt:lpstr>
      <vt:lpstr>CMC-R-2020-12-08</vt:lpstr>
      <vt:lpstr>CMC-R-2020-12-09</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Blackwood</dc:creator>
  <cp:lastModifiedBy>Blackwood, Michael D</cp:lastModifiedBy>
  <cp:revision>126</cp:revision>
  <cp:lastPrinted>2017-06-09T12:12:07Z</cp:lastPrinted>
  <dcterms:created xsi:type="dcterms:W3CDTF">1998-05-20T16:00:08Z</dcterms:created>
  <dcterms:modified xsi:type="dcterms:W3CDTF">2021-06-17T18:39:08Z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0x010100AD296E8DFE2E4E4994E780C547AA6A26</vt:lpwstr>
  </property>
</Properties>
</file>