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644" r:id="rId2"/>
    <p:sldId id="651" r:id="rId3"/>
    <p:sldId id="654" r:id="rId4"/>
    <p:sldId id="653" r:id="rId5"/>
    <p:sldId id="650" r:id="rId6"/>
    <p:sldId id="655" r:id="rId7"/>
    <p:sldId id="645" r:id="rId8"/>
    <p:sldId id="646" r:id="rId9"/>
    <p:sldId id="647" r:id="rId10"/>
  </p:sldIdLst>
  <p:sldSz cx="9144000" cy="5143500" type="screen16x9"/>
  <p:notesSz cx="7315200" cy="9601200"/>
  <p:defaultTextStyle>
    <a:defPPr>
      <a:defRPr lang="en-US"/>
    </a:defPPr>
    <a:lvl1pPr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594"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A6"/>
    <a:srgbClr val="800080"/>
    <a:srgbClr val="A50021"/>
    <a:srgbClr val="0000FF"/>
    <a:srgbClr val="CC0000"/>
    <a:srgbClr val="BF7512"/>
    <a:srgbClr val="FA0DAA"/>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9"/>
    <p:restoredTop sz="99449" autoAdjust="0"/>
  </p:normalViewPr>
  <p:slideViewPr>
    <p:cSldViewPr>
      <p:cViewPr varScale="1">
        <p:scale>
          <a:sx n="175" d="100"/>
          <a:sy n="175" d="100"/>
        </p:scale>
        <p:origin x="464" y="168"/>
      </p:cViewPr>
      <p:guideLst>
        <p:guide orient="horz" pos="59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149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099" name="Rectangle 3"/>
          <p:cNvSpPr>
            <a:spLocks noGrp="1" noChangeArrowheads="1"/>
          </p:cNvSpPr>
          <p:nvPr>
            <p:ph type="dt" sz="quarter"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0" name="Rectangle 4"/>
          <p:cNvSpPr>
            <a:spLocks noGrp="1" noChangeArrowheads="1"/>
          </p:cNvSpPr>
          <p:nvPr>
            <p:ph type="ftr" sz="quarter" idx="2"/>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4101" name="Rectangle 5"/>
          <p:cNvSpPr>
            <a:spLocks noGrp="1" noChangeArrowheads="1"/>
          </p:cNvSpPr>
          <p:nvPr>
            <p:ph type="sldNum" sz="quarter" idx="3"/>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2AC74424-C686-C245-95CF-A686DA47A8D1}" type="slidenum">
              <a:rPr lang="en-US"/>
              <a:pPr/>
              <a:t>‹#›</a:t>
            </a:fld>
            <a:endParaRPr lang="en-US"/>
          </a:p>
        </p:txBody>
      </p:sp>
    </p:spTree>
    <p:extLst>
      <p:ext uri="{BB962C8B-B14F-4D97-AF65-F5344CB8AC3E}">
        <p14:creationId xmlns:p14="http://schemas.microsoft.com/office/powerpoint/2010/main" val="7444346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1" name="Rectangle 3"/>
          <p:cNvSpPr>
            <a:spLocks noGrp="1" noChangeArrowheads="1"/>
          </p:cNvSpPr>
          <p:nvPr>
            <p:ph type="dt" idx="1"/>
          </p:nvPr>
        </p:nvSpPr>
        <p:spPr bwMode="auto">
          <a:xfrm>
            <a:off x="4146550" y="0"/>
            <a:ext cx="3168650" cy="479425"/>
          </a:xfrm>
          <a:prstGeom prst="rect">
            <a:avLst/>
          </a:prstGeom>
          <a:noFill/>
          <a:ln w="9525">
            <a:noFill/>
            <a:miter lim="800000"/>
            <a:headEnd/>
            <a:tailEnd/>
          </a:ln>
          <a:effectLst/>
        </p:spPr>
        <p:txBody>
          <a:bodyPr vert="horz" wrap="square" lIns="19181" tIns="0" rIns="19181" bIns="0" numCol="1" anchor="t" anchorCtr="0" compatLnSpc="1">
            <a:prstTxWarp prst="textNoShape">
              <a:avLst/>
            </a:prstTxWarp>
          </a:bodyPr>
          <a:lstStyle>
            <a:lvl1pPr algn="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2" name="Rectangle 4"/>
          <p:cNvSpPr>
            <a:spLocks noGrp="1" noChangeArrowheads="1"/>
          </p:cNvSpPr>
          <p:nvPr>
            <p:ph type="ftr" sz="quarter" idx="4"/>
          </p:nvPr>
        </p:nvSpPr>
        <p:spPr bwMode="auto">
          <a:xfrm>
            <a:off x="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defTabSz="920750" eaLnBrk="0" hangingPunct="0">
              <a:defRPr sz="1000" b="0" i="1">
                <a:latin typeface="Times New Roman" pitchFamily="26" charset="0"/>
                <a:ea typeface="ＭＳ Ｐゴシック" pitchFamily="26" charset="-128"/>
                <a:cs typeface="ＭＳ Ｐゴシック" pitchFamily="26" charset="-128"/>
              </a:defRPr>
            </a:lvl1pPr>
          </a:lstStyle>
          <a:p>
            <a:pPr>
              <a:defRPr/>
            </a:pPr>
            <a:endParaRPr lang="en-US"/>
          </a:p>
        </p:txBody>
      </p:sp>
      <p:sp>
        <p:nvSpPr>
          <p:cNvPr id="2053" name="Rectangle 5"/>
          <p:cNvSpPr>
            <a:spLocks noGrp="1" noChangeArrowheads="1"/>
          </p:cNvSpPr>
          <p:nvPr>
            <p:ph type="sldNum" sz="quarter" idx="5"/>
          </p:nvPr>
        </p:nvSpPr>
        <p:spPr bwMode="auto">
          <a:xfrm>
            <a:off x="4146550" y="9121775"/>
            <a:ext cx="3168650" cy="479425"/>
          </a:xfrm>
          <a:prstGeom prst="rect">
            <a:avLst/>
          </a:prstGeom>
          <a:noFill/>
          <a:ln w="9525">
            <a:noFill/>
            <a:miter lim="800000"/>
            <a:headEnd/>
            <a:tailEnd/>
          </a:ln>
          <a:effectLst/>
        </p:spPr>
        <p:txBody>
          <a:bodyPr vert="horz" wrap="square" lIns="19181" tIns="0" rIns="19181" bIns="0" numCol="1" anchor="b" anchorCtr="0" compatLnSpc="1">
            <a:prstTxWarp prst="textNoShape">
              <a:avLst/>
            </a:prstTxWarp>
          </a:bodyPr>
          <a:lstStyle>
            <a:lvl1pPr algn="r" defTabSz="920750" eaLnBrk="0" hangingPunct="0">
              <a:defRPr sz="1000" b="0" i="1">
                <a:latin typeface="Times New Roman" charset="0"/>
              </a:defRPr>
            </a:lvl1pPr>
          </a:lstStyle>
          <a:p>
            <a:fld id="{B3493824-80A5-B747-91FF-F475772D276E}" type="slidenum">
              <a:rPr lang="en-US"/>
              <a:pPr/>
              <a:t>‹#›</a:t>
            </a:fld>
            <a:endParaRPr lang="en-US"/>
          </a:p>
        </p:txBody>
      </p:sp>
      <p:sp>
        <p:nvSpPr>
          <p:cNvPr id="2054" name="Rectangle 6"/>
          <p:cNvSpPr>
            <a:spLocks noGrp="1" noChangeArrowheads="1"/>
          </p:cNvSpPr>
          <p:nvPr>
            <p:ph type="body" sz="quarter" idx="3"/>
          </p:nvPr>
        </p:nvSpPr>
        <p:spPr bwMode="auto">
          <a:xfrm>
            <a:off x="977900" y="4560888"/>
            <a:ext cx="5359400" cy="4322762"/>
          </a:xfrm>
          <a:prstGeom prst="rect">
            <a:avLst/>
          </a:prstGeom>
          <a:noFill/>
          <a:ln w="9525">
            <a:noFill/>
            <a:miter lim="800000"/>
            <a:headEnd/>
            <a:tailEnd/>
          </a:ln>
          <a:effectLst/>
        </p:spPr>
        <p:txBody>
          <a:bodyPr vert="horz" wrap="square" lIns="91112" tIns="44759" rIns="91112" bIns="447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474663" y="727075"/>
            <a:ext cx="6376987" cy="3587750"/>
          </a:xfrm>
          <a:prstGeom prst="rect">
            <a:avLst/>
          </a:prstGeom>
          <a:noFill/>
          <a:ln w="12700">
            <a:solidFill>
              <a:schemeClr val="tx1"/>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Tree>
    <p:extLst>
      <p:ext uri="{BB962C8B-B14F-4D97-AF65-F5344CB8AC3E}">
        <p14:creationId xmlns:p14="http://schemas.microsoft.com/office/powerpoint/2010/main" val="15588092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26" charset="-128"/>
        <a:cs typeface="ＭＳ Ｐゴシック" pitchFamily="26"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0750" eaLnBrk="0" hangingPunct="0">
              <a:defRPr sz="2400" b="1">
                <a:solidFill>
                  <a:schemeClr val="tx1"/>
                </a:solidFill>
                <a:latin typeface="Arial" charset="0"/>
                <a:ea typeface="ＭＳ Ｐゴシック" charset="0"/>
                <a:cs typeface="ＭＳ Ｐゴシック" charset="0"/>
              </a:defRPr>
            </a:lvl1pPr>
            <a:lvl2pPr marL="37931725" indent="-37474525" defTabSz="920750"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fld id="{5ED95582-8E3A-F043-97EE-CB7BF2D46D46}" type="slidenum">
              <a:rPr lang="en-US" sz="1000" b="0">
                <a:latin typeface="Times New Roman" charset="0"/>
              </a:rPr>
              <a:pPr/>
              <a:t>1</a:t>
            </a:fld>
            <a:endParaRPr lang="en-US" sz="1000" b="0">
              <a:latin typeface="Times New Roman" charset="0"/>
            </a:endParaRPr>
          </a:p>
        </p:txBody>
      </p:sp>
      <p:sp>
        <p:nvSpPr>
          <p:cNvPr id="17411" name="Rectangle 2"/>
          <p:cNvSpPr>
            <a:spLocks noGrp="1" noRot="1" noChangeAspect="1" noChangeArrowheads="1" noTextEdit="1"/>
          </p:cNvSpPr>
          <p:nvPr>
            <p:ph type="sldImg"/>
          </p:nvPr>
        </p:nvSpPr>
        <p:spPr>
          <a:xfrm>
            <a:off x="474663" y="727075"/>
            <a:ext cx="6376987" cy="3587750"/>
          </a:xfrm>
          <a:ln/>
        </p:spPr>
      </p:sp>
      <p:sp>
        <p:nvSpPr>
          <p:cNvPr id="17412" name="Rectangle 3"/>
          <p:cNvSpPr>
            <a:spLocks noGrp="1" noChangeArrowheads="1"/>
          </p:cNvSpPr>
          <p:nvPr>
            <p:ph type="body" idx="1"/>
          </p:nvPr>
        </p:nvSpPr>
        <p:spPr>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247467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vmlDrawing" Target="../drawings/vmlDrawing1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vmlDrawing" Target="../drawings/vmlDrawing12.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vmlDrawing" Target="../drawings/vmlDrawing4.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vmlDrawing" Target="../drawings/vmlDrawing5.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vmlDrawing" Target="../drawings/vmlDrawing6.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vmlDrawing" Target="../drawings/vmlDrawing7.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vmlDrawing" Target="../drawings/vmlDrawing8.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vmlDrawing" Target="../drawings/vmlDrawing9.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vmlDrawing" Target="../drawings/vmlDrawing10.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1004"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7"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8E4DD65A-BA7B-D04E-95B1-EFE67F81DF15}" type="slidenum">
              <a:rPr lang="en-US" sz="750" b="0">
                <a:solidFill>
                  <a:srgbClr val="333399"/>
                </a:solidFill>
              </a:rPr>
              <a:pPr defTabSz="615554" eaLnBrk="0" hangingPunct="0"/>
              <a:t>‹#›</a:t>
            </a:fld>
            <a:endParaRPr lang="en-US" sz="75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97819"/>
            <a:ext cx="7772400" cy="1102519"/>
          </a:xfrm>
          <a:prstGeom prst="rect">
            <a:avLst/>
          </a:prstGeom>
        </p:spPr>
        <p:txBody>
          <a:bodyPr vert="horz"/>
          <a:lstStyle>
            <a:lvl1pPr>
              <a:defRPr>
                <a:solidFill>
                  <a:srgbClr val="0099A6"/>
                </a:solidFill>
              </a:defRPr>
            </a:lvl1pPr>
          </a:lstStyle>
          <a:p>
            <a:r>
              <a:rPr lang="en-US"/>
              <a:t>Click to edit Master title style</a:t>
            </a:r>
          </a:p>
        </p:txBody>
      </p:sp>
      <p:sp>
        <p:nvSpPr>
          <p:cNvPr id="3" name="Subtitle 2"/>
          <p:cNvSpPr>
            <a:spLocks noGrp="1"/>
          </p:cNvSpPr>
          <p:nvPr>
            <p:ph type="subTitle" idx="1"/>
          </p:nvPr>
        </p:nvSpPr>
        <p:spPr>
          <a:xfrm>
            <a:off x="1371600" y="2914650"/>
            <a:ext cx="6400800" cy="1314450"/>
          </a:xfrm>
          <a:prstGeom prst="rect">
            <a:avLst/>
          </a:prstGeom>
        </p:spPr>
        <p:txBody>
          <a:bodyPr vert="horz"/>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9" name="Rectangle 1002"/>
          <p:cNvSpPr>
            <a:spLocks noGrp="1" noChangeArrowheads="1"/>
          </p:cNvSpPr>
          <p:nvPr>
            <p:ph type="dt" sz="half" idx="10"/>
          </p:nvPr>
        </p:nvSpPr>
        <p:spPr/>
        <p:txBody>
          <a:bodyPr/>
          <a:lstStyle>
            <a:lvl1pPr>
              <a:defRPr/>
            </a:lvl1pPr>
          </a:lstStyle>
          <a:p>
            <a:pPr>
              <a:defRPr/>
            </a:pPr>
            <a:r>
              <a:rPr lang="en-US" dirty="0"/>
              <a:t>3 Apr 2020</a:t>
            </a:r>
          </a:p>
        </p:txBody>
      </p:sp>
    </p:spTree>
    <p:extLst>
      <p:ext uri="{BB962C8B-B14F-4D97-AF65-F5344CB8AC3E}">
        <p14:creationId xmlns:p14="http://schemas.microsoft.com/office/powerpoint/2010/main" val="157111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9021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7"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D5BC4973-2DC5-7F49-98DC-0DB93428E062}" type="slidenum">
              <a:rPr lang="en-US" sz="750" b="0">
                <a:solidFill>
                  <a:srgbClr val="333399"/>
                </a:solidFill>
              </a:rPr>
              <a:pPr defTabSz="615554" eaLnBrk="0" hangingPunct="0"/>
              <a:t>‹#›</a:t>
            </a:fld>
            <a:endParaRPr lang="en-US" sz="75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200151"/>
            <a:ext cx="8229600" cy="33944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1002">
            <a:extLst>
              <a:ext uri="{FF2B5EF4-FFF2-40B4-BE49-F238E27FC236}">
                <a16:creationId xmlns:a16="http://schemas.microsoft.com/office/drawing/2014/main" id="{91A03877-474D-8045-8BAC-A7718FEB1E8C}"/>
              </a:ext>
            </a:extLst>
          </p:cNvPr>
          <p:cNvSpPr>
            <a:spLocks noGrp="1" noChangeArrowheads="1"/>
          </p:cNvSpPr>
          <p:nvPr>
            <p:ph type="dt" sz="half" idx="2"/>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a:t>27 Jan 2020</a:t>
            </a:r>
            <a:endParaRPr lang="en-US" dirty="0"/>
          </a:p>
        </p:txBody>
      </p:sp>
    </p:spTree>
    <p:extLst>
      <p:ext uri="{BB962C8B-B14F-4D97-AF65-F5344CB8AC3E}">
        <p14:creationId xmlns:p14="http://schemas.microsoft.com/office/powerpoint/2010/main" val="216214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91242"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7"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5F4755A6-3225-7E48-9F3D-4C93E6C4DD6B}" type="slidenum">
              <a:rPr lang="en-US" sz="750" b="0">
                <a:solidFill>
                  <a:srgbClr val="333399"/>
                </a:solidFill>
              </a:rPr>
              <a:pPr defTabSz="615554" eaLnBrk="0" hangingPunct="0"/>
              <a:t>‹#›</a:t>
            </a:fld>
            <a:endParaRPr lang="en-US" sz="75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6629400" y="205979"/>
            <a:ext cx="2057400" cy="4388644"/>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1002">
            <a:extLst>
              <a:ext uri="{FF2B5EF4-FFF2-40B4-BE49-F238E27FC236}">
                <a16:creationId xmlns:a16="http://schemas.microsoft.com/office/drawing/2014/main" id="{2E79AF2F-7A3C-9C4B-8004-42553685C1B5}"/>
              </a:ext>
            </a:extLst>
          </p:cNvPr>
          <p:cNvSpPr>
            <a:spLocks noGrp="1" noChangeArrowheads="1"/>
          </p:cNvSpPr>
          <p:nvPr>
            <p:ph type="dt" sz="half" idx="2"/>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a:t>27 Jan 2020</a:t>
            </a:r>
            <a:endParaRPr lang="en-US" dirty="0"/>
          </a:p>
        </p:txBody>
      </p:sp>
    </p:spTree>
    <p:extLst>
      <p:ext uri="{BB962C8B-B14F-4D97-AF65-F5344CB8AC3E}">
        <p14:creationId xmlns:p14="http://schemas.microsoft.com/office/powerpoint/2010/main" val="368667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202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7"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161E4687-1ABE-B44F-A6A6-CFBCB0686193}" type="slidenum">
              <a:rPr lang="en-US" sz="750" b="0">
                <a:solidFill>
                  <a:srgbClr val="333399"/>
                </a:solidFill>
              </a:rPr>
              <a:pPr defTabSz="615554" eaLnBrk="0" hangingPunct="0"/>
              <a:t>‹#›</a:t>
            </a:fld>
            <a:endParaRPr lang="en-US" sz="75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a:prstGeom prst="rect">
            <a:avLst/>
          </a:prstGeom>
        </p:spPr>
        <p:txBody>
          <a:bodyPr vert="horz"/>
          <a:lstStyle>
            <a:lvl1pPr>
              <a:defRPr>
                <a:solidFill>
                  <a:srgbClr val="0099A6"/>
                </a:solidFill>
              </a:defRPr>
            </a:lvl1pPr>
          </a:lstStyle>
          <a:p>
            <a:r>
              <a:rPr lang="en-US"/>
              <a:t>Click to edit Master title style</a:t>
            </a:r>
          </a:p>
        </p:txBody>
      </p:sp>
      <p:sp>
        <p:nvSpPr>
          <p:cNvPr id="3" name="Content Placeholder 2"/>
          <p:cNvSpPr>
            <a:spLocks noGrp="1"/>
          </p:cNvSpPr>
          <p:nvPr>
            <p:ph idx="1"/>
          </p:nvPr>
        </p:nvSpPr>
        <p:spPr>
          <a:xfrm>
            <a:off x="457200" y="1200151"/>
            <a:ext cx="8229600" cy="3394472"/>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1002"/>
          <p:cNvSpPr txBox="1">
            <a:spLocks noChangeArrowheads="1"/>
          </p:cNvSpPr>
          <p:nvPr userDrawn="1"/>
        </p:nvSpPr>
        <p:spPr bwMode="auto">
          <a:xfrm>
            <a:off x="0" y="4956651"/>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defPPr>
              <a:defRPr lang="en-US"/>
            </a:defPPr>
            <a:lvl1pPr algn="l" rtl="0" eaLnBrk="0" fontAlgn="base" hangingPunct="0">
              <a:spcBef>
                <a:spcPct val="0"/>
              </a:spcBef>
              <a:spcAft>
                <a:spcPct val="0"/>
              </a:spcAft>
              <a:defRPr sz="750" b="0" kern="1200">
                <a:solidFill>
                  <a:srgbClr val="333399"/>
                </a:solidFill>
                <a:latin typeface="Arial" pitchFamily="26" charset="0"/>
                <a:ea typeface="ＭＳ Ｐゴシック" pitchFamily="26" charset="-128"/>
                <a:cs typeface="ＭＳ Ｐゴシック" pitchFamily="26" charset="-128"/>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pPr>
              <a:defRPr/>
            </a:pPr>
            <a:r>
              <a:rPr lang="en-US" dirty="0"/>
              <a:t>3 Apr 2020</a:t>
            </a:r>
          </a:p>
        </p:txBody>
      </p:sp>
    </p:spTree>
    <p:extLst>
      <p:ext uri="{BB962C8B-B14F-4D97-AF65-F5344CB8AC3E}">
        <p14:creationId xmlns:p14="http://schemas.microsoft.com/office/powerpoint/2010/main" val="22271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3052"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5"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7"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1C527252-DB41-8B40-8BD8-C999B497A3B1}" type="slidenum">
              <a:rPr lang="en-US" sz="750" b="0">
                <a:solidFill>
                  <a:srgbClr val="333399"/>
                </a:solidFill>
              </a:rPr>
              <a:pPr defTabSz="615554" eaLnBrk="0" hangingPunct="0"/>
              <a:t>‹#›</a:t>
            </a:fld>
            <a:endParaRPr lang="en-US" sz="750" b="0">
              <a:solidFill>
                <a:srgbClr val="333399"/>
              </a:solidFill>
            </a:endParaRPr>
          </a:p>
        </p:txBody>
      </p:sp>
      <p:pic>
        <p:nvPicPr>
          <p:cNvPr id="8"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3305176"/>
            <a:ext cx="7772400" cy="1021556"/>
          </a:xfrm>
          <a:prstGeom prst="rect">
            <a:avLst/>
          </a:prstGeom>
        </p:spPr>
        <p:txBody>
          <a:bodyPr vert="horz"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a:prstGeom prst="rect">
            <a:avLst/>
          </a:prstGeom>
        </p:spPr>
        <p:txBody>
          <a:bodyPr vert="horz"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11" name="Rectangle 1002"/>
          <p:cNvSpPr txBox="1">
            <a:spLocks noChangeArrowheads="1"/>
          </p:cNvSpPr>
          <p:nvPr userDrawn="1"/>
        </p:nvSpPr>
        <p:spPr bwMode="auto">
          <a:xfrm>
            <a:off x="0" y="4956651"/>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defPPr>
              <a:defRPr lang="en-US"/>
            </a:defPPr>
            <a:lvl1pPr algn="l" rtl="0" eaLnBrk="0" fontAlgn="base" hangingPunct="0">
              <a:spcBef>
                <a:spcPct val="0"/>
              </a:spcBef>
              <a:spcAft>
                <a:spcPct val="0"/>
              </a:spcAft>
              <a:defRPr sz="750" b="0" kern="1200">
                <a:solidFill>
                  <a:srgbClr val="333399"/>
                </a:solidFill>
                <a:latin typeface="Arial" pitchFamily="26" charset="0"/>
                <a:ea typeface="ＭＳ Ｐゴシック" pitchFamily="26" charset="-128"/>
                <a:cs typeface="ＭＳ Ｐゴシック" pitchFamily="26" charset="-128"/>
              </a:defRPr>
            </a:lvl1pPr>
            <a:lvl2pPr marL="4572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b="1" kern="1200">
                <a:solidFill>
                  <a:schemeClr val="tx1"/>
                </a:solidFill>
                <a:latin typeface="Arial" charset="0"/>
                <a:ea typeface="ＭＳ Ｐゴシック" charset="0"/>
                <a:cs typeface="ＭＳ Ｐゴシック" charset="0"/>
              </a:defRPr>
            </a:lvl9pPr>
          </a:lstStyle>
          <a:p>
            <a:pPr>
              <a:defRPr/>
            </a:pPr>
            <a:r>
              <a:rPr lang="en-US" dirty="0"/>
              <a:t>3 Apr 2020</a:t>
            </a:r>
          </a:p>
        </p:txBody>
      </p:sp>
    </p:spTree>
    <p:extLst>
      <p:ext uri="{BB962C8B-B14F-4D97-AF65-F5344CB8AC3E}">
        <p14:creationId xmlns:p14="http://schemas.microsoft.com/office/powerpoint/2010/main" val="428126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4075"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8"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BFF68888-5E0E-D545-9F3E-5F557FB942E3}" type="slidenum">
              <a:rPr lang="en-US" sz="750" b="0">
                <a:solidFill>
                  <a:srgbClr val="333399"/>
                </a:solidFill>
              </a:rPr>
              <a:pPr defTabSz="615554" eaLnBrk="0" hangingPunct="0"/>
              <a:t>‹#›</a:t>
            </a:fld>
            <a:endParaRPr lang="en-US" sz="75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200151"/>
            <a:ext cx="4038600" cy="3394472"/>
          </a:xfrm>
          <a:prstGeom prst="rect">
            <a:avLst/>
          </a:prstGeom>
        </p:spPr>
        <p:txBody>
          <a:bodyPr vert="horz"/>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a:prstGeom prst="rect">
            <a:avLst/>
          </a:prstGeom>
        </p:spPr>
        <p:txBody>
          <a:bodyPr vert="horz"/>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02">
            <a:extLst>
              <a:ext uri="{FF2B5EF4-FFF2-40B4-BE49-F238E27FC236}">
                <a16:creationId xmlns:a16="http://schemas.microsoft.com/office/drawing/2014/main" id="{6B89C549-23C4-2B46-8407-E3BCD8FB1297}"/>
              </a:ext>
            </a:extLst>
          </p:cNvPr>
          <p:cNvSpPr>
            <a:spLocks noGrp="1" noChangeArrowheads="1"/>
          </p:cNvSpPr>
          <p:nvPr>
            <p:ph type="dt" sz="half" idx="10"/>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dirty="0"/>
              <a:t>2 Apr 2020</a:t>
            </a:r>
          </a:p>
        </p:txBody>
      </p:sp>
    </p:spTree>
    <p:extLst>
      <p:ext uri="{BB962C8B-B14F-4D97-AF65-F5344CB8AC3E}">
        <p14:creationId xmlns:p14="http://schemas.microsoft.com/office/powerpoint/2010/main" val="433350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5099"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8"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10"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3EFE623B-8E6C-F149-90FF-2D6D06886A68}" type="slidenum">
              <a:rPr lang="en-US" sz="750" b="0">
                <a:solidFill>
                  <a:srgbClr val="333399"/>
                </a:solidFill>
              </a:rPr>
              <a:pPr defTabSz="615554" eaLnBrk="0" hangingPunct="0"/>
              <a:t>‹#›</a:t>
            </a:fld>
            <a:endParaRPr lang="en-US" sz="750" b="0">
              <a:solidFill>
                <a:srgbClr val="333399"/>
              </a:solidFill>
            </a:endParaRPr>
          </a:p>
        </p:txBody>
      </p:sp>
      <p:pic>
        <p:nvPicPr>
          <p:cNvPr id="11"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a:prstGeom prst="rect">
            <a:avLst/>
          </a:prstGeom>
        </p:spPr>
        <p:txBody>
          <a:bodyPr vert="horz"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a:prstGeom prst="rect">
            <a:avLst/>
          </a:prstGeom>
        </p:spPr>
        <p:txBody>
          <a:bodyPr vert="horz"/>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a:prstGeom prst="rect">
            <a:avLst/>
          </a:prstGeom>
        </p:spPr>
        <p:txBody>
          <a:bodyPr vert="horz"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a:prstGeom prst="rect">
            <a:avLst/>
          </a:prstGeom>
        </p:spPr>
        <p:txBody>
          <a:bodyPr vert="horz"/>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002">
            <a:extLst>
              <a:ext uri="{FF2B5EF4-FFF2-40B4-BE49-F238E27FC236}">
                <a16:creationId xmlns:a16="http://schemas.microsoft.com/office/drawing/2014/main" id="{3C695648-63D2-8F48-A28F-12C088AF225C}"/>
              </a:ext>
            </a:extLst>
          </p:cNvPr>
          <p:cNvSpPr>
            <a:spLocks noGrp="1" noChangeArrowheads="1"/>
          </p:cNvSpPr>
          <p:nvPr>
            <p:ph type="dt" sz="half" idx="10"/>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dirty="0"/>
              <a:t>2 Apr 2020</a:t>
            </a:r>
          </a:p>
        </p:txBody>
      </p:sp>
    </p:spTree>
    <p:extLst>
      <p:ext uri="{BB962C8B-B14F-4D97-AF65-F5344CB8AC3E}">
        <p14:creationId xmlns:p14="http://schemas.microsoft.com/office/powerpoint/2010/main" val="984038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6124"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6"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31C6867A-A690-EA45-93A8-A8F53C9DE089}" type="slidenum">
              <a:rPr lang="en-US" sz="750" b="0">
                <a:solidFill>
                  <a:srgbClr val="333399"/>
                </a:solidFill>
              </a:rPr>
              <a:pPr defTabSz="615554" eaLnBrk="0" hangingPunct="0"/>
              <a:t>‹#›</a:t>
            </a:fld>
            <a:endParaRPr lang="en-US" sz="750" b="0">
              <a:solidFill>
                <a:srgbClr val="333399"/>
              </a:solidFill>
            </a:endParaRPr>
          </a:p>
        </p:txBody>
      </p:sp>
      <p:pic>
        <p:nvPicPr>
          <p:cNvPr id="7"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05979"/>
            <a:ext cx="8229600" cy="857250"/>
          </a:xfrm>
          <a:prstGeom prst="rect">
            <a:avLst/>
          </a:prstGeom>
        </p:spPr>
        <p:txBody>
          <a:bodyPr vert="horz"/>
          <a:lstStyle/>
          <a:p>
            <a:r>
              <a:rPr lang="en-US"/>
              <a:t>Click to edit Master title style</a:t>
            </a:r>
          </a:p>
        </p:txBody>
      </p:sp>
      <p:sp>
        <p:nvSpPr>
          <p:cNvPr id="9" name="Rectangle 1002">
            <a:extLst>
              <a:ext uri="{FF2B5EF4-FFF2-40B4-BE49-F238E27FC236}">
                <a16:creationId xmlns:a16="http://schemas.microsoft.com/office/drawing/2014/main" id="{1DAA37FD-9AEE-7F48-AD6F-94BE33B9762A}"/>
              </a:ext>
            </a:extLst>
          </p:cNvPr>
          <p:cNvSpPr>
            <a:spLocks noGrp="1" noChangeArrowheads="1"/>
          </p:cNvSpPr>
          <p:nvPr>
            <p:ph type="dt" sz="half" idx="2"/>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dirty="0"/>
              <a:t>3 Apr 2020</a:t>
            </a:r>
          </a:p>
        </p:txBody>
      </p:sp>
    </p:spTree>
    <p:extLst>
      <p:ext uri="{BB962C8B-B14F-4D97-AF65-F5344CB8AC3E}">
        <p14:creationId xmlns:p14="http://schemas.microsoft.com/office/powerpoint/2010/main" val="409726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7148"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3"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5"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0452566C-52AE-3B42-BC92-E99F64FF8610}" type="slidenum">
              <a:rPr lang="en-US" sz="750" b="0">
                <a:solidFill>
                  <a:srgbClr val="333399"/>
                </a:solidFill>
              </a:rPr>
              <a:pPr defTabSz="615554" eaLnBrk="0" hangingPunct="0"/>
              <a:t>‹#›</a:t>
            </a:fld>
            <a:endParaRPr lang="en-US" sz="750" b="0">
              <a:solidFill>
                <a:srgbClr val="333399"/>
              </a:solidFill>
            </a:endParaRPr>
          </a:p>
        </p:txBody>
      </p:sp>
      <p:pic>
        <p:nvPicPr>
          <p:cNvPr id="6"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Rectangle 1002">
            <a:extLst>
              <a:ext uri="{FF2B5EF4-FFF2-40B4-BE49-F238E27FC236}">
                <a16:creationId xmlns:a16="http://schemas.microsoft.com/office/drawing/2014/main" id="{108899A8-4759-774E-BAD6-2B734225B9E2}"/>
              </a:ext>
            </a:extLst>
          </p:cNvPr>
          <p:cNvSpPr>
            <a:spLocks noGrp="1" noChangeArrowheads="1"/>
          </p:cNvSpPr>
          <p:nvPr>
            <p:ph type="dt" sz="half" idx="2"/>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dirty="0"/>
              <a:t>3 Apr 2020</a:t>
            </a:r>
          </a:p>
        </p:txBody>
      </p:sp>
    </p:spTree>
    <p:extLst>
      <p:ext uri="{BB962C8B-B14F-4D97-AF65-F5344CB8AC3E}">
        <p14:creationId xmlns:p14="http://schemas.microsoft.com/office/powerpoint/2010/main" val="270706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8170"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8"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89780DDF-6A49-9946-81E9-F97A108AF92B}" type="slidenum">
              <a:rPr lang="en-US" sz="750" b="0">
                <a:solidFill>
                  <a:srgbClr val="333399"/>
                </a:solidFill>
              </a:rPr>
              <a:pPr defTabSz="615554" eaLnBrk="0" hangingPunct="0"/>
              <a:t>‹#›</a:t>
            </a:fld>
            <a:endParaRPr lang="en-US" sz="75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1" y="204787"/>
            <a:ext cx="3008313" cy="871538"/>
          </a:xfrm>
          <a:prstGeom prst="rect">
            <a:avLst/>
          </a:prstGeom>
        </p:spPr>
        <p:txBody>
          <a:bodyPr vert="horz"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a:prstGeom prst="rect">
            <a:avLst/>
          </a:prstGeom>
        </p:spPr>
        <p:txBody>
          <a:bodyPr vert="horz"/>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a:prstGeom prst="rect">
            <a:avLst/>
          </a:prstGeom>
        </p:spPr>
        <p:txBody>
          <a:bodyPr vert="horz"/>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Rectangle 1002">
            <a:extLst>
              <a:ext uri="{FF2B5EF4-FFF2-40B4-BE49-F238E27FC236}">
                <a16:creationId xmlns:a16="http://schemas.microsoft.com/office/drawing/2014/main" id="{CEF32C9D-1FD8-9140-AA86-9E19517EE0EA}"/>
              </a:ext>
            </a:extLst>
          </p:cNvPr>
          <p:cNvSpPr>
            <a:spLocks noGrp="1" noChangeArrowheads="1"/>
          </p:cNvSpPr>
          <p:nvPr>
            <p:ph type="dt" sz="half" idx="10"/>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a:t>27 Jan 2020</a:t>
            </a:r>
            <a:endParaRPr lang="en-US" dirty="0"/>
          </a:p>
        </p:txBody>
      </p:sp>
    </p:spTree>
    <p:extLst>
      <p:ext uri="{BB962C8B-B14F-4D97-AF65-F5344CB8AC3E}">
        <p14:creationId xmlns:p14="http://schemas.microsoft.com/office/powerpoint/2010/main" val="4278537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Object 3"/>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89194" name="Bitmap Image" r:id="rId3" imgW="5668166" imgH="809738" progId="">
                  <p:embed/>
                </p:oleObj>
              </mc:Choice>
              <mc:Fallback>
                <p:oleObj name="Bitmap Image" r:id="rId3" imgW="5668166" imgH="809738"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6" name="Picture 10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8"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5B7F7E20-F281-214D-AEF5-4B82AF58D484}" type="slidenum">
              <a:rPr lang="en-US" sz="750" b="0">
                <a:solidFill>
                  <a:srgbClr val="333399"/>
                </a:solidFill>
              </a:rPr>
              <a:pPr defTabSz="615554" eaLnBrk="0" hangingPunct="0"/>
              <a:t>‹#›</a:t>
            </a:fld>
            <a:endParaRPr lang="en-US" sz="750" b="0">
              <a:solidFill>
                <a:srgbClr val="333399"/>
              </a:solidFill>
            </a:endParaRPr>
          </a:p>
        </p:txBody>
      </p:sp>
      <p:pic>
        <p:nvPicPr>
          <p:cNvPr id="9" name="Picture 100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3600450"/>
            <a:ext cx="5486400" cy="425054"/>
          </a:xfrm>
          <a:prstGeom prst="rect">
            <a:avLst/>
          </a:prstGeom>
        </p:spPr>
        <p:txBody>
          <a:bodyPr vert="horz"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a:prstGeom prst="rect">
            <a:avLst/>
          </a:prstGeom>
        </p:spPr>
        <p:txBody>
          <a:bodyPr vert="horz"/>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a:prstGeom prst="rect">
            <a:avLst/>
          </a:prstGeom>
        </p:spPr>
        <p:txBody>
          <a:bodyPr vert="horz"/>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Rectangle 1002">
            <a:extLst>
              <a:ext uri="{FF2B5EF4-FFF2-40B4-BE49-F238E27FC236}">
                <a16:creationId xmlns:a16="http://schemas.microsoft.com/office/drawing/2014/main" id="{D500933A-977D-DE44-8866-2FBE234EB55B}"/>
              </a:ext>
            </a:extLst>
          </p:cNvPr>
          <p:cNvSpPr>
            <a:spLocks noGrp="1" noChangeArrowheads="1"/>
          </p:cNvSpPr>
          <p:nvPr>
            <p:ph type="dt" sz="half" idx="10"/>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a:t>27 Jan 2020</a:t>
            </a:r>
            <a:endParaRPr lang="en-US" dirty="0"/>
          </a:p>
        </p:txBody>
      </p:sp>
    </p:spTree>
    <p:extLst>
      <p:ext uri="{BB962C8B-B14F-4D97-AF65-F5344CB8AC3E}">
        <p14:creationId xmlns:p14="http://schemas.microsoft.com/office/powerpoint/2010/main" val="9559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3352800" y="4866085"/>
          <a:ext cx="2590800" cy="277415"/>
        </p:xfrm>
        <a:graphic>
          <a:graphicData uri="http://schemas.openxmlformats.org/presentationml/2006/ole">
            <mc:AlternateContent xmlns:mc="http://schemas.openxmlformats.org/markup-compatibility/2006">
              <mc:Choice xmlns:v="urn:schemas-microsoft-com:vml" Requires="v">
                <p:oleObj spid="_x0000_s1143" name="Bitmap Image" r:id="rId14" imgW="5668166" imgH="809738" progId="">
                  <p:embed/>
                </p:oleObj>
              </mc:Choice>
              <mc:Fallback>
                <p:oleObj name="Bitmap Image" r:id="rId14" imgW="5668166" imgH="809738" progId="">
                  <p:embed/>
                  <p:pic>
                    <p:nvPicPr>
                      <p:cNvPr id="0" name="Object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52800" y="4866085"/>
                        <a:ext cx="2590800" cy="277415"/>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1027" name="Picture 100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295400" cy="427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40649" name="Line 1001"/>
          <p:cNvSpPr>
            <a:spLocks noChangeShapeType="1"/>
          </p:cNvSpPr>
          <p:nvPr/>
        </p:nvSpPr>
        <p:spPr bwMode="auto">
          <a:xfrm>
            <a:off x="487364" y="514350"/>
            <a:ext cx="8243887"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350">
              <a:latin typeface="Arial" pitchFamily="-107" charset="0"/>
              <a:ea typeface="+mn-ea"/>
              <a:cs typeface="+mn-cs"/>
            </a:endParaRPr>
          </a:p>
        </p:txBody>
      </p:sp>
      <p:sp>
        <p:nvSpPr>
          <p:cNvPr id="540650" name="Rectangle 1002"/>
          <p:cNvSpPr>
            <a:spLocks noGrp="1" noChangeArrowheads="1"/>
          </p:cNvSpPr>
          <p:nvPr>
            <p:ph type="dt" sz="half" idx="2"/>
          </p:nvPr>
        </p:nvSpPr>
        <p:spPr bwMode="auto">
          <a:xfrm>
            <a:off x="1" y="4914900"/>
            <a:ext cx="1731963" cy="201216"/>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750" b="0">
                <a:solidFill>
                  <a:srgbClr val="333399"/>
                </a:solidFill>
                <a:latin typeface="Arial" pitchFamily="26" charset="0"/>
                <a:ea typeface="ＭＳ Ｐゴシック" pitchFamily="26" charset="-128"/>
                <a:cs typeface="ＭＳ Ｐゴシック" pitchFamily="26" charset="-128"/>
              </a:defRPr>
            </a:lvl1pPr>
          </a:lstStyle>
          <a:p>
            <a:pPr>
              <a:defRPr/>
            </a:pPr>
            <a:r>
              <a:rPr lang="en-US" dirty="0"/>
              <a:t>3 Apr 2020</a:t>
            </a:r>
          </a:p>
        </p:txBody>
      </p:sp>
      <p:sp>
        <p:nvSpPr>
          <p:cNvPr id="540651" name="Rectangle 1003"/>
          <p:cNvSpPr>
            <a:spLocks noChangeArrowheads="1"/>
          </p:cNvSpPr>
          <p:nvPr/>
        </p:nvSpPr>
        <p:spPr bwMode="auto">
          <a:xfrm>
            <a:off x="8513764" y="4968479"/>
            <a:ext cx="465730" cy="177561"/>
          </a:xfrm>
          <a:prstGeom prst="rect">
            <a:avLst/>
          </a:prstGeom>
          <a:noFill/>
          <a:ln w="12700">
            <a:noFill/>
            <a:miter lim="800000"/>
            <a:headEnd type="none" w="sm" len="sm"/>
            <a:tailEnd type="none" w="sm" len="sm"/>
          </a:ln>
          <a:effectLst/>
        </p:spPr>
        <p:txBody>
          <a:bodyPr wrap="none" lIns="61544" tIns="30772" rIns="61544" bIns="30772">
            <a:spAutoFit/>
          </a:bodyPr>
          <a:lstStyle/>
          <a:p>
            <a:pPr defTabSz="615554" eaLnBrk="0" hangingPunct="0"/>
            <a:r>
              <a:rPr lang="en-US" sz="750" b="0">
                <a:solidFill>
                  <a:srgbClr val="333399"/>
                </a:solidFill>
              </a:rPr>
              <a:t>SEA-</a:t>
            </a:r>
            <a:fld id="{1A7827CB-B016-B64A-8767-604E4B81BBA7}" type="slidenum">
              <a:rPr lang="en-US" sz="750" b="0">
                <a:solidFill>
                  <a:srgbClr val="333399"/>
                </a:solidFill>
              </a:rPr>
              <a:pPr defTabSz="615554" eaLnBrk="0" hangingPunct="0"/>
              <a:t>‹#›</a:t>
            </a:fld>
            <a:endParaRPr lang="en-US" sz="750" b="0">
              <a:solidFill>
                <a:srgbClr val="333399"/>
              </a:solidFill>
            </a:endParaRPr>
          </a:p>
        </p:txBody>
      </p:sp>
      <p:pic>
        <p:nvPicPr>
          <p:cNvPr id="1031" name="Picture 100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158164" y="57150"/>
            <a:ext cx="909637" cy="4250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p:txStyles>
    <p:titleStyle>
      <a:lvl1pPr algn="ctr" rtl="0" eaLnBrk="0" fontAlgn="base" hangingPunct="0">
        <a:lnSpc>
          <a:spcPct val="90000"/>
        </a:lnSpc>
        <a:spcBef>
          <a:spcPct val="0"/>
        </a:spcBef>
        <a:spcAft>
          <a:spcPct val="0"/>
        </a:spcAft>
        <a:defRPr sz="1875" b="1">
          <a:solidFill>
            <a:schemeClr val="hlink"/>
          </a:solidFill>
          <a:latin typeface="+mj-lt"/>
          <a:ea typeface="ＭＳ Ｐゴシック" pitchFamily="26" charset="-128"/>
          <a:cs typeface="ＭＳ Ｐゴシック" pitchFamily="26" charset="-128"/>
        </a:defRPr>
      </a:lvl1pPr>
      <a:lvl2pPr algn="ctr" rtl="0" eaLnBrk="0" fontAlgn="base" hangingPunct="0">
        <a:lnSpc>
          <a:spcPct val="90000"/>
        </a:lnSpc>
        <a:spcBef>
          <a:spcPct val="0"/>
        </a:spcBef>
        <a:spcAft>
          <a:spcPct val="0"/>
        </a:spcAft>
        <a:defRPr sz="1875" b="1">
          <a:solidFill>
            <a:schemeClr val="hlink"/>
          </a:solidFill>
          <a:latin typeface="Arial" pitchFamily="-107" charset="0"/>
          <a:ea typeface="ＭＳ Ｐゴシック" pitchFamily="26" charset="-128"/>
          <a:cs typeface="ＭＳ Ｐゴシック" pitchFamily="26" charset="-128"/>
        </a:defRPr>
      </a:lvl2pPr>
      <a:lvl3pPr algn="ctr" rtl="0" eaLnBrk="0" fontAlgn="base" hangingPunct="0">
        <a:lnSpc>
          <a:spcPct val="90000"/>
        </a:lnSpc>
        <a:spcBef>
          <a:spcPct val="0"/>
        </a:spcBef>
        <a:spcAft>
          <a:spcPct val="0"/>
        </a:spcAft>
        <a:defRPr sz="1875" b="1">
          <a:solidFill>
            <a:schemeClr val="hlink"/>
          </a:solidFill>
          <a:latin typeface="Arial" pitchFamily="-107" charset="0"/>
          <a:ea typeface="ＭＳ Ｐゴシック" pitchFamily="26" charset="-128"/>
          <a:cs typeface="ＭＳ Ｐゴシック" pitchFamily="26" charset="-128"/>
        </a:defRPr>
      </a:lvl3pPr>
      <a:lvl4pPr algn="ctr" rtl="0" eaLnBrk="0" fontAlgn="base" hangingPunct="0">
        <a:lnSpc>
          <a:spcPct val="90000"/>
        </a:lnSpc>
        <a:spcBef>
          <a:spcPct val="0"/>
        </a:spcBef>
        <a:spcAft>
          <a:spcPct val="0"/>
        </a:spcAft>
        <a:defRPr sz="1875" b="1">
          <a:solidFill>
            <a:schemeClr val="hlink"/>
          </a:solidFill>
          <a:latin typeface="Arial" pitchFamily="-107" charset="0"/>
          <a:ea typeface="ＭＳ Ｐゴシック" pitchFamily="26" charset="-128"/>
          <a:cs typeface="ＭＳ Ｐゴシック" pitchFamily="26" charset="-128"/>
        </a:defRPr>
      </a:lvl4pPr>
      <a:lvl5pPr algn="ctr" rtl="0" eaLnBrk="0" fontAlgn="base" hangingPunct="0">
        <a:lnSpc>
          <a:spcPct val="90000"/>
        </a:lnSpc>
        <a:spcBef>
          <a:spcPct val="0"/>
        </a:spcBef>
        <a:spcAft>
          <a:spcPct val="0"/>
        </a:spcAft>
        <a:defRPr sz="1875" b="1">
          <a:solidFill>
            <a:schemeClr val="hlink"/>
          </a:solidFill>
          <a:latin typeface="Arial" pitchFamily="-107" charset="0"/>
          <a:ea typeface="ＭＳ Ｐゴシック" pitchFamily="26" charset="-128"/>
          <a:cs typeface="ＭＳ Ｐゴシック" pitchFamily="26" charset="-128"/>
        </a:defRPr>
      </a:lvl5pPr>
      <a:lvl6pPr marL="342900" algn="ctr" rtl="0" eaLnBrk="0" fontAlgn="base" hangingPunct="0">
        <a:lnSpc>
          <a:spcPct val="90000"/>
        </a:lnSpc>
        <a:spcBef>
          <a:spcPct val="0"/>
        </a:spcBef>
        <a:spcAft>
          <a:spcPct val="0"/>
        </a:spcAft>
        <a:defRPr sz="1875" b="1">
          <a:solidFill>
            <a:schemeClr val="hlink"/>
          </a:solidFill>
          <a:latin typeface="Arial" pitchFamily="-107" charset="0"/>
        </a:defRPr>
      </a:lvl6pPr>
      <a:lvl7pPr marL="685800" algn="ctr" rtl="0" eaLnBrk="0" fontAlgn="base" hangingPunct="0">
        <a:lnSpc>
          <a:spcPct val="90000"/>
        </a:lnSpc>
        <a:spcBef>
          <a:spcPct val="0"/>
        </a:spcBef>
        <a:spcAft>
          <a:spcPct val="0"/>
        </a:spcAft>
        <a:defRPr sz="1875" b="1">
          <a:solidFill>
            <a:schemeClr val="hlink"/>
          </a:solidFill>
          <a:latin typeface="Arial" pitchFamily="-107" charset="0"/>
        </a:defRPr>
      </a:lvl7pPr>
      <a:lvl8pPr marL="1028700" algn="ctr" rtl="0" eaLnBrk="0" fontAlgn="base" hangingPunct="0">
        <a:lnSpc>
          <a:spcPct val="90000"/>
        </a:lnSpc>
        <a:spcBef>
          <a:spcPct val="0"/>
        </a:spcBef>
        <a:spcAft>
          <a:spcPct val="0"/>
        </a:spcAft>
        <a:defRPr sz="1875" b="1">
          <a:solidFill>
            <a:schemeClr val="hlink"/>
          </a:solidFill>
          <a:latin typeface="Arial" pitchFamily="-107" charset="0"/>
        </a:defRPr>
      </a:lvl8pPr>
      <a:lvl9pPr marL="1371600" algn="ctr" rtl="0" eaLnBrk="0" fontAlgn="base" hangingPunct="0">
        <a:lnSpc>
          <a:spcPct val="90000"/>
        </a:lnSpc>
        <a:spcBef>
          <a:spcPct val="0"/>
        </a:spcBef>
        <a:spcAft>
          <a:spcPct val="0"/>
        </a:spcAft>
        <a:defRPr sz="1875" b="1">
          <a:solidFill>
            <a:schemeClr val="hlink"/>
          </a:solidFill>
          <a:latin typeface="Arial" pitchFamily="-107" charset="0"/>
        </a:defRPr>
      </a:lvl9pPr>
    </p:titleStyle>
    <p:bodyStyle>
      <a:lvl1pPr marL="172641" indent="-172641" algn="l" rtl="0" eaLnBrk="0" fontAlgn="base" hangingPunct="0">
        <a:lnSpc>
          <a:spcPct val="80000"/>
        </a:lnSpc>
        <a:spcBef>
          <a:spcPct val="10000"/>
        </a:spcBef>
        <a:spcAft>
          <a:spcPct val="10000"/>
        </a:spcAft>
        <a:buSzPct val="125000"/>
        <a:buChar char="•"/>
        <a:defRPr sz="1875" b="1">
          <a:solidFill>
            <a:schemeClr val="tx1"/>
          </a:solidFill>
          <a:latin typeface="+mn-lt"/>
          <a:ea typeface="ＭＳ Ｐゴシック" pitchFamily="26" charset="-128"/>
          <a:cs typeface="ＭＳ Ｐゴシック" pitchFamily="26" charset="-128"/>
        </a:defRPr>
      </a:lvl1pPr>
      <a:lvl2pPr marL="426244" indent="-166688" algn="l" rtl="0" eaLnBrk="0" fontAlgn="base" hangingPunct="0">
        <a:lnSpc>
          <a:spcPct val="80000"/>
        </a:lnSpc>
        <a:spcBef>
          <a:spcPct val="10000"/>
        </a:spcBef>
        <a:spcAft>
          <a:spcPct val="10000"/>
        </a:spcAft>
        <a:buSzPct val="125000"/>
        <a:buChar char="•"/>
        <a:defRPr sz="1650" b="1">
          <a:solidFill>
            <a:schemeClr val="tx1"/>
          </a:solidFill>
          <a:latin typeface="+mn-lt"/>
          <a:ea typeface="ＭＳ Ｐゴシック" pitchFamily="-107" charset="-128"/>
        </a:defRPr>
      </a:lvl2pPr>
      <a:lvl3pPr marL="685800" indent="-173831"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3pPr>
      <a:lvl4pPr marL="945356" indent="-173831"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4pPr>
      <a:lvl5pPr marL="11977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1"/>
          <p:cNvSpPr>
            <a:spLocks noGrp="1"/>
          </p:cNvSpPr>
          <p:nvPr>
            <p:ph type="dt" sz="quarter" idx="2"/>
          </p:nvPr>
        </p:nvSpPr>
        <p:spPr>
          <a:xfrm>
            <a:off x="1143001" y="4914900"/>
            <a:ext cx="1298972" cy="20121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615554" eaLnBrk="0" hangingPunct="0">
              <a:defRPr sz="1800" b="1">
                <a:solidFill>
                  <a:schemeClr val="tx1"/>
                </a:solidFill>
                <a:latin typeface="Arial" charset="0"/>
                <a:ea typeface="ＭＳ Ｐゴシック" charset="0"/>
                <a:cs typeface="ＭＳ Ｐゴシック" charset="0"/>
              </a:defRPr>
            </a:lvl1pPr>
            <a:lvl2pPr marL="28448794" indent="-28105894" defTabSz="615554" eaLnBrk="0" hangingPunct="0">
              <a:defRPr sz="1800" b="1">
                <a:solidFill>
                  <a:schemeClr val="tx1"/>
                </a:solidFill>
                <a:latin typeface="Arial" charset="0"/>
                <a:ea typeface="ＭＳ Ｐゴシック" charset="0"/>
              </a:defRPr>
            </a:lvl2pPr>
            <a:lvl3pPr eaLnBrk="0" hangingPunct="0">
              <a:defRPr sz="1800" b="1">
                <a:solidFill>
                  <a:schemeClr val="tx1"/>
                </a:solidFill>
                <a:latin typeface="Arial" charset="0"/>
                <a:ea typeface="ＭＳ Ｐゴシック" charset="0"/>
              </a:defRPr>
            </a:lvl3pPr>
            <a:lvl4pPr eaLnBrk="0" hangingPunct="0">
              <a:defRPr sz="1800" b="1">
                <a:solidFill>
                  <a:schemeClr val="tx1"/>
                </a:solidFill>
                <a:latin typeface="Arial" charset="0"/>
                <a:ea typeface="ＭＳ Ｐゴシック" charset="0"/>
              </a:defRPr>
            </a:lvl4pPr>
            <a:lvl5pPr eaLnBrk="0" hangingPunct="0">
              <a:defRPr sz="1800" b="1">
                <a:solidFill>
                  <a:schemeClr val="tx1"/>
                </a:solidFill>
                <a:latin typeface="Arial" charset="0"/>
                <a:ea typeface="ＭＳ Ｐゴシック" charset="0"/>
              </a:defRPr>
            </a:lvl5pPr>
            <a:lvl6pPr marL="342900" eaLnBrk="0" fontAlgn="base" hangingPunct="0">
              <a:spcBef>
                <a:spcPct val="0"/>
              </a:spcBef>
              <a:spcAft>
                <a:spcPct val="0"/>
              </a:spcAft>
              <a:defRPr sz="1800" b="1">
                <a:solidFill>
                  <a:schemeClr val="tx1"/>
                </a:solidFill>
                <a:latin typeface="Arial" charset="0"/>
                <a:ea typeface="ＭＳ Ｐゴシック" charset="0"/>
              </a:defRPr>
            </a:lvl6pPr>
            <a:lvl7pPr marL="685800" eaLnBrk="0" fontAlgn="base" hangingPunct="0">
              <a:spcBef>
                <a:spcPct val="0"/>
              </a:spcBef>
              <a:spcAft>
                <a:spcPct val="0"/>
              </a:spcAft>
              <a:defRPr sz="1800" b="1">
                <a:solidFill>
                  <a:schemeClr val="tx1"/>
                </a:solidFill>
                <a:latin typeface="Arial" charset="0"/>
                <a:ea typeface="ＭＳ Ｐゴシック" charset="0"/>
              </a:defRPr>
            </a:lvl7pPr>
            <a:lvl8pPr marL="1028700" eaLnBrk="0" fontAlgn="base" hangingPunct="0">
              <a:spcBef>
                <a:spcPct val="0"/>
              </a:spcBef>
              <a:spcAft>
                <a:spcPct val="0"/>
              </a:spcAft>
              <a:defRPr sz="1800" b="1">
                <a:solidFill>
                  <a:schemeClr val="tx1"/>
                </a:solidFill>
                <a:latin typeface="Arial" charset="0"/>
                <a:ea typeface="ＭＳ Ｐゴシック" charset="0"/>
              </a:defRPr>
            </a:lvl8pPr>
            <a:lvl9pPr marL="1371600" eaLnBrk="0" fontAlgn="base" hangingPunct="0">
              <a:spcBef>
                <a:spcPct val="0"/>
              </a:spcBef>
              <a:spcAft>
                <a:spcPct val="0"/>
              </a:spcAft>
              <a:defRPr sz="1800" b="1">
                <a:solidFill>
                  <a:schemeClr val="tx1"/>
                </a:solidFill>
                <a:latin typeface="Arial" charset="0"/>
                <a:ea typeface="ＭＳ Ｐゴシック" charset="0"/>
              </a:defRPr>
            </a:lvl9pPr>
          </a:lstStyle>
          <a:p>
            <a:r>
              <a:rPr lang="en-US" sz="750" b="0">
                <a:solidFill>
                  <a:srgbClr val="333399"/>
                </a:solidFill>
              </a:rPr>
              <a:t>27 Jan 2020</a:t>
            </a:r>
          </a:p>
        </p:txBody>
      </p:sp>
      <p:sp>
        <p:nvSpPr>
          <p:cNvPr id="16389" name="Rectangle 6"/>
          <p:cNvSpPr>
            <a:spLocks noChangeArrowheads="1"/>
          </p:cNvSpPr>
          <p:nvPr/>
        </p:nvSpPr>
        <p:spPr bwMode="auto">
          <a:xfrm>
            <a:off x="6915150" y="0"/>
            <a:ext cx="1085850" cy="51435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350"/>
          </a:p>
        </p:txBody>
      </p:sp>
      <p:sp>
        <p:nvSpPr>
          <p:cNvPr id="16390" name="Rectangle 7"/>
          <p:cNvSpPr>
            <a:spLocks noChangeArrowheads="1"/>
          </p:cNvSpPr>
          <p:nvPr/>
        </p:nvSpPr>
        <p:spPr bwMode="auto">
          <a:xfrm>
            <a:off x="1143000" y="4686300"/>
            <a:ext cx="1028700" cy="4572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350"/>
          </a:p>
        </p:txBody>
      </p:sp>
      <p:sp>
        <p:nvSpPr>
          <p:cNvPr id="16391" name="Rectangle 8"/>
          <p:cNvSpPr>
            <a:spLocks noChangeArrowheads="1"/>
          </p:cNvSpPr>
          <p:nvPr/>
        </p:nvSpPr>
        <p:spPr bwMode="auto">
          <a:xfrm>
            <a:off x="6972300" y="4686300"/>
            <a:ext cx="1028700" cy="4572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350"/>
          </a:p>
        </p:txBody>
      </p:sp>
      <p:sp>
        <p:nvSpPr>
          <p:cNvPr id="16392" name="Rectangle 9"/>
          <p:cNvSpPr>
            <a:spLocks noChangeArrowheads="1"/>
          </p:cNvSpPr>
          <p:nvPr/>
        </p:nvSpPr>
        <p:spPr bwMode="auto">
          <a:xfrm>
            <a:off x="1428750" y="457200"/>
            <a:ext cx="6400800" cy="4572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eaLnBrk="0" hangingPunct="0">
              <a:lnSpc>
                <a:spcPct val="90000"/>
              </a:lnSpc>
              <a:spcAft>
                <a:spcPct val="10000"/>
              </a:spcAft>
              <a:buSzPct val="125000"/>
            </a:pPr>
            <a:endParaRPr lang="en-US" sz="1350"/>
          </a:p>
        </p:txBody>
      </p:sp>
      <p:sp>
        <p:nvSpPr>
          <p:cNvPr id="929803" name="Text Box 11"/>
          <p:cNvSpPr txBox="1">
            <a:spLocks noChangeArrowheads="1"/>
          </p:cNvSpPr>
          <p:nvPr/>
        </p:nvSpPr>
        <p:spPr bwMode="auto">
          <a:xfrm>
            <a:off x="1719263" y="754857"/>
            <a:ext cx="5698331" cy="2262158"/>
          </a:xfrm>
          <a:prstGeom prst="rect">
            <a:avLst/>
          </a:prstGeom>
          <a:noFill/>
          <a:ln w="76200">
            <a:solidFill>
              <a:srgbClr val="000099"/>
            </a:solidFill>
            <a:miter lim="800000"/>
            <a:headEnd type="none" w="sm" len="sm"/>
            <a:tailEnd type="none" w="sm" len="sm"/>
          </a:ln>
          <a:effectLst/>
        </p:spPr>
        <p:txBody>
          <a:bodyPr>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2100" dirty="0">
              <a:solidFill>
                <a:srgbClr val="000099"/>
              </a:solidFill>
              <a:effectLst>
                <a:outerShdw blurRad="38100" dist="38100" dir="2700000" algn="tl">
                  <a:srgbClr val="DDDDDD"/>
                </a:outerShdw>
              </a:effectLst>
            </a:endParaRPr>
          </a:p>
          <a:p>
            <a:pPr algn="ctr"/>
            <a:r>
              <a:rPr lang="en-US" dirty="0">
                <a:solidFill>
                  <a:srgbClr val="000099"/>
                </a:solidFill>
                <a:effectLst>
                  <a:outerShdw blurRad="38100" dist="38100" dir="2700000" algn="tl">
                    <a:srgbClr val="DDDDDD"/>
                  </a:outerShdw>
                </a:effectLst>
              </a:rPr>
              <a:t>CCSDS System Engineering</a:t>
            </a:r>
          </a:p>
          <a:p>
            <a:pPr algn="ctr"/>
            <a:r>
              <a:rPr lang="en-US" dirty="0">
                <a:solidFill>
                  <a:srgbClr val="000099"/>
                </a:solidFill>
                <a:effectLst>
                  <a:outerShdw blurRad="38100" dist="38100" dir="2700000" algn="tl">
                    <a:srgbClr val="DDDDDD"/>
                  </a:outerShdw>
                </a:effectLst>
              </a:rPr>
              <a:t>Area (SEA):</a:t>
            </a:r>
          </a:p>
          <a:p>
            <a:pPr algn="ctr"/>
            <a:r>
              <a:rPr lang="en-US" dirty="0">
                <a:solidFill>
                  <a:srgbClr val="000099"/>
                </a:solidFill>
                <a:effectLst>
                  <a:outerShdw blurRad="38100" dist="38100" dir="2700000" algn="tl">
                    <a:srgbClr val="DDDDDD"/>
                  </a:outerShdw>
                </a:effectLst>
              </a:rPr>
              <a:t> </a:t>
            </a:r>
          </a:p>
          <a:p>
            <a:pPr algn="ctr"/>
            <a:r>
              <a:rPr lang="en-US" dirty="0">
                <a:solidFill>
                  <a:srgbClr val="000099"/>
                </a:solidFill>
                <a:effectLst>
                  <a:outerShdw blurRad="38100" dist="38100" dir="2700000" algn="tl">
                    <a:srgbClr val="DDDDDD"/>
                  </a:outerShdw>
                </a:effectLst>
              </a:rPr>
              <a:t>Refined ALACAMAD Approach for CESG-P-2019-12-002</a:t>
            </a:r>
          </a:p>
        </p:txBody>
      </p:sp>
      <p:sp>
        <p:nvSpPr>
          <p:cNvPr id="16394" name="Text Box 12"/>
          <p:cNvSpPr txBox="1">
            <a:spLocks noChangeArrowheads="1"/>
          </p:cNvSpPr>
          <p:nvPr/>
        </p:nvSpPr>
        <p:spPr bwMode="auto">
          <a:xfrm>
            <a:off x="61989" y="3333750"/>
            <a:ext cx="9097427" cy="13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400" b="1">
                <a:solidFill>
                  <a:schemeClr val="tx1"/>
                </a:solidFill>
                <a:latin typeface="Arial" charset="0"/>
                <a:ea typeface="ＭＳ Ｐゴシック" charset="0"/>
                <a:cs typeface="ＭＳ Ｐゴシック" charset="0"/>
              </a:defRPr>
            </a:lvl1pPr>
            <a:lvl2pPr marL="37931725" indent="-37474525" eaLnBrk="0" hangingPunct="0">
              <a:defRPr sz="2400" b="1">
                <a:solidFill>
                  <a:schemeClr val="tx1"/>
                </a:solidFill>
                <a:latin typeface="Arial" charset="0"/>
                <a:ea typeface="ＭＳ Ｐゴシック" charset="0"/>
              </a:defRPr>
            </a:lvl2pPr>
            <a:lvl3pPr eaLnBrk="0" hangingPunct="0">
              <a:defRPr sz="2400" b="1">
                <a:solidFill>
                  <a:schemeClr val="tx1"/>
                </a:solidFill>
                <a:latin typeface="Arial" charset="0"/>
                <a:ea typeface="ＭＳ Ｐゴシック" charset="0"/>
              </a:defRPr>
            </a:lvl3pPr>
            <a:lvl4pPr eaLnBrk="0" hangingPunct="0">
              <a:defRPr sz="2400" b="1">
                <a:solidFill>
                  <a:schemeClr val="tx1"/>
                </a:solidFill>
                <a:latin typeface="Arial" charset="0"/>
                <a:ea typeface="ＭＳ Ｐゴシック" charset="0"/>
              </a:defRPr>
            </a:lvl4pPr>
            <a:lvl5pPr eaLnBrk="0" hangingPunct="0">
              <a:defRPr sz="2400" b="1">
                <a:solidFill>
                  <a:schemeClr val="tx1"/>
                </a:solidFill>
                <a:latin typeface="Arial" charset="0"/>
                <a:ea typeface="ＭＳ Ｐゴシック" charset="0"/>
              </a:defRPr>
            </a:lvl5pPr>
            <a:lvl6pPr marL="457200" eaLnBrk="0" fontAlgn="base" hangingPunct="0">
              <a:spcBef>
                <a:spcPct val="0"/>
              </a:spcBef>
              <a:spcAft>
                <a:spcPct val="0"/>
              </a:spcAft>
              <a:defRPr sz="2400" b="1">
                <a:solidFill>
                  <a:schemeClr val="tx1"/>
                </a:solidFill>
                <a:latin typeface="Arial" charset="0"/>
                <a:ea typeface="ＭＳ Ｐゴシック" charset="0"/>
              </a:defRPr>
            </a:lvl6pPr>
            <a:lvl7pPr marL="914400" eaLnBrk="0" fontAlgn="base" hangingPunct="0">
              <a:spcBef>
                <a:spcPct val="0"/>
              </a:spcBef>
              <a:spcAft>
                <a:spcPct val="0"/>
              </a:spcAft>
              <a:defRPr sz="2400" b="1">
                <a:solidFill>
                  <a:schemeClr val="tx1"/>
                </a:solidFill>
                <a:latin typeface="Arial" charset="0"/>
                <a:ea typeface="ＭＳ Ｐゴシック" charset="0"/>
              </a:defRPr>
            </a:lvl7pPr>
            <a:lvl8pPr marL="1371600" eaLnBrk="0" fontAlgn="base" hangingPunct="0">
              <a:spcBef>
                <a:spcPct val="0"/>
              </a:spcBef>
              <a:spcAft>
                <a:spcPct val="0"/>
              </a:spcAft>
              <a:defRPr sz="2400" b="1">
                <a:solidFill>
                  <a:schemeClr val="tx1"/>
                </a:solidFill>
                <a:latin typeface="Arial" charset="0"/>
                <a:ea typeface="ＭＳ Ｐゴシック" charset="0"/>
              </a:defRPr>
            </a:lvl8pPr>
            <a:lvl9pPr marL="1828800" eaLnBrk="0" fontAlgn="base" hangingPunct="0">
              <a:spcBef>
                <a:spcPct val="0"/>
              </a:spcBef>
              <a:spcAft>
                <a:spcPct val="0"/>
              </a:spcAft>
              <a:defRPr sz="2400" b="1">
                <a:solidFill>
                  <a:schemeClr val="tx1"/>
                </a:solidFill>
                <a:latin typeface="Arial" charset="0"/>
                <a:ea typeface="ＭＳ Ｐゴシック" charset="0"/>
              </a:defRPr>
            </a:lvl9pPr>
          </a:lstStyle>
          <a:p>
            <a:pPr algn="ctr"/>
            <a:endParaRPr lang="en-US" sz="1800" dirty="0">
              <a:solidFill>
                <a:srgbClr val="000099"/>
              </a:solidFill>
            </a:endParaRPr>
          </a:p>
          <a:p>
            <a:pPr algn="ctr"/>
            <a:r>
              <a:rPr lang="en-US" sz="1800" dirty="0">
                <a:solidFill>
                  <a:srgbClr val="000099"/>
                </a:solidFill>
              </a:rPr>
              <a:t>Peter Shames, SEA AD</a:t>
            </a:r>
          </a:p>
          <a:p>
            <a:pPr algn="ctr"/>
            <a:r>
              <a:rPr lang="en-US" sz="1800" dirty="0">
                <a:solidFill>
                  <a:srgbClr val="000099"/>
                </a:solidFill>
              </a:rPr>
              <a:t>Ken Andrews, Bernie Edwards, Jon </a:t>
            </a:r>
            <a:r>
              <a:rPr lang="en-US" sz="1800" dirty="0" err="1">
                <a:solidFill>
                  <a:srgbClr val="000099"/>
                </a:solidFill>
              </a:rPr>
              <a:t>Hamkins</a:t>
            </a:r>
            <a:r>
              <a:rPr lang="en-US" sz="1800" dirty="0">
                <a:solidFill>
                  <a:srgbClr val="000099"/>
                </a:solidFill>
              </a:rPr>
              <a:t>, Greg Kazz, Dennis Lee, Victor Sank</a:t>
            </a:r>
          </a:p>
          <a:p>
            <a:pPr algn="ctr"/>
            <a:endParaRPr lang="en-US" sz="750" u="sng" dirty="0">
              <a:solidFill>
                <a:schemeClr val="accent1"/>
              </a:solidFill>
            </a:endParaRPr>
          </a:p>
          <a:p>
            <a:pPr algn="ctr"/>
            <a:r>
              <a:rPr lang="en-US" sz="1350" dirty="0">
                <a:solidFill>
                  <a:srgbClr val="000099"/>
                </a:solidFill>
              </a:rPr>
              <a:t>3 April 2020</a:t>
            </a:r>
            <a:endParaRPr lang="en-US" sz="900" u="sng" dirty="0">
              <a:solidFill>
                <a:srgbClr val="0033CC"/>
              </a:solidFill>
            </a:endParaRPr>
          </a:p>
          <a:p>
            <a:pPr algn="ctr"/>
            <a:endParaRPr lang="en-US" sz="900" u="sng"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53C328-3878-8D42-B32B-AADE2C2FB99A}"/>
              </a:ext>
            </a:extLst>
          </p:cNvPr>
          <p:cNvSpPr>
            <a:spLocks noGrp="1"/>
          </p:cNvSpPr>
          <p:nvPr>
            <p:ph type="title"/>
          </p:nvPr>
        </p:nvSpPr>
        <p:spPr/>
        <p:txBody>
          <a:bodyPr/>
          <a:lstStyle/>
          <a:p>
            <a:r>
              <a:rPr lang="en-US" dirty="0"/>
              <a:t>Motivation</a:t>
            </a:r>
          </a:p>
        </p:txBody>
      </p:sp>
      <p:sp>
        <p:nvSpPr>
          <p:cNvPr id="4" name="Content Placeholder 3">
            <a:extLst>
              <a:ext uri="{FF2B5EF4-FFF2-40B4-BE49-F238E27FC236}">
                <a16:creationId xmlns:a16="http://schemas.microsoft.com/office/drawing/2014/main" id="{7276AAF8-9B82-1341-8921-FB4C1312B75B}"/>
              </a:ext>
            </a:extLst>
          </p:cNvPr>
          <p:cNvSpPr>
            <a:spLocks noGrp="1"/>
          </p:cNvSpPr>
          <p:nvPr>
            <p:ph idx="1"/>
          </p:nvPr>
        </p:nvSpPr>
        <p:spPr>
          <a:xfrm>
            <a:off x="457200" y="874514"/>
            <a:ext cx="8229600" cy="3907036"/>
          </a:xfrm>
        </p:spPr>
        <p:txBody>
          <a:bodyPr/>
          <a:lstStyle/>
          <a:p>
            <a:r>
              <a:rPr lang="en-US" sz="1800" dirty="0"/>
              <a:t>Missions like Gateway, Artemis, and the whole Lunar program (ICSIS, IOAG) have requirements for many of the changes that have been identified.  </a:t>
            </a:r>
          </a:p>
          <a:p>
            <a:pPr lvl="1"/>
            <a:r>
              <a:rPr lang="en-US" sz="1600" dirty="0"/>
              <a:t>ISS has been using AOS over </a:t>
            </a:r>
            <a:r>
              <a:rPr lang="en-US" sz="1600" dirty="0" err="1"/>
              <a:t>RS+convo</a:t>
            </a:r>
            <a:r>
              <a:rPr lang="en-US" sz="1600" dirty="0"/>
              <a:t> for forward links for years, without being able to reference a supporting standard.  </a:t>
            </a:r>
          </a:p>
          <a:p>
            <a:pPr lvl="1"/>
            <a:r>
              <a:rPr lang="en-US" sz="1600" dirty="0"/>
              <a:t>New human exploration missions wish to use AOS over LDPC, for high rate forward and return links, and suitable modulation with ranging.</a:t>
            </a:r>
          </a:p>
          <a:p>
            <a:endParaRPr lang="en-US" sz="1800" dirty="0"/>
          </a:p>
          <a:p>
            <a:r>
              <a:rPr lang="en-US" sz="1800" dirty="0"/>
              <a:t>CCSDS is behind the curve and needs to catch up and provide its user community with the full set of options (via Blue Books) along with guidance on applicability (via a new Green Book).</a:t>
            </a:r>
          </a:p>
          <a:p>
            <a:endParaRPr lang="en-US" sz="1800" dirty="0"/>
          </a:p>
          <a:p>
            <a:r>
              <a:rPr lang="en-US" sz="1800" dirty="0"/>
              <a:t>NASA proposes a principled, architecturally sound, approach to refine the suite of space link standards that is identified as ALACAMAD, "all link (protocols)", "agreed codes and modulations", and "all directions"</a:t>
            </a:r>
          </a:p>
          <a:p>
            <a:endParaRPr lang="en-US" sz="1800" dirty="0"/>
          </a:p>
        </p:txBody>
      </p:sp>
    </p:spTree>
    <p:extLst>
      <p:ext uri="{BB962C8B-B14F-4D97-AF65-F5344CB8AC3E}">
        <p14:creationId xmlns:p14="http://schemas.microsoft.com/office/powerpoint/2010/main" val="121611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77A64-3FEE-A441-A933-2A9E395C9511}"/>
              </a:ext>
            </a:extLst>
          </p:cNvPr>
          <p:cNvSpPr>
            <a:spLocks noGrp="1"/>
          </p:cNvSpPr>
          <p:nvPr>
            <p:ph type="title"/>
          </p:nvPr>
        </p:nvSpPr>
        <p:spPr/>
        <p:txBody>
          <a:bodyPr/>
          <a:lstStyle/>
          <a:p>
            <a:r>
              <a:rPr lang="en-US" dirty="0"/>
              <a:t>Observation</a:t>
            </a:r>
          </a:p>
        </p:txBody>
      </p:sp>
      <p:sp>
        <p:nvSpPr>
          <p:cNvPr id="3" name="Content Placeholder 2">
            <a:extLst>
              <a:ext uri="{FF2B5EF4-FFF2-40B4-BE49-F238E27FC236}">
                <a16:creationId xmlns:a16="http://schemas.microsoft.com/office/drawing/2014/main" id="{3FBA2B8C-D892-0C4C-9F90-6F928F52D288}"/>
              </a:ext>
            </a:extLst>
          </p:cNvPr>
          <p:cNvSpPr>
            <a:spLocks noGrp="1"/>
          </p:cNvSpPr>
          <p:nvPr>
            <p:ph idx="1"/>
          </p:nvPr>
        </p:nvSpPr>
        <p:spPr>
          <a:xfrm>
            <a:off x="457200" y="742950"/>
            <a:ext cx="8229600" cy="4038600"/>
          </a:xfrm>
        </p:spPr>
        <p:txBody>
          <a:bodyPr/>
          <a:lstStyle/>
          <a:p>
            <a:r>
              <a:rPr lang="en-US" sz="1400" dirty="0"/>
              <a:t>The refined NASA ALACAMAD position presented here adopts the novel approach stated in the DVB-S2 mods but proposes applying it across the board, with certain technical exceptions that will be clarified:</a:t>
            </a:r>
          </a:p>
          <a:p>
            <a:pPr lvl="1"/>
            <a:r>
              <a:rPr lang="en-US" sz="1175" dirty="0"/>
              <a:t>DVB-S2: “high data rate telemetry transmission applications, such as Earth Exploration Satellite Services (EESS) payload telemetry </a:t>
            </a:r>
            <a:r>
              <a:rPr lang="en-US" sz="1175" dirty="0">
                <a:solidFill>
                  <a:schemeClr val="accent5">
                    <a:lumMod val="50000"/>
                  </a:schemeClr>
                </a:solidFill>
              </a:rPr>
              <a:t>and ground-to-space and space-to-space applications (Space Research Services [SRS], inter-satellite links)</a:t>
            </a:r>
            <a:r>
              <a:rPr lang="en-US" sz="1175" dirty="0"/>
              <a:t>"</a:t>
            </a:r>
          </a:p>
          <a:p>
            <a:endParaRPr lang="en-US" sz="1400" dirty="0"/>
          </a:p>
          <a:p>
            <a:r>
              <a:rPr lang="en-US" sz="1400" dirty="0"/>
              <a:t>Note the change in scope, from high-rate, near Earth, downlink only, to "all directions”.</a:t>
            </a:r>
          </a:p>
          <a:p>
            <a:r>
              <a:rPr lang="en-US" sz="1400" dirty="0"/>
              <a:t>That change is coupled with this later statement:</a:t>
            </a:r>
          </a:p>
          <a:p>
            <a:pPr lvl="1"/>
            <a:r>
              <a:rPr lang="en-US" sz="1175" dirty="0"/>
              <a:t>DVB-S2: Two sublayers of the Data Link Layer are defined for CCSDS space link protocols. The TM and AOS Space Data Link Protocols </a:t>
            </a:r>
            <a:r>
              <a:rPr lang="en-US" sz="1175" dirty="0">
                <a:solidFill>
                  <a:schemeClr val="accent5">
                    <a:lumMod val="50000"/>
                  </a:schemeClr>
                </a:solidFill>
              </a:rPr>
              <a:t>and the Unified Space Data Link Protocol (USLP) </a:t>
            </a:r>
            <a:r>
              <a:rPr lang="en-US" sz="1175" dirty="0"/>
              <a:t>specified in references [3], and [4], and </a:t>
            </a:r>
            <a:r>
              <a:rPr lang="en-US" sz="1175" dirty="0">
                <a:solidFill>
                  <a:schemeClr val="accent5">
                    <a:lumMod val="50000"/>
                  </a:schemeClr>
                </a:solidFill>
              </a:rPr>
              <a:t>[7], </a:t>
            </a:r>
            <a:r>
              <a:rPr lang="en-US" sz="1175" dirty="0"/>
              <a:t>respectively, correspond to the Data Link Protocol Sublayer and provide functions for transferring data using the protocol data unit called the Transfer Frame. The Synchronization and Channel Coding Sublayer provides methods of synchronization and channel coding for transferring Transfer Frames over a space link, while the Physical Layer provides the RF and modulation methods for transferring a stream of bits over a space link in a single direction. </a:t>
            </a:r>
          </a:p>
          <a:p>
            <a:endParaRPr lang="en-US" sz="1400" dirty="0"/>
          </a:p>
          <a:p>
            <a:r>
              <a:rPr lang="en-US" sz="1400" dirty="0"/>
              <a:t>With these changes, the DVB-S2 explicit inclusion of slicing, and a significant set of codes and modulations, there is something very close to the ALACAMAD position that NASA proposes (within the constraints that 131.3 allows).</a:t>
            </a:r>
          </a:p>
          <a:p>
            <a:r>
              <a:rPr lang="en-US" sz="1400" dirty="0"/>
              <a:t>The refined NASA position, detailed on the next page, seeks to adopt this exact same approach for the rest of the standard CCSDS </a:t>
            </a:r>
            <a:r>
              <a:rPr lang="en-US" sz="1400" dirty="0" err="1"/>
              <a:t>spacelink</a:t>
            </a:r>
            <a:r>
              <a:rPr lang="en-US" sz="1400" dirty="0"/>
              <a:t> protocols, codes, and modulations, including some constraints that make technical sense.</a:t>
            </a:r>
          </a:p>
          <a:p>
            <a:endParaRPr lang="en-US" sz="1400" dirty="0"/>
          </a:p>
        </p:txBody>
      </p:sp>
    </p:spTree>
    <p:extLst>
      <p:ext uri="{BB962C8B-B14F-4D97-AF65-F5344CB8AC3E}">
        <p14:creationId xmlns:p14="http://schemas.microsoft.com/office/powerpoint/2010/main" val="135779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NASA Position - ALACAMAD</a:t>
            </a:r>
          </a:p>
        </p:txBody>
      </p:sp>
      <p:sp>
        <p:nvSpPr>
          <p:cNvPr id="3" name="Content Placeholder 2">
            <a:extLst>
              <a:ext uri="{FF2B5EF4-FFF2-40B4-BE49-F238E27FC236}">
                <a16:creationId xmlns:a16="http://schemas.microsoft.com/office/drawing/2014/main" id="{FF812C80-D309-BA40-9E68-8283C245CC48}"/>
              </a:ext>
            </a:extLst>
          </p:cNvPr>
          <p:cNvSpPr>
            <a:spLocks noGrp="1"/>
          </p:cNvSpPr>
          <p:nvPr>
            <p:ph idx="1"/>
          </p:nvPr>
        </p:nvSpPr>
        <p:spPr>
          <a:xfrm>
            <a:off x="304800" y="655468"/>
            <a:ext cx="8534400" cy="3907036"/>
          </a:xfrm>
        </p:spPr>
        <p:txBody>
          <a:bodyPr/>
          <a:lstStyle/>
          <a:p>
            <a:r>
              <a:rPr lang="en-US" sz="1400" b="0" dirty="0"/>
              <a:t>NASA holds the following position:</a:t>
            </a:r>
          </a:p>
          <a:p>
            <a:pPr lvl="1"/>
            <a:r>
              <a:rPr lang="en-US" sz="1200" b="0" dirty="0"/>
              <a:t>CCSDS 131.{0,2,3}-B standards may be used in any direction (forward, return, and cross link)</a:t>
            </a:r>
          </a:p>
          <a:p>
            <a:pPr lvl="1"/>
            <a:r>
              <a:rPr lang="en-US" sz="1200" b="0" dirty="0"/>
              <a:t>CCSDS 131.{0,2,3}-B and 211.2-B standards may be used with fixed-length (AOS or USLP) Transfer Frames</a:t>
            </a:r>
          </a:p>
          <a:p>
            <a:pPr lvl="1"/>
            <a:r>
              <a:rPr lang="en-US" sz="1200" b="0" dirty="0"/>
              <a:t>CCSDS 231.0-B may be used with variable-length (TC or USLP) Transfer Frames</a:t>
            </a:r>
          </a:p>
          <a:p>
            <a:pPr lvl="1"/>
            <a:r>
              <a:rPr lang="en-US" sz="1200" b="0" dirty="0"/>
              <a:t>CCSDS 131.0-B standard block codes (turbo, LDPC, RS, and RS+CC) may be sliced, plus LDPC in CCSDS 211.2-B</a:t>
            </a:r>
          </a:p>
          <a:p>
            <a:pPr lvl="1"/>
            <a:r>
              <a:rPr lang="en-US" sz="1200" b="0" dirty="0"/>
              <a:t>CCSDS 131.{0,2,3}-B standards may be used consistent with CCSDS 401.0-B modulation and ranging recommendations, with necessary revisions for all directions, and with limitations as stated in 131.{2,3}-B standards</a:t>
            </a:r>
          </a:p>
          <a:p>
            <a:pPr lvl="1"/>
            <a:r>
              <a:rPr lang="en-US" sz="1200" b="0" dirty="0"/>
              <a:t>CCSDS 401.0-B modulation recommendations should support high-rate uplinks and cross links with ranging</a:t>
            </a:r>
          </a:p>
          <a:p>
            <a:pPr lvl="1"/>
            <a:r>
              <a:rPr lang="en-US" sz="1200" b="0" dirty="0"/>
              <a:t>CCSDS 131.{0,2,3}-B and 211.2-B standards should support variable-length Transfer Frames, e.g., either natively or with suitable use of the Generic Frame Procedure (GFP)</a:t>
            </a:r>
            <a:endParaRPr lang="en-US" sz="1400" dirty="0"/>
          </a:p>
          <a:p>
            <a:endParaRPr lang="en-US" sz="1400" b="0" dirty="0"/>
          </a:p>
          <a:p>
            <a:r>
              <a:rPr lang="en-US" sz="1400" b="0" dirty="0"/>
              <a:t>NASA believes that this issue of how best to serve future missions should be tackled using a principled, architecturally sound, unifying concept that can be applied simultaneously to all affected standards. </a:t>
            </a:r>
          </a:p>
          <a:p>
            <a:r>
              <a:rPr lang="en-US" sz="1400" b="0" dirty="0"/>
              <a:t>A short-hand description of this is to adopt an architectural principle of "all link (protocols)", "agreed codes and modulations", and "all directions", ALACAMAD.   </a:t>
            </a:r>
          </a:p>
          <a:p>
            <a:r>
              <a:rPr lang="en-US" sz="1400" b="0" dirty="0"/>
              <a:t>This architectural principle, and the specific set of inclusions/exclusions described in the above bullets, should be discussed within the C&amp;S, SLP, and RFM WGs with the intention of applying the agreed changes, in a uniform fashion, to all 6 affected standards as a set, and committing to publishing those updated standards together, not separately.</a:t>
            </a:r>
            <a:endParaRPr lang="en-US" sz="1600" b="0" dirty="0"/>
          </a:p>
        </p:txBody>
      </p:sp>
      <p:sp>
        <p:nvSpPr>
          <p:cNvPr id="5" name="Content Placeholder 2">
            <a:extLst>
              <a:ext uri="{FF2B5EF4-FFF2-40B4-BE49-F238E27FC236}">
                <a16:creationId xmlns:a16="http://schemas.microsoft.com/office/drawing/2014/main" id="{C7A2820F-6696-084E-A7CD-45AAA0B166C4}"/>
              </a:ext>
            </a:extLst>
          </p:cNvPr>
          <p:cNvSpPr txBox="1">
            <a:spLocks/>
          </p:cNvSpPr>
          <p:nvPr/>
        </p:nvSpPr>
        <p:spPr>
          <a:xfrm>
            <a:off x="5943600" y="4171950"/>
            <a:ext cx="3810000" cy="990600"/>
          </a:xfrm>
          <a:prstGeom prst="rect">
            <a:avLst/>
          </a:prstGeom>
        </p:spPr>
        <p:txBody>
          <a:bodyPr vert="horz"/>
          <a:lstStyle>
            <a:lvl1pPr marL="172641" indent="-172641" algn="l" rtl="0" eaLnBrk="0" fontAlgn="base" hangingPunct="0">
              <a:lnSpc>
                <a:spcPct val="80000"/>
              </a:lnSpc>
              <a:spcBef>
                <a:spcPct val="10000"/>
              </a:spcBef>
              <a:spcAft>
                <a:spcPct val="10000"/>
              </a:spcAft>
              <a:buSzPct val="125000"/>
              <a:buChar char="•"/>
              <a:defRPr sz="1875" b="1">
                <a:solidFill>
                  <a:schemeClr val="tx1"/>
                </a:solidFill>
                <a:latin typeface="+mn-lt"/>
                <a:ea typeface="ＭＳ Ｐゴシック" pitchFamily="26" charset="-128"/>
                <a:cs typeface="ＭＳ Ｐゴシック" pitchFamily="26" charset="-128"/>
              </a:defRPr>
            </a:lvl1pPr>
            <a:lvl2pPr marL="426244" indent="-166688" algn="l" rtl="0" eaLnBrk="0" fontAlgn="base" hangingPunct="0">
              <a:lnSpc>
                <a:spcPct val="80000"/>
              </a:lnSpc>
              <a:spcBef>
                <a:spcPct val="10000"/>
              </a:spcBef>
              <a:spcAft>
                <a:spcPct val="10000"/>
              </a:spcAft>
              <a:buSzPct val="125000"/>
              <a:buChar char="•"/>
              <a:defRPr sz="1650" b="1">
                <a:solidFill>
                  <a:schemeClr val="tx1"/>
                </a:solidFill>
                <a:latin typeface="+mn-lt"/>
                <a:ea typeface="ＭＳ Ｐゴシック" pitchFamily="-107" charset="-128"/>
              </a:defRPr>
            </a:lvl2pPr>
            <a:lvl3pPr marL="685800" indent="-173831"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3pPr>
            <a:lvl4pPr marL="945356" indent="-173831"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4pPr>
            <a:lvl5pPr marL="11977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5pPr>
            <a:lvl6pPr marL="15406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6pPr>
            <a:lvl7pPr marL="18835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7pPr>
            <a:lvl8pPr marL="22264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8pPr>
            <a:lvl9pPr marL="2569369" indent="-165497" algn="l" rtl="0" eaLnBrk="0" fontAlgn="base" hangingPunct="0">
              <a:lnSpc>
                <a:spcPct val="80000"/>
              </a:lnSpc>
              <a:spcBef>
                <a:spcPct val="10000"/>
              </a:spcBef>
              <a:spcAft>
                <a:spcPct val="10000"/>
              </a:spcAft>
              <a:buSzPct val="125000"/>
              <a:buChar char="•"/>
              <a:defRPr b="1">
                <a:solidFill>
                  <a:schemeClr val="tx1"/>
                </a:solidFill>
                <a:latin typeface="+mn-lt"/>
                <a:ea typeface="ＭＳ Ｐゴシック" pitchFamily="-107" charset="-128"/>
              </a:defRPr>
            </a:lvl9pPr>
          </a:lstStyle>
          <a:p>
            <a:pPr marL="0" indent="0">
              <a:buNone/>
            </a:pPr>
            <a:r>
              <a:rPr lang="en-US" sz="900" b="0" kern="0" dirty="0"/>
              <a:t>Legend:</a:t>
            </a:r>
          </a:p>
          <a:p>
            <a:pPr marL="259556" lvl="1" indent="0">
              <a:buNone/>
            </a:pPr>
            <a:r>
              <a:rPr lang="en-US" sz="800" b="0" kern="0" dirty="0"/>
              <a:t>CCSDS 131.0-B: TM Sync and Channel Coding</a:t>
            </a:r>
          </a:p>
          <a:p>
            <a:pPr marL="259556" lvl="1" indent="0">
              <a:buNone/>
            </a:pPr>
            <a:r>
              <a:rPr lang="en-US" sz="800" b="0" kern="0" dirty="0"/>
              <a:t>CCSDS 131.2-B: SCCC</a:t>
            </a:r>
          </a:p>
          <a:p>
            <a:pPr marL="259556" lvl="1" indent="0">
              <a:buNone/>
            </a:pPr>
            <a:r>
              <a:rPr lang="en-US" sz="800" b="0" kern="0" dirty="0"/>
              <a:t>CCSDS 131.3-B: DVB-S2</a:t>
            </a:r>
          </a:p>
          <a:p>
            <a:pPr marL="259556" lvl="1" indent="0">
              <a:buNone/>
            </a:pPr>
            <a:r>
              <a:rPr lang="en-US" sz="800" b="0" kern="0" dirty="0"/>
              <a:t>CCSDS 211.2-B: Prox-1 Coding and Sync</a:t>
            </a:r>
          </a:p>
          <a:p>
            <a:pPr marL="259556" lvl="1" indent="0">
              <a:buNone/>
            </a:pPr>
            <a:r>
              <a:rPr lang="en-US" sz="800" b="0" kern="0" dirty="0"/>
              <a:t>CCSDS 231.0-B: TC Sync and Channel Coding</a:t>
            </a:r>
          </a:p>
          <a:p>
            <a:pPr marL="259556" lvl="1" indent="0">
              <a:buNone/>
            </a:pPr>
            <a:r>
              <a:rPr lang="en-US" sz="800" b="0" kern="0" dirty="0"/>
              <a:t>CCSDS 401.0-B: RF &amp; Modulation</a:t>
            </a:r>
          </a:p>
          <a:p>
            <a:pPr marL="0" indent="0">
              <a:buNone/>
            </a:pPr>
            <a:endParaRPr lang="en-US" sz="1000" b="0" kern="0" dirty="0"/>
          </a:p>
        </p:txBody>
      </p:sp>
    </p:spTree>
    <p:extLst>
      <p:ext uri="{BB962C8B-B14F-4D97-AF65-F5344CB8AC3E}">
        <p14:creationId xmlns:p14="http://schemas.microsoft.com/office/powerpoint/2010/main" val="194423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0893596-7287-3A44-8901-73E624B6626F}"/>
              </a:ext>
            </a:extLst>
          </p:cNvPr>
          <p:cNvSpPr>
            <a:spLocks noGrp="1"/>
          </p:cNvSpPr>
          <p:nvPr>
            <p:ph type="title"/>
          </p:nvPr>
        </p:nvSpPr>
        <p:spPr>
          <a:xfrm>
            <a:off x="685800" y="2180035"/>
            <a:ext cx="7772400" cy="1021556"/>
          </a:xfrm>
        </p:spPr>
        <p:txBody>
          <a:bodyPr/>
          <a:lstStyle/>
          <a:p>
            <a:pPr algn="ctr"/>
            <a:r>
              <a:rPr lang="en-US" sz="3600" dirty="0"/>
              <a:t>BACKUP SLIDES</a:t>
            </a:r>
          </a:p>
        </p:txBody>
      </p:sp>
    </p:spTree>
    <p:extLst>
      <p:ext uri="{BB962C8B-B14F-4D97-AF65-F5344CB8AC3E}">
        <p14:creationId xmlns:p14="http://schemas.microsoft.com/office/powerpoint/2010/main" val="1770938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977F8-07FE-C842-9BFA-6407CC0BBCAC}"/>
              </a:ext>
            </a:extLst>
          </p:cNvPr>
          <p:cNvSpPr>
            <a:spLocks noGrp="1"/>
          </p:cNvSpPr>
          <p:nvPr>
            <p:ph type="title"/>
          </p:nvPr>
        </p:nvSpPr>
        <p:spPr/>
        <p:txBody>
          <a:bodyPr/>
          <a:lstStyle/>
          <a:p>
            <a:r>
              <a:rPr lang="en-US" dirty="0"/>
              <a:t>NASA Comments on SLS Submission</a:t>
            </a:r>
            <a:br>
              <a:rPr lang="en-US" dirty="0"/>
            </a:br>
            <a:r>
              <a:rPr lang="en-US" sz="1600" dirty="0"/>
              <a:t>Extension of downlink channel codes to uplink and interface with USLP - Workplan</a:t>
            </a:r>
            <a:br>
              <a:rPr lang="en-US" sz="1600" dirty="0"/>
            </a:br>
            <a:endParaRPr lang="en-US" dirty="0"/>
          </a:p>
        </p:txBody>
      </p:sp>
      <p:sp>
        <p:nvSpPr>
          <p:cNvPr id="3" name="Content Placeholder 2">
            <a:extLst>
              <a:ext uri="{FF2B5EF4-FFF2-40B4-BE49-F238E27FC236}">
                <a16:creationId xmlns:a16="http://schemas.microsoft.com/office/drawing/2014/main" id="{015C2949-1136-6F44-B69E-6F50DF7A6C28}"/>
              </a:ext>
            </a:extLst>
          </p:cNvPr>
          <p:cNvSpPr>
            <a:spLocks noGrp="1"/>
          </p:cNvSpPr>
          <p:nvPr>
            <p:ph idx="1"/>
          </p:nvPr>
        </p:nvSpPr>
        <p:spPr>
          <a:xfrm>
            <a:off x="304800" y="895350"/>
            <a:ext cx="8534400" cy="3699273"/>
          </a:xfrm>
        </p:spPr>
        <p:txBody>
          <a:bodyPr/>
          <a:lstStyle/>
          <a:p>
            <a:r>
              <a:rPr lang="en-US" sz="1400" dirty="0"/>
              <a:t>The history, as presented, leaves out the submission by NASA in Fall 2017, ”</a:t>
            </a:r>
            <a:r>
              <a:rPr lang="en-US" sz="1400" b="0" dirty="0"/>
              <a:t>of the “three word corrigendum” that added the words “ground-to-space” </a:t>
            </a:r>
            <a:r>
              <a:rPr lang="en-US" sz="1400" b="0" u="sng" dirty="0"/>
              <a:t>back</a:t>
            </a:r>
            <a:r>
              <a:rPr lang="en-US" sz="1400" b="0" dirty="0"/>
              <a:t> into the introduction.  That was rejected (largely by Gian Paolo) with the feedback that we should down-select the codes to be used on a ground-to-space link. "  </a:t>
            </a:r>
          </a:p>
          <a:p>
            <a:r>
              <a:rPr lang="en-US" sz="1400" dirty="0"/>
              <a:t>Two more options to resolve this impasse were presented in the Fall of 2018 (18 months ago) that aimed to do that.  They were stalled in the WG.</a:t>
            </a:r>
          </a:p>
          <a:p>
            <a:r>
              <a:rPr lang="en-US" sz="1400" dirty="0"/>
              <a:t>The set of tasks that are listed fail to address a number of topics that NASA believes are important to have a consistent, and optimal, set of SLS standards.  The </a:t>
            </a:r>
            <a:r>
              <a:rPr lang="en-US" sz="1400" dirty="0">
                <a:solidFill>
                  <a:srgbClr val="FF0000"/>
                </a:solidFill>
              </a:rPr>
              <a:t>highlighted</a:t>
            </a:r>
            <a:r>
              <a:rPr lang="en-US" sz="1400" dirty="0"/>
              <a:t> items are missing from that plan:</a:t>
            </a:r>
          </a:p>
          <a:p>
            <a:pPr lvl="1"/>
            <a:r>
              <a:rPr lang="en-US" sz="1200" b="0" dirty="0"/>
              <a:t>CCSDS 131.{0,2,3}-B standards may be used in any direction (forward, return, and cross link)</a:t>
            </a:r>
          </a:p>
          <a:p>
            <a:pPr lvl="1"/>
            <a:r>
              <a:rPr lang="en-US" sz="1200" b="0" dirty="0"/>
              <a:t>CCSDS 131.{0,2,3}-B and 211.2-B standards may be used with fixed-length (AOS or USLP) Transfer Frames</a:t>
            </a:r>
          </a:p>
          <a:p>
            <a:pPr lvl="1"/>
            <a:r>
              <a:rPr lang="en-US" sz="1200" b="0" dirty="0"/>
              <a:t>CCSDS 231.0-B may be used with variable-length (TC </a:t>
            </a:r>
            <a:r>
              <a:rPr lang="en-US" sz="1200" b="0" dirty="0">
                <a:solidFill>
                  <a:srgbClr val="FF0000"/>
                </a:solidFill>
              </a:rPr>
              <a:t>or USLP</a:t>
            </a:r>
            <a:r>
              <a:rPr lang="en-US" sz="1200" b="0" dirty="0"/>
              <a:t>) Transfer Frames</a:t>
            </a:r>
          </a:p>
          <a:p>
            <a:pPr lvl="1"/>
            <a:r>
              <a:rPr lang="en-US" sz="1200" b="0" dirty="0"/>
              <a:t>CCSDS 131.0-B standard block codes (</a:t>
            </a:r>
            <a:r>
              <a:rPr lang="en-US" sz="1200" b="0" dirty="0">
                <a:solidFill>
                  <a:srgbClr val="FF0000"/>
                </a:solidFill>
              </a:rPr>
              <a:t>turbo, </a:t>
            </a:r>
            <a:r>
              <a:rPr lang="en-US" sz="1200" b="0" dirty="0"/>
              <a:t>LDPC</a:t>
            </a:r>
            <a:r>
              <a:rPr lang="en-US" sz="1200" b="0" dirty="0">
                <a:solidFill>
                  <a:srgbClr val="FF0000"/>
                </a:solidFill>
              </a:rPr>
              <a:t>, RS, and RS+CC</a:t>
            </a:r>
            <a:r>
              <a:rPr lang="en-US" sz="1200" b="0" dirty="0"/>
              <a:t>) may be sliced, plus LDPC in CCSDS 211.2-B</a:t>
            </a:r>
          </a:p>
          <a:p>
            <a:pPr lvl="1"/>
            <a:r>
              <a:rPr lang="en-US" sz="1200" b="0" dirty="0"/>
              <a:t>CCSDS 131.{0,2,3}-B standards may be used consistent with CCSDS 401.0-B modulation and ranging recommendations, </a:t>
            </a:r>
            <a:r>
              <a:rPr lang="en-US" sz="1200" b="0" dirty="0">
                <a:solidFill>
                  <a:srgbClr val="FF0000"/>
                </a:solidFill>
              </a:rPr>
              <a:t>with necessary revisions for all directions</a:t>
            </a:r>
            <a:r>
              <a:rPr lang="en-US" sz="1200" b="0" dirty="0"/>
              <a:t>, and with limitations as stated in 131.{2,3}-B standards</a:t>
            </a:r>
          </a:p>
          <a:p>
            <a:pPr lvl="1"/>
            <a:r>
              <a:rPr lang="en-US" sz="1200" b="0" dirty="0">
                <a:solidFill>
                  <a:srgbClr val="FF0000"/>
                </a:solidFill>
              </a:rPr>
              <a:t>CCSDS 401.0-B modulation recommendations should support high-rate uplinks and cross links with ranging</a:t>
            </a:r>
          </a:p>
          <a:p>
            <a:pPr lvl="1"/>
            <a:r>
              <a:rPr lang="en-US" sz="1200" b="0" dirty="0">
                <a:solidFill>
                  <a:srgbClr val="FF0000"/>
                </a:solidFill>
              </a:rPr>
              <a:t>CCSDS 131.{0,2,3}-B and 211.2-B standards should support variable-length Transfer Frames, e.g., either natively or with suitable use of the Generic Frame Procedure (GFP)</a:t>
            </a:r>
            <a:endParaRPr lang="en-US" sz="1400" dirty="0">
              <a:solidFill>
                <a:srgbClr val="FF0000"/>
              </a:solidFill>
            </a:endParaRPr>
          </a:p>
          <a:p>
            <a:endParaRPr lang="en-US" sz="1400" dirty="0"/>
          </a:p>
        </p:txBody>
      </p:sp>
    </p:spTree>
    <p:extLst>
      <p:ext uri="{BB962C8B-B14F-4D97-AF65-F5344CB8AC3E}">
        <p14:creationId xmlns:p14="http://schemas.microsoft.com/office/powerpoint/2010/main" val="3310024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D2CF00-C5F3-0D42-8084-C2675C9B48D8}"/>
              </a:ext>
            </a:extLst>
          </p:cNvPr>
          <p:cNvSpPr>
            <a:spLocks noGrp="1"/>
          </p:cNvSpPr>
          <p:nvPr>
            <p:ph type="title"/>
          </p:nvPr>
        </p:nvSpPr>
        <p:spPr/>
        <p:txBody>
          <a:bodyPr/>
          <a:lstStyle/>
          <a:p>
            <a:r>
              <a:rPr lang="en-US" dirty="0">
                <a:solidFill>
                  <a:srgbClr val="000099"/>
                </a:solidFill>
                <a:effectLst>
                  <a:outerShdw blurRad="38100" dist="38100" dir="2700000" algn="tl">
                    <a:srgbClr val="DDDDDD"/>
                  </a:outerShdw>
                </a:effectLst>
              </a:rPr>
              <a:t>Issues with CESG-P-2019-12-002</a:t>
            </a:r>
            <a:br>
              <a:rPr lang="en-US" dirty="0">
                <a:solidFill>
                  <a:srgbClr val="000099"/>
                </a:solidFill>
                <a:effectLst>
                  <a:outerShdw blurRad="38100" dist="38100" dir="2700000" algn="tl">
                    <a:srgbClr val="DDDDDD"/>
                  </a:outerShdw>
                </a:effectLst>
              </a:rPr>
            </a:br>
            <a:r>
              <a:rPr lang="en-US" dirty="0">
                <a:solidFill>
                  <a:srgbClr val="000099"/>
                </a:solidFill>
                <a:effectLst>
                  <a:outerShdw blurRad="38100" dist="38100" dir="2700000" algn="tl">
                    <a:srgbClr val="DDDDDD"/>
                  </a:outerShdw>
                </a:effectLst>
              </a:rPr>
              <a:t>History</a:t>
            </a:r>
            <a:endParaRPr lang="en-US" dirty="0"/>
          </a:p>
        </p:txBody>
      </p:sp>
      <p:sp>
        <p:nvSpPr>
          <p:cNvPr id="4" name="Content Placeholder 3">
            <a:extLst>
              <a:ext uri="{FF2B5EF4-FFF2-40B4-BE49-F238E27FC236}">
                <a16:creationId xmlns:a16="http://schemas.microsoft.com/office/drawing/2014/main" id="{8F802136-6101-FE4B-8377-7AD18E95EF50}"/>
              </a:ext>
            </a:extLst>
          </p:cNvPr>
          <p:cNvSpPr>
            <a:spLocks noGrp="1"/>
          </p:cNvSpPr>
          <p:nvPr>
            <p:ph idx="1"/>
          </p:nvPr>
        </p:nvSpPr>
        <p:spPr>
          <a:xfrm>
            <a:off x="457200" y="1200150"/>
            <a:ext cx="8229600" cy="3581399"/>
          </a:xfrm>
        </p:spPr>
        <p:txBody>
          <a:bodyPr/>
          <a:lstStyle/>
          <a:p>
            <a:r>
              <a:rPr lang="en-US" dirty="0"/>
              <a:t>In the beginning (1980’s)</a:t>
            </a:r>
          </a:p>
          <a:p>
            <a:pPr lvl="1"/>
            <a:r>
              <a:rPr lang="en-US" dirty="0"/>
              <a:t>CCSDS had only TC and TM, two highly asymmetric protocols, and separate coding and modulation specs</a:t>
            </a:r>
          </a:p>
          <a:p>
            <a:pPr lvl="1"/>
            <a:r>
              <a:rPr lang="en-US" dirty="0"/>
              <a:t>AOS was introduced in 1989 and the TM S&amp;CC (CCSDS 101.0-B) was modified to state “In addition to being applicable to conventional Packet Telemetry systems [1], the codes in this recommendation are applicable to the </a:t>
            </a:r>
            <a:r>
              <a:rPr lang="en-US" u="sng" dirty="0"/>
              <a:t>forward and return links </a:t>
            </a:r>
            <a:r>
              <a:rPr lang="en-US" dirty="0"/>
              <a:t>of Advanced Orbiting Systems (AOS) [2]. “</a:t>
            </a:r>
          </a:p>
          <a:p>
            <a:pPr lvl="1"/>
            <a:r>
              <a:rPr lang="en-US" dirty="0"/>
              <a:t>In 2002-2003 the SDLP and S&amp;CC docs were extensively revised, but still retained a “one book / one layer of protocol” approach.</a:t>
            </a:r>
          </a:p>
          <a:p>
            <a:r>
              <a:rPr lang="en-US" dirty="0"/>
              <a:t>In the revised 2003 version of TM S&amp;CC, CCSDS 131.0-B-1, that “AOS forward and return” language was changed to “space-to-ground and space-to-space links”, as a result we added cross-links, but lost use of TM S&amp;CC for AOS forward links.</a:t>
            </a:r>
          </a:p>
          <a:p>
            <a:pPr lvl="1"/>
            <a:r>
              <a:rPr lang="en-US" dirty="0"/>
              <a:t>There was an attempt to restore this language, but it was rejected.  As a result, at present there is no “official” way to encode AOS forward links.</a:t>
            </a:r>
          </a:p>
          <a:p>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1951346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D2CF00-C5F3-0D42-8084-C2675C9B48D8}"/>
              </a:ext>
            </a:extLst>
          </p:cNvPr>
          <p:cNvSpPr>
            <a:spLocks noGrp="1"/>
          </p:cNvSpPr>
          <p:nvPr>
            <p:ph type="title"/>
          </p:nvPr>
        </p:nvSpPr>
        <p:spPr/>
        <p:txBody>
          <a:bodyPr/>
          <a:lstStyle/>
          <a:p>
            <a:r>
              <a:rPr lang="en-US" dirty="0">
                <a:solidFill>
                  <a:srgbClr val="000099"/>
                </a:solidFill>
                <a:effectLst>
                  <a:outerShdw blurRad="38100" dist="38100" dir="2700000" algn="tl">
                    <a:srgbClr val="DDDDDD"/>
                  </a:outerShdw>
                </a:effectLst>
              </a:rPr>
              <a:t>Issues with CESG-P-2019-12-002</a:t>
            </a:r>
            <a:br>
              <a:rPr lang="en-US" dirty="0">
                <a:solidFill>
                  <a:srgbClr val="000099"/>
                </a:solidFill>
                <a:effectLst>
                  <a:outerShdw blurRad="38100" dist="38100" dir="2700000" algn="tl">
                    <a:srgbClr val="DDDDDD"/>
                  </a:outerShdw>
                </a:effectLst>
              </a:rPr>
            </a:br>
            <a:r>
              <a:rPr lang="en-US" dirty="0">
                <a:solidFill>
                  <a:srgbClr val="000099"/>
                </a:solidFill>
                <a:effectLst>
                  <a:outerShdw blurRad="38100" dist="38100" dir="2700000" algn="tl">
                    <a:srgbClr val="DDDDDD"/>
                  </a:outerShdw>
                </a:effectLst>
              </a:rPr>
              <a:t>History, </a:t>
            </a:r>
            <a:r>
              <a:rPr lang="en-US" dirty="0" err="1">
                <a:solidFill>
                  <a:srgbClr val="000099"/>
                </a:solidFill>
                <a:effectLst>
                  <a:outerShdw blurRad="38100" dist="38100" dir="2700000" algn="tl">
                    <a:srgbClr val="DDDDDD"/>
                  </a:outerShdw>
                </a:effectLst>
              </a:rPr>
              <a:t>contd</a:t>
            </a:r>
            <a:endParaRPr lang="en-US" dirty="0"/>
          </a:p>
        </p:txBody>
      </p:sp>
      <p:sp>
        <p:nvSpPr>
          <p:cNvPr id="4" name="Content Placeholder 3">
            <a:extLst>
              <a:ext uri="{FF2B5EF4-FFF2-40B4-BE49-F238E27FC236}">
                <a16:creationId xmlns:a16="http://schemas.microsoft.com/office/drawing/2014/main" id="{8F802136-6101-FE4B-8377-7AD18E95EF50}"/>
              </a:ext>
            </a:extLst>
          </p:cNvPr>
          <p:cNvSpPr>
            <a:spLocks noGrp="1"/>
          </p:cNvSpPr>
          <p:nvPr>
            <p:ph idx="1"/>
          </p:nvPr>
        </p:nvSpPr>
        <p:spPr>
          <a:xfrm>
            <a:off x="417008" y="742950"/>
            <a:ext cx="8229600" cy="3810000"/>
          </a:xfrm>
        </p:spPr>
        <p:txBody>
          <a:bodyPr/>
          <a:lstStyle/>
          <a:p>
            <a:r>
              <a:rPr lang="en-US" sz="1600" dirty="0"/>
              <a:t>In 2012-2013 two new “omnibus” standards were introduced that broke the “one book / one layer of protocol” CCSDS approach.  These had been two separate Orange Books, but were made Blue.</a:t>
            </a:r>
          </a:p>
          <a:p>
            <a:pPr lvl="1"/>
            <a:r>
              <a:rPr lang="en-US" sz="1400" dirty="0"/>
              <a:t>SCCC (CCSDS 131.2-B) and DVB-S2 (CCSDS 131.3-B) are roughly parallel in construction and both contain coding, modulation, slicing of code blocks (convolutional, Turbo, and LDPC), and physical layer ACM/VCM signaling.</a:t>
            </a:r>
          </a:p>
          <a:p>
            <a:pPr lvl="1"/>
            <a:r>
              <a:rPr lang="en-US" sz="1400" dirty="0"/>
              <a:t>Breaking with normal CCSDS practices that are followed in all other instances, these two, largely duplicative, standards combined these several functions into two parallel books.</a:t>
            </a:r>
          </a:p>
          <a:p>
            <a:pPr lvl="1"/>
            <a:r>
              <a:rPr lang="en-US" sz="1400" dirty="0"/>
              <a:t>DVB-S2 was stated to be used “near Earth Exploration Satellite Services (EESS) payload telemetry” only, i.e. high rate space-to-ground.</a:t>
            </a:r>
          </a:p>
          <a:p>
            <a:r>
              <a:rPr lang="en-US" sz="1600" dirty="0"/>
              <a:t>Attempts to add slicing for general use by TM and AOS were largely rejected, and only LDPC downlink slicing was accepted (CCSDS 131.0-B-3).</a:t>
            </a:r>
          </a:p>
          <a:p>
            <a:r>
              <a:rPr lang="en-US" sz="1600" dirty="0"/>
              <a:t>USLP with features for fixed and variable length frames, and for forward, return, and cross links was published in 2018 (CCSDS 732.1-B-1).</a:t>
            </a:r>
          </a:p>
          <a:p>
            <a:pPr lvl="1"/>
            <a:r>
              <a:rPr lang="en-US" sz="1375" dirty="0"/>
              <a:t>Attempts to allow generalized use of TM S&amp;CC for USLP forward have also been tabled. At present there is no “official” way to encode USLP fixed length frame for forward links.</a:t>
            </a:r>
          </a:p>
          <a:p>
            <a:pPr lvl="1"/>
            <a:r>
              <a:rPr lang="en-US" sz="1400" dirty="0"/>
              <a:t>Attempts to define use of variable length USLP frames over TC S&amp;CC have also been tabled. </a:t>
            </a:r>
          </a:p>
          <a:p>
            <a:pPr lvl="1"/>
            <a:r>
              <a:rPr lang="en-US" sz="1400" dirty="0"/>
              <a:t>Several different approaches to resolve this have been proposed, but these changes have all been rejected or led to impasse within the C&amp;S WG.  NASA itself has been a partial cause of some of these delays.</a:t>
            </a:r>
          </a:p>
          <a:p>
            <a:endParaRPr lang="en-US" sz="1600" dirty="0"/>
          </a:p>
          <a:p>
            <a:endParaRPr lang="en-US" sz="1600" dirty="0"/>
          </a:p>
          <a:p>
            <a:endParaRPr lang="en-US" sz="1600" dirty="0"/>
          </a:p>
          <a:p>
            <a:endParaRPr lang="en-US" sz="1600" dirty="0"/>
          </a:p>
          <a:p>
            <a:pPr lvl="1"/>
            <a:endParaRPr lang="en-US" sz="1400" dirty="0"/>
          </a:p>
          <a:p>
            <a:pPr lvl="1"/>
            <a:endParaRPr lang="en-US" sz="1400" dirty="0"/>
          </a:p>
        </p:txBody>
      </p:sp>
    </p:spTree>
    <p:extLst>
      <p:ext uri="{BB962C8B-B14F-4D97-AF65-F5344CB8AC3E}">
        <p14:creationId xmlns:p14="http://schemas.microsoft.com/office/powerpoint/2010/main" val="1456801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1C725-0AD3-D048-AF27-B71A602EC496}"/>
              </a:ext>
            </a:extLst>
          </p:cNvPr>
          <p:cNvSpPr>
            <a:spLocks noGrp="1"/>
          </p:cNvSpPr>
          <p:nvPr>
            <p:ph type="title"/>
          </p:nvPr>
        </p:nvSpPr>
        <p:spPr/>
        <p:txBody>
          <a:bodyPr/>
          <a:lstStyle/>
          <a:p>
            <a:r>
              <a:rPr lang="en-US" dirty="0">
                <a:solidFill>
                  <a:srgbClr val="000099"/>
                </a:solidFill>
                <a:effectLst>
                  <a:outerShdw blurRad="38100" dist="38100" dir="2700000" algn="tl">
                    <a:srgbClr val="DDDDDD"/>
                  </a:outerShdw>
                </a:effectLst>
              </a:rPr>
              <a:t>Issues with CESG-P-2019-12-002</a:t>
            </a:r>
            <a:br>
              <a:rPr lang="en-US" dirty="0">
                <a:solidFill>
                  <a:srgbClr val="000099"/>
                </a:solidFill>
                <a:effectLst>
                  <a:outerShdw blurRad="38100" dist="38100" dir="2700000" algn="tl">
                    <a:srgbClr val="DDDDDD"/>
                  </a:outerShdw>
                </a:effectLst>
              </a:rPr>
            </a:br>
            <a:r>
              <a:rPr lang="en-US" dirty="0">
                <a:solidFill>
                  <a:srgbClr val="000099"/>
                </a:solidFill>
                <a:effectLst>
                  <a:outerShdw blurRad="38100" dist="38100" dir="2700000" algn="tl">
                    <a:srgbClr val="DDDDDD"/>
                  </a:outerShdw>
                </a:effectLst>
              </a:rPr>
              <a:t>Current Status</a:t>
            </a:r>
            <a:endParaRPr lang="en-US" dirty="0"/>
          </a:p>
        </p:txBody>
      </p:sp>
      <p:sp>
        <p:nvSpPr>
          <p:cNvPr id="3" name="Content Placeholder 2">
            <a:extLst>
              <a:ext uri="{FF2B5EF4-FFF2-40B4-BE49-F238E27FC236}">
                <a16:creationId xmlns:a16="http://schemas.microsoft.com/office/drawing/2014/main" id="{CB22A5BA-F84F-BE46-914B-D608C6769E30}"/>
              </a:ext>
            </a:extLst>
          </p:cNvPr>
          <p:cNvSpPr>
            <a:spLocks noGrp="1"/>
          </p:cNvSpPr>
          <p:nvPr>
            <p:ph idx="1"/>
          </p:nvPr>
        </p:nvSpPr>
        <p:spPr>
          <a:xfrm>
            <a:off x="457200" y="1200150"/>
            <a:ext cx="8229600" cy="3657599"/>
          </a:xfrm>
        </p:spPr>
        <p:txBody>
          <a:bodyPr/>
          <a:lstStyle/>
          <a:p>
            <a:r>
              <a:rPr lang="en-US" dirty="0"/>
              <a:t>The proposed mods to DVB-S2, CCSDS 131.3-P, would change the applicability of this spec from high rate space to ground telemetry to “high data rate </a:t>
            </a:r>
            <a:r>
              <a:rPr lang="en-US" strike="sngStrike" dirty="0">
                <a:solidFill>
                  <a:srgbClr val="FF0000"/>
                </a:solidFill>
              </a:rPr>
              <a:t>telemetry</a:t>
            </a:r>
            <a:r>
              <a:rPr lang="en-US" dirty="0"/>
              <a:t> transmission applications, such as Earth Exploration Satellite Services (EESS) payload telemetry and ground-to-space and space-to-space applications (Space Research Services [SRS], inter-satellite links).”</a:t>
            </a:r>
          </a:p>
          <a:p>
            <a:pPr lvl="1"/>
            <a:r>
              <a:rPr lang="en-US" dirty="0"/>
              <a:t>This amounts to a change for this one omnibus standard to what we characterize as “All Links, All Codes, All Modulations, All Directions”, or “ALACAMAD”.</a:t>
            </a:r>
          </a:p>
          <a:p>
            <a:pPr lvl="1"/>
            <a:r>
              <a:rPr lang="en-US" dirty="0"/>
              <a:t>A similar change for SCCC is said to be in development.</a:t>
            </a:r>
          </a:p>
          <a:p>
            <a:r>
              <a:rPr lang="en-US" dirty="0"/>
              <a:t>This amounts to prioritizing/expediting these two omnibus standards, and that is distinct from the response to trying to adopt similarly liberal approaches for AOS, USLP, and slicing, within the whole set of CCSDS mainline coding and modulation specifications.</a:t>
            </a:r>
          </a:p>
          <a:p>
            <a:endParaRPr lang="en-US" dirty="0"/>
          </a:p>
        </p:txBody>
      </p:sp>
    </p:spTree>
    <p:extLst>
      <p:ext uri="{BB962C8B-B14F-4D97-AF65-F5344CB8AC3E}">
        <p14:creationId xmlns:p14="http://schemas.microsoft.com/office/powerpoint/2010/main" val="362119290"/>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a:ln>
              <a:noFill/>
            </a:ln>
            <a:solidFill>
              <a:schemeClr val="tx1"/>
            </a:solidFill>
            <a:effectLst/>
            <a:latin typeface="Arial" pitchFamily="-107"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47666</TotalTime>
  <Pages>51</Pages>
  <Words>1818</Words>
  <Application>Microsoft Macintosh PowerPoint</Application>
  <PresentationFormat>On-screen Show (16:9)</PresentationFormat>
  <Paragraphs>90</Paragraphs>
  <Slides>9</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Times New Roman</vt:lpstr>
      <vt:lpstr>TMOD Presentations</vt:lpstr>
      <vt:lpstr>Bitmap Image</vt:lpstr>
      <vt:lpstr>PowerPoint Presentation</vt:lpstr>
      <vt:lpstr>Motivation</vt:lpstr>
      <vt:lpstr>Observation</vt:lpstr>
      <vt:lpstr>NASA Position - ALACAMAD</vt:lpstr>
      <vt:lpstr>BACKUP SLIDES</vt:lpstr>
      <vt:lpstr>NASA Comments on SLS Submission Extension of downlink channel codes to uplink and interface with USLP - Workplan </vt:lpstr>
      <vt:lpstr>Issues with CESG-P-2019-12-002 History</vt:lpstr>
      <vt:lpstr>Issues with CESG-P-2019-12-002 History, contd</vt:lpstr>
      <vt:lpstr>Issues with CESG-P-2019-12-002 Current Status</vt:lpstr>
    </vt:vector>
  </TitlesOfParts>
  <Company>NASA / JPL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Peter Shames</dc:creator>
  <cp:keywords/>
  <dc:description/>
  <cp:lastModifiedBy>Peter Shames</cp:lastModifiedBy>
  <cp:revision>227</cp:revision>
  <cp:lastPrinted>2001-11-29T04:39:41Z</cp:lastPrinted>
  <dcterms:created xsi:type="dcterms:W3CDTF">2009-09-30T14:54:45Z</dcterms:created>
  <dcterms:modified xsi:type="dcterms:W3CDTF">2020-04-03T19:47:21Z</dcterms:modified>
</cp:coreProperties>
</file>