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2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9A6E7-C680-5F49-965E-A32D22682EF9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2B9A-E636-2F4B-BDBA-410207DB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290C-E688-8D46-8CA1-5B98FDB9F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26FB9-8B18-2946-A062-490F219CA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8896-588C-254B-83C4-8C9B485B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C2B9-0BF0-BD4A-A0D9-9A8DB4AC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0532-44CC-BC46-A142-979E0D74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5B17-BDC0-AA4A-8950-F0A5A3F5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FB950-067C-104B-BB85-5F20BBD9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358CC-C1C6-274F-A2E2-E68DD0CA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DF193-B24F-3E43-AE62-1A5BC8D1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7FAA-50A8-6B4D-93C1-DFF500DD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95CD2-E73F-6B43-85B6-98F6790BF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F8901-2C97-7045-A2A1-BA302DB50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A482-CDA4-6244-9E39-08CC8908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1ED76-67B0-AE43-899C-9609D33F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E8B6-8414-3044-B9F8-788FA121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024F-2933-0A40-AAD1-67161B17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6C9C-4395-414A-829B-95F953311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E5DC-7689-F344-A8A6-CB1F8EC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9BEC9-C6C3-914B-9B6A-3C042427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5EF5A-6370-A54B-88B1-3F56C627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F331-DDE2-934A-885D-CFAC6641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AE7CA-1CC2-CB43-BF92-F9F23C0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93BC-EEF3-B247-8F3A-9DE70F1D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12D9-EE6C-CA4F-B399-C5582634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42113-BEC0-304E-80D8-3E72C177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A9F-3065-104C-A483-735FA49A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5E43-FC06-0842-A05B-121A8E145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51BFB-E786-4C4B-8BD5-5DA5114D8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D350E-E485-FC4E-A594-088549FD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E48B7-1EF9-B341-81F8-4A02412F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07C1C-6608-8F4C-93E5-E39114B6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0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C087-8B02-0449-B71F-B97DAB22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43934-F75D-9848-8E01-B785ABDAE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063FE-CD62-174D-A149-4CFEF554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7E7E5-FB33-664B-8C46-A20AEF65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669A2-2432-F54D-BC50-3415A95AA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65238-C8D0-C844-97FE-BB889F68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F749D-B8FC-8949-A7E5-E3F708D7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028ED-448E-6D4D-93E9-6FE53E62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9D9A-B84C-BE41-B42D-534106DD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593F0-7C74-BD4A-AFBF-2BE1D0BC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9C2CD-042D-5F49-B247-673FA5AA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994C2-8302-DE4C-AB83-BD2FFC7A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B5073-5473-D243-BAF3-E9D307C4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0E5E1-E957-384D-92F2-A3B47527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86006-F7C5-464A-9C52-255CCAFE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193C-8F24-7943-B5BF-A03925F8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875D-DA19-0840-B706-2CC7B410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9184B-BB89-2A48-BE75-13816F2F5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5E0DE-B797-644F-B547-98B6F2C8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9CBE1-ECF8-0841-AB09-B87AACF8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6498E-38C9-5B41-B0A3-29D7B643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18EF-0FBE-9649-83B1-7D7A9F80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9EC2C-F227-5C45-8065-55EB7FC9C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256B9-9B42-2C48-AB8C-25325F9C8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F5772-C951-6942-BC34-0241FE9B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C7E90-2BBE-494F-AA4C-5729C17B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3039B-E338-504C-B8C6-2DD2970A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72988-390F-6144-968D-8E041185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8FCAD-A8B4-3545-BAA7-11903AFF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5FCC-9977-DB40-AE13-9F659B645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 Feb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6850D-C832-3B40-B08E-E68B06FDB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2026A-2816-844E-8DA9-6EF06E54A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6088-D263-9341-A91F-CDEB8260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0AAD-4A78-F34D-B390-95222F814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639" y="642861"/>
            <a:ext cx="9144000" cy="2387600"/>
          </a:xfrm>
        </p:spPr>
        <p:txBody>
          <a:bodyPr/>
          <a:lstStyle/>
          <a:p>
            <a:r>
              <a:rPr lang="en-US" b="1" dirty="0"/>
              <a:t>Take me by the hand 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AE558-9FA7-A54C-83F1-5EA2A1298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303" y="3568584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A gentle introduction to the CCSDS web site, Collaborative Work Environment (CWE) and Mailman mailing lists</a:t>
            </a:r>
          </a:p>
          <a:p>
            <a:endParaRPr lang="en-US" b="1" dirty="0"/>
          </a:p>
          <a:p>
            <a:r>
              <a:rPr lang="en-US" b="1" dirty="0"/>
              <a:t>Peter Shames</a:t>
            </a:r>
          </a:p>
          <a:p>
            <a:r>
              <a:rPr lang="en-US" b="1" dirty="0"/>
              <a:t>CCSDS Systems Engineering Area Director</a:t>
            </a:r>
          </a:p>
          <a:p>
            <a:r>
              <a:rPr lang="en-US" b="1" dirty="0"/>
              <a:t>5 February 2019</a:t>
            </a:r>
          </a:p>
        </p:txBody>
      </p:sp>
      <p:pic>
        <p:nvPicPr>
          <p:cNvPr id="4" name="Picture 10" descr="CCSDSLogo2004forPS2.jpg                                        00027E97&#9;Orgone HD                      BBA32A07:">
            <a:extLst>
              <a:ext uri="{FF2B5EF4-FFF2-40B4-BE49-F238E27FC236}">
                <a16:creationId xmlns:a16="http://schemas.microsoft.com/office/drawing/2014/main" id="{D164D7E4-F5F4-5846-A32A-382056B2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2" y="321527"/>
            <a:ext cx="32512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93F7-490E-6A4C-8B6C-808CFA7C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0AB58-AFC5-EA41-9531-246A66F1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B468-0E02-1240-A696-62367DB0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8" y="944987"/>
            <a:ext cx="10640122" cy="1608641"/>
          </a:xfrm>
        </p:spPr>
        <p:txBody>
          <a:bodyPr>
            <a:normAutofit fontScale="90000"/>
          </a:bodyPr>
          <a:lstStyle/>
          <a:p>
            <a:r>
              <a:rPr lang="en-US" dirty="0"/>
              <a:t>CCSDS Mailman</a:t>
            </a:r>
            <a:br>
              <a:rPr lang="en-US" dirty="0"/>
            </a:br>
            <a:r>
              <a:rPr lang="en-US" dirty="0"/>
              <a:t>List of Mailing lists</a:t>
            </a:r>
            <a:br>
              <a:rPr lang="en-US" dirty="0"/>
            </a:br>
            <a:r>
              <a:rPr lang="en-US" dirty="0"/>
              <a:t>SEA-</a:t>
            </a:r>
            <a:r>
              <a:rPr lang="en-US" dirty="0" err="1"/>
              <a:t>BoF</a:t>
            </a:r>
            <a:r>
              <a:rPr lang="en-US" dirty="0"/>
              <a:t>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C9BB6-C5A8-B449-AF76-E7DFA8B06593}"/>
              </a:ext>
            </a:extLst>
          </p:cNvPr>
          <p:cNvSpPr txBox="1"/>
          <p:nvPr/>
        </p:nvSpPr>
        <p:spPr>
          <a:xfrm>
            <a:off x="140068" y="2850006"/>
            <a:ext cx="4125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CCSDS Mailman page takes you this list of the available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SEA-Time </a:t>
            </a:r>
            <a:r>
              <a:rPr lang="en-US" dirty="0" err="1"/>
              <a:t>BoF</a:t>
            </a:r>
            <a:r>
              <a:rPr lang="en-US" dirty="0"/>
              <a:t> is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the link and fill in the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these lists are managed by the list owner, who is usually the WG chair or Area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must approve anyone joining the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Agency sponsors may be consulted to ensure that participation in any given WG is supported by the agency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67307E-EB0B-6448-9FEF-CF4F8DDF9FFE}"/>
              </a:ext>
            </a:extLst>
          </p:cNvPr>
          <p:cNvCxnSpPr>
            <a:cxnSpLocks/>
          </p:cNvCxnSpPr>
          <p:nvPr/>
        </p:nvCxnSpPr>
        <p:spPr>
          <a:xfrm>
            <a:off x="3033132" y="3601844"/>
            <a:ext cx="2474345" cy="3568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794E73-FFC7-2D44-8288-831BD593E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477" y="365124"/>
            <a:ext cx="6257060" cy="6172601"/>
          </a:xfrm>
        </p:spPr>
      </p:pic>
      <p:pic>
        <p:nvPicPr>
          <p:cNvPr id="13" name="Picture 33">
            <a:extLst>
              <a:ext uri="{FF2B5EF4-FFF2-40B4-BE49-F238E27FC236}">
                <a16:creationId xmlns:a16="http://schemas.microsoft.com/office/drawing/2014/main" id="{A5684174-588F-4B4B-9161-8F1932B1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2CFD2-29AE-AE44-AF04-869DB5C6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C22E6-5948-2044-A120-468E9CF2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E2CD-187A-CA4D-8574-6E660FDC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0" y="721962"/>
            <a:ext cx="10515600" cy="1325563"/>
          </a:xfrm>
        </p:spPr>
        <p:txBody>
          <a:bodyPr/>
          <a:lstStyle/>
          <a:p>
            <a:r>
              <a:rPr lang="en-US" b="1" dirty="0"/>
              <a:t>CCSDS Website</a:t>
            </a:r>
            <a:br>
              <a:rPr lang="en-US" b="1" dirty="0"/>
            </a:br>
            <a:r>
              <a:rPr lang="en-US" sz="3200" b="1" dirty="0">
                <a:solidFill>
                  <a:srgbClr val="FF0000"/>
                </a:solidFill>
              </a:rPr>
              <a:t>http://</a:t>
            </a:r>
            <a:r>
              <a:rPr lang="en-US" sz="3200" b="1" dirty="0" err="1">
                <a:solidFill>
                  <a:srgbClr val="FF0000"/>
                </a:solidFill>
              </a:rPr>
              <a:t>www.ccsds.org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963F5-ECB8-F14D-930B-0ECA5AAE0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123" y="-412595"/>
            <a:ext cx="5911228" cy="7649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D8F1B-C562-154A-AF00-EC02E2D5156F}"/>
              </a:ext>
            </a:extLst>
          </p:cNvPr>
          <p:cNvSpPr txBox="1"/>
          <p:nvPr/>
        </p:nvSpPr>
        <p:spPr>
          <a:xfrm>
            <a:off x="869795" y="2423802"/>
            <a:ext cx="4125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main CCSDS website, it is open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provides open access to CCSDS publications, membership, and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signup link for meeting attendance (requires sponsoring agency approval for actual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access to the CCSDS org structure and public working materials in the Collaborative Work Environment (CWE)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C7E9BC-8F88-4247-AF5B-46C61DB6153B}"/>
              </a:ext>
            </a:extLst>
          </p:cNvPr>
          <p:cNvCxnSpPr>
            <a:cxnSpLocks/>
          </p:cNvCxnSpPr>
          <p:nvPr/>
        </p:nvCxnSpPr>
        <p:spPr>
          <a:xfrm flipV="1">
            <a:off x="4415883" y="2062976"/>
            <a:ext cx="1571240" cy="1906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D967F1-8667-3940-92ED-2B560BB6D927}"/>
              </a:ext>
            </a:extLst>
          </p:cNvPr>
          <p:cNvCxnSpPr>
            <a:cxnSpLocks/>
          </p:cNvCxnSpPr>
          <p:nvPr/>
        </p:nvCxnSpPr>
        <p:spPr>
          <a:xfrm flipV="1">
            <a:off x="4884234" y="2910468"/>
            <a:ext cx="5441795" cy="22302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3">
            <a:extLst>
              <a:ext uri="{FF2B5EF4-FFF2-40B4-BE49-F238E27FC236}">
                <a16:creationId xmlns:a16="http://schemas.microsoft.com/office/drawing/2014/main" id="{8BD5CD9F-ACBA-404E-8848-31AD4695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6044E-5CBF-8F48-AEBE-CEE87559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CE456-A100-734C-8A20-946461A4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FD0F-E220-024A-9774-2348F7F4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7" y="962789"/>
            <a:ext cx="10515600" cy="1325563"/>
          </a:xfrm>
        </p:spPr>
        <p:txBody>
          <a:bodyPr/>
          <a:lstStyle/>
          <a:p>
            <a:r>
              <a:rPr lang="en-US" dirty="0"/>
              <a:t>CWE access to</a:t>
            </a:r>
            <a:br>
              <a:rPr lang="en-US" dirty="0"/>
            </a:br>
            <a:r>
              <a:rPr lang="en-US" dirty="0"/>
              <a:t>CCSDS Organization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242B7-1F37-6946-BB72-E9E31CDEA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859933" y="124016"/>
            <a:ext cx="5303150" cy="68629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75D0A-E6D6-124D-BA70-88364C0FADAA}"/>
              </a:ext>
            </a:extLst>
          </p:cNvPr>
          <p:cNvSpPr txBox="1"/>
          <p:nvPr/>
        </p:nvSpPr>
        <p:spPr>
          <a:xfrm>
            <a:off x="390292" y="2832793"/>
            <a:ext cx="4125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CWE link on CCSDS main page takes you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CCSDS org structure and access to management and technical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the links are hot and will take you to pages for the working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link takes you to the Systems Engineering Area (SEA) Time Management Birds of a Feather (</a:t>
            </a:r>
            <a:r>
              <a:rPr lang="en-US" dirty="0" err="1"/>
              <a:t>BoF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697F6F-8C20-8348-8997-4497951F27A5}"/>
              </a:ext>
            </a:extLst>
          </p:cNvPr>
          <p:cNvCxnSpPr>
            <a:cxnSpLocks/>
          </p:cNvCxnSpPr>
          <p:nvPr/>
        </p:nvCxnSpPr>
        <p:spPr>
          <a:xfrm>
            <a:off x="3746810" y="5163015"/>
            <a:ext cx="3891775" cy="635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3">
            <a:extLst>
              <a:ext uri="{FF2B5EF4-FFF2-40B4-BE49-F238E27FC236}">
                <a16:creationId xmlns:a16="http://schemas.microsoft.com/office/drawing/2014/main" id="{E2408D06-24A9-D144-8A22-A1D4BADF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B32E0-569E-CF41-A335-747899B3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24ECA-40E9-054A-A075-F58ABA88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1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0986-7025-0343-AD42-70C13545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776764"/>
            <a:ext cx="10515600" cy="1325563"/>
          </a:xfrm>
        </p:spPr>
        <p:txBody>
          <a:bodyPr/>
          <a:lstStyle/>
          <a:p>
            <a:r>
              <a:rPr lang="en-US" dirty="0"/>
              <a:t>Systems Engineering </a:t>
            </a:r>
            <a:br>
              <a:rPr lang="en-US" dirty="0"/>
            </a:br>
            <a:r>
              <a:rPr lang="en-US" dirty="0"/>
              <a:t>Area (SEA) – main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725792-4169-7444-8157-B975C8A79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750021" y="44359"/>
            <a:ext cx="5541515" cy="71713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3F343-38CE-C646-B9A9-FCB6C89B3851}"/>
              </a:ext>
            </a:extLst>
          </p:cNvPr>
          <p:cNvSpPr txBox="1"/>
          <p:nvPr/>
        </p:nvSpPr>
        <p:spPr>
          <a:xfrm>
            <a:off x="468351" y="2246281"/>
            <a:ext cx="4125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 Area link on CWE main page takes you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whole SEA organization and Working Group structure and access to technical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the links are hot and will take you to pages for the materials developed in the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links take you to the document folders for the Systems Engineering Area (SEA) Time Management Birds of a Feather (</a:t>
            </a:r>
            <a:r>
              <a:rPr lang="en-US" dirty="0" err="1"/>
              <a:t>BoF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link takes you to the SEA-TIME </a:t>
            </a:r>
            <a:r>
              <a:rPr lang="en-US" dirty="0" err="1"/>
              <a:t>BoF</a:t>
            </a:r>
            <a:r>
              <a:rPr lang="en-US" dirty="0"/>
              <a:t> CWE pages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1D4FF9-EDA2-484C-B0C9-2AE9553CCF69}"/>
              </a:ext>
            </a:extLst>
          </p:cNvPr>
          <p:cNvCxnSpPr>
            <a:cxnSpLocks/>
          </p:cNvCxnSpPr>
          <p:nvPr/>
        </p:nvCxnSpPr>
        <p:spPr>
          <a:xfrm flipV="1">
            <a:off x="4282069" y="3345366"/>
            <a:ext cx="1115121" cy="1561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5CBAA4-5AFB-AA46-B5D8-E4547F4477FB}"/>
              </a:ext>
            </a:extLst>
          </p:cNvPr>
          <p:cNvCxnSpPr>
            <a:cxnSpLocks/>
          </p:cNvCxnSpPr>
          <p:nvPr/>
        </p:nvCxnSpPr>
        <p:spPr>
          <a:xfrm flipV="1">
            <a:off x="4594302" y="4416709"/>
            <a:ext cx="5977054" cy="13707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3">
            <a:extLst>
              <a:ext uri="{FF2B5EF4-FFF2-40B4-BE49-F238E27FC236}">
                <a16:creationId xmlns:a16="http://schemas.microsoft.com/office/drawing/2014/main" id="{232EF546-633B-3A45-AC27-84B294CA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E5CD3-1960-4647-87E0-E9441C75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E51B9-5879-4440-A7E2-53CDF3B3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C38AD-0F43-1F4E-AF5B-88E33B973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750478" y="-21654"/>
            <a:ext cx="6454563" cy="83529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9DCB8-A6DA-2640-972C-64F9A435C3F0}"/>
              </a:ext>
            </a:extLst>
          </p:cNvPr>
          <p:cNvSpPr txBox="1"/>
          <p:nvPr/>
        </p:nvSpPr>
        <p:spPr>
          <a:xfrm>
            <a:off x="468351" y="2246281"/>
            <a:ext cx="4125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document folders on the SEA Area link on the SEA-Time </a:t>
            </a:r>
            <a:r>
              <a:rPr lang="en-US" dirty="0" err="1"/>
              <a:t>BoF</a:t>
            </a:r>
            <a:r>
              <a:rPr lang="en-US" dirty="0"/>
              <a:t> take you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whole set of folders for technical and reference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the links are hot and will take you to pages for the materials developed in the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links hold working drafts, meeting materials, and reference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open to the public for reading, but there may also be private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access private WG folders, or to write into these folders, you must have CWE access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4BD870-A6B2-F145-839C-D554EF103D47}"/>
              </a:ext>
            </a:extLst>
          </p:cNvPr>
          <p:cNvCxnSpPr>
            <a:cxnSpLocks/>
          </p:cNvCxnSpPr>
          <p:nvPr/>
        </p:nvCxnSpPr>
        <p:spPr>
          <a:xfrm flipV="1">
            <a:off x="4014439" y="4404732"/>
            <a:ext cx="2207941" cy="1226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22CD0E1-F286-0D40-B97B-C03E0080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103" y="124166"/>
            <a:ext cx="10515600" cy="1325563"/>
          </a:xfrm>
        </p:spPr>
        <p:txBody>
          <a:bodyPr/>
          <a:lstStyle/>
          <a:p>
            <a:r>
              <a:rPr lang="en-US" dirty="0"/>
              <a:t>Systems Engineering </a:t>
            </a:r>
            <a:br>
              <a:rPr lang="en-US" dirty="0"/>
            </a:br>
            <a:r>
              <a:rPr lang="en-US" dirty="0"/>
              <a:t>Area (SEA) – Time </a:t>
            </a:r>
            <a:r>
              <a:rPr lang="en-US" dirty="0" err="1"/>
              <a:t>BoF</a:t>
            </a:r>
            <a:r>
              <a:rPr lang="en-US" dirty="0"/>
              <a:t> materials</a:t>
            </a:r>
          </a:p>
        </p:txBody>
      </p:sp>
      <p:pic>
        <p:nvPicPr>
          <p:cNvPr id="12" name="Picture 33">
            <a:extLst>
              <a:ext uri="{FF2B5EF4-FFF2-40B4-BE49-F238E27FC236}">
                <a16:creationId xmlns:a16="http://schemas.microsoft.com/office/drawing/2014/main" id="{A6FF50AD-3DF4-E148-BAC9-3C10BA5F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F7070-A2E5-4A4D-8806-8E1404D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18B85-C8A8-5D40-9C4A-ABC678AC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977E-CDBF-A548-A9BB-1AD8392B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996"/>
            <a:ext cx="10515600" cy="1325563"/>
          </a:xfrm>
        </p:spPr>
        <p:txBody>
          <a:bodyPr/>
          <a:lstStyle/>
          <a:p>
            <a:r>
              <a:rPr lang="en-US" dirty="0"/>
              <a:t>Request CWE Access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528178-3678-D648-9A9F-56099B85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206" y="-226200"/>
            <a:ext cx="5690062" cy="736361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2B118F-CFFC-2446-B44E-4AA022258E07}"/>
              </a:ext>
            </a:extLst>
          </p:cNvPr>
          <p:cNvSpPr txBox="1"/>
          <p:nvPr/>
        </p:nvSpPr>
        <p:spPr>
          <a:xfrm>
            <a:off x="390293" y="1902559"/>
            <a:ext cx="41259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request access to the CWE start at the CCSDS main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CWE access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Access private WG folders,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Write into these folders,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Register for CCSDS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link will take you to the registration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 for CCSDS CWE access requires approval of the sponsoring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a CWE login it may be entered on this page (See </a:t>
            </a:r>
            <a:r>
              <a:rPr lang="en-US" u="sng" dirty="0"/>
              <a:t>Sign In Here </a:t>
            </a:r>
            <a:r>
              <a:rPr lang="en-US" dirty="0"/>
              <a:t>just above the CWE logo), or whenever prompted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6E488E-26FF-9A40-B065-171BAF0EE409}"/>
              </a:ext>
            </a:extLst>
          </p:cNvPr>
          <p:cNvCxnSpPr>
            <a:cxnSpLocks/>
          </p:cNvCxnSpPr>
          <p:nvPr/>
        </p:nvCxnSpPr>
        <p:spPr>
          <a:xfrm flipV="1">
            <a:off x="2553629" y="3715325"/>
            <a:ext cx="8040030" cy="276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3">
            <a:extLst>
              <a:ext uri="{FF2B5EF4-FFF2-40B4-BE49-F238E27FC236}">
                <a16:creationId xmlns:a16="http://schemas.microsoft.com/office/drawing/2014/main" id="{C7484F2B-5300-E849-B949-32C97E83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908AB-6B68-F84F-B720-73A4C1CC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56107-F237-DA42-BA85-CB5C5EB3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680E-117B-A546-971C-10D9E795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15" y="855778"/>
            <a:ext cx="10515600" cy="1325563"/>
          </a:xfrm>
        </p:spPr>
        <p:txBody>
          <a:bodyPr/>
          <a:lstStyle/>
          <a:p>
            <a:r>
              <a:rPr lang="en-US" dirty="0"/>
              <a:t>Request CCSDS </a:t>
            </a:r>
            <a:br>
              <a:rPr lang="en-US" dirty="0"/>
            </a:br>
            <a:r>
              <a:rPr lang="en-US" dirty="0"/>
              <a:t>Mailman  Access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7BE10-45A0-104C-976B-5AE27A00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9425" y="-457199"/>
            <a:ext cx="5930401" cy="7674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3D166-40EC-5D4B-8F15-2692768CF142}"/>
              </a:ext>
            </a:extLst>
          </p:cNvPr>
          <p:cNvSpPr txBox="1"/>
          <p:nvPr/>
        </p:nvSpPr>
        <p:spPr>
          <a:xfrm>
            <a:off x="390293" y="2203643"/>
            <a:ext cx="4125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request access to the CCSDS Mailman mailing lists start at the CCSDS main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Mailman access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Join CCSDS mailing lists,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your mailing list subscriptions,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Remove yourself from CCSDS mailing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link will take you to the Mailman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 for CCSDS Mailman mailing lists requires approval of the Working Group chair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BCFB70-90D8-D84A-8AAA-DB727E4DCC43}"/>
              </a:ext>
            </a:extLst>
          </p:cNvPr>
          <p:cNvCxnSpPr>
            <a:cxnSpLocks/>
          </p:cNvCxnSpPr>
          <p:nvPr/>
        </p:nvCxnSpPr>
        <p:spPr>
          <a:xfrm flipV="1">
            <a:off x="4304371" y="4248615"/>
            <a:ext cx="5787483" cy="646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3">
            <a:extLst>
              <a:ext uri="{FF2B5EF4-FFF2-40B4-BE49-F238E27FC236}">
                <a16:creationId xmlns:a16="http://schemas.microsoft.com/office/drawing/2014/main" id="{5260688C-6F0A-1843-AC6F-DDFD87FB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FAF3-1321-2B4F-9C9D-4EAF5198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C4BEE-F58F-4C46-84E8-EEC2A905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EA28-D3B8-9344-B738-273A2C9C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1" y="7554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CCSDS Mailman</a:t>
            </a:r>
            <a:br>
              <a:rPr lang="en-US" dirty="0"/>
            </a:br>
            <a:r>
              <a:rPr lang="en-US" dirty="0"/>
              <a:t>Mailing lists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http://</a:t>
            </a:r>
            <a:r>
              <a:rPr lang="en-US" sz="3100" dirty="0" err="1">
                <a:solidFill>
                  <a:srgbClr val="FF0000"/>
                </a:solidFill>
              </a:rPr>
              <a:t>mailman.ccsds.org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C47C6-8524-8E42-B14B-2A8760A9F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144735" y="-167877"/>
            <a:ext cx="5975264" cy="77326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D8A87-5804-D54A-8AF5-90E74A34B9B4}"/>
              </a:ext>
            </a:extLst>
          </p:cNvPr>
          <p:cNvSpPr txBox="1"/>
          <p:nvPr/>
        </p:nvSpPr>
        <p:spPr>
          <a:xfrm>
            <a:off x="140068" y="2827705"/>
            <a:ext cx="4125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CCSDS Main page link to Mailman takes you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request access to specific CCSDS Mailman mailing lists click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Mailman access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Join CCSDS mailing lists,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your mailing list subscriptions,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Remove yourself from CCSDS mailing lists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204E00-A7E9-3846-9865-91947573B375}"/>
              </a:ext>
            </a:extLst>
          </p:cNvPr>
          <p:cNvCxnSpPr>
            <a:cxnSpLocks/>
          </p:cNvCxnSpPr>
          <p:nvPr/>
        </p:nvCxnSpPr>
        <p:spPr>
          <a:xfrm>
            <a:off x="3501483" y="3936380"/>
            <a:ext cx="35683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3">
            <a:extLst>
              <a:ext uri="{FF2B5EF4-FFF2-40B4-BE49-F238E27FC236}">
                <a16:creationId xmlns:a16="http://schemas.microsoft.com/office/drawing/2014/main" id="{CE0B4216-B071-D74C-AD68-9FCA4FB5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2892B-48E0-C240-A047-4E554816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A2FD0-130C-A84B-BC37-7025BC1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B468-0E02-1240-A696-62367DB0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2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CCSDS Mailman</a:t>
            </a:r>
            <a:br>
              <a:rPr lang="en-US" dirty="0"/>
            </a:br>
            <a:r>
              <a:rPr lang="en-US" dirty="0"/>
              <a:t>List of Mailing lists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79E188-C96C-4A43-A86E-94FDA425F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477" y="264764"/>
            <a:ext cx="6112093" cy="621820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C9BB6-C5A8-B449-AF76-E7DFA8B06593}"/>
              </a:ext>
            </a:extLst>
          </p:cNvPr>
          <p:cNvSpPr txBox="1"/>
          <p:nvPr/>
        </p:nvSpPr>
        <p:spPr>
          <a:xfrm>
            <a:off x="140068" y="2270144"/>
            <a:ext cx="41259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CCSDS Mailman page takes you this list of the available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request access to specific CCSDS Mailman mailing lists click any of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Mailman access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Join CCSDS mailing lists,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your mailing list subscriptions, 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Remove yourself from CCSDS mailing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mailing lists, such as the management and leadership lists, are managed by CCSDS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others are open to requests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67307E-EB0B-6448-9FEF-CF4F8DDF9FFE}"/>
              </a:ext>
            </a:extLst>
          </p:cNvPr>
          <p:cNvCxnSpPr>
            <a:cxnSpLocks/>
          </p:cNvCxnSpPr>
          <p:nvPr/>
        </p:nvCxnSpPr>
        <p:spPr>
          <a:xfrm>
            <a:off x="4266019" y="3300761"/>
            <a:ext cx="1241458" cy="1750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3">
            <a:extLst>
              <a:ext uri="{FF2B5EF4-FFF2-40B4-BE49-F238E27FC236}">
                <a16:creationId xmlns:a16="http://schemas.microsoft.com/office/drawing/2014/main" id="{207C6B32-EBA2-A045-8577-C782E405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9" y="32466"/>
            <a:ext cx="1409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3242-CA47-0F4D-82A9-3818610A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Feb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CEEC6-3B98-8B4F-AFDD-68FB2188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6088-D263-9341-A91F-CDEB8260E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729</Words>
  <Application>Microsoft Macintosh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Take me by the hand …</vt:lpstr>
      <vt:lpstr>CCSDS Website http://www.ccsds.org</vt:lpstr>
      <vt:lpstr>CWE access to CCSDS Organization</vt:lpstr>
      <vt:lpstr>Systems Engineering  Area (SEA) – main</vt:lpstr>
      <vt:lpstr>Systems Engineering  Area (SEA) – Time BoF materials</vt:lpstr>
      <vt:lpstr>Request CWE Access</vt:lpstr>
      <vt:lpstr>Request CCSDS  Mailman  Access</vt:lpstr>
      <vt:lpstr>CCSDS Mailman Mailing lists http://mailman.ccsds.org</vt:lpstr>
      <vt:lpstr>CCSDS Mailman List of Mailing lists</vt:lpstr>
      <vt:lpstr>CCSDS Mailman List of Mailing lists SEA-BoF list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me by the hand …</dc:title>
  <dc:creator>Peter Shames</dc:creator>
  <cp:lastModifiedBy>Peter Shames</cp:lastModifiedBy>
  <cp:revision>29</cp:revision>
  <dcterms:created xsi:type="dcterms:W3CDTF">2019-02-05T22:49:19Z</dcterms:created>
  <dcterms:modified xsi:type="dcterms:W3CDTF">2019-02-19T16:49:39Z</dcterms:modified>
</cp:coreProperties>
</file>