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76" r:id="rId3"/>
    <p:sldId id="257" r:id="rId4"/>
    <p:sldId id="269" r:id="rId5"/>
    <p:sldId id="261" r:id="rId6"/>
    <p:sldId id="265" r:id="rId7"/>
    <p:sldId id="270" r:id="rId8"/>
    <p:sldId id="264" r:id="rId9"/>
    <p:sldId id="271" r:id="rId10"/>
    <p:sldId id="262" r:id="rId11"/>
    <p:sldId id="272" r:id="rId12"/>
    <p:sldId id="273" r:id="rId13"/>
    <p:sldId id="263" r:id="rId14"/>
    <p:sldId id="268" r:id="rId15"/>
    <p:sldId id="267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531" autoAdjust="0"/>
  </p:normalViewPr>
  <p:slideViewPr>
    <p:cSldViewPr snapToGrid="0" snapToObjects="1">
      <p:cViewPr varScale="1">
        <p:scale>
          <a:sx n="120" d="100"/>
          <a:sy n="120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3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4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8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7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2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6/25/15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1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6/25/15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7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6/25/15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7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6/25/15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1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6/25/15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7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5F4F-FC4A-4743-B853-85B303795AB7}" type="datetimeFigureOut">
              <a:rPr lang="en-US" smtClean="0"/>
              <a:t>6/25/15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2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5F4F-FC4A-4743-B853-85B303795AB7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3C501-C358-4241-9049-BAAEA1B0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7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1589"/>
            <a:ext cx="7772400" cy="19993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CCSDS </a:t>
            </a:r>
            <a:r>
              <a:rPr lang="en-US" b="1" dirty="0"/>
              <a:t>Registry Re-Engineering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Organizations &amp; Persons</a:t>
            </a:r>
            <a:br>
              <a:rPr lang="en-US" dirty="0" smtClean="0"/>
            </a:br>
            <a:r>
              <a:rPr lang="en-US" dirty="0" smtClean="0"/>
              <a:t>SCIDs, Assets (new) &amp; OID </a:t>
            </a:r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878" y="3886200"/>
            <a:ext cx="7086600" cy="1752600"/>
          </a:xfrm>
        </p:spPr>
        <p:txBody>
          <a:bodyPr/>
          <a:lstStyle/>
          <a:p>
            <a:r>
              <a:rPr lang="en-US" dirty="0" smtClean="0"/>
              <a:t>Peter Shames, Erik Barkley</a:t>
            </a:r>
          </a:p>
          <a:p>
            <a:r>
              <a:rPr lang="en-US" dirty="0" smtClean="0"/>
              <a:t>Marc Blanchet, Brian Oliver, Tom Gannett</a:t>
            </a:r>
          </a:p>
          <a:p>
            <a:r>
              <a:rPr lang="en-US" dirty="0" smtClean="0"/>
              <a:t>7 July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6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76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RF Asset Registry</a:t>
            </a:r>
            <a:endParaRPr lang="en-US" dirty="0"/>
          </a:p>
        </p:txBody>
      </p:sp>
      <p:pic>
        <p:nvPicPr>
          <p:cNvPr id="8" name="Content Placeholder 7" descr="RF Asset Registry (Existing IOAG) v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5323" r="5216" b="26615"/>
          <a:stretch/>
        </p:blipFill>
        <p:spPr>
          <a:xfrm>
            <a:off x="507996" y="857249"/>
            <a:ext cx="8202083" cy="8009093"/>
          </a:xfrm>
        </p:spPr>
      </p:pic>
    </p:spTree>
    <p:extLst>
      <p:ext uri="{BB962C8B-B14F-4D97-AF65-F5344CB8AC3E}">
        <p14:creationId xmlns:p14="http://schemas.microsoft.com/office/powerpoint/2010/main" val="288160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 Site &amp; Aperture Registry </a:t>
            </a:r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52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Defines a new Service Site and Aperture registry</a:t>
            </a:r>
          </a:p>
          <a:p>
            <a:pPr lvl="1"/>
            <a:r>
              <a:rPr lang="en-US" dirty="0" smtClean="0"/>
              <a:t>Tied to the RF Asset Registry using the Aperture OIDs</a:t>
            </a:r>
            <a:endParaRPr lang="en-US" dirty="0"/>
          </a:p>
          <a:p>
            <a:r>
              <a:rPr lang="en-US" dirty="0" smtClean="0"/>
              <a:t>Uses </a:t>
            </a:r>
            <a:r>
              <a:rPr lang="en-US" dirty="0"/>
              <a:t>the same pattern of requiring:</a:t>
            </a:r>
          </a:p>
          <a:p>
            <a:pPr lvl="1"/>
            <a:r>
              <a:rPr lang="en-US" dirty="0" smtClean="0"/>
              <a:t>A designated AR from a Member or observer agency, or from an affiliate, to request registry changes</a:t>
            </a:r>
            <a:endParaRPr lang="en-US" dirty="0"/>
          </a:p>
          <a:p>
            <a:r>
              <a:rPr lang="en-US" dirty="0"/>
              <a:t>Adds:</a:t>
            </a:r>
          </a:p>
          <a:p>
            <a:pPr lvl="1"/>
            <a:r>
              <a:rPr lang="en-US" dirty="0" smtClean="0"/>
              <a:t>Unique OIDs for all Sites that are registered, in addition to the Apertures at a Site</a:t>
            </a:r>
          </a:p>
          <a:p>
            <a:pPr lvl="1"/>
            <a:r>
              <a:rPr lang="en-US" dirty="0" smtClean="0"/>
              <a:t>A Site may have zero or more Apertures and zero or more Services</a:t>
            </a:r>
          </a:p>
          <a:p>
            <a:pPr lvl="1"/>
            <a:r>
              <a:rPr lang="en-US" dirty="0" smtClean="0"/>
              <a:t>A Site may be a static place on the Earth’s surface, or on another planetary body, or in orbit</a:t>
            </a:r>
          </a:p>
          <a:p>
            <a:pPr lvl="1"/>
            <a:r>
              <a:rPr lang="en-US" dirty="0" smtClean="0"/>
              <a:t>Requires tagging all data, uniformly, with the date of any changes and the ID of the persons requesting and performing the change</a:t>
            </a:r>
          </a:p>
          <a:p>
            <a:pPr lvl="1"/>
            <a:r>
              <a:rPr lang="en-US" dirty="0" smtClean="0"/>
              <a:t>Adds Site name, abbreviation, and alias attributes</a:t>
            </a:r>
          </a:p>
        </p:txBody>
      </p:sp>
    </p:spTree>
    <p:extLst>
      <p:ext uri="{BB962C8B-B14F-4D97-AF65-F5344CB8AC3E}">
        <p14:creationId xmlns:p14="http://schemas.microsoft.com/office/powerpoint/2010/main" val="240220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7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Service Site &amp; Aperture Registry </a:t>
            </a:r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6" name="Content Placeholder 5" descr="CCSDS Asset Registry relationships++ v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-469387" y="1279448"/>
            <a:ext cx="10047304" cy="5525630"/>
          </a:xfrm>
        </p:spPr>
      </p:pic>
    </p:spTree>
    <p:extLst>
      <p:ext uri="{BB962C8B-B14F-4D97-AF65-F5344CB8AC3E}">
        <p14:creationId xmlns:p14="http://schemas.microsoft.com/office/powerpoint/2010/main" val="1389394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Service Site &amp; </a:t>
            </a:r>
            <a:r>
              <a:rPr lang="en-US" dirty="0" smtClean="0"/>
              <a:t>Aperture Internal Relationships</a:t>
            </a:r>
            <a:endParaRPr lang="en-US" dirty="0"/>
          </a:p>
        </p:txBody>
      </p:sp>
      <p:pic>
        <p:nvPicPr>
          <p:cNvPr id="5" name="Content Placeholder 4" descr="Service Site &amp; Aperture Registry++ Relationships v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-455083" y="1342946"/>
            <a:ext cx="10033000" cy="5517764"/>
          </a:xfrm>
        </p:spPr>
      </p:pic>
    </p:spTree>
    <p:extLst>
      <p:ext uri="{BB962C8B-B14F-4D97-AF65-F5344CB8AC3E}">
        <p14:creationId xmlns:p14="http://schemas.microsoft.com/office/powerpoint/2010/main" val="2812905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that need unique 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Organizations (and sub-elements)</a:t>
            </a:r>
          </a:p>
          <a:p>
            <a:r>
              <a:rPr lang="en-US" dirty="0" smtClean="0"/>
              <a:t>Persons</a:t>
            </a:r>
          </a:p>
          <a:p>
            <a:r>
              <a:rPr lang="en-US" dirty="0" smtClean="0"/>
              <a:t>Spacecraft</a:t>
            </a:r>
            <a:endParaRPr lang="en-US" dirty="0" smtClean="0"/>
          </a:p>
          <a:p>
            <a:r>
              <a:rPr lang="en-US" dirty="0" smtClean="0"/>
              <a:t>Sites (including spacecraft) </a:t>
            </a:r>
            <a:r>
              <a:rPr lang="en-US" dirty="0" smtClean="0"/>
              <a:t>&amp; </a:t>
            </a:r>
            <a:r>
              <a:rPr lang="en-US" dirty="0" smtClean="0"/>
              <a:t>Apertures (Antennas)</a:t>
            </a:r>
            <a:endParaRPr lang="en-US" dirty="0" smtClean="0"/>
          </a:p>
          <a:p>
            <a:r>
              <a:rPr lang="en-US" dirty="0" smtClean="0"/>
              <a:t>Service Provider Sites </a:t>
            </a:r>
          </a:p>
          <a:p>
            <a:r>
              <a:rPr lang="en-US" dirty="0" smtClean="0"/>
              <a:t>All CSS assigned identifiers</a:t>
            </a:r>
          </a:p>
          <a:p>
            <a:r>
              <a:rPr lang="en-US" dirty="0" smtClean="0"/>
              <a:t>Roles (both org &amp; person role types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Countries (use ISO-3166-1 code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33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66"/>
            <a:ext cx="8229600" cy="769283"/>
          </a:xfrm>
        </p:spPr>
        <p:txBody>
          <a:bodyPr/>
          <a:lstStyle/>
          <a:p>
            <a:r>
              <a:rPr lang="en-US" dirty="0" smtClean="0"/>
              <a:t>OID Tree </a:t>
            </a:r>
            <a:r>
              <a:rPr lang="en-US" dirty="0" smtClean="0"/>
              <a:t>proposal (flattened)</a:t>
            </a:r>
            <a:endParaRPr lang="en-US" dirty="0"/>
          </a:p>
        </p:txBody>
      </p:sp>
      <p:pic>
        <p:nvPicPr>
          <p:cNvPr id="7" name="Content Placeholder 6" descr="CCSDS OID Tree flat 3Jul15 v5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14414" r="4604" b="14414"/>
          <a:stretch/>
        </p:blipFill>
        <p:spPr>
          <a:xfrm>
            <a:off x="59108" y="1425389"/>
            <a:ext cx="9084892" cy="5464352"/>
          </a:xfrm>
        </p:spPr>
      </p:pic>
    </p:spTree>
    <p:extLst>
      <p:ext uri="{BB962C8B-B14F-4D97-AF65-F5344CB8AC3E}">
        <p14:creationId xmlns:p14="http://schemas.microsoft.com/office/powerpoint/2010/main" val="60418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CCSDS </a:t>
            </a:r>
            <a:r>
              <a:rPr lang="en-US" dirty="0" smtClean="0"/>
              <a:t>Registry Update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Uses patterns from the existing SCID and MACAO registries</a:t>
            </a:r>
          </a:p>
          <a:p>
            <a:r>
              <a:rPr lang="en-US" dirty="0" smtClean="0"/>
              <a:t>All organizations have responsibility for managing updates to their own data</a:t>
            </a:r>
          </a:p>
          <a:p>
            <a:pPr lvl="1"/>
            <a:r>
              <a:rPr lang="en-US" dirty="0" smtClean="0"/>
              <a:t>The Agency </a:t>
            </a:r>
            <a:r>
              <a:rPr lang="en-US" dirty="0" err="1" smtClean="0"/>
              <a:t>HoD</a:t>
            </a:r>
            <a:r>
              <a:rPr lang="en-US" dirty="0" smtClean="0"/>
              <a:t> (or Org </a:t>
            </a:r>
            <a:r>
              <a:rPr lang="en-US" dirty="0" err="1" smtClean="0"/>
              <a:t>PoC</a:t>
            </a:r>
            <a:r>
              <a:rPr lang="en-US" dirty="0" smtClean="0"/>
              <a:t>) must appoint one or more Agency Representatives (AR) to request changes to their data </a:t>
            </a:r>
          </a:p>
          <a:p>
            <a:pPr lvl="1"/>
            <a:r>
              <a:rPr lang="en-US" dirty="0" smtClean="0"/>
              <a:t>Only the appointed AR(s) can request changes</a:t>
            </a:r>
          </a:p>
          <a:p>
            <a:pPr lvl="1"/>
            <a:r>
              <a:rPr lang="en-US" dirty="0" smtClean="0"/>
              <a:t>A member of the SANA staff will make the actual changes</a:t>
            </a:r>
          </a:p>
          <a:p>
            <a:r>
              <a:rPr lang="en-US" dirty="0" smtClean="0"/>
              <a:t>Adds:</a:t>
            </a:r>
          </a:p>
          <a:p>
            <a:pPr lvl="1"/>
            <a:r>
              <a:rPr lang="en-US" dirty="0" smtClean="0"/>
              <a:t>Unique OIDs for all organizations, persons, or objects that are registered</a:t>
            </a:r>
          </a:p>
          <a:p>
            <a:pPr lvl="1"/>
            <a:r>
              <a:rPr lang="en-US" dirty="0" smtClean="0"/>
              <a:t>Requires tagging all data, uniformly, with the date of any changes and the ID of the persons requesting and performing the change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1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CCSDS Registry Re-engineering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Several issues with the current CCSDS registries have been identified</a:t>
            </a:r>
          </a:p>
          <a:p>
            <a:r>
              <a:rPr lang="en-US" dirty="0" smtClean="0"/>
              <a:t>A study has been performed to develop an approach to remove issues and to clarify the common / core registries for re-use</a:t>
            </a:r>
          </a:p>
          <a:p>
            <a:r>
              <a:rPr lang="en-US" dirty="0" smtClean="0"/>
              <a:t>The following pages describe the proposed approach, registry contents, and relationships</a:t>
            </a:r>
          </a:p>
          <a:p>
            <a:r>
              <a:rPr lang="en-US" dirty="0" smtClean="0"/>
              <a:t>It also adds unique identifiers for all objects, following CSS approach, that permits unambiguous cross-referencing when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CCSDS Org &amp; Person Registry </a:t>
            </a:r>
            <a:r>
              <a:rPr lang="en-US" dirty="0" smtClean="0"/>
              <a:t>Management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CCSDS Website (Brian)</a:t>
            </a:r>
          </a:p>
          <a:p>
            <a:pPr lvl="1"/>
            <a:r>
              <a:rPr lang="en-US" dirty="0" smtClean="0"/>
              <a:t>Retain curation of existing CCSDS organization and person registries</a:t>
            </a:r>
          </a:p>
          <a:p>
            <a:pPr lvl="1"/>
            <a:r>
              <a:rPr lang="en-US" dirty="0" smtClean="0"/>
              <a:t>Use assigned OID (from SANA) as unique </a:t>
            </a:r>
            <a:r>
              <a:rPr lang="en-US" dirty="0" smtClean="0"/>
              <a:t>tags </a:t>
            </a:r>
            <a:r>
              <a:rPr lang="en-US" dirty="0" smtClean="0"/>
              <a:t>for organizations and persons</a:t>
            </a:r>
          </a:p>
          <a:p>
            <a:pPr lvl="1"/>
            <a:r>
              <a:rPr lang="en-US" dirty="0" smtClean="0"/>
              <a:t>Provide updated organization </a:t>
            </a:r>
            <a:r>
              <a:rPr lang="en-US" dirty="0"/>
              <a:t>and </a:t>
            </a:r>
            <a:r>
              <a:rPr lang="en-US" dirty="0" smtClean="0"/>
              <a:t>person data to SANA via programmatic or “data dump” </a:t>
            </a:r>
            <a:r>
              <a:rPr lang="en-US" dirty="0" smtClean="0"/>
              <a:t>interface (TBD)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SANA (Marc &amp; team)</a:t>
            </a:r>
          </a:p>
          <a:p>
            <a:pPr lvl="1"/>
            <a:r>
              <a:rPr lang="en-US" dirty="0" smtClean="0"/>
              <a:t>Retain curation of all other registries</a:t>
            </a:r>
          </a:p>
          <a:p>
            <a:pPr lvl="1"/>
            <a:r>
              <a:rPr lang="en-US" dirty="0" smtClean="0"/>
              <a:t>Provide unique OIDs for organizations, persons, </a:t>
            </a:r>
            <a:r>
              <a:rPr lang="en-US" dirty="0" smtClean="0"/>
              <a:t>RF Assets, and </a:t>
            </a:r>
            <a:r>
              <a:rPr lang="en-US" dirty="0" smtClean="0"/>
              <a:t>other objects, as needed</a:t>
            </a:r>
          </a:p>
          <a:p>
            <a:pPr lvl="1"/>
            <a:r>
              <a:rPr lang="en-US" dirty="0" smtClean="0"/>
              <a:t>Acquire </a:t>
            </a:r>
            <a:r>
              <a:rPr lang="en-US" dirty="0"/>
              <a:t>organizations and </a:t>
            </a:r>
            <a:r>
              <a:rPr lang="en-US" dirty="0" smtClean="0"/>
              <a:t>persons data from CCSDS Website whenever it is updated</a:t>
            </a:r>
          </a:p>
          <a:p>
            <a:pPr lvl="1"/>
            <a:r>
              <a:rPr lang="en-US" dirty="0" smtClean="0"/>
              <a:t>Merge into operational &amp; extensible SANA registries that have programmatic interfaces, using the unique OID “handle”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4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CCSDS Org &amp; Person </a:t>
            </a:r>
            <a:r>
              <a:rPr lang="en-US" dirty="0" smtClean="0"/>
              <a:t>Registries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Patterned after the existing SCID and MACAO registries</a:t>
            </a:r>
          </a:p>
          <a:p>
            <a:r>
              <a:rPr lang="en-US" dirty="0" smtClean="0"/>
              <a:t>Use the same pattern of requiring:</a:t>
            </a:r>
          </a:p>
          <a:p>
            <a:pPr lvl="1"/>
            <a:r>
              <a:rPr lang="en-US" dirty="0" smtClean="0"/>
              <a:t>An agency to identify a Head of Delegation (</a:t>
            </a:r>
            <a:r>
              <a:rPr lang="en-US" dirty="0" err="1" smtClean="0"/>
              <a:t>HoD</a:t>
            </a:r>
            <a:r>
              <a:rPr lang="en-US" dirty="0" smtClean="0"/>
              <a:t>, also the CMC member)</a:t>
            </a:r>
          </a:p>
          <a:p>
            <a:pPr lvl="1"/>
            <a:r>
              <a:rPr lang="en-US" dirty="0" smtClean="0"/>
              <a:t>The Agency </a:t>
            </a:r>
            <a:r>
              <a:rPr lang="en-US" dirty="0" err="1" smtClean="0"/>
              <a:t>HoD</a:t>
            </a:r>
            <a:r>
              <a:rPr lang="en-US" dirty="0" smtClean="0"/>
              <a:t> to appoint one or more Agency Representatives (AR) to request changes to the agency’s data </a:t>
            </a:r>
          </a:p>
          <a:p>
            <a:pPr lvl="1"/>
            <a:r>
              <a:rPr lang="en-US" dirty="0" smtClean="0"/>
              <a:t>Member Agencies to sponsor Observer agencies in their country</a:t>
            </a:r>
          </a:p>
          <a:p>
            <a:pPr lvl="1"/>
            <a:r>
              <a:rPr lang="en-US" dirty="0" smtClean="0"/>
              <a:t>Member or observer agencies to sponsor affiliates or data providers in their country</a:t>
            </a:r>
          </a:p>
          <a:p>
            <a:r>
              <a:rPr lang="en-US" dirty="0" smtClean="0"/>
              <a:t>Adds:</a:t>
            </a:r>
          </a:p>
          <a:p>
            <a:pPr lvl="1"/>
            <a:r>
              <a:rPr lang="en-US" dirty="0" smtClean="0"/>
              <a:t>Unique OIDs for all organizations, persons, or objects that are registered</a:t>
            </a:r>
          </a:p>
          <a:p>
            <a:pPr lvl="1"/>
            <a:r>
              <a:rPr lang="en-US" dirty="0" smtClean="0"/>
              <a:t>Requires tagging all data, uniformly, with the date of any changes and the ID of the persons requesting and performing the change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1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Types &amp; Relationships</a:t>
            </a:r>
            <a:endParaRPr lang="en-US" dirty="0"/>
          </a:p>
        </p:txBody>
      </p:sp>
      <p:pic>
        <p:nvPicPr>
          <p:cNvPr id="4" name="Content Placeholder 3" descr="CCSDS Organization types &amp; relationships v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 b="4709"/>
          <a:stretch>
            <a:fillRect/>
          </a:stretch>
        </p:blipFill>
        <p:spPr>
          <a:xfrm>
            <a:off x="-3355021" y="1014519"/>
            <a:ext cx="15590475" cy="8574161"/>
          </a:xfrm>
        </p:spPr>
      </p:pic>
    </p:spTree>
    <p:extLst>
      <p:ext uri="{BB962C8B-B14F-4D97-AF65-F5344CB8AC3E}">
        <p14:creationId xmlns:p14="http://schemas.microsoft.com/office/powerpoint/2010/main" val="157178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142"/>
            <a:ext cx="8229600" cy="1143000"/>
          </a:xfrm>
        </p:spPr>
        <p:txBody>
          <a:bodyPr/>
          <a:lstStyle/>
          <a:p>
            <a:r>
              <a:rPr lang="en-US" dirty="0" smtClean="0"/>
              <a:t>Person Registry &amp; </a:t>
            </a:r>
            <a:r>
              <a:rPr lang="en-US" dirty="0"/>
              <a:t>Relationships</a:t>
            </a:r>
          </a:p>
        </p:txBody>
      </p:sp>
      <p:pic>
        <p:nvPicPr>
          <p:cNvPr id="4" name="Content Placeholder 3" descr="CCSDS Person info &amp; roles v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 b="4709"/>
          <a:stretch>
            <a:fillRect/>
          </a:stretch>
        </p:blipFill>
        <p:spPr>
          <a:xfrm>
            <a:off x="-2569881" y="1215142"/>
            <a:ext cx="14478000" cy="7962342"/>
          </a:xfrm>
        </p:spPr>
      </p:pic>
    </p:spTree>
    <p:extLst>
      <p:ext uri="{BB962C8B-B14F-4D97-AF65-F5344CB8AC3E}">
        <p14:creationId xmlns:p14="http://schemas.microsoft.com/office/powerpoint/2010/main" val="77027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CCSDS SCID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Extends the </a:t>
            </a:r>
            <a:r>
              <a:rPr lang="en-US" dirty="0"/>
              <a:t>existing SCID </a:t>
            </a:r>
            <a:r>
              <a:rPr lang="en-US" dirty="0" smtClean="0"/>
              <a:t>registry</a:t>
            </a:r>
            <a:endParaRPr lang="en-US" dirty="0"/>
          </a:p>
          <a:p>
            <a:r>
              <a:rPr lang="en-US" dirty="0" smtClean="0"/>
              <a:t>Uses </a:t>
            </a:r>
            <a:r>
              <a:rPr lang="en-US" dirty="0"/>
              <a:t>the same pattern of requiring:</a:t>
            </a:r>
          </a:p>
          <a:p>
            <a:pPr lvl="1"/>
            <a:r>
              <a:rPr lang="en-US" dirty="0" smtClean="0"/>
              <a:t>A designated AR from a Member or observer agency, or from an affiliate, to request SCID assignment or relinquishment</a:t>
            </a:r>
            <a:endParaRPr lang="en-US" dirty="0"/>
          </a:p>
          <a:p>
            <a:r>
              <a:rPr lang="en-US" dirty="0"/>
              <a:t>Adds:</a:t>
            </a:r>
          </a:p>
          <a:p>
            <a:pPr lvl="1"/>
            <a:r>
              <a:rPr lang="en-US" dirty="0"/>
              <a:t>Unique OIDs for all </a:t>
            </a:r>
            <a:r>
              <a:rPr lang="en-US" dirty="0" smtClean="0"/>
              <a:t>Spacecraft that </a:t>
            </a:r>
            <a:r>
              <a:rPr lang="en-US" dirty="0"/>
              <a:t>are </a:t>
            </a:r>
            <a:r>
              <a:rPr lang="en-US" dirty="0" smtClean="0"/>
              <a:t>registered, in addition to the SCID</a:t>
            </a:r>
            <a:endParaRPr lang="en-US" dirty="0"/>
          </a:p>
          <a:p>
            <a:pPr lvl="1"/>
            <a:r>
              <a:rPr lang="en-US" dirty="0"/>
              <a:t>Requires tagging all data, uniformly, with the date of any changes and the ID of the persons requesting and performing the </a:t>
            </a:r>
            <a:r>
              <a:rPr lang="en-US" dirty="0" smtClean="0"/>
              <a:t>change</a:t>
            </a:r>
          </a:p>
          <a:p>
            <a:pPr lvl="1"/>
            <a:r>
              <a:rPr lang="en-US" dirty="0" smtClean="0"/>
              <a:t>Adds spacecraft name, abbreviation, and alias attributes</a:t>
            </a:r>
          </a:p>
          <a:p>
            <a:pPr lvl="1"/>
            <a:r>
              <a:rPr lang="en-US" dirty="0" smtClean="0"/>
              <a:t>Permits assignment of an OID without a SCID and makes OIDs permanent tags for the spacecraft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44"/>
            <a:ext cx="8229600" cy="1143000"/>
          </a:xfrm>
        </p:spPr>
        <p:txBody>
          <a:bodyPr/>
          <a:lstStyle/>
          <a:p>
            <a:r>
              <a:rPr lang="en-US" dirty="0" smtClean="0"/>
              <a:t>SCID Registry </a:t>
            </a:r>
            <a:r>
              <a:rPr lang="en-US" dirty="0"/>
              <a:t>Relationships</a:t>
            </a:r>
          </a:p>
        </p:txBody>
      </p:sp>
      <p:pic>
        <p:nvPicPr>
          <p:cNvPr id="5" name="Content Placeholder 4" descr="CCSDS SCID Registry relationships v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-402167" y="1369933"/>
            <a:ext cx="9969500" cy="5482841"/>
          </a:xfrm>
        </p:spPr>
      </p:pic>
    </p:spTree>
    <p:extLst>
      <p:ext uri="{BB962C8B-B14F-4D97-AF65-F5344CB8AC3E}">
        <p14:creationId xmlns:p14="http://schemas.microsoft.com/office/powerpoint/2010/main" val="3359404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 Asset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52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Extends the </a:t>
            </a:r>
            <a:r>
              <a:rPr lang="en-US" dirty="0"/>
              <a:t>existing </a:t>
            </a:r>
            <a:r>
              <a:rPr lang="en-US" dirty="0" smtClean="0"/>
              <a:t>IOAG RF Asset registry</a:t>
            </a:r>
            <a:endParaRPr lang="en-US" dirty="0"/>
          </a:p>
          <a:p>
            <a:r>
              <a:rPr lang="en-US" dirty="0" smtClean="0"/>
              <a:t>Adopts the </a:t>
            </a:r>
            <a:r>
              <a:rPr lang="en-US" dirty="0"/>
              <a:t>same pattern </a:t>
            </a:r>
            <a:r>
              <a:rPr lang="en-US" dirty="0" smtClean="0"/>
              <a:t>as the SCID and MACAO of </a:t>
            </a:r>
            <a:r>
              <a:rPr lang="en-US" dirty="0"/>
              <a:t>requiring:</a:t>
            </a:r>
          </a:p>
          <a:p>
            <a:pPr lvl="1"/>
            <a:r>
              <a:rPr lang="en-US" dirty="0" smtClean="0"/>
              <a:t>A designated AR from a Member or observer agency, or from an affiliate, to request RF Asset registry changes</a:t>
            </a:r>
          </a:p>
          <a:p>
            <a:pPr lvl="1"/>
            <a:r>
              <a:rPr lang="en-US" dirty="0"/>
              <a:t>Requires that site and asset names be </a:t>
            </a:r>
            <a:r>
              <a:rPr lang="en-US" dirty="0" smtClean="0"/>
              <a:t>unique</a:t>
            </a:r>
            <a:endParaRPr lang="en-US" dirty="0"/>
          </a:p>
          <a:p>
            <a:r>
              <a:rPr lang="en-US" dirty="0"/>
              <a:t>Adds:</a:t>
            </a:r>
          </a:p>
          <a:p>
            <a:pPr lvl="1"/>
            <a:r>
              <a:rPr lang="en-US" dirty="0"/>
              <a:t>Unique OIDs for all </a:t>
            </a:r>
            <a:r>
              <a:rPr lang="en-US" dirty="0" smtClean="0"/>
              <a:t>RF Assets that </a:t>
            </a:r>
            <a:r>
              <a:rPr lang="en-US" dirty="0"/>
              <a:t>are </a:t>
            </a:r>
            <a:r>
              <a:rPr lang="en-US" dirty="0" smtClean="0"/>
              <a:t>registered and assigns a unique OID for the site as well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tagging all data, uniformly, with the date of any changes and the ID of the persons requesting and performing the </a:t>
            </a:r>
            <a:r>
              <a:rPr lang="en-US" dirty="0" smtClean="0"/>
              <a:t>change</a:t>
            </a:r>
          </a:p>
          <a:p>
            <a:pPr lvl="1"/>
            <a:r>
              <a:rPr lang="en-US" dirty="0" smtClean="0"/>
              <a:t>Adds Asset name abbreviation and alias attributes</a:t>
            </a:r>
          </a:p>
        </p:txBody>
      </p:sp>
    </p:spTree>
    <p:extLst>
      <p:ext uri="{BB962C8B-B14F-4D97-AF65-F5344CB8AC3E}">
        <p14:creationId xmlns:p14="http://schemas.microsoft.com/office/powerpoint/2010/main" val="364728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21951</TotalTime>
  <Words>855</Words>
  <Application>Microsoft Macintosh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CCSDS Registry Re-Engineering Organizations &amp; Persons SCIDs, Assets (new) &amp; OID Tree</vt:lpstr>
      <vt:lpstr>CCSDS Registry Re-engineering</vt:lpstr>
      <vt:lpstr>CCSDS Org &amp; Person Registry Management Approach</vt:lpstr>
      <vt:lpstr>CCSDS Org &amp; Person Registries</vt:lpstr>
      <vt:lpstr>Organization Types &amp; Relationships</vt:lpstr>
      <vt:lpstr>Person Registry &amp; Relationships</vt:lpstr>
      <vt:lpstr>CCSDS SCID Registry</vt:lpstr>
      <vt:lpstr>SCID Registry Relationships</vt:lpstr>
      <vt:lpstr>RF Asset Registry</vt:lpstr>
      <vt:lpstr>RF Asset Registry</vt:lpstr>
      <vt:lpstr>Service Site &amp; Aperture Registry Registry</vt:lpstr>
      <vt:lpstr>Service Site &amp; Aperture Registry Relationships</vt:lpstr>
      <vt:lpstr>Service Site &amp; Aperture Internal Relationships</vt:lpstr>
      <vt:lpstr>Objects that need unique OIDs</vt:lpstr>
      <vt:lpstr>OID Tree proposal (flattened)</vt:lpstr>
      <vt:lpstr>CCSDS Registry Update Summary</vt:lpstr>
    </vt:vector>
  </TitlesOfParts>
  <Company>NASA/JPL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Registry Proposal</dc:title>
  <dc:creator>Peter Shames</dc:creator>
  <cp:lastModifiedBy>Peter Shames</cp:lastModifiedBy>
  <cp:revision>17</cp:revision>
  <dcterms:created xsi:type="dcterms:W3CDTF">2015-06-18T19:50:28Z</dcterms:created>
  <dcterms:modified xsi:type="dcterms:W3CDTF">2015-07-07T00:51:49Z</dcterms:modified>
</cp:coreProperties>
</file>