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27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nacio Aguilar Sanchez" userId="02b280f3-1393-4f04-af9e-d392a334d86e" providerId="ADAL" clId="{C93C860D-3B49-4FF1-B6A1-67B083157D8C}"/>
    <pc:docChg chg="custSel modSld">
      <pc:chgData name="Ignacio Aguilar Sanchez" userId="02b280f3-1393-4f04-af9e-d392a334d86e" providerId="ADAL" clId="{C93C860D-3B49-4FF1-B6A1-67B083157D8C}" dt="2024-04-16T15:46:31.325" v="1" actId="478"/>
      <pc:docMkLst>
        <pc:docMk/>
      </pc:docMkLst>
      <pc:sldChg chg="delSp mod">
        <pc:chgData name="Ignacio Aguilar Sanchez" userId="02b280f3-1393-4f04-af9e-d392a334d86e" providerId="ADAL" clId="{C93C860D-3B49-4FF1-B6A1-67B083157D8C}" dt="2024-04-16T15:46:31.325" v="1" actId="478"/>
        <pc:sldMkLst>
          <pc:docMk/>
          <pc:sldMk cId="1672467327" sldId="257"/>
        </pc:sldMkLst>
        <pc:spChg chg="del">
          <ac:chgData name="Ignacio Aguilar Sanchez" userId="02b280f3-1393-4f04-af9e-d392a334d86e" providerId="ADAL" clId="{C93C860D-3B49-4FF1-B6A1-67B083157D8C}" dt="2024-04-16T15:46:31.325" v="1" actId="478"/>
          <ac:spMkLst>
            <pc:docMk/>
            <pc:sldMk cId="1672467327" sldId="257"/>
            <ac:spMk id="11" creationId="{448B3967-9473-1A4D-4522-D67F2A7B8BCC}"/>
          </ac:spMkLst>
        </pc:spChg>
        <pc:spChg chg="del">
          <ac:chgData name="Ignacio Aguilar Sanchez" userId="02b280f3-1393-4f04-af9e-d392a334d86e" providerId="ADAL" clId="{C93C860D-3B49-4FF1-B6A1-67B083157D8C}" dt="2024-04-16T15:46:29.532" v="0" actId="478"/>
          <ac:spMkLst>
            <pc:docMk/>
            <pc:sldMk cId="1672467327" sldId="257"/>
            <ac:spMk id="12" creationId="{C53A4894-F081-3852-D39F-C61B673213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F4E1-5ECA-41F8-BDF5-DB67CAF3FDFF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3FAFD-BC50-41E7-8196-F2605C36EF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6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36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6C0865-1E04-4EDC-8E8D-E93BEE8F9F18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36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086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864C-4639-42CF-911A-944AAD98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5A052-61AD-4CAD-BC35-1F06D1079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BD91F-C470-4894-A76A-BE3355D8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2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838201"/>
            <a:ext cx="10972800" cy="528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0816-E517-4603-9EC7-F200D9EC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70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C56-870E-4EE0-AB78-6714989EB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6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1"/>
            <a:ext cx="10972800" cy="52117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C460-B79F-486A-9B66-D784399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"/>
              <a:defRPr sz="2400" b="0"/>
            </a:lvl2pPr>
            <a:lvl3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"/>
              <a:defRPr sz="2200" b="0"/>
            </a:lvl3pPr>
            <a:lvl4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"/>
              <a:defRPr b="0"/>
            </a:lvl4pPr>
            <a:lvl5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"/>
              <a:defRPr sz="18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701-7125-43E0-8268-739018118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026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22338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FD7-58B7-4D4F-84B0-658BD2B81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6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76D9-0004-4B5A-A8BD-A069E646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2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73CD-B7F0-4829-852E-34755187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9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BB5-1FC3-4A7F-A21A-11B4D61A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4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76ED-7C72-4A30-9F26-0B1FC0B4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D80D-2630-472C-93E3-0344B44A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7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9AD-347D-421A-BAF4-BB0A9EA8B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/>
        </p:nvSpPr>
        <p:spPr bwMode="auto">
          <a:xfrm>
            <a:off x="144380" y="838200"/>
            <a:ext cx="11810914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531F4F6-67AC-4E70-9FDD-B4038FE5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3F9E9C-7D9E-C506-55F2-398342FCD3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9" y="68707"/>
            <a:ext cx="1605435" cy="65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6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9D50378-6D8C-1365-2B1F-207029B28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93722"/>
            <a:ext cx="12192000" cy="21719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73CBC-C741-EFA5-14D5-73AC9C5832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46DBB5-1FC3-4A7F-A21A-11B4D61A50B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467327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38100">
          <a:noFill/>
          <a:round/>
          <a:headEnd/>
          <a:tailEnd/>
        </a:ln>
      </a:spPr>
      <a:bodyPr wrap="none" rtlCol="0" anchor="ctr"/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square">
        <a:spAutoFit/>
      </a:bodyPr>
      <a:lstStyle>
        <a:defPPr marL="112713" indent="-112713">
          <a:buFont typeface="Wingdings" pitchFamily="2" charset="2"/>
          <a:buChar char=""/>
          <a:defRPr sz="10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0CF9B715D1D45A5EA8CE0FD4698AA" ma:contentTypeVersion="1" ma:contentTypeDescription="Create a new document." ma:contentTypeScope="" ma:versionID="fb8b1b559c210659d94dc3b097f939b5">
  <xsd:schema xmlns:xsd="http://www.w3.org/2001/XMLSchema" xmlns:xs="http://www.w3.org/2001/XMLSchema" xmlns:p="http://schemas.microsoft.com/office/2006/metadata/properties" xmlns:ns2="a13cdb56-ea9e-4289-a095-1ad30927d719" targetNamespace="http://schemas.microsoft.com/office/2006/metadata/properties" ma:root="true" ma:fieldsID="f98416661711b28d4419ec5b4ba8367b" ns2:_="">
    <xsd:import namespace="a13cdb56-ea9e-4289-a095-1ad30927d71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cdb56-ea9e-4289-a095-1ad30927d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17D48D-A56C-4BA0-8276-3D73E5DD2ED8}"/>
</file>

<file path=customXml/itemProps2.xml><?xml version="1.0" encoding="utf-8"?>
<ds:datastoreItem xmlns:ds="http://schemas.openxmlformats.org/officeDocument/2006/customXml" ds:itemID="{261D7AB5-919E-4CE0-83AC-4C7C51227B4C}"/>
</file>

<file path=customXml/itemProps3.xml><?xml version="1.0" encoding="utf-8"?>
<ds:datastoreItem xmlns:ds="http://schemas.openxmlformats.org/officeDocument/2006/customXml" ds:itemID="{1811C06D-A4EB-4D8A-8F2D-9D3FED9006EC}"/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TMOD Presentations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Space Data Link Security Protocol (SDLS)  &amp; SDLS Extended Procedures</dc:title>
  <dc:creator>Ignacio Aguilar Sanchez</dc:creator>
  <cp:lastModifiedBy>Ignacio Aguilar Sanchez</cp:lastModifiedBy>
  <cp:revision>2</cp:revision>
  <dcterms:created xsi:type="dcterms:W3CDTF">2024-04-16T06:35:59Z</dcterms:created>
  <dcterms:modified xsi:type="dcterms:W3CDTF">2024-04-16T15:46:34Z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0x0101001710CF9B715D1D45A5EA8CE0FD4698AA</vt:lpwstr>
  </property>
</Properties>
</file>