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40" r:id="rId7"/>
    <p:sldId id="314" r:id="rId8"/>
    <p:sldId id="315" r:id="rId9"/>
    <p:sldId id="316" r:id="rId10"/>
    <p:sldId id="311" r:id="rId11"/>
    <p:sldId id="338" r:id="rId12"/>
    <p:sldId id="336" r:id="rId13"/>
    <p:sldId id="321" r:id="rId14"/>
    <p:sldId id="322" r:id="rId15"/>
    <p:sldId id="317" r:id="rId16"/>
    <p:sldId id="341" r:id="rId17"/>
    <p:sldId id="342" r:id="rId18"/>
    <p:sldId id="343" r:id="rId19"/>
    <p:sldId id="337" r:id="rId20"/>
    <p:sldId id="318" r:id="rId21"/>
    <p:sldId id="319" r:id="rId22"/>
    <p:sldId id="320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23" r:id="rId31"/>
    <p:sldId id="324" r:id="rId32"/>
    <p:sldId id="325" r:id="rId33"/>
    <p:sldId id="326" r:id="rId34"/>
    <p:sldId id="327" r:id="rId35"/>
    <p:sldId id="328" r:id="rId36"/>
    <p:sldId id="333" r:id="rId37"/>
    <p:sldId id="334" r:id="rId38"/>
    <p:sldId id="329" r:id="rId39"/>
    <p:sldId id="339" r:id="rId40"/>
    <p:sldId id="330" r:id="rId41"/>
    <p:sldId id="331" r:id="rId42"/>
    <p:sldId id="335" r:id="rId43"/>
    <p:sldId id="33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9" d="100"/>
          <a:sy n="99" d="100"/>
        </p:scale>
        <p:origin x="8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8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3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8349-2324-4D19-909D-0A0113B895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426D-40E5-41D0-9F60-8F9CF79C3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rwk11\ccsds\sois\eds\greenBook\spring2018\device_services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rwk11\ccsds\sois\eds\greenBook\spring2018\use-case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rwk11\ccsds\sois\eds\greenBook\spring2018\architectur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EDS/DoT Green 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Graphics</a:t>
            </a:r>
          </a:p>
        </p:txBody>
      </p:sp>
    </p:spTree>
    <p:extLst>
      <p:ext uri="{BB962C8B-B14F-4D97-AF65-F5344CB8AC3E}">
        <p14:creationId xmlns:p14="http://schemas.microsoft.com/office/powerpoint/2010/main" val="199156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8FE8-1C63-4669-81D1-6645E20A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2460E-1353-454C-9B2D-389E2FC8C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interoperability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A1C9E41-407A-4BA5-B9F6-936568B6545C}"/>
              </a:ext>
            </a:extLst>
          </p:cNvPr>
          <p:cNvSpPr/>
          <p:nvPr/>
        </p:nvSpPr>
        <p:spPr>
          <a:xfrm>
            <a:off x="8309156" y="4126985"/>
            <a:ext cx="640225" cy="640224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12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88F9C0-8C56-4460-AE9A-CEC8E4CDD4EB}"/>
              </a:ext>
            </a:extLst>
          </p:cNvPr>
          <p:cNvSpPr/>
          <p:nvPr/>
        </p:nvSpPr>
        <p:spPr>
          <a:xfrm>
            <a:off x="6963796" y="2198087"/>
            <a:ext cx="541543" cy="481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Tool Chain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350451-96D4-4285-925E-8AC7A39ABA61}"/>
              </a:ext>
            </a:extLst>
          </p:cNvPr>
          <p:cNvSpPr/>
          <p:nvPr/>
        </p:nvSpPr>
        <p:spPr>
          <a:xfrm>
            <a:off x="7919787" y="2198087"/>
            <a:ext cx="541543" cy="481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Tool Chain Z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DB6C9A3E-22AC-45BD-B826-206A1999D770}"/>
              </a:ext>
            </a:extLst>
          </p:cNvPr>
          <p:cNvSpPr/>
          <p:nvPr/>
        </p:nvSpPr>
        <p:spPr>
          <a:xfrm>
            <a:off x="7452892" y="1566809"/>
            <a:ext cx="481371" cy="48137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10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EDS for  Device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5B76EBE6-0754-43CA-AD51-EA10EEE6E847}"/>
              </a:ext>
            </a:extLst>
          </p:cNvPr>
          <p:cNvSpPr/>
          <p:nvPr/>
        </p:nvSpPr>
        <p:spPr>
          <a:xfrm>
            <a:off x="7004075" y="3373310"/>
            <a:ext cx="481372" cy="63540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Service for  x on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27C4ED06-3BFB-4467-B211-6473DD373DD4}"/>
              </a:ext>
            </a:extLst>
          </p:cNvPr>
          <p:cNvSpPr/>
          <p:nvPr/>
        </p:nvSpPr>
        <p:spPr>
          <a:xfrm>
            <a:off x="7957224" y="3373310"/>
            <a:ext cx="481372" cy="63540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Service for  x on Z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81FE2E-6B7A-465D-A15D-363E9E096660}"/>
              </a:ext>
            </a:extLst>
          </p:cNvPr>
          <p:cNvGrpSpPr/>
          <p:nvPr/>
        </p:nvGrpSpPr>
        <p:grpSpPr>
          <a:xfrm>
            <a:off x="5835932" y="3740504"/>
            <a:ext cx="1016229" cy="1021362"/>
            <a:chOff x="101236" y="4129088"/>
            <a:chExt cx="1930400" cy="1940150"/>
          </a:xfrm>
        </p:grpSpPr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71EB99EC-6D20-4F06-AC1A-ADA2544DB8F6}"/>
                </a:ext>
              </a:extLst>
            </p:cNvPr>
            <p:cNvSpPr/>
            <p:nvPr/>
          </p:nvSpPr>
          <p:spPr>
            <a:xfrm>
              <a:off x="512336" y="4853085"/>
              <a:ext cx="1216151" cy="121615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Vehicle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2A23547C-D49D-4052-98E8-F2E7F7239263}"/>
                </a:ext>
              </a:extLst>
            </p:cNvPr>
            <p:cNvSpPr/>
            <p:nvPr/>
          </p:nvSpPr>
          <p:spPr>
            <a:xfrm>
              <a:off x="101236" y="4129088"/>
              <a:ext cx="1930400" cy="91439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FSW for Vehicle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01A6F-4F6F-4384-A4E3-ACA24ACC44C5}"/>
              </a:ext>
            </a:extLst>
          </p:cNvPr>
          <p:cNvGrpSpPr/>
          <p:nvPr/>
        </p:nvGrpSpPr>
        <p:grpSpPr>
          <a:xfrm>
            <a:off x="8572440" y="3740504"/>
            <a:ext cx="1016229" cy="1021362"/>
            <a:chOff x="5299428" y="4129088"/>
            <a:chExt cx="1930400" cy="1940150"/>
          </a:xfrm>
        </p:grpSpPr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0CA99B4B-6296-485A-B4A3-4F0B678BD706}"/>
                </a:ext>
              </a:extLst>
            </p:cNvPr>
            <p:cNvSpPr/>
            <p:nvPr/>
          </p:nvSpPr>
          <p:spPr>
            <a:xfrm>
              <a:off x="5710528" y="4853085"/>
              <a:ext cx="1216151" cy="1216153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Vehicle Z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D1C00BE2-19A6-48F3-A85D-697314E14921}"/>
                </a:ext>
              </a:extLst>
            </p:cNvPr>
            <p:cNvSpPr/>
            <p:nvPr/>
          </p:nvSpPr>
          <p:spPr>
            <a:xfrm>
              <a:off x="5299428" y="4129088"/>
              <a:ext cx="1930400" cy="91439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FSW for Vehicle Z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7B9470-0213-49F6-9ECE-8EDED15294D6}"/>
              </a:ext>
            </a:extLst>
          </p:cNvPr>
          <p:cNvCxnSpPr>
            <a:cxnSpLocks/>
          </p:cNvCxnSpPr>
          <p:nvPr/>
        </p:nvCxnSpPr>
        <p:spPr>
          <a:xfrm flipH="1">
            <a:off x="7426032" y="2048181"/>
            <a:ext cx="267546" cy="22040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42D930-0584-474C-87EA-7938903B7E38}"/>
              </a:ext>
            </a:extLst>
          </p:cNvPr>
          <p:cNvCxnSpPr>
            <a:cxnSpLocks/>
          </p:cNvCxnSpPr>
          <p:nvPr/>
        </p:nvCxnSpPr>
        <p:spPr>
          <a:xfrm>
            <a:off x="7693578" y="2048181"/>
            <a:ext cx="305516" cy="22040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175DE3-DD62-4E63-AB83-BDFEDC789ACB}"/>
              </a:ext>
            </a:extLst>
          </p:cNvPr>
          <p:cNvCxnSpPr>
            <a:cxnSpLocks/>
          </p:cNvCxnSpPr>
          <p:nvPr/>
        </p:nvCxnSpPr>
        <p:spPr>
          <a:xfrm>
            <a:off x="7234568" y="2679459"/>
            <a:ext cx="10193" cy="69385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865A92-13E5-4B70-AEFA-2F4C76648931}"/>
              </a:ext>
            </a:extLst>
          </p:cNvPr>
          <p:cNvCxnSpPr>
            <a:cxnSpLocks/>
          </p:cNvCxnSpPr>
          <p:nvPr/>
        </p:nvCxnSpPr>
        <p:spPr>
          <a:xfrm>
            <a:off x="8190558" y="2679459"/>
            <a:ext cx="7352" cy="69385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70194E-C859-4B6E-85F7-26002F501B1D}"/>
              </a:ext>
            </a:extLst>
          </p:cNvPr>
          <p:cNvCxnSpPr>
            <a:cxnSpLocks/>
          </p:cNvCxnSpPr>
          <p:nvPr/>
        </p:nvCxnSpPr>
        <p:spPr>
          <a:xfrm>
            <a:off x="8438596" y="3691011"/>
            <a:ext cx="136996" cy="290179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320D8D-591A-4AC7-8444-0BA5BD129029}"/>
              </a:ext>
            </a:extLst>
          </p:cNvPr>
          <p:cNvCxnSpPr>
            <a:cxnSpLocks/>
          </p:cNvCxnSpPr>
          <p:nvPr/>
        </p:nvCxnSpPr>
        <p:spPr>
          <a:xfrm flipH="1">
            <a:off x="6851314" y="3691011"/>
            <a:ext cx="152761" cy="290179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532DEA-0F94-4385-8614-75CE58AB9ACD}"/>
              </a:ext>
            </a:extLst>
          </p:cNvPr>
          <p:cNvCxnSpPr>
            <a:cxnSpLocks/>
          </p:cNvCxnSpPr>
          <p:nvPr/>
        </p:nvCxnSpPr>
        <p:spPr>
          <a:xfrm flipH="1" flipV="1">
            <a:off x="8197910" y="4008713"/>
            <a:ext cx="351331" cy="278328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be 21">
            <a:extLst>
              <a:ext uri="{FF2B5EF4-FFF2-40B4-BE49-F238E27FC236}">
                <a16:creationId xmlns:a16="http://schemas.microsoft.com/office/drawing/2014/main" id="{5D80ECD2-1B52-44F8-B6C7-1B2F0143DF98}"/>
              </a:ext>
            </a:extLst>
          </p:cNvPr>
          <p:cNvSpPr/>
          <p:nvPr/>
        </p:nvSpPr>
        <p:spPr>
          <a:xfrm>
            <a:off x="6524404" y="4121641"/>
            <a:ext cx="640224" cy="64022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/>
            <a:r>
              <a:rPr lang="en-GB" sz="12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B5FDCC-76BE-4215-BFFC-7901AD77AC0D}"/>
              </a:ext>
            </a:extLst>
          </p:cNvPr>
          <p:cNvCxnSpPr>
            <a:cxnSpLocks/>
          </p:cNvCxnSpPr>
          <p:nvPr/>
        </p:nvCxnSpPr>
        <p:spPr>
          <a:xfrm flipV="1">
            <a:off x="6924544" y="4008713"/>
            <a:ext cx="320217" cy="112928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9F1FAA-1021-4341-B582-368734EC76EB}"/>
              </a:ext>
            </a:extLst>
          </p:cNvPr>
          <p:cNvCxnSpPr>
            <a:cxnSpLocks/>
          </p:cNvCxnSpPr>
          <p:nvPr/>
        </p:nvCxnSpPr>
        <p:spPr>
          <a:xfrm>
            <a:off x="5726131" y="1730422"/>
            <a:ext cx="19647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96">
            <a:extLst>
              <a:ext uri="{FF2B5EF4-FFF2-40B4-BE49-F238E27FC236}">
                <a16:creationId xmlns:a16="http://schemas.microsoft.com/office/drawing/2014/main" id="{5360CF9B-15AB-492A-9499-CD7E60240A91}"/>
              </a:ext>
            </a:extLst>
          </p:cNvPr>
          <p:cNvSpPr txBox="1"/>
          <p:nvPr/>
        </p:nvSpPr>
        <p:spPr>
          <a:xfrm>
            <a:off x="5979108" y="1617675"/>
            <a:ext cx="975359" cy="35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/>
            <a:r>
              <a:rPr lang="en-GB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 flow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97">
            <a:extLst>
              <a:ext uri="{FF2B5EF4-FFF2-40B4-BE49-F238E27FC236}">
                <a16:creationId xmlns:a16="http://schemas.microsoft.com/office/drawing/2014/main" id="{B18BAC33-C929-4908-82CE-58E4A298EF80}"/>
              </a:ext>
            </a:extLst>
          </p:cNvPr>
          <p:cNvSpPr txBox="1"/>
          <p:nvPr/>
        </p:nvSpPr>
        <p:spPr>
          <a:xfrm>
            <a:off x="5994720" y="1848308"/>
            <a:ext cx="963929" cy="3534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/>
            <a:r>
              <a:rPr lang="en-GB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0FBB6B-1A21-407B-8DC4-AB7079CDD526}"/>
              </a:ext>
            </a:extLst>
          </p:cNvPr>
          <p:cNvCxnSpPr>
            <a:cxnSpLocks/>
          </p:cNvCxnSpPr>
          <p:nvPr/>
        </p:nvCxnSpPr>
        <p:spPr>
          <a:xfrm>
            <a:off x="5726131" y="1953833"/>
            <a:ext cx="212082" cy="7222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2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D9A8-BD0A-41A2-AAAE-94DF195B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18E24-E5A4-43CC-A362-EF659735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Docked vehicles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100124-24E2-47E9-85B5-C1F6F050AB1B}"/>
              </a:ext>
            </a:extLst>
          </p:cNvPr>
          <p:cNvSpPr/>
          <p:nvPr/>
        </p:nvSpPr>
        <p:spPr>
          <a:xfrm>
            <a:off x="7981566" y="2476696"/>
            <a:ext cx="539162" cy="4792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Tool Chain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3DF2D9-EBFF-4467-A5BF-7A6DBDE756AC}"/>
              </a:ext>
            </a:extLst>
          </p:cNvPr>
          <p:cNvSpPr/>
          <p:nvPr/>
        </p:nvSpPr>
        <p:spPr>
          <a:xfrm>
            <a:off x="8995201" y="2476696"/>
            <a:ext cx="539162" cy="4792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Tool Chain Z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8349723D-8DBD-445F-9CD0-B1F929F94939}"/>
              </a:ext>
            </a:extLst>
          </p:cNvPr>
          <p:cNvSpPr/>
          <p:nvPr/>
        </p:nvSpPr>
        <p:spPr>
          <a:xfrm>
            <a:off x="8014348" y="1828800"/>
            <a:ext cx="479255" cy="47925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0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EDS for  Device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BC70CEBE-FB9A-4C4A-B0C1-9CF486E2C61D}"/>
              </a:ext>
            </a:extLst>
          </p:cNvPr>
          <p:cNvSpPr/>
          <p:nvPr/>
        </p:nvSpPr>
        <p:spPr>
          <a:xfrm>
            <a:off x="9025155" y="1828800"/>
            <a:ext cx="479255" cy="479255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EDS for Service  y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9C007154-0BB4-4952-BB1B-C47C7185BC82}"/>
              </a:ext>
            </a:extLst>
          </p:cNvPr>
          <p:cNvSpPr/>
          <p:nvPr/>
        </p:nvSpPr>
        <p:spPr>
          <a:xfrm>
            <a:off x="7570818" y="3661738"/>
            <a:ext cx="479255" cy="61762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Service for  x on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79613E34-6E23-4924-B715-7AFF98C12462}"/>
              </a:ext>
            </a:extLst>
          </p:cNvPr>
          <p:cNvSpPr/>
          <p:nvPr/>
        </p:nvSpPr>
        <p:spPr>
          <a:xfrm>
            <a:off x="9419825" y="3661738"/>
            <a:ext cx="479255" cy="61762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Service for  x on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D15DB2-73B9-457A-9FB9-BFF77AB86A1C}"/>
              </a:ext>
            </a:extLst>
          </p:cNvPr>
          <p:cNvGrpSpPr/>
          <p:nvPr/>
        </p:nvGrpSpPr>
        <p:grpSpPr>
          <a:xfrm>
            <a:off x="6370416" y="3029094"/>
            <a:ext cx="1087943" cy="707948"/>
            <a:chOff x="29887" y="2290114"/>
            <a:chExt cx="2190052" cy="1350738"/>
          </a:xfrm>
        </p:grpSpPr>
        <p:sp>
          <p:nvSpPr>
            <p:cNvPr id="42" name="Rectangle: Folded Corner 41">
              <a:extLst>
                <a:ext uri="{FF2B5EF4-FFF2-40B4-BE49-F238E27FC236}">
                  <a16:creationId xmlns:a16="http://schemas.microsoft.com/office/drawing/2014/main" id="{2D9C4829-4C26-437D-B03C-862147AD44BA}"/>
                </a:ext>
              </a:extLst>
            </p:cNvPr>
            <p:cNvSpPr/>
            <p:nvPr/>
          </p:nvSpPr>
          <p:spPr>
            <a:xfrm>
              <a:off x="29887" y="2290114"/>
              <a:ext cx="2190052" cy="1350738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Adapter for  y on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Rectangle: Folded Corner 42">
              <a:extLst>
                <a:ext uri="{FF2B5EF4-FFF2-40B4-BE49-F238E27FC236}">
                  <a16:creationId xmlns:a16="http://schemas.microsoft.com/office/drawing/2014/main" id="{A718A5F4-36E4-4FDA-AE6D-DBAACF9F71D9}"/>
                </a:ext>
              </a:extLst>
            </p:cNvPr>
            <p:cNvSpPr/>
            <p:nvPr/>
          </p:nvSpPr>
          <p:spPr>
            <a:xfrm>
              <a:off x="690287" y="2665656"/>
              <a:ext cx="914401" cy="914399"/>
            </a:xfrm>
            <a:prstGeom prst="foldedCorne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Service  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Cube 39">
            <a:extLst>
              <a:ext uri="{FF2B5EF4-FFF2-40B4-BE49-F238E27FC236}">
                <a16:creationId xmlns:a16="http://schemas.microsoft.com/office/drawing/2014/main" id="{BEDBEF5A-71B3-4C43-ADF7-10FA26ED5114}"/>
              </a:ext>
            </a:extLst>
          </p:cNvPr>
          <p:cNvSpPr/>
          <p:nvPr/>
        </p:nvSpPr>
        <p:spPr>
          <a:xfrm>
            <a:off x="6889977" y="4683891"/>
            <a:ext cx="637409" cy="63740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Vehicle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Cloud 40">
            <a:extLst>
              <a:ext uri="{FF2B5EF4-FFF2-40B4-BE49-F238E27FC236}">
                <a16:creationId xmlns:a16="http://schemas.microsoft.com/office/drawing/2014/main" id="{3C0C1824-EB59-47E4-932F-FAC639ED598C}"/>
              </a:ext>
            </a:extLst>
          </p:cNvPr>
          <p:cNvSpPr/>
          <p:nvPr/>
        </p:nvSpPr>
        <p:spPr>
          <a:xfrm>
            <a:off x="6352122" y="4313001"/>
            <a:ext cx="1011760" cy="47925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1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FSW for Vehicle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A2B9ADCF-C3E4-4C6F-A914-67C4649392D4}"/>
              </a:ext>
            </a:extLst>
          </p:cNvPr>
          <p:cNvSpPr/>
          <p:nvPr/>
        </p:nvSpPr>
        <p:spPr>
          <a:xfrm>
            <a:off x="10369670" y="4683890"/>
            <a:ext cx="637409" cy="63740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Vehicle Z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FAA5CD53-D834-4FDB-B011-4653673B4B6F}"/>
              </a:ext>
            </a:extLst>
          </p:cNvPr>
          <p:cNvSpPr/>
          <p:nvPr/>
        </p:nvSpPr>
        <p:spPr>
          <a:xfrm>
            <a:off x="10487427" y="4251957"/>
            <a:ext cx="1011760" cy="47925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1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FSW for Vehicle Z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598DEC-6C37-46E3-B389-BB8529FADCA8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8251147" y="2308055"/>
            <a:ext cx="2829" cy="16864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F278F8-27E0-4FDE-8A07-22566A37BFC3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8493603" y="2068428"/>
            <a:ext cx="580556" cy="47845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45EB3D-E223-44E8-8AE7-9CDF140A15F5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flipH="1">
            <a:off x="9264782" y="2308055"/>
            <a:ext cx="1" cy="16864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645EA6-48A2-4CCC-AF24-E0F2BE916154}"/>
              </a:ext>
            </a:extLst>
          </p:cNvPr>
          <p:cNvCxnSpPr>
            <a:cxnSpLocks/>
            <a:stCxn id="10" idx="1"/>
            <a:endCxn id="7" idx="7"/>
          </p:cNvCxnSpPr>
          <p:nvPr/>
        </p:nvCxnSpPr>
        <p:spPr>
          <a:xfrm flipH="1">
            <a:off x="8441770" y="2068428"/>
            <a:ext cx="583385" cy="47845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C257B9-620D-43A3-91CA-886209E1C42C}"/>
              </a:ext>
            </a:extLst>
          </p:cNvPr>
          <p:cNvCxnSpPr>
            <a:cxnSpLocks/>
            <a:stCxn id="7" idx="2"/>
            <a:endCxn id="42" idx="0"/>
          </p:cNvCxnSpPr>
          <p:nvPr/>
        </p:nvCxnSpPr>
        <p:spPr>
          <a:xfrm flipH="1">
            <a:off x="6914388" y="2716324"/>
            <a:ext cx="1067178" cy="31277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1313737-6B20-4DB8-A56C-A088EF562E69}"/>
              </a:ext>
            </a:extLst>
          </p:cNvPr>
          <p:cNvCxnSpPr>
            <a:cxnSpLocks/>
            <a:stCxn id="8" idx="6"/>
            <a:endCxn id="31" idx="0"/>
          </p:cNvCxnSpPr>
          <p:nvPr/>
        </p:nvCxnSpPr>
        <p:spPr>
          <a:xfrm>
            <a:off x="9534363" y="2716324"/>
            <a:ext cx="953065" cy="34931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B67671-E833-40C7-AFBF-7E2E24E26275}"/>
              </a:ext>
            </a:extLst>
          </p:cNvPr>
          <p:cNvCxnSpPr>
            <a:cxnSpLocks/>
            <a:stCxn id="7" idx="4"/>
            <a:endCxn id="11" idx="0"/>
          </p:cNvCxnSpPr>
          <p:nvPr/>
        </p:nvCxnSpPr>
        <p:spPr>
          <a:xfrm flipH="1">
            <a:off x="7810446" y="2955951"/>
            <a:ext cx="440701" cy="7057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268D40-CE4A-4DD3-8923-962FC93F1609}"/>
              </a:ext>
            </a:extLst>
          </p:cNvPr>
          <p:cNvCxnSpPr>
            <a:cxnSpLocks/>
            <a:stCxn id="8" idx="4"/>
            <a:endCxn id="12" idx="0"/>
          </p:cNvCxnSpPr>
          <p:nvPr/>
        </p:nvCxnSpPr>
        <p:spPr>
          <a:xfrm>
            <a:off x="9264782" y="2955951"/>
            <a:ext cx="394671" cy="705787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80696B-222C-404B-8433-082298955853}"/>
              </a:ext>
            </a:extLst>
          </p:cNvPr>
          <p:cNvCxnSpPr>
            <a:cxnSpLocks/>
            <a:stCxn id="31" idx="2"/>
            <a:endCxn id="39" idx="3"/>
          </p:cNvCxnSpPr>
          <p:nvPr/>
        </p:nvCxnSpPr>
        <p:spPr>
          <a:xfrm>
            <a:off x="10487428" y="3700498"/>
            <a:ext cx="505879" cy="57886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364F8F-A495-4424-8C73-6457A2FEF126}"/>
              </a:ext>
            </a:extLst>
          </p:cNvPr>
          <p:cNvCxnSpPr>
            <a:cxnSpLocks/>
            <a:stCxn id="42" idx="2"/>
            <a:endCxn id="41" idx="3"/>
          </p:cNvCxnSpPr>
          <p:nvPr/>
        </p:nvCxnSpPr>
        <p:spPr>
          <a:xfrm flipH="1">
            <a:off x="6858002" y="3737042"/>
            <a:ext cx="56386" cy="60336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2EC0C5-6F40-489A-9FB4-3E2DD2008D42}"/>
              </a:ext>
            </a:extLst>
          </p:cNvPr>
          <p:cNvCxnSpPr>
            <a:cxnSpLocks/>
            <a:stCxn id="30" idx="0"/>
            <a:endCxn id="11" idx="2"/>
          </p:cNvCxnSpPr>
          <p:nvPr/>
        </p:nvCxnSpPr>
        <p:spPr>
          <a:xfrm flipV="1">
            <a:off x="7765105" y="4279359"/>
            <a:ext cx="45341" cy="404532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C826766-0E2D-4CF6-8ED5-276CCC5BC6DC}"/>
              </a:ext>
            </a:extLst>
          </p:cNvPr>
          <p:cNvCxnSpPr>
            <a:cxnSpLocks/>
            <a:stCxn id="12" idx="3"/>
            <a:endCxn id="39" idx="2"/>
          </p:cNvCxnSpPr>
          <p:nvPr/>
        </p:nvCxnSpPr>
        <p:spPr>
          <a:xfrm>
            <a:off x="9899080" y="3970549"/>
            <a:ext cx="591485" cy="521036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A6E300-80D0-4ABD-A887-D3C34E6EC08B}"/>
              </a:ext>
            </a:extLst>
          </p:cNvPr>
          <p:cNvCxnSpPr>
            <a:cxnSpLocks/>
            <a:stCxn id="11" idx="1"/>
            <a:endCxn id="41" idx="0"/>
          </p:cNvCxnSpPr>
          <p:nvPr/>
        </p:nvCxnSpPr>
        <p:spPr>
          <a:xfrm flipH="1">
            <a:off x="7363039" y="3970549"/>
            <a:ext cx="207779" cy="58208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be 29">
            <a:extLst>
              <a:ext uri="{FF2B5EF4-FFF2-40B4-BE49-F238E27FC236}">
                <a16:creationId xmlns:a16="http://schemas.microsoft.com/office/drawing/2014/main" id="{A4923C38-0441-4407-A1FF-E6A99D618C32}"/>
              </a:ext>
            </a:extLst>
          </p:cNvPr>
          <p:cNvSpPr/>
          <p:nvPr/>
        </p:nvSpPr>
        <p:spPr>
          <a:xfrm>
            <a:off x="7366724" y="4683891"/>
            <a:ext cx="637409" cy="63740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5461153B-8928-450A-B333-0375E2A6E8EC}"/>
              </a:ext>
            </a:extLst>
          </p:cNvPr>
          <p:cNvSpPr/>
          <p:nvPr/>
        </p:nvSpPr>
        <p:spPr>
          <a:xfrm>
            <a:off x="10247800" y="3065637"/>
            <a:ext cx="479255" cy="63486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Device Service for  y on A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FB65AD-301D-4B03-A0CC-4B041F5229DE}"/>
              </a:ext>
            </a:extLst>
          </p:cNvPr>
          <p:cNvCxnSpPr>
            <a:cxnSpLocks/>
            <a:stCxn id="3" idx="2"/>
            <a:endCxn id="42" idx="3"/>
          </p:cNvCxnSpPr>
          <p:nvPr/>
        </p:nvCxnSpPr>
        <p:spPr>
          <a:xfrm flipH="1" flipV="1">
            <a:off x="7458359" y="3383068"/>
            <a:ext cx="1016342" cy="327572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E748097-BB18-42B5-BBE9-05D96322C0F3}"/>
              </a:ext>
            </a:extLst>
          </p:cNvPr>
          <p:cNvCxnSpPr>
            <a:cxnSpLocks/>
          </p:cNvCxnSpPr>
          <p:nvPr/>
        </p:nvCxnSpPr>
        <p:spPr>
          <a:xfrm>
            <a:off x="6308519" y="2039690"/>
            <a:ext cx="195606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5">
            <a:extLst>
              <a:ext uri="{FF2B5EF4-FFF2-40B4-BE49-F238E27FC236}">
                <a16:creationId xmlns:a16="http://schemas.microsoft.com/office/drawing/2014/main" id="{C88354BA-B9D1-4229-BF40-C1C02AECD750}"/>
              </a:ext>
            </a:extLst>
          </p:cNvPr>
          <p:cNvSpPr txBox="1"/>
          <p:nvPr/>
        </p:nvSpPr>
        <p:spPr>
          <a:xfrm>
            <a:off x="6550358" y="1916668"/>
            <a:ext cx="975360" cy="3549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 flow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Box 56">
            <a:extLst>
              <a:ext uri="{FF2B5EF4-FFF2-40B4-BE49-F238E27FC236}">
                <a16:creationId xmlns:a16="http://schemas.microsoft.com/office/drawing/2014/main" id="{53C51895-9081-4FFD-B8F6-51ECA742FC08}"/>
              </a:ext>
            </a:extLst>
          </p:cNvPr>
          <p:cNvSpPr txBox="1"/>
          <p:nvPr/>
        </p:nvSpPr>
        <p:spPr>
          <a:xfrm>
            <a:off x="6565901" y="2157574"/>
            <a:ext cx="963929" cy="3549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7E4FB2-1062-4694-AEC8-8BD12B2D3F1E}"/>
              </a:ext>
            </a:extLst>
          </p:cNvPr>
          <p:cNvCxnSpPr>
            <a:cxnSpLocks/>
          </p:cNvCxnSpPr>
          <p:nvPr/>
        </p:nvCxnSpPr>
        <p:spPr>
          <a:xfrm>
            <a:off x="6308519" y="2273374"/>
            <a:ext cx="211149" cy="7224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be 2">
            <a:extLst>
              <a:ext uri="{FF2B5EF4-FFF2-40B4-BE49-F238E27FC236}">
                <a16:creationId xmlns:a16="http://schemas.microsoft.com/office/drawing/2014/main" id="{5719FF49-44E7-4F98-B590-549A0A10EAF4}"/>
              </a:ext>
            </a:extLst>
          </p:cNvPr>
          <p:cNvSpPr/>
          <p:nvPr/>
        </p:nvSpPr>
        <p:spPr>
          <a:xfrm>
            <a:off x="8474701" y="3416158"/>
            <a:ext cx="637409" cy="471171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2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1B9D2B-8D26-44E8-A77E-CE1E8D330C07}"/>
              </a:ext>
            </a:extLst>
          </p:cNvPr>
          <p:cNvCxnSpPr>
            <a:cxnSpLocks/>
            <a:stCxn id="30" idx="0"/>
            <a:endCxn id="3" idx="2"/>
          </p:cNvCxnSpPr>
          <p:nvPr/>
        </p:nvCxnSpPr>
        <p:spPr>
          <a:xfrm flipV="1">
            <a:off x="7765105" y="3710640"/>
            <a:ext cx="709596" cy="973251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E02ECAC-63BE-48FF-821D-AFF3F08CAFE7}"/>
              </a:ext>
            </a:extLst>
          </p:cNvPr>
          <p:cNvCxnSpPr>
            <a:cxnSpLocks/>
            <a:stCxn id="12" idx="1"/>
            <a:endCxn id="3" idx="4"/>
          </p:cNvCxnSpPr>
          <p:nvPr/>
        </p:nvCxnSpPr>
        <p:spPr>
          <a:xfrm flipH="1" flipV="1">
            <a:off x="8994317" y="3710640"/>
            <a:ext cx="425508" cy="259909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2A9323D-6108-4ED7-9470-7561FCDF9C84}"/>
              </a:ext>
            </a:extLst>
          </p:cNvPr>
          <p:cNvCxnSpPr>
            <a:cxnSpLocks/>
            <a:stCxn id="31" idx="1"/>
            <a:endCxn id="3" idx="4"/>
          </p:cNvCxnSpPr>
          <p:nvPr/>
        </p:nvCxnSpPr>
        <p:spPr>
          <a:xfrm flipH="1">
            <a:off x="8994317" y="3383068"/>
            <a:ext cx="1253483" cy="327572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8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AAFE-7A9C-45CB-B085-B4871D8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75720-2132-4842-8AF3-A2345609C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device_services.svg</a:t>
            </a:r>
            <a:endParaRPr lang="en-US" dirty="0"/>
          </a:p>
          <a:p>
            <a:r>
              <a:rPr lang="en-US" dirty="0"/>
              <a:t>replaces the smaller figure at lower left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CC99FF9-AF8C-4155-9A0F-89F98D1E2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link="rId3"/>
              </a:ext>
            </a:extLst>
          </a:blip>
          <a:stretch>
            <a:fillRect/>
          </a:stretch>
        </p:blipFill>
        <p:spPr>
          <a:xfrm>
            <a:off x="6703673" y="1181100"/>
            <a:ext cx="3695700" cy="449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577C3-AAE3-4DAB-B336-E5C6E70A61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01" y="5265580"/>
            <a:ext cx="1435171" cy="140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34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179B-FC20-D656-0266-311B606C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A255F-67DD-8FD1-B0C8-BF0F303AA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transactionStateMachines.svg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3C19F-1530-50F5-E74B-50B62C31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88" y="2178676"/>
            <a:ext cx="2895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05B4-EFA2-E6C5-4AD1-E8F30D73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5996-234B-3DAF-2689-99891EE8D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Red Book\images\</a:t>
            </a:r>
            <a:r>
              <a:rPr lang="en-US" dirty="0" err="1"/>
              <a:t>parameterSequence.svg</a:t>
            </a:r>
            <a:endParaRPr lang="en-US" dirty="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FB443573-F22D-7C47-18C0-AF21E5E2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37" y="680904"/>
            <a:ext cx="218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17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D02A1-A000-8246-E545-A580D828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4B91E-903D-8BAA-2E95-2ACC635E3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Red Book\images\commandPatterns.png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C8FA71-1EE5-CE20-EDC0-5A579142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25" y="970678"/>
            <a:ext cx="24955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2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43F8-084D-490A-B453-D5081868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Figure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1419-2B17-4E0D-A507-9462130A5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Canvas 56">
            <a:extLst>
              <a:ext uri="{FF2B5EF4-FFF2-40B4-BE49-F238E27FC236}">
                <a16:creationId xmlns:a16="http://schemas.microsoft.com/office/drawing/2014/main" id="{F030EE0E-D4A7-454D-8E26-F03147ACD3CD}"/>
              </a:ext>
            </a:extLst>
          </p:cNvPr>
          <p:cNvGrpSpPr/>
          <p:nvPr/>
        </p:nvGrpSpPr>
        <p:grpSpPr>
          <a:xfrm>
            <a:off x="5587161" y="2191663"/>
            <a:ext cx="4695825" cy="2640787"/>
            <a:chOff x="0" y="0"/>
            <a:chExt cx="4695825" cy="2640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5E0B3-23D7-4CC5-B3A1-2520F42F9895}"/>
                </a:ext>
              </a:extLst>
            </p:cNvPr>
            <p:cNvSpPr/>
            <p:nvPr/>
          </p:nvSpPr>
          <p:spPr>
            <a:xfrm>
              <a:off x="0" y="0"/>
              <a:ext cx="4695825" cy="2639060"/>
            </a:xfrm>
            <a:prstGeom prst="rect">
              <a:avLst/>
            </a:prstGeom>
          </p:spPr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E1A733-2AF5-4951-A7BF-401226ED4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863" y="0"/>
              <a:ext cx="1615179" cy="264078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426722-5F54-404A-8741-327821B8F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761" y="14"/>
              <a:ext cx="1609348" cy="1748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89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2B5E-C052-484B-AA8C-12CE3BC0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1B91B-5743-402D-9A7E-DB10EED2A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Canvas 9">
            <a:extLst>
              <a:ext uri="{FF2B5EF4-FFF2-40B4-BE49-F238E27FC236}">
                <a16:creationId xmlns:a16="http://schemas.microsoft.com/office/drawing/2014/main" id="{9890598B-FE54-4792-8474-A8D038D5F00B}"/>
              </a:ext>
            </a:extLst>
          </p:cNvPr>
          <p:cNvGrpSpPr/>
          <p:nvPr/>
        </p:nvGrpSpPr>
        <p:grpSpPr>
          <a:xfrm>
            <a:off x="5541196" y="2161640"/>
            <a:ext cx="5486400" cy="2781300"/>
            <a:chOff x="0" y="0"/>
            <a:chExt cx="5486400" cy="2781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BDA17-C479-4DE2-8885-59A89C41A67E}"/>
                </a:ext>
              </a:extLst>
            </p:cNvPr>
            <p:cNvSpPr/>
            <p:nvPr/>
          </p:nvSpPr>
          <p:spPr>
            <a:xfrm>
              <a:off x="0" y="0"/>
              <a:ext cx="5486400" cy="2781300"/>
            </a:xfrm>
            <a:prstGeom prst="rect">
              <a:avLst/>
            </a:prstGeom>
          </p:spPr>
        </p:sp>
        <p:pic>
          <p:nvPicPr>
            <p:cNvPr id="8" name="table">
              <a:extLst>
                <a:ext uri="{FF2B5EF4-FFF2-40B4-BE49-F238E27FC236}">
                  <a16:creationId xmlns:a16="http://schemas.microsoft.com/office/drawing/2014/main" id="{6752B5EC-2A46-435B-BED6-1E60665E0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5314" y="0"/>
              <a:ext cx="2960915" cy="593291"/>
            </a:xfrm>
            <a:prstGeom prst="rect">
              <a:avLst/>
            </a:prstGeom>
          </p:spPr>
        </p:pic>
        <p:pic>
          <p:nvPicPr>
            <p:cNvPr id="9" name="table">
              <a:extLst>
                <a:ext uri="{FF2B5EF4-FFF2-40B4-BE49-F238E27FC236}">
                  <a16:creationId xmlns:a16="http://schemas.microsoft.com/office/drawing/2014/main" id="{924B2CB7-9D70-4862-AF91-EBB4A9A33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32000"/>
              <a:ext cx="3077029" cy="59329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FC9387-0BCF-43C7-B01D-37B139083FBD}"/>
                </a:ext>
              </a:extLst>
            </p:cNvPr>
            <p:cNvCxnSpPr/>
            <p:nvPr/>
          </p:nvCxnSpPr>
          <p:spPr>
            <a:xfrm flipV="1">
              <a:off x="1219200" y="593291"/>
              <a:ext cx="1596571" cy="143870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FB48585-4409-4CBC-AD37-2384F0AA2F6A}"/>
                </a:ext>
              </a:extLst>
            </p:cNvPr>
            <p:cNvSpPr txBox="1"/>
            <p:nvPr/>
          </p:nvSpPr>
          <p:spPr>
            <a:xfrm>
              <a:off x="583838" y="1186426"/>
              <a:ext cx="137096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Packet ID = 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" name="table">
              <a:extLst>
                <a:ext uri="{FF2B5EF4-FFF2-40B4-BE49-F238E27FC236}">
                  <a16:creationId xmlns:a16="http://schemas.microsoft.com/office/drawing/2014/main" id="{585F8143-B67A-49BE-956C-979C3F1D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7886" y="2016898"/>
              <a:ext cx="1538514" cy="591543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79A2F9C-A729-4FB1-9CEC-667EFCEAF412}"/>
                </a:ext>
              </a:extLst>
            </p:cNvPr>
            <p:cNvCxnSpPr/>
            <p:nvPr/>
          </p:nvCxnSpPr>
          <p:spPr>
            <a:xfrm flipH="1" flipV="1">
              <a:off x="2902857" y="638629"/>
              <a:ext cx="1814286" cy="13782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0B8A08BC-3EBA-4668-A2BF-8778545DA42A}"/>
                </a:ext>
              </a:extLst>
            </p:cNvPr>
            <p:cNvSpPr txBox="1"/>
            <p:nvPr/>
          </p:nvSpPr>
          <p:spPr>
            <a:xfrm>
              <a:off x="3947886" y="1160411"/>
              <a:ext cx="137096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Packet ID = 4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34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1D14-A431-40C7-B839-29780F8A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ED464-1F1C-4E06-86B5-BC485B9FB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Canvas 24">
            <a:extLst>
              <a:ext uri="{FF2B5EF4-FFF2-40B4-BE49-F238E27FC236}">
                <a16:creationId xmlns:a16="http://schemas.microsoft.com/office/drawing/2014/main" id="{049B3B83-D667-448B-819B-AFA2CEB5C719}"/>
              </a:ext>
            </a:extLst>
          </p:cNvPr>
          <p:cNvGrpSpPr/>
          <p:nvPr/>
        </p:nvGrpSpPr>
        <p:grpSpPr>
          <a:xfrm>
            <a:off x="5284342" y="1607906"/>
            <a:ext cx="5486400" cy="3200400"/>
            <a:chOff x="0" y="0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AB0A2E-2731-4ED6-96BF-1278C69977CA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pic>
          <p:nvPicPr>
            <p:cNvPr id="7" name="table">
              <a:extLst>
                <a:ext uri="{FF2B5EF4-FFF2-40B4-BE49-F238E27FC236}">
                  <a16:creationId xmlns:a16="http://schemas.microsoft.com/office/drawing/2014/main" id="{6E562DA4-CBEA-4FBC-8AB5-9E5A57D3D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235" y="409151"/>
              <a:ext cx="5012706" cy="609879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C71A40C-F932-48C0-8821-5060735D5EFC}"/>
                </a:ext>
              </a:extLst>
            </p:cNvPr>
            <p:cNvSpPr txBox="1"/>
            <p:nvPr/>
          </p:nvSpPr>
          <p:spPr>
            <a:xfrm>
              <a:off x="0" y="0"/>
              <a:ext cx="385127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Example command on generic interface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" name="table">
              <a:extLst>
                <a:ext uri="{FF2B5EF4-FFF2-40B4-BE49-F238E27FC236}">
                  <a16:creationId xmlns:a16="http://schemas.microsoft.com/office/drawing/2014/main" id="{DDE55094-73FF-4D08-8A6A-90684178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94" y="1961629"/>
              <a:ext cx="5012706" cy="1219758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16C4C735-B9EF-418E-9904-035A7AFC42A8}"/>
                </a:ext>
              </a:extLst>
            </p:cNvPr>
            <p:cNvSpPr txBox="1"/>
            <p:nvPr/>
          </p:nvSpPr>
          <p:spPr>
            <a:xfrm>
              <a:off x="125318" y="1606358"/>
              <a:ext cx="5045075" cy="370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8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Same command on interface usage within datasheet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40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D1D-3257-4086-8639-C26C3C42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C2860-5001-4E4D-A6FB-EC14A529D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766EC-7305-4C1B-B300-4C39D0BFC8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82" y="1554769"/>
            <a:ext cx="4248150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6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514A-B77F-431D-B67E-C686124F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2-1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7E093D-9E23-4293-BCE2-59B7BD33C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Reports\diagrams\use-</a:t>
            </a:r>
            <a:r>
              <a:rPr lang="en-US" dirty="0" err="1"/>
              <a:t>case.svg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1AE286-60A9-4B04-BBD5-82E99F61A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link="rId3"/>
              </a:ext>
            </a:extLst>
          </a:blip>
          <a:stretch>
            <a:fillRect/>
          </a:stretch>
        </p:blipFill>
        <p:spPr>
          <a:xfrm>
            <a:off x="5328221" y="1257300"/>
            <a:ext cx="62103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8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474F-A291-E2A0-58FE-C7BCE7D6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0D175-027A-FE2F-C375-4EC7BCD31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sendAndForget.svg</a:t>
            </a:r>
            <a:endParaRPr lang="en-US" dirty="0"/>
          </a:p>
        </p:txBody>
      </p:sp>
      <p:pic>
        <p:nvPicPr>
          <p:cNvPr id="7" name="Graphic 457">
            <a:extLst>
              <a:ext uri="{FF2B5EF4-FFF2-40B4-BE49-F238E27FC236}">
                <a16:creationId xmlns:a16="http://schemas.microsoft.com/office/drawing/2014/main" id="{0E6002FD-5BA7-F67E-FFEB-0C588DE37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726" y="2631583"/>
            <a:ext cx="179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7E11-6D8C-5AF5-D775-DD1C1C85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08293-CF3D-4495-FDD1-72C7E6D29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receiveIndication.svg</a:t>
            </a:r>
            <a:endParaRPr lang="en-US" dirty="0"/>
          </a:p>
        </p:txBody>
      </p:sp>
      <p:pic>
        <p:nvPicPr>
          <p:cNvPr id="5" name="Graphic 459">
            <a:extLst>
              <a:ext uri="{FF2B5EF4-FFF2-40B4-BE49-F238E27FC236}">
                <a16:creationId xmlns:a16="http://schemas.microsoft.com/office/drawing/2014/main" id="{D64E14DD-0BE8-B675-8457-C5E1318F6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9983" y="2362200"/>
            <a:ext cx="19335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9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5F29-7336-A4B4-F325-98401C24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1B991-9638-A31B-5F71-1956D284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sendWithReply.svg</a:t>
            </a:r>
            <a:endParaRPr lang="en-US" dirty="0"/>
          </a:p>
        </p:txBody>
      </p:sp>
      <p:pic>
        <p:nvPicPr>
          <p:cNvPr id="5" name="Graphic 460">
            <a:extLst>
              <a:ext uri="{FF2B5EF4-FFF2-40B4-BE49-F238E27FC236}">
                <a16:creationId xmlns:a16="http://schemas.microsoft.com/office/drawing/2014/main" id="{93D9F896-2B28-4A02-12AB-000C3F31E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9033" y="2145540"/>
            <a:ext cx="29527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93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D093-32B5-9B99-4BC0-0347D9EE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C06CB-6DCC-84C8-F8A5-1F6362B8E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receiveNotifications.svg</a:t>
            </a:r>
            <a:endParaRPr lang="en-US" dirty="0"/>
          </a:p>
        </p:txBody>
      </p:sp>
      <p:pic>
        <p:nvPicPr>
          <p:cNvPr id="5" name="Graphic 462">
            <a:extLst>
              <a:ext uri="{FF2B5EF4-FFF2-40B4-BE49-F238E27FC236}">
                <a16:creationId xmlns:a16="http://schemas.microsoft.com/office/drawing/2014/main" id="{9BB2349E-12D1-5107-FB97-CC5DD2D4E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952357"/>
            <a:ext cx="39814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56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8CDB-3314-C7FE-0413-E4E6489D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EEBDD-BCD2-8C06-A82B-03A869FF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sendWithReplyIgnoringError.svg</a:t>
            </a:r>
            <a:endParaRPr lang="en-US" dirty="0"/>
          </a:p>
        </p:txBody>
      </p:sp>
      <p:pic>
        <p:nvPicPr>
          <p:cNvPr id="5" name="Graphic 464">
            <a:extLst>
              <a:ext uri="{FF2B5EF4-FFF2-40B4-BE49-F238E27FC236}">
                <a16:creationId xmlns:a16="http://schemas.microsoft.com/office/drawing/2014/main" id="{57EC9D31-318D-6DBB-10F7-3801AB89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5017" y="1913385"/>
            <a:ext cx="2952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6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9C38-EEC7-34E9-F224-51DE9B2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46B04-C8F1-A594-1D3B-02411C4AE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sendWithReplyNotingError.svg</a:t>
            </a:r>
            <a:endParaRPr lang="en-US" dirty="0"/>
          </a:p>
        </p:txBody>
      </p:sp>
      <p:pic>
        <p:nvPicPr>
          <p:cNvPr id="5" name="Graphic 466">
            <a:extLst>
              <a:ext uri="{FF2B5EF4-FFF2-40B4-BE49-F238E27FC236}">
                <a16:creationId xmlns:a16="http://schemas.microsoft.com/office/drawing/2014/main" id="{627806E1-82CE-024D-FA61-50E67C9A5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3050" y="2057400"/>
            <a:ext cx="29527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6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3973-84BC-F10B-C747-085325C1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4-16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7DE37-FCA0-7220-24E7-DF615EAD5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972" y="2057400"/>
            <a:ext cx="4450053" cy="3811588"/>
          </a:xfrm>
        </p:spPr>
        <p:txBody>
          <a:bodyPr/>
          <a:lstStyle/>
          <a:p>
            <a:r>
              <a:rPr lang="en-US" dirty="0" err="1"/>
              <a:t>sendWithReplyNotingErrorFailingStateMachine.svg</a:t>
            </a:r>
            <a:endParaRPr lang="en-US" dirty="0"/>
          </a:p>
        </p:txBody>
      </p:sp>
      <p:pic>
        <p:nvPicPr>
          <p:cNvPr id="5" name="Graphic 468">
            <a:extLst>
              <a:ext uri="{FF2B5EF4-FFF2-40B4-BE49-F238E27FC236}">
                <a16:creationId xmlns:a16="http://schemas.microsoft.com/office/drawing/2014/main" id="{7657F353-E82D-4EDD-5492-6B629364C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582" y="2057400"/>
            <a:ext cx="4038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3349-0914-4233-8AD9-8D3A7B6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5-1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6ADCE-2903-440F-9EC5-705EA0C21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Canvas 386">
            <a:extLst>
              <a:ext uri="{FF2B5EF4-FFF2-40B4-BE49-F238E27FC236}">
                <a16:creationId xmlns:a16="http://schemas.microsoft.com/office/drawing/2014/main" id="{594A6E68-4616-4A1F-B24E-BE5D48C70905}"/>
              </a:ext>
            </a:extLst>
          </p:cNvPr>
          <p:cNvGrpSpPr/>
          <p:nvPr/>
        </p:nvGrpSpPr>
        <p:grpSpPr>
          <a:xfrm>
            <a:off x="7024634" y="1063376"/>
            <a:ext cx="3105150" cy="4853501"/>
            <a:chOff x="0" y="0"/>
            <a:chExt cx="3105150" cy="48535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B05BCF-5C8E-41A7-90E2-FE44FB63E611}"/>
                </a:ext>
              </a:extLst>
            </p:cNvPr>
            <p:cNvSpPr/>
            <p:nvPr/>
          </p:nvSpPr>
          <p:spPr>
            <a:xfrm>
              <a:off x="0" y="0"/>
              <a:ext cx="3105150" cy="320040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BBA0A0-2D84-4462-B7B1-8DCA20070148}"/>
                </a:ext>
              </a:extLst>
            </p:cNvPr>
            <p:cNvSpPr/>
            <p:nvPr/>
          </p:nvSpPr>
          <p:spPr>
            <a:xfrm>
              <a:off x="1519271" y="730358"/>
              <a:ext cx="607785" cy="5402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Tool Chain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040D348D-E3B5-439A-BA67-F3FFAD67409D}"/>
                </a:ext>
              </a:extLst>
            </p:cNvPr>
            <p:cNvSpPr/>
            <p:nvPr/>
          </p:nvSpPr>
          <p:spPr>
            <a:xfrm>
              <a:off x="1553037" y="0"/>
              <a:ext cx="540253" cy="540253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Service  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/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DEA41902-3C54-40EE-8AED-4FCFA074B03B}"/>
                </a:ext>
              </a:extLst>
            </p:cNvPr>
            <p:cNvSpPr/>
            <p:nvPr/>
          </p:nvSpPr>
          <p:spPr>
            <a:xfrm>
              <a:off x="1252897" y="2660147"/>
              <a:ext cx="1140533" cy="540253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4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FSW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F06BF1-23A2-4A2F-96CE-0024DC9AA152}"/>
                </a:ext>
              </a:extLst>
            </p:cNvPr>
            <p:cNvGrpSpPr/>
            <p:nvPr/>
          </p:nvGrpSpPr>
          <p:grpSpPr>
            <a:xfrm>
              <a:off x="1210201" y="1561484"/>
              <a:ext cx="1225924" cy="798054"/>
              <a:chOff x="2048315" y="2642876"/>
              <a:chExt cx="2190052" cy="1350738"/>
            </a:xfrm>
          </p:grpSpPr>
          <p:sp>
            <p:nvSpPr>
              <p:cNvPr id="19" name="Rectangle: Folded Corner 18">
                <a:extLst>
                  <a:ext uri="{FF2B5EF4-FFF2-40B4-BE49-F238E27FC236}">
                    <a16:creationId xmlns:a16="http://schemas.microsoft.com/office/drawing/2014/main" id="{5FD099F5-B556-4B78-AE76-AB855E27FB92}"/>
                  </a:ext>
                </a:extLst>
              </p:cNvPr>
              <p:cNvSpPr/>
              <p:nvPr/>
            </p:nvSpPr>
            <p:spPr>
              <a:xfrm>
                <a:off x="2048315" y="2642876"/>
                <a:ext cx="2190052" cy="1350738"/>
              </a:xfrm>
              <a:prstGeom prst="foldedCorne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algn="ctr"/>
                <a:r>
                  <a:rPr lang="en-GB" sz="14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Adapter for 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Rectangle: Folded Corner 19">
                <a:extLst>
                  <a:ext uri="{FF2B5EF4-FFF2-40B4-BE49-F238E27FC236}">
                    <a16:creationId xmlns:a16="http://schemas.microsoft.com/office/drawing/2014/main" id="{5122BC66-146D-484D-A3D7-E6CA2C2040C8}"/>
                  </a:ext>
                </a:extLst>
              </p:cNvPr>
              <p:cNvSpPr/>
              <p:nvPr/>
            </p:nvSpPr>
            <p:spPr>
              <a:xfrm>
                <a:off x="2708716" y="3018418"/>
                <a:ext cx="914402" cy="914400"/>
              </a:xfrm>
              <a:prstGeom prst="foldedCorne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/>
                <a:r>
                  <a:rPr lang="en-GB" sz="12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Service  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23BD0B-4FD1-491F-A7EC-EA79F26C8D7F}"/>
                </a:ext>
              </a:extLst>
            </p:cNvPr>
            <p:cNvCxnSpPr>
              <a:cxnSpLocks/>
            </p:cNvCxnSpPr>
            <p:nvPr/>
          </p:nvCxnSpPr>
          <p:spPr>
            <a:xfrm>
              <a:off x="1823164" y="540253"/>
              <a:ext cx="0" cy="1901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95B544-BC04-49C6-9BCC-49EB91AAA1DE}"/>
                </a:ext>
              </a:extLst>
            </p:cNvPr>
            <p:cNvCxnSpPr>
              <a:cxnSpLocks/>
            </p:cNvCxnSpPr>
            <p:nvPr/>
          </p:nvCxnSpPr>
          <p:spPr>
            <a:xfrm>
              <a:off x="1823164" y="1270610"/>
              <a:ext cx="0" cy="29087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6BC7FEB-2F9D-410A-AEA5-A17555503A9B}"/>
                </a:ext>
              </a:extLst>
            </p:cNvPr>
            <p:cNvCxnSpPr>
              <a:cxnSpLocks/>
            </p:cNvCxnSpPr>
            <p:nvPr/>
          </p:nvCxnSpPr>
          <p:spPr>
            <a:xfrm>
              <a:off x="1823164" y="2359538"/>
              <a:ext cx="0" cy="331499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68CB07-D945-4DAB-A2DE-75763B451155}"/>
                </a:ext>
              </a:extLst>
            </p:cNvPr>
            <p:cNvGrpSpPr/>
            <p:nvPr/>
          </p:nvGrpSpPr>
          <p:grpSpPr>
            <a:xfrm>
              <a:off x="0" y="4116599"/>
              <a:ext cx="1361972" cy="736902"/>
              <a:chOff x="0" y="4116598"/>
              <a:chExt cx="2305196" cy="736902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E6C8994-AC35-4BDF-85B4-A0F87E887F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301264"/>
                <a:ext cx="37320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96">
                <a:extLst>
                  <a:ext uri="{FF2B5EF4-FFF2-40B4-BE49-F238E27FC236}">
                    <a16:creationId xmlns:a16="http://schemas.microsoft.com/office/drawing/2014/main" id="{FA75BDD7-675A-431B-9148-2280C4DAC237}"/>
                  </a:ext>
                </a:extLst>
              </p:cNvPr>
              <p:cNvSpPr txBox="1"/>
              <p:nvPr/>
            </p:nvSpPr>
            <p:spPr>
              <a:xfrm>
                <a:off x="373209" y="4116598"/>
                <a:ext cx="1925976" cy="36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/>
                <a:r>
                  <a:rPr lang="en-GB" sz="14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generation flow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TextBox 97">
                <a:extLst>
                  <a:ext uri="{FF2B5EF4-FFF2-40B4-BE49-F238E27FC236}">
                    <a16:creationId xmlns:a16="http://schemas.microsoft.com/office/drawing/2014/main" id="{49C2E609-B925-4F15-B959-1C50BAB7A857}"/>
                  </a:ext>
                </a:extLst>
              </p:cNvPr>
              <p:cNvSpPr txBox="1"/>
              <p:nvPr/>
            </p:nvSpPr>
            <p:spPr>
              <a:xfrm>
                <a:off x="402865" y="4485931"/>
                <a:ext cx="1902331" cy="36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/>
                <a:r>
                  <a:rPr lang="en-GB" sz="14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AD11EAF-014F-4C97-B18E-BF795DC73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4663374"/>
                <a:ext cx="402865" cy="7222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3536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2F3F-6B52-48F5-886B-F61EAFB4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44420-2FF7-43C2-8144-37C40BB75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26">
            <a:extLst>
              <a:ext uri="{FF2B5EF4-FFF2-40B4-BE49-F238E27FC236}">
                <a16:creationId xmlns:a16="http://schemas.microsoft.com/office/drawing/2014/main" id="{C9F1BA02-AF3C-47B1-A1B5-4352630765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17" y="1359603"/>
            <a:ext cx="7219315" cy="35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5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5E1F-7FB4-4501-9475-B796AED8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BCCF3-1659-4A17-A5FB-5D9389A07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1EB411-3740-4B7F-A878-449CEA9A823A}"/>
              </a:ext>
            </a:extLst>
          </p:cNvPr>
          <p:cNvGrpSpPr/>
          <p:nvPr/>
        </p:nvGrpSpPr>
        <p:grpSpPr>
          <a:xfrm>
            <a:off x="6285376" y="956567"/>
            <a:ext cx="4162425" cy="4533900"/>
            <a:chOff x="6285376" y="956567"/>
            <a:chExt cx="4162425" cy="4533900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C5BC8481-DE17-40EB-8E02-C398D64C986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5376" y="956567"/>
              <a:ext cx="4162425" cy="4533900"/>
            </a:xfrm>
            <a:prstGeom prst="rect">
              <a:avLst/>
            </a:prstGeom>
          </p:spPr>
        </p:pic>
        <p:sp>
          <p:nvSpPr>
            <p:cNvPr id="7" name="Donut 10">
              <a:extLst>
                <a:ext uri="{FF2B5EF4-FFF2-40B4-BE49-F238E27FC236}">
                  <a16:creationId xmlns:a16="http://schemas.microsoft.com/office/drawing/2014/main" id="{7D6CA307-FC18-4CA8-AA9B-3209EC327A21}"/>
                </a:ext>
              </a:extLst>
            </p:cNvPr>
            <p:cNvSpPr/>
            <p:nvPr/>
          </p:nvSpPr>
          <p:spPr>
            <a:xfrm>
              <a:off x="7674528" y="4539679"/>
              <a:ext cx="428625" cy="419100"/>
            </a:xfrm>
            <a:prstGeom prst="donut">
              <a:avLst>
                <a:gd name="adj" fmla="val 15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94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C1CD-6D08-DF97-B73A-EE2CE9163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B767B-A5D0-8C59-7EE6-CCB270A52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svg</a:t>
            </a:r>
            <a:r>
              <a:rPr lang="en-US" dirty="0"/>
              <a:t> file is missing.</a:t>
            </a:r>
          </a:p>
          <a:p>
            <a:r>
              <a:rPr lang="en-US" dirty="0"/>
              <a:t>Could be recovered </a:t>
            </a:r>
            <a:r>
              <a:rPr lang="en-US"/>
              <a:t>by editing </a:t>
            </a:r>
            <a:r>
              <a:rPr lang="en-US" dirty="0"/>
              <a:t>Reports\diagrams\terminology.md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76DE68F1-07FC-CC91-10CE-E0DE1357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1469" y="1659975"/>
            <a:ext cx="5715000" cy="31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7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BDBD-2297-4D08-B4F7-52E8A863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77FD-54D2-472A-A967-5DEF912D9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C6830-34C2-4C56-9B1D-014D567A73D4}"/>
              </a:ext>
            </a:extLst>
          </p:cNvPr>
          <p:cNvGrpSpPr/>
          <p:nvPr/>
        </p:nvGrpSpPr>
        <p:grpSpPr>
          <a:xfrm>
            <a:off x="5964826" y="1031447"/>
            <a:ext cx="5111750" cy="4260850"/>
            <a:chOff x="5964826" y="1031447"/>
            <a:chExt cx="5111750" cy="4260850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163F9719-5B13-41CE-8408-E48D45C2A14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826" y="1031447"/>
              <a:ext cx="5111750" cy="4260850"/>
            </a:xfrm>
            <a:prstGeom prst="rect">
              <a:avLst/>
            </a:prstGeom>
          </p:spPr>
        </p:pic>
        <p:sp>
          <p:nvSpPr>
            <p:cNvPr id="6" name="Donut 13">
              <a:extLst>
                <a:ext uri="{FF2B5EF4-FFF2-40B4-BE49-F238E27FC236}">
                  <a16:creationId xmlns:a16="http://schemas.microsoft.com/office/drawing/2014/main" id="{0A03806B-22BB-45B3-85CF-BA083F36D437}"/>
                </a:ext>
              </a:extLst>
            </p:cNvPr>
            <p:cNvSpPr/>
            <p:nvPr/>
          </p:nvSpPr>
          <p:spPr>
            <a:xfrm>
              <a:off x="8568379" y="4760575"/>
              <a:ext cx="428625" cy="419100"/>
            </a:xfrm>
            <a:prstGeom prst="donut">
              <a:avLst>
                <a:gd name="adj" fmla="val 15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291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7AB4-3E4A-4977-A6B6-507AC880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0E7F5-64D8-4F80-AD31-8C2A4947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0310E-79E7-4C0A-8287-22CDD8BA0BB6}"/>
              </a:ext>
            </a:extLst>
          </p:cNvPr>
          <p:cNvGrpSpPr/>
          <p:nvPr/>
        </p:nvGrpSpPr>
        <p:grpSpPr>
          <a:xfrm>
            <a:off x="5569271" y="1086014"/>
            <a:ext cx="5111750" cy="3915410"/>
            <a:chOff x="5569271" y="1086014"/>
            <a:chExt cx="5111750" cy="3915410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D961828-FFB6-4FC6-9470-08C9E645BBF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9271" y="1086014"/>
              <a:ext cx="5111750" cy="3915410"/>
            </a:xfrm>
            <a:prstGeom prst="rect">
              <a:avLst/>
            </a:prstGeom>
          </p:spPr>
        </p:pic>
        <p:sp>
          <p:nvSpPr>
            <p:cNvPr id="6" name="Donut 31">
              <a:extLst>
                <a:ext uri="{FF2B5EF4-FFF2-40B4-BE49-F238E27FC236}">
                  <a16:creationId xmlns:a16="http://schemas.microsoft.com/office/drawing/2014/main" id="{ABE0664F-D53B-4743-9238-A8F934806D56}"/>
                </a:ext>
              </a:extLst>
            </p:cNvPr>
            <p:cNvSpPr/>
            <p:nvPr/>
          </p:nvSpPr>
          <p:spPr>
            <a:xfrm>
              <a:off x="8378307" y="4252003"/>
              <a:ext cx="428625" cy="419100"/>
            </a:xfrm>
            <a:prstGeom prst="donut">
              <a:avLst>
                <a:gd name="adj" fmla="val 15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976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FC44-DBB6-48FF-93DB-2F4A76A9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44B57-16E9-4130-B373-9255DC0A4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953A7-36FA-4314-8570-F7591B53C1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64" y="708396"/>
            <a:ext cx="5111750" cy="5050790"/>
          </a:xfrm>
          <a:prstGeom prst="rect">
            <a:avLst/>
          </a:prstGeom>
        </p:spPr>
      </p:pic>
      <p:sp>
        <p:nvSpPr>
          <p:cNvPr id="6" name="Donut 29">
            <a:extLst>
              <a:ext uri="{FF2B5EF4-FFF2-40B4-BE49-F238E27FC236}">
                <a16:creationId xmlns:a16="http://schemas.microsoft.com/office/drawing/2014/main" id="{6423DD2D-3C11-4A43-BD40-DAAFB50E7A82}"/>
              </a:ext>
            </a:extLst>
          </p:cNvPr>
          <p:cNvSpPr/>
          <p:nvPr/>
        </p:nvSpPr>
        <p:spPr>
          <a:xfrm>
            <a:off x="8434815" y="4457486"/>
            <a:ext cx="428625" cy="419100"/>
          </a:xfrm>
          <a:prstGeom prst="donut">
            <a:avLst>
              <a:gd name="adj" fmla="val 158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9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6DEB-6418-42E3-8E02-6848947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9D06-5EA5-40B9-BC1F-E9A9AD60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Canvas 388">
            <a:extLst>
              <a:ext uri="{FF2B5EF4-FFF2-40B4-BE49-F238E27FC236}">
                <a16:creationId xmlns:a16="http://schemas.microsoft.com/office/drawing/2014/main" id="{20D17EF8-5B5F-437D-AD63-428007E01A75}"/>
              </a:ext>
            </a:extLst>
          </p:cNvPr>
          <p:cNvGrpSpPr/>
          <p:nvPr/>
        </p:nvGrpSpPr>
        <p:grpSpPr>
          <a:xfrm>
            <a:off x="5931614" y="1356189"/>
            <a:ext cx="5486400" cy="3200400"/>
            <a:chOff x="0" y="0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1A0F57-82EE-4EF3-B39A-D122465BF0E0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1DBA1D-9C2A-4315-A72E-46D8BCF1D393}"/>
                </a:ext>
              </a:extLst>
            </p:cNvPr>
            <p:cNvSpPr/>
            <p:nvPr/>
          </p:nvSpPr>
          <p:spPr>
            <a:xfrm>
              <a:off x="1618542" y="654032"/>
              <a:ext cx="539162" cy="4792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Tool Chain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7A02902D-6BEB-4DC0-B77D-27A66189B5F7}"/>
                </a:ext>
              </a:extLst>
            </p:cNvPr>
            <p:cNvSpPr/>
            <p:nvPr/>
          </p:nvSpPr>
          <p:spPr>
            <a:xfrm>
              <a:off x="1208746" y="0"/>
              <a:ext cx="479255" cy="479255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 Device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6D3AC514-4879-4360-8307-647C636F0C96}"/>
                </a:ext>
              </a:extLst>
            </p:cNvPr>
            <p:cNvSpPr/>
            <p:nvPr/>
          </p:nvSpPr>
          <p:spPr>
            <a:xfrm>
              <a:off x="2157704" y="0"/>
              <a:ext cx="479255" cy="479255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Service  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58CAB2B7-9A74-47DB-8988-00A5462633EB}"/>
                </a:ext>
              </a:extLst>
            </p:cNvPr>
            <p:cNvSpPr/>
            <p:nvPr/>
          </p:nvSpPr>
          <p:spPr>
            <a:xfrm>
              <a:off x="1216066" y="1818415"/>
              <a:ext cx="479255" cy="632144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Service for  x on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6E8A2038-7B6C-493C-993C-CEE918C56BF6}"/>
                </a:ext>
              </a:extLst>
            </p:cNvPr>
            <p:cNvSpPr/>
            <p:nvPr/>
          </p:nvSpPr>
          <p:spPr>
            <a:xfrm>
              <a:off x="2541929" y="1446442"/>
              <a:ext cx="479255" cy="479255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MAL, XTCE for 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A77C34-D3DF-4FBE-BF6A-1A2DC477061F}"/>
                </a:ext>
              </a:extLst>
            </p:cNvPr>
            <p:cNvGrpSpPr/>
            <p:nvPr/>
          </p:nvGrpSpPr>
          <p:grpSpPr>
            <a:xfrm>
              <a:off x="15664" y="1200294"/>
              <a:ext cx="1087943" cy="707948"/>
              <a:chOff x="29887" y="2290114"/>
              <a:chExt cx="2190052" cy="1350738"/>
            </a:xfrm>
          </p:grpSpPr>
          <p:sp>
            <p:nvSpPr>
              <p:cNvPr id="39" name="Rectangle: Folded Corner 38">
                <a:extLst>
                  <a:ext uri="{FF2B5EF4-FFF2-40B4-BE49-F238E27FC236}">
                    <a16:creationId xmlns:a16="http://schemas.microsoft.com/office/drawing/2014/main" id="{F8D85E21-ED69-4D43-8416-DB62EF650274}"/>
                  </a:ext>
                </a:extLst>
              </p:cNvPr>
              <p:cNvSpPr/>
              <p:nvPr/>
            </p:nvSpPr>
            <p:spPr>
              <a:xfrm>
                <a:off x="29887" y="2290114"/>
                <a:ext cx="2190052" cy="1350738"/>
              </a:xfrm>
              <a:prstGeom prst="foldedCorne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Adapter for  y on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Rectangle: Folded Corner 39">
                <a:extLst>
                  <a:ext uri="{FF2B5EF4-FFF2-40B4-BE49-F238E27FC236}">
                    <a16:creationId xmlns:a16="http://schemas.microsoft.com/office/drawing/2014/main" id="{B7C31D83-A7A2-4D99-979A-4675101ACF06}"/>
                  </a:ext>
                </a:extLst>
              </p:cNvPr>
              <p:cNvSpPr/>
              <p:nvPr/>
            </p:nvSpPr>
            <p:spPr>
              <a:xfrm>
                <a:off x="690287" y="2665656"/>
                <a:ext cx="914401" cy="914399"/>
              </a:xfrm>
              <a:prstGeom prst="foldedCorne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Service  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C79B2B8-4B5F-487E-AA21-5B2BEDA64887}"/>
                </a:ext>
              </a:extLst>
            </p:cNvPr>
            <p:cNvGrpSpPr/>
            <p:nvPr/>
          </p:nvGrpSpPr>
          <p:grpSpPr>
            <a:xfrm>
              <a:off x="53060" y="2183529"/>
              <a:ext cx="1011760" cy="1016871"/>
              <a:chOff x="101236" y="4166090"/>
              <a:chExt cx="1930400" cy="1940150"/>
            </a:xfrm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E280E556-B34D-4E17-A9CA-4C9CEF281744}"/>
                  </a:ext>
                </a:extLst>
              </p:cNvPr>
              <p:cNvSpPr/>
              <p:nvPr/>
            </p:nvSpPr>
            <p:spPr>
              <a:xfrm>
                <a:off x="512335" y="4890089"/>
                <a:ext cx="1216152" cy="1216151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Vehicle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Cloud 37">
                <a:extLst>
                  <a:ext uri="{FF2B5EF4-FFF2-40B4-BE49-F238E27FC236}">
                    <a16:creationId xmlns:a16="http://schemas.microsoft.com/office/drawing/2014/main" id="{88059EDA-9643-415F-B022-903323245266}"/>
                  </a:ext>
                </a:extLst>
              </p:cNvPr>
              <p:cNvSpPr/>
              <p:nvPr/>
            </p:nvSpPr>
            <p:spPr>
              <a:xfrm>
                <a:off x="101236" y="4166090"/>
                <a:ext cx="1930400" cy="914400"/>
              </a:xfrm>
              <a:prstGeom prst="clou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FSW for Vehicle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0822A3-60F3-4916-ADA5-6E905B5FE475}"/>
                </a:ext>
              </a:extLst>
            </p:cNvPr>
            <p:cNvGrpSpPr/>
            <p:nvPr/>
          </p:nvGrpSpPr>
          <p:grpSpPr>
            <a:xfrm>
              <a:off x="2777534" y="2183529"/>
              <a:ext cx="1011760" cy="1016871"/>
              <a:chOff x="5299428" y="4166090"/>
              <a:chExt cx="1930400" cy="1940150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1A2D4675-2420-410C-953F-9DC190B8382F}"/>
                  </a:ext>
                </a:extLst>
              </p:cNvPr>
              <p:cNvSpPr/>
              <p:nvPr/>
            </p:nvSpPr>
            <p:spPr>
              <a:xfrm>
                <a:off x="5710527" y="4890089"/>
                <a:ext cx="1350265" cy="1216151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MOC for Project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Cloud 35">
                <a:extLst>
                  <a:ext uri="{FF2B5EF4-FFF2-40B4-BE49-F238E27FC236}">
                    <a16:creationId xmlns:a16="http://schemas.microsoft.com/office/drawing/2014/main" id="{9CE28FC1-2A3C-45FF-B3B8-6A8E0B35CBAF}"/>
                  </a:ext>
                </a:extLst>
              </p:cNvPr>
              <p:cNvSpPr/>
              <p:nvPr/>
            </p:nvSpPr>
            <p:spPr>
              <a:xfrm>
                <a:off x="5299428" y="4166090"/>
                <a:ext cx="1930400" cy="914400"/>
              </a:xfrm>
              <a:prstGeom prst="clou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GSW for Project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605C0993-043B-4740-B4AF-F613A496F26D}"/>
                </a:ext>
              </a:extLst>
            </p:cNvPr>
            <p:cNvSpPr/>
            <p:nvPr/>
          </p:nvSpPr>
          <p:spPr>
            <a:xfrm>
              <a:off x="3042536" y="1216010"/>
              <a:ext cx="481756" cy="479255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MAL, XTCE for  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117565D-B70B-4647-B2BE-24E78C10E325}"/>
                </a:ext>
              </a:extLst>
            </p:cNvPr>
            <p:cNvCxnSpPr>
              <a:cxnSpLocks/>
            </p:cNvCxnSpPr>
            <p:nvPr/>
          </p:nvCxnSpPr>
          <p:spPr>
            <a:xfrm>
              <a:off x="1448374" y="479255"/>
              <a:ext cx="249127" cy="2449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DF87D33-D06B-4B1B-8EA7-A1DEBD6B9B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78745" y="479255"/>
              <a:ext cx="318586" cy="2449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AC937E-29FA-4598-9DB0-54727BE97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636" y="893660"/>
              <a:ext cx="1058906" cy="3066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925AEF-1E73-413A-B198-2ABA23DB153E}"/>
                </a:ext>
              </a:extLst>
            </p:cNvPr>
            <p:cNvCxnSpPr>
              <a:cxnSpLocks/>
            </p:cNvCxnSpPr>
            <p:nvPr/>
          </p:nvCxnSpPr>
          <p:spPr>
            <a:xfrm>
              <a:off x="2157704" y="893660"/>
              <a:ext cx="1125710" cy="3223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F1B879-9871-4B4A-A463-57F2C5D37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5693" y="1133287"/>
              <a:ext cx="432430" cy="6851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04C2A4B-A035-4024-A7B6-18C35A47EE88}"/>
                </a:ext>
              </a:extLst>
            </p:cNvPr>
            <p:cNvCxnSpPr>
              <a:cxnSpLocks/>
            </p:cNvCxnSpPr>
            <p:nvPr/>
          </p:nvCxnSpPr>
          <p:spPr>
            <a:xfrm>
              <a:off x="2078745" y="1063102"/>
              <a:ext cx="702812" cy="383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0240885-0AD9-45C6-887A-FD9857EB83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8940" y="1908242"/>
              <a:ext cx="696" cy="302689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CA97993-2D8C-4571-BA5F-A854CD53040B}"/>
                </a:ext>
              </a:extLst>
            </p:cNvPr>
            <p:cNvCxnSpPr>
              <a:cxnSpLocks/>
            </p:cNvCxnSpPr>
            <p:nvPr/>
          </p:nvCxnSpPr>
          <p:spPr>
            <a:xfrm>
              <a:off x="1695321" y="2134487"/>
              <a:ext cx="1085351" cy="28867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4AE7119-C9AB-4C9B-A73A-FD3C79120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977" y="2134487"/>
              <a:ext cx="152089" cy="288670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312BAE1-DC40-4726-A565-2B3F008B3A34}"/>
                </a:ext>
              </a:extLst>
            </p:cNvPr>
            <p:cNvCxnSpPr>
              <a:cxnSpLocks/>
            </p:cNvCxnSpPr>
            <p:nvPr/>
          </p:nvCxnSpPr>
          <p:spPr>
            <a:xfrm>
              <a:off x="3283414" y="1695265"/>
              <a:ext cx="0" cy="5156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DA07EA-5501-48A6-84D7-668BE4667A2D}"/>
                </a:ext>
              </a:extLst>
            </p:cNvPr>
            <p:cNvCxnSpPr>
              <a:cxnSpLocks/>
            </p:cNvCxnSpPr>
            <p:nvPr/>
          </p:nvCxnSpPr>
          <p:spPr>
            <a:xfrm>
              <a:off x="2781557" y="1925697"/>
              <a:ext cx="501857" cy="28523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FC6A33DE-B4C8-4FFF-8495-F9D38BADB775}"/>
                </a:ext>
              </a:extLst>
            </p:cNvPr>
            <p:cNvSpPr/>
            <p:nvPr/>
          </p:nvSpPr>
          <p:spPr>
            <a:xfrm>
              <a:off x="745272" y="2562991"/>
              <a:ext cx="637409" cy="637409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735140-8FCB-496E-B75A-1DED7FF04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653" y="2450559"/>
              <a:ext cx="312040" cy="112432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98A5823-E645-45C2-81A5-3251469AEDA6}"/>
                </a:ext>
              </a:extLst>
            </p:cNvPr>
            <p:cNvCxnSpPr>
              <a:cxnSpLocks/>
            </p:cNvCxnSpPr>
            <p:nvPr/>
          </p:nvCxnSpPr>
          <p:spPr>
            <a:xfrm>
              <a:off x="1103607" y="1554268"/>
              <a:ext cx="1677065" cy="868889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3D84BD0-D065-4CF1-A371-1845FACA69CC}"/>
                </a:ext>
              </a:extLst>
            </p:cNvPr>
            <p:cNvGrpSpPr/>
            <p:nvPr/>
          </p:nvGrpSpPr>
          <p:grpSpPr>
            <a:xfrm>
              <a:off x="0" y="87868"/>
              <a:ext cx="1175078" cy="724316"/>
              <a:chOff x="0" y="87868"/>
              <a:chExt cx="2242005" cy="72431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6A2FB48-9B15-4AB6-8F49-76B1B29F0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72534"/>
                <a:ext cx="373209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76">
                <a:extLst>
                  <a:ext uri="{FF2B5EF4-FFF2-40B4-BE49-F238E27FC236}">
                    <a16:creationId xmlns:a16="http://schemas.microsoft.com/office/drawing/2014/main" id="{AFC6E3CC-2B75-47B4-AC8E-B1B69D76807F}"/>
                  </a:ext>
                </a:extLst>
              </p:cNvPr>
              <p:cNvSpPr txBox="1"/>
              <p:nvPr/>
            </p:nvSpPr>
            <p:spPr>
              <a:xfrm>
                <a:off x="373209" y="87868"/>
                <a:ext cx="1860949" cy="35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generation flow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TextBox 77">
                <a:extLst>
                  <a:ext uri="{FF2B5EF4-FFF2-40B4-BE49-F238E27FC236}">
                    <a16:creationId xmlns:a16="http://schemas.microsoft.com/office/drawing/2014/main" id="{2F294BF7-5842-4F57-9D40-CD1CA99233B2}"/>
                  </a:ext>
                </a:extLst>
              </p:cNvPr>
              <p:cNvSpPr txBox="1"/>
              <p:nvPr/>
            </p:nvSpPr>
            <p:spPr>
              <a:xfrm>
                <a:off x="402864" y="457199"/>
                <a:ext cx="1839141" cy="354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3E52818-34FF-4CAF-9FC6-21B8647F7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4643"/>
                <a:ext cx="402864" cy="7224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2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F1A4B-F6A3-4A08-AE92-BB4171D6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836B5-F03E-4FB9-AC00-BBC486FB0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Canvas 389">
            <a:extLst>
              <a:ext uri="{FF2B5EF4-FFF2-40B4-BE49-F238E27FC236}">
                <a16:creationId xmlns:a16="http://schemas.microsoft.com/office/drawing/2014/main" id="{89F6CCED-092E-48D1-920F-27AD3EF66ABA}"/>
              </a:ext>
            </a:extLst>
          </p:cNvPr>
          <p:cNvGrpSpPr/>
          <p:nvPr/>
        </p:nvGrpSpPr>
        <p:grpSpPr>
          <a:xfrm>
            <a:off x="6349187" y="1402422"/>
            <a:ext cx="4147820" cy="3200400"/>
            <a:chOff x="0" y="0"/>
            <a:chExt cx="414782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7079750-4BC4-42B8-BA0B-1B1E03C67181}"/>
                </a:ext>
              </a:extLst>
            </p:cNvPr>
            <p:cNvSpPr/>
            <p:nvPr/>
          </p:nvSpPr>
          <p:spPr>
            <a:xfrm>
              <a:off x="0" y="0"/>
              <a:ext cx="4147820" cy="320040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4712515-BD89-4D9B-B814-48D3FA22B819}"/>
                </a:ext>
              </a:extLst>
            </p:cNvPr>
            <p:cNvSpPr/>
            <p:nvPr/>
          </p:nvSpPr>
          <p:spPr>
            <a:xfrm>
              <a:off x="1579609" y="638300"/>
              <a:ext cx="526192" cy="4677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Tool Chain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: Folded Corner 7">
              <a:extLst>
                <a:ext uri="{FF2B5EF4-FFF2-40B4-BE49-F238E27FC236}">
                  <a16:creationId xmlns:a16="http://schemas.microsoft.com/office/drawing/2014/main" id="{D70E4FE4-D7F3-4F36-9AC4-28B0C177E7E4}"/>
                </a:ext>
              </a:extLst>
            </p:cNvPr>
            <p:cNvSpPr/>
            <p:nvPr/>
          </p:nvSpPr>
          <p:spPr>
            <a:xfrm>
              <a:off x="1179670" y="0"/>
              <a:ext cx="467727" cy="467727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 Device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F0560441-43A4-4BAE-A208-79E5BE15F506}"/>
                </a:ext>
              </a:extLst>
            </p:cNvPr>
            <p:cNvSpPr/>
            <p:nvPr/>
          </p:nvSpPr>
          <p:spPr>
            <a:xfrm>
              <a:off x="2105801" y="0"/>
              <a:ext cx="467727" cy="467727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Service  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237480B9-AF9B-4A2D-BC28-61460477B8D0}"/>
                </a:ext>
              </a:extLst>
            </p:cNvPr>
            <p:cNvSpPr/>
            <p:nvPr/>
          </p:nvSpPr>
          <p:spPr>
            <a:xfrm>
              <a:off x="2825221" y="1920542"/>
              <a:ext cx="467726" cy="588295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Service for  x on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C6F2610A-9C1E-4818-99B8-457B37990BD4}"/>
                </a:ext>
              </a:extLst>
            </p:cNvPr>
            <p:cNvSpPr/>
            <p:nvPr/>
          </p:nvSpPr>
          <p:spPr>
            <a:xfrm>
              <a:off x="603603" y="1840160"/>
              <a:ext cx="467727" cy="467727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MAL, ASN.1 for 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C42320-185B-4F63-A3E1-C8559F813E8F}"/>
                </a:ext>
              </a:extLst>
            </p:cNvPr>
            <p:cNvGrpSpPr/>
            <p:nvPr/>
          </p:nvGrpSpPr>
          <p:grpSpPr>
            <a:xfrm>
              <a:off x="2518527" y="1037529"/>
              <a:ext cx="1061772" cy="690919"/>
              <a:chOff x="4923691" y="2028357"/>
              <a:chExt cx="2190052" cy="1350738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B83BEECA-1266-4D4E-BAE9-2616351C140D}"/>
                  </a:ext>
                </a:extLst>
              </p:cNvPr>
              <p:cNvSpPr/>
              <p:nvPr/>
            </p:nvSpPr>
            <p:spPr>
              <a:xfrm>
                <a:off x="4923691" y="2028357"/>
                <a:ext cx="2190052" cy="1350738"/>
              </a:xfrm>
              <a:prstGeom prst="foldedCorne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0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Adapter for  y on A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AE1AEB92-4C0E-4E70-AFE2-AAE79388C515}"/>
                  </a:ext>
                </a:extLst>
              </p:cNvPr>
              <p:cNvSpPr/>
              <p:nvPr/>
            </p:nvSpPr>
            <p:spPr>
              <a:xfrm>
                <a:off x="5584092" y="2403898"/>
                <a:ext cx="914399" cy="914400"/>
              </a:xfrm>
              <a:prstGeom prst="foldedCorner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kern="120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Service  y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78A73943-341E-41A2-A671-B3601C8831A0}"/>
                </a:ext>
              </a:extLst>
            </p:cNvPr>
            <p:cNvSpPr/>
            <p:nvPr/>
          </p:nvSpPr>
          <p:spPr>
            <a:xfrm>
              <a:off x="1573435" y="2578324"/>
              <a:ext cx="622076" cy="622076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Vehicle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20A5B72C-7713-4CB9-B825-F5C32D8EE6E1}"/>
                </a:ext>
              </a:extLst>
            </p:cNvPr>
            <p:cNvSpPr/>
            <p:nvPr/>
          </p:nvSpPr>
          <p:spPr>
            <a:xfrm>
              <a:off x="1208085" y="1573753"/>
              <a:ext cx="1265756" cy="118007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FSW for Vehicle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5C720B46-96CD-4599-8A11-673D6E70C0B4}"/>
                </a:ext>
              </a:extLst>
            </p:cNvPr>
            <p:cNvSpPr/>
            <p:nvPr/>
          </p:nvSpPr>
          <p:spPr>
            <a:xfrm>
              <a:off x="1484056" y="1703632"/>
              <a:ext cx="865696" cy="467727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SM&amp;C for Vehicle A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E983C344-94F6-4DC3-B723-A5E22C090D1E}"/>
                </a:ext>
              </a:extLst>
            </p:cNvPr>
            <p:cNvSpPr/>
            <p:nvPr/>
          </p:nvSpPr>
          <p:spPr>
            <a:xfrm>
              <a:off x="609990" y="1106026"/>
              <a:ext cx="470167" cy="467727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MAL, ASN.1 for  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FE1C1AC-E904-4B19-94A7-A229863D7EFE}"/>
                </a:ext>
              </a:extLst>
            </p:cNvPr>
            <p:cNvCxnSpPr>
              <a:cxnSpLocks/>
            </p:cNvCxnSpPr>
            <p:nvPr/>
          </p:nvCxnSpPr>
          <p:spPr>
            <a:xfrm>
              <a:off x="1413533" y="467727"/>
              <a:ext cx="243135" cy="2390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E96AB2-7D27-4D2C-84FA-CFE4E98B52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8742" y="467727"/>
              <a:ext cx="310922" cy="2390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ED605A3-A2F2-454D-8C7B-F4FF620FC134}"/>
                </a:ext>
              </a:extLst>
            </p:cNvPr>
            <p:cNvCxnSpPr>
              <a:cxnSpLocks/>
            </p:cNvCxnSpPr>
            <p:nvPr/>
          </p:nvCxnSpPr>
          <p:spPr>
            <a:xfrm>
              <a:off x="2105801" y="872163"/>
              <a:ext cx="943612" cy="1653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2AE3F0-5D4B-49AD-9694-ED498A81BD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74" y="872163"/>
              <a:ext cx="734535" cy="2338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6CAA43-5E2C-4F94-A59F-BAE2A92CFD59}"/>
                </a:ext>
              </a:extLst>
            </p:cNvPr>
            <p:cNvCxnSpPr>
              <a:cxnSpLocks/>
            </p:cNvCxnSpPr>
            <p:nvPr/>
          </p:nvCxnSpPr>
          <p:spPr>
            <a:xfrm>
              <a:off x="2028742" y="1037529"/>
              <a:ext cx="1030342" cy="8830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6306BB4-3C96-4850-BDA5-FDF118B80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466" y="1037529"/>
              <a:ext cx="819202" cy="8026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3DBB6F-A3A5-4456-BD95-367016E8B7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2786" y="1697350"/>
              <a:ext cx="587572" cy="466441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EB55F2E-0787-4A2D-9174-A4C9FB834D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9031" y="1937496"/>
              <a:ext cx="476190" cy="277194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96E5AE-6AE7-41C1-B176-FA868EA491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72786" y="2163791"/>
              <a:ext cx="352435" cy="50899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B8AA879-CCA6-484F-A91A-EA30AA43D50D}"/>
                </a:ext>
              </a:extLst>
            </p:cNvPr>
            <p:cNvCxnSpPr>
              <a:cxnSpLocks/>
            </p:cNvCxnSpPr>
            <p:nvPr/>
          </p:nvCxnSpPr>
          <p:spPr>
            <a:xfrm>
              <a:off x="1080157" y="1339889"/>
              <a:ext cx="406585" cy="597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26103E5-8C43-42DE-BD9E-44A02C827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1330" y="1937496"/>
              <a:ext cx="415412" cy="1365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AAD35AC7-5C82-4955-9532-DD7EDEF89139}"/>
                </a:ext>
              </a:extLst>
            </p:cNvPr>
            <p:cNvSpPr/>
            <p:nvPr/>
          </p:nvSpPr>
          <p:spPr>
            <a:xfrm>
              <a:off x="2038714" y="2578324"/>
              <a:ext cx="622077" cy="622076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24CB34-F0D0-4293-8705-6BE7CCC06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0791" y="2508837"/>
              <a:ext cx="398293" cy="302765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2E23E9F-C03C-4019-AC44-8BC7583FE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031" y="1697350"/>
              <a:ext cx="711327" cy="240146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E9CD0A-14E7-4094-A74F-DAABD3775025}"/>
                </a:ext>
              </a:extLst>
            </p:cNvPr>
            <p:cNvGrpSpPr/>
            <p:nvPr/>
          </p:nvGrpSpPr>
          <p:grpSpPr>
            <a:xfrm>
              <a:off x="0" y="87869"/>
              <a:ext cx="1170000" cy="733067"/>
              <a:chOff x="0" y="87868"/>
              <a:chExt cx="2287335" cy="733067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830D7652-5AAE-4741-9943-36E14D7789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272533"/>
                <a:ext cx="3732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101">
                <a:extLst>
                  <a:ext uri="{FF2B5EF4-FFF2-40B4-BE49-F238E27FC236}">
                    <a16:creationId xmlns:a16="http://schemas.microsoft.com/office/drawing/2014/main" id="{B30EF9F0-892F-49BF-94C5-9EFFFE1A4624}"/>
                  </a:ext>
                </a:extLst>
              </p:cNvPr>
              <p:cNvSpPr txBox="1"/>
              <p:nvPr/>
            </p:nvSpPr>
            <p:spPr>
              <a:xfrm>
                <a:off x="373207" y="87868"/>
                <a:ext cx="1906817" cy="363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generation flow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TextBox 102">
                <a:extLst>
                  <a:ext uri="{FF2B5EF4-FFF2-40B4-BE49-F238E27FC236}">
                    <a16:creationId xmlns:a16="http://schemas.microsoft.com/office/drawing/2014/main" id="{0418E9DC-B6A2-4C66-97CF-94EB28DCF31E}"/>
                  </a:ext>
                </a:extLst>
              </p:cNvPr>
              <p:cNvSpPr txBox="1"/>
              <p:nvPr/>
            </p:nvSpPr>
            <p:spPr>
              <a:xfrm>
                <a:off x="402864" y="457199"/>
                <a:ext cx="1884471" cy="363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A2A7FC5-DDE3-41DA-B2DF-BA034B6E0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634644"/>
                <a:ext cx="402864" cy="7222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8655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9E7E-8A5A-4708-8B56-11CF80A9F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4BCBA-1947-4877-BB49-E4271633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96563-BE3A-4218-BBD7-1875E5CA1E4E}"/>
              </a:ext>
            </a:extLst>
          </p:cNvPr>
          <p:cNvGrpSpPr/>
          <p:nvPr/>
        </p:nvGrpSpPr>
        <p:grpSpPr>
          <a:xfrm>
            <a:off x="6096000" y="709866"/>
            <a:ext cx="5111750" cy="4626610"/>
            <a:chOff x="6096000" y="709866"/>
            <a:chExt cx="5111750" cy="4626610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09D304B6-1BAF-4DB5-B9AF-BFFB5AB2263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709866"/>
              <a:ext cx="5111750" cy="4626610"/>
            </a:xfrm>
            <a:prstGeom prst="rect">
              <a:avLst/>
            </a:prstGeom>
          </p:spPr>
        </p:pic>
        <p:sp>
          <p:nvSpPr>
            <p:cNvPr id="6" name="Donut 19">
              <a:extLst>
                <a:ext uri="{FF2B5EF4-FFF2-40B4-BE49-F238E27FC236}">
                  <a16:creationId xmlns:a16="http://schemas.microsoft.com/office/drawing/2014/main" id="{2D42A1EF-FD5D-4D44-8D5B-32D1D493C675}"/>
                </a:ext>
              </a:extLst>
            </p:cNvPr>
            <p:cNvSpPr/>
            <p:nvPr/>
          </p:nvSpPr>
          <p:spPr>
            <a:xfrm>
              <a:off x="8922838" y="4210906"/>
              <a:ext cx="428625" cy="419100"/>
            </a:xfrm>
            <a:prstGeom prst="donut">
              <a:avLst>
                <a:gd name="adj" fmla="val 15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8789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916E-5C51-4242-8BC7-6D35463F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A7184-9F15-4EF0-A5EC-CD20A6046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B2B210-66C0-43F7-ACAE-CAE712FA58E4}"/>
              </a:ext>
            </a:extLst>
          </p:cNvPr>
          <p:cNvSpPr/>
          <p:nvPr/>
        </p:nvSpPr>
        <p:spPr>
          <a:xfrm>
            <a:off x="8141344" y="2698924"/>
            <a:ext cx="540419" cy="480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Tool Chain Z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AD661E93-F5DE-40FF-A9AE-6EE95073EEF5}"/>
              </a:ext>
            </a:extLst>
          </p:cNvPr>
          <p:cNvSpPr/>
          <p:nvPr/>
        </p:nvSpPr>
        <p:spPr>
          <a:xfrm>
            <a:off x="8171366" y="1932250"/>
            <a:ext cx="480373" cy="48037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EDS for  Device x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2C906A-BEC7-4AE2-AB7D-4A65F13900B3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8411553" y="2412622"/>
            <a:ext cx="1" cy="28630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856FDA4F-6BAA-4853-B1C1-F76DD89D2BBD}"/>
              </a:ext>
            </a:extLst>
          </p:cNvPr>
          <p:cNvSpPr/>
          <p:nvPr/>
        </p:nvSpPr>
        <p:spPr>
          <a:xfrm>
            <a:off x="8102924" y="3429000"/>
            <a:ext cx="617258" cy="518941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000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Simulation for  x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83A82B-0F6D-433A-9100-B30831DF4222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 flipH="1">
            <a:off x="8411553" y="3179296"/>
            <a:ext cx="1" cy="2497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3">
            <a:extLst>
              <a:ext uri="{FF2B5EF4-FFF2-40B4-BE49-F238E27FC236}">
                <a16:creationId xmlns:a16="http://schemas.microsoft.com/office/drawing/2014/main" id="{FFABBB4B-15BB-4EED-953F-32920043DC74}"/>
              </a:ext>
            </a:extLst>
          </p:cNvPr>
          <p:cNvSpPr txBox="1"/>
          <p:nvPr/>
        </p:nvSpPr>
        <p:spPr>
          <a:xfrm>
            <a:off x="8478644" y="2495890"/>
            <a:ext cx="828675" cy="154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GB" sz="10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83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FF0B-141D-4AE3-BEC4-4ABF36AEE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6-10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C5D78-C942-4C68-81D9-C70B7554A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599D6A-1BBC-4486-97C2-9F2BCE188BAA}"/>
              </a:ext>
            </a:extLst>
          </p:cNvPr>
          <p:cNvGrpSpPr/>
          <p:nvPr/>
        </p:nvGrpSpPr>
        <p:grpSpPr>
          <a:xfrm>
            <a:off x="6548583" y="291982"/>
            <a:ext cx="4550410" cy="5852795"/>
            <a:chOff x="6548583" y="291982"/>
            <a:chExt cx="4550410" cy="5852795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E411FB42-E83F-42DD-862D-09A5CC2100E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8583" y="291982"/>
              <a:ext cx="4550410" cy="5852795"/>
            </a:xfrm>
            <a:prstGeom prst="rect">
              <a:avLst/>
            </a:prstGeom>
          </p:spPr>
        </p:pic>
        <p:sp>
          <p:nvSpPr>
            <p:cNvPr id="6" name="Donut 33">
              <a:extLst>
                <a:ext uri="{FF2B5EF4-FFF2-40B4-BE49-F238E27FC236}">
                  <a16:creationId xmlns:a16="http://schemas.microsoft.com/office/drawing/2014/main" id="{F3524A23-A5A8-4453-8692-42D851D6CF4D}"/>
                </a:ext>
              </a:extLst>
            </p:cNvPr>
            <p:cNvSpPr/>
            <p:nvPr/>
          </p:nvSpPr>
          <p:spPr>
            <a:xfrm>
              <a:off x="9734496" y="5145854"/>
              <a:ext cx="428625" cy="419100"/>
            </a:xfrm>
            <a:prstGeom prst="donut">
              <a:avLst>
                <a:gd name="adj" fmla="val 1583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144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DA61-7381-40AA-BB2D-92427292F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D57D9-17E5-498D-84AF-41C4C41EE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B66E4B0-B811-44B7-B0AD-1541EBAA94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51" y="940352"/>
            <a:ext cx="49625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2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C428-5C86-45CA-AB7B-9A2BB701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6-12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BF71F-D80A-420C-A07B-DB58D09C0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A1D519-58CD-4133-88B8-952E5E1BEE61}"/>
              </a:ext>
            </a:extLst>
          </p:cNvPr>
          <p:cNvGrpSpPr/>
          <p:nvPr/>
        </p:nvGrpSpPr>
        <p:grpSpPr>
          <a:xfrm>
            <a:off x="6992353" y="1087083"/>
            <a:ext cx="2744011" cy="518941"/>
            <a:chOff x="6992353" y="1087083"/>
            <a:chExt cx="2744011" cy="5189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422FC4-965C-4AC8-9C1D-29760496DA01}"/>
                </a:ext>
              </a:extLst>
            </p:cNvPr>
            <p:cNvSpPr/>
            <p:nvPr/>
          </p:nvSpPr>
          <p:spPr>
            <a:xfrm>
              <a:off x="8033700" y="1106368"/>
              <a:ext cx="540419" cy="4803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XSL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0AA35DD7-7D18-4884-BD66-09D839647926}"/>
                </a:ext>
              </a:extLst>
            </p:cNvPr>
            <p:cNvSpPr/>
            <p:nvPr/>
          </p:nvSpPr>
          <p:spPr>
            <a:xfrm>
              <a:off x="6992353" y="1106368"/>
              <a:ext cx="480373" cy="480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 Device x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A644DBB-0623-435D-8DFF-2523122AB528}"/>
                </a:ext>
              </a:extLst>
            </p:cNvPr>
            <p:cNvCxnSpPr>
              <a:cxnSpLocks/>
              <a:stCxn id="6" idx="6"/>
              <a:endCxn id="11" idx="1"/>
            </p:cNvCxnSpPr>
            <p:nvPr/>
          </p:nvCxnSpPr>
          <p:spPr>
            <a:xfrm>
              <a:off x="8574119" y="1346554"/>
              <a:ext cx="5609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092E65D-52A6-4872-AF49-628DD4069EBA}"/>
                </a:ext>
              </a:extLst>
            </p:cNvPr>
            <p:cNvCxnSpPr>
              <a:cxnSpLocks/>
              <a:stCxn id="7" idx="3"/>
              <a:endCxn id="6" idx="2"/>
            </p:cNvCxnSpPr>
            <p:nvPr/>
          </p:nvCxnSpPr>
          <p:spPr>
            <a:xfrm>
              <a:off x="7472726" y="1346554"/>
              <a:ext cx="56097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58DEEBBF-11E3-426D-B9C4-3D89AD2CA5B8}"/>
                </a:ext>
              </a:extLst>
            </p:cNvPr>
            <p:cNvSpPr/>
            <p:nvPr/>
          </p:nvSpPr>
          <p:spPr>
            <a:xfrm>
              <a:off x="9135093" y="1087083"/>
              <a:ext cx="601271" cy="518941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ICD for  x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33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7AB-8CFF-4132-A8C5-4A48225E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6F48CC-8299-4FCD-BD6F-7BFC37AAB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Reports\diagrams\</a:t>
            </a:r>
            <a:r>
              <a:rPr lang="en-US" dirty="0" err="1"/>
              <a:t>architecture.svg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156346-1F9F-4488-8B8C-7C9B67FF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link="rId3"/>
              </a:ext>
            </a:extLst>
          </a:blip>
          <a:stretch>
            <a:fillRect/>
          </a:stretch>
        </p:blipFill>
        <p:spPr>
          <a:xfrm>
            <a:off x="5695911" y="0"/>
            <a:ext cx="560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916E-5C51-4242-8BC7-6D35463F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A7184-9F15-4EF0-A5EC-CD20A6046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E1B5869-CDF6-41CF-B391-A89FF98329F3}"/>
              </a:ext>
            </a:extLst>
          </p:cNvPr>
          <p:cNvGrpSpPr/>
          <p:nvPr/>
        </p:nvGrpSpPr>
        <p:grpSpPr>
          <a:xfrm>
            <a:off x="7172082" y="633302"/>
            <a:ext cx="2604770" cy="3843038"/>
            <a:chOff x="7172082" y="633302"/>
            <a:chExt cx="2604770" cy="38430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88CC07-E8BC-4CE4-B4F6-1EB8E0AFC257}"/>
                </a:ext>
              </a:extLst>
            </p:cNvPr>
            <p:cNvSpPr/>
            <p:nvPr/>
          </p:nvSpPr>
          <p:spPr>
            <a:xfrm>
              <a:off x="7172082" y="633302"/>
              <a:ext cx="2604770" cy="3228340"/>
            </a:xfrm>
            <a:prstGeom prst="rect">
              <a:avLst/>
            </a:prstGeom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29FF19-D312-4BAF-AD02-E392FAA97386}"/>
                </a:ext>
              </a:extLst>
            </p:cNvPr>
            <p:cNvSpPr/>
            <p:nvPr/>
          </p:nvSpPr>
          <p:spPr>
            <a:xfrm>
              <a:off x="7793515" y="1280210"/>
              <a:ext cx="540419" cy="4803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Tool Chain A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8B2B210-66C0-43F7-ACAE-CAE712FA58E4}"/>
                </a:ext>
              </a:extLst>
            </p:cNvPr>
            <p:cNvSpPr/>
            <p:nvPr/>
          </p:nvSpPr>
          <p:spPr>
            <a:xfrm>
              <a:off x="8747520" y="1280210"/>
              <a:ext cx="540419" cy="4803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Tool Chain Z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AD661E93-F5DE-40FF-A9AE-6EE95073EEF5}"/>
                </a:ext>
              </a:extLst>
            </p:cNvPr>
            <p:cNvSpPr/>
            <p:nvPr/>
          </p:nvSpPr>
          <p:spPr>
            <a:xfrm>
              <a:off x="8297171" y="633302"/>
              <a:ext cx="480373" cy="480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EDS for  Device x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F9F6EB-A499-4E8B-A4CC-9FE4E058F8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4791" y="1113674"/>
              <a:ext cx="282566" cy="236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C906A-BEC7-4AE2-AB7D-4A65F13900B3}"/>
                </a:ext>
              </a:extLst>
            </p:cNvPr>
            <p:cNvCxnSpPr>
              <a:cxnSpLocks/>
            </p:cNvCxnSpPr>
            <p:nvPr/>
          </p:nvCxnSpPr>
          <p:spPr>
            <a:xfrm>
              <a:off x="8537357" y="1113674"/>
              <a:ext cx="289306" cy="2368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0AFF0AF-A4A1-4D5C-95B0-43A2799FCC27}"/>
                </a:ext>
              </a:extLst>
            </p:cNvPr>
            <p:cNvGrpSpPr/>
            <p:nvPr/>
          </p:nvGrpSpPr>
          <p:grpSpPr>
            <a:xfrm>
              <a:off x="7949571" y="3752864"/>
              <a:ext cx="1175571" cy="723476"/>
              <a:chOff x="877436" y="5353230"/>
              <a:chExt cx="2237729" cy="723476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B2AE465-687B-40D8-A8B9-A1C619626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36" y="5538039"/>
                <a:ext cx="37320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96">
                <a:extLst>
                  <a:ext uri="{FF2B5EF4-FFF2-40B4-BE49-F238E27FC236}">
                    <a16:creationId xmlns:a16="http://schemas.microsoft.com/office/drawing/2014/main" id="{72B68511-32F0-4336-80D0-35D6A7EB19AB}"/>
                  </a:ext>
                </a:extLst>
              </p:cNvPr>
              <p:cNvSpPr txBox="1"/>
              <p:nvPr/>
            </p:nvSpPr>
            <p:spPr>
              <a:xfrm>
                <a:off x="1250643" y="5353230"/>
                <a:ext cx="1856622" cy="354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generation flow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TextBox 97">
                <a:extLst>
                  <a:ext uri="{FF2B5EF4-FFF2-40B4-BE49-F238E27FC236}">
                    <a16:creationId xmlns:a16="http://schemas.microsoft.com/office/drawing/2014/main" id="{3E562734-C7CF-4922-A373-4A085F6452C7}"/>
                  </a:ext>
                </a:extLst>
              </p:cNvPr>
              <p:cNvSpPr txBox="1"/>
              <p:nvPr/>
            </p:nvSpPr>
            <p:spPr>
              <a:xfrm>
                <a:off x="1280300" y="5722547"/>
                <a:ext cx="1834865" cy="354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C1EC616-55B5-4AD7-BB02-296DB1437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436" y="5900149"/>
                <a:ext cx="402864" cy="7222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E3C73E3C-09CD-44AA-9783-FA99F826BDFA}"/>
                </a:ext>
              </a:extLst>
            </p:cNvPr>
            <p:cNvSpPr/>
            <p:nvPr/>
          </p:nvSpPr>
          <p:spPr>
            <a:xfrm>
              <a:off x="7823538" y="2010286"/>
              <a:ext cx="480372" cy="518941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Service for 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856FDA4F-6BAA-4853-B1C1-F76DD89D2BBD}"/>
                </a:ext>
              </a:extLst>
            </p:cNvPr>
            <p:cNvSpPr/>
            <p:nvPr/>
          </p:nvSpPr>
          <p:spPr>
            <a:xfrm>
              <a:off x="8709100" y="2010286"/>
              <a:ext cx="617258" cy="518941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Simulation for  x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0E879E2-91EC-4AE7-B211-6B8B317C3089}"/>
                </a:ext>
              </a:extLst>
            </p:cNvPr>
            <p:cNvCxnSpPr>
              <a:cxnSpLocks/>
            </p:cNvCxnSpPr>
            <p:nvPr/>
          </p:nvCxnSpPr>
          <p:spPr>
            <a:xfrm>
              <a:off x="8063724" y="1760582"/>
              <a:ext cx="0" cy="249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83A82B-0F6D-433A-9100-B30831DF4222}"/>
                </a:ext>
              </a:extLst>
            </p:cNvPr>
            <p:cNvCxnSpPr>
              <a:cxnSpLocks/>
            </p:cNvCxnSpPr>
            <p:nvPr/>
          </p:nvCxnSpPr>
          <p:spPr>
            <a:xfrm>
              <a:off x="9017730" y="1760582"/>
              <a:ext cx="0" cy="249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E8C5D56C-966C-4515-85A6-655BC753E1F4}"/>
                </a:ext>
              </a:extLst>
            </p:cNvPr>
            <p:cNvSpPr/>
            <p:nvPr/>
          </p:nvSpPr>
          <p:spPr>
            <a:xfrm>
              <a:off x="8030298" y="2914514"/>
              <a:ext cx="1014119" cy="480372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Bridge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9D3E4E-2A3B-42C2-9103-F934419D1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7357" y="2529227"/>
              <a:ext cx="480373" cy="412752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DF1683-0259-4C57-BA03-B2AFEEAEC598}"/>
                </a:ext>
              </a:extLst>
            </p:cNvPr>
            <p:cNvCxnSpPr>
              <a:cxnSpLocks/>
            </p:cNvCxnSpPr>
            <p:nvPr/>
          </p:nvCxnSpPr>
          <p:spPr>
            <a:xfrm>
              <a:off x="8063724" y="2529227"/>
              <a:ext cx="473633" cy="412752"/>
            </a:xfrm>
            <a:prstGeom prst="straightConnector1">
              <a:avLst/>
            </a:prstGeom>
            <a:ln w="12700">
              <a:solidFill>
                <a:schemeClr val="accent6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963305D-63FA-44DE-9B58-26497E2241C3}"/>
                </a:ext>
              </a:extLst>
            </p:cNvPr>
            <p:cNvSpPr txBox="1"/>
            <p:nvPr/>
          </p:nvSpPr>
          <p:spPr>
            <a:xfrm>
              <a:off x="7172082" y="1112238"/>
              <a:ext cx="1226820" cy="1549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Service </a:t>
              </a:r>
              <a:r>
                <a:rPr lang="en-GB" sz="10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behavior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FFABBB4B-15BB-4EED-953F-32920043DC74}"/>
                </a:ext>
              </a:extLst>
            </p:cNvPr>
            <p:cNvSpPr txBox="1"/>
            <p:nvPr/>
          </p:nvSpPr>
          <p:spPr>
            <a:xfrm>
              <a:off x="8653230" y="1106368"/>
              <a:ext cx="828675" cy="1549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Device behavior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69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5F81-2FB0-437C-B680-56B3D329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0F808-E143-466A-A14B-9C72FF409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80F1B1-3F61-4720-B39B-FA34A37B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4" y="18493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A96E35-7D82-4210-A271-BAB587EFC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79934"/>
              </p:ext>
            </p:extLst>
          </p:nvPr>
        </p:nvGraphicFramePr>
        <p:xfrm>
          <a:off x="5241924" y="1849348"/>
          <a:ext cx="6110288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4446" imgH="3427562" progId="PowerPoint.Show.12">
                  <p:embed/>
                </p:oleObj>
              </mc:Choice>
              <mc:Fallback>
                <p:oleObj name="Presentation" r:id="rId2" imgW="6094446" imgH="3427562" progId="PowerPoint.Show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4" y="1849348"/>
                        <a:ext cx="6110288" cy="341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09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E716-32EF-45DB-A915-3439FCFC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Deleted Figure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D46B3-C5F8-469C-816B-03B80C6D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FC9CD-81A0-47F7-A4D5-2192F168C7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84" y="684141"/>
            <a:ext cx="5705475" cy="479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1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9F65-FC75-497C-8555-52F16F35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Replaced Figure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8FDA34-6921-4713-9ADE-90A599096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part1">
            <a:extLst>
              <a:ext uri="{FF2B5EF4-FFF2-40B4-BE49-F238E27FC236}">
                <a16:creationId xmlns:a16="http://schemas.microsoft.com/office/drawing/2014/main" id="{98F62091-6095-4FE9-9B79-784B7AC2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08" y="629701"/>
            <a:ext cx="6281737" cy="471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9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6103-90EA-40A7-A2F2-83ABA470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3-4 (replacement)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61608-3755-43C5-A51C-33BC5B8B3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E9505-88E3-49CB-BE0D-0B56546C600E}"/>
              </a:ext>
            </a:extLst>
          </p:cNvPr>
          <p:cNvGrpSpPr/>
          <p:nvPr/>
        </p:nvGrpSpPr>
        <p:grpSpPr>
          <a:xfrm>
            <a:off x="8077985" y="401976"/>
            <a:ext cx="1092486" cy="642563"/>
            <a:chOff x="8077985" y="401976"/>
            <a:chExt cx="1092486" cy="642563"/>
          </a:xfrm>
        </p:grpSpPr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9B16B381-7A3D-4FB7-98A8-F97496F2DE26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71695DDF-0148-4659-BD72-DFBDDD743767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2A3E0FA9-29E1-4EE9-B81B-15FE07826E37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BB6A65-F9C7-4B37-9B6D-B31B7CC8EF9B}"/>
              </a:ext>
            </a:extLst>
          </p:cNvPr>
          <p:cNvGrpSpPr/>
          <p:nvPr/>
        </p:nvGrpSpPr>
        <p:grpSpPr>
          <a:xfrm>
            <a:off x="6985499" y="1535558"/>
            <a:ext cx="1092486" cy="642563"/>
            <a:chOff x="8077985" y="401976"/>
            <a:chExt cx="1092486" cy="642563"/>
          </a:xfrm>
        </p:grpSpPr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071EA396-9BB8-4D9E-8073-7066E8C31190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11" name="Rectangle: Folded Corner 10">
              <a:extLst>
                <a:ext uri="{FF2B5EF4-FFF2-40B4-BE49-F238E27FC236}">
                  <a16:creationId xmlns:a16="http://schemas.microsoft.com/office/drawing/2014/main" id="{8D389E50-492A-4141-9287-8D6C9FE94CED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ADAFE6A7-92B6-4768-B8E7-4DCAE906888E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Component (software) EDS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A0A0E1-6377-4825-BA14-95373B31F827}"/>
              </a:ext>
            </a:extLst>
          </p:cNvPr>
          <p:cNvGrpSpPr/>
          <p:nvPr/>
        </p:nvGrpSpPr>
        <p:grpSpPr>
          <a:xfrm>
            <a:off x="9170471" y="1533631"/>
            <a:ext cx="1092486" cy="642563"/>
            <a:chOff x="8077985" y="401976"/>
            <a:chExt cx="1092486" cy="642563"/>
          </a:xfrm>
        </p:grpSpPr>
        <p:sp>
          <p:nvSpPr>
            <p:cNvPr id="14" name="Rectangle: Folded Corner 13">
              <a:extLst>
                <a:ext uri="{FF2B5EF4-FFF2-40B4-BE49-F238E27FC236}">
                  <a16:creationId xmlns:a16="http://schemas.microsoft.com/office/drawing/2014/main" id="{B20B35E5-DFDA-4FA4-A5F1-D4606E45E8D7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15" name="Rectangle: Folded Corner 14">
              <a:extLst>
                <a:ext uri="{FF2B5EF4-FFF2-40B4-BE49-F238E27FC236}">
                  <a16:creationId xmlns:a16="http://schemas.microsoft.com/office/drawing/2014/main" id="{D28A09D3-4C6F-4096-BB79-ACC9B4915725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0D14E5E4-C92A-45E2-9E81-06130F86686A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Device EDS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413ACF-F906-4D39-BF61-FB9688664CE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7620785" y="1044539"/>
            <a:ext cx="914400" cy="49101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1DD15A-EDB0-48FB-BD2A-087548D4BEB8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8535185" y="1044539"/>
            <a:ext cx="1270572" cy="4890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B9859C1-5D1F-4A18-BF13-29089C9635DF}"/>
              </a:ext>
            </a:extLst>
          </p:cNvPr>
          <p:cNvSpPr/>
          <p:nvPr/>
        </p:nvSpPr>
        <p:spPr>
          <a:xfrm>
            <a:off x="6082301" y="2740988"/>
            <a:ext cx="1449441" cy="9144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Designer and/or tools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CFFEBC-28C0-40B3-9EDE-905E9C9CFF7A}"/>
              </a:ext>
            </a:extLst>
          </p:cNvPr>
          <p:cNvSpPr/>
          <p:nvPr/>
        </p:nvSpPr>
        <p:spPr>
          <a:xfrm>
            <a:off x="7899899" y="2740988"/>
            <a:ext cx="1449441" cy="9144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Test/ simulation tool/ consoles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8F4E46-4EA7-4288-9A1B-D55E022F57A1}"/>
              </a:ext>
            </a:extLst>
          </p:cNvPr>
          <p:cNvSpPr/>
          <p:nvPr/>
        </p:nvSpPr>
        <p:spPr>
          <a:xfrm>
            <a:off x="9716714" y="2740988"/>
            <a:ext cx="1449441" cy="9144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Ground Systems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4AAE6B-85F8-4ACD-8A17-197A87310850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 flipH="1">
            <a:off x="6807022" y="2178121"/>
            <a:ext cx="635677" cy="5628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78AE81-B72A-4CDD-979D-32872CE78010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flipH="1">
            <a:off x="6807022" y="2176194"/>
            <a:ext cx="2820649" cy="56479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C1A9DB-D63D-4FC2-AD0B-4E3C907F0EB4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>
            <a:off x="7442699" y="2178121"/>
            <a:ext cx="1181921" cy="5628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5058854-FBD9-49A2-A425-DB3A5F295BBF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flipH="1">
            <a:off x="8624620" y="2176194"/>
            <a:ext cx="1003051" cy="56479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DB19EF4-23A7-4583-9CDB-54937E72B44F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>
            <a:off x="7442699" y="2178121"/>
            <a:ext cx="2998736" cy="56286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6ED8E0-A37D-468E-9A12-743C15BA8656}"/>
              </a:ext>
            </a:extLst>
          </p:cNvPr>
          <p:cNvCxnSpPr>
            <a:cxnSpLocks/>
            <a:stCxn id="16" idx="2"/>
            <a:endCxn id="24" idx="0"/>
          </p:cNvCxnSpPr>
          <p:nvPr/>
        </p:nvCxnSpPr>
        <p:spPr>
          <a:xfrm>
            <a:off x="9627671" y="2176194"/>
            <a:ext cx="813764" cy="56479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1C48D8-CA95-4EC0-A9C6-D41DDF48827C}"/>
              </a:ext>
            </a:extLst>
          </p:cNvPr>
          <p:cNvGrpSpPr/>
          <p:nvPr/>
        </p:nvGrpSpPr>
        <p:grpSpPr>
          <a:xfrm>
            <a:off x="6698126" y="4117013"/>
            <a:ext cx="1092486" cy="642563"/>
            <a:chOff x="8077985" y="401976"/>
            <a:chExt cx="1092486" cy="642563"/>
          </a:xfrm>
        </p:grpSpPr>
        <p:sp>
          <p:nvSpPr>
            <p:cNvPr id="44" name="Rectangle: Folded Corner 43">
              <a:extLst>
                <a:ext uri="{FF2B5EF4-FFF2-40B4-BE49-F238E27FC236}">
                  <a16:creationId xmlns:a16="http://schemas.microsoft.com/office/drawing/2014/main" id="{99E4E844-8267-4F18-8949-C31D4B121CCE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45" name="Rectangle: Folded Corner 44">
              <a:extLst>
                <a:ext uri="{FF2B5EF4-FFF2-40B4-BE49-F238E27FC236}">
                  <a16:creationId xmlns:a16="http://schemas.microsoft.com/office/drawing/2014/main" id="{4F85CE44-C24D-4DEF-A576-AABC4D58899B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46" name="Rectangle: Folded Corner 45">
              <a:extLst>
                <a:ext uri="{FF2B5EF4-FFF2-40B4-BE49-F238E27FC236}">
                  <a16:creationId xmlns:a16="http://schemas.microsoft.com/office/drawing/2014/main" id="{21934679-EEC7-413A-9767-FD8D56E3FBEB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F96762-F768-4843-9AFF-C505A3C74E13}"/>
              </a:ext>
            </a:extLst>
          </p:cNvPr>
          <p:cNvGrpSpPr/>
          <p:nvPr/>
        </p:nvGrpSpPr>
        <p:grpSpPr>
          <a:xfrm>
            <a:off x="5473504" y="4117013"/>
            <a:ext cx="1092486" cy="642563"/>
            <a:chOff x="8077985" y="401976"/>
            <a:chExt cx="1092486" cy="642563"/>
          </a:xfrm>
        </p:grpSpPr>
        <p:sp>
          <p:nvSpPr>
            <p:cNvPr id="48" name="Rectangle: Folded Corner 47">
              <a:extLst>
                <a:ext uri="{FF2B5EF4-FFF2-40B4-BE49-F238E27FC236}">
                  <a16:creationId xmlns:a16="http://schemas.microsoft.com/office/drawing/2014/main" id="{0F950356-C922-442A-88A8-EBE16CB35FA0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49" name="Rectangle: Folded Corner 48">
              <a:extLst>
                <a:ext uri="{FF2B5EF4-FFF2-40B4-BE49-F238E27FC236}">
                  <a16:creationId xmlns:a16="http://schemas.microsoft.com/office/drawing/2014/main" id="{51D0B878-68A5-4EDC-847C-9FA2FCAF6DD4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50" name="Rectangle: Folded Corner 49">
              <a:extLst>
                <a:ext uri="{FF2B5EF4-FFF2-40B4-BE49-F238E27FC236}">
                  <a16:creationId xmlns:a16="http://schemas.microsoft.com/office/drawing/2014/main" id="{B55A978C-1617-4A73-8421-1D4F87D83EB6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Flight SW Components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79340E-79A5-404A-A965-B63341B3FE75}"/>
              </a:ext>
            </a:extLst>
          </p:cNvPr>
          <p:cNvGrpSpPr/>
          <p:nvPr/>
        </p:nvGrpSpPr>
        <p:grpSpPr>
          <a:xfrm>
            <a:off x="8631061" y="4916184"/>
            <a:ext cx="1092486" cy="642563"/>
            <a:chOff x="8077985" y="401976"/>
            <a:chExt cx="1092486" cy="642563"/>
          </a:xfrm>
        </p:grpSpPr>
        <p:sp>
          <p:nvSpPr>
            <p:cNvPr id="52" name="Rectangle: Folded Corner 51">
              <a:extLst>
                <a:ext uri="{FF2B5EF4-FFF2-40B4-BE49-F238E27FC236}">
                  <a16:creationId xmlns:a16="http://schemas.microsoft.com/office/drawing/2014/main" id="{1FD2A982-4A03-4894-9442-6CEF180E18A2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53" name="Rectangle: Folded Corner 52">
              <a:extLst>
                <a:ext uri="{FF2B5EF4-FFF2-40B4-BE49-F238E27FC236}">
                  <a16:creationId xmlns:a16="http://schemas.microsoft.com/office/drawing/2014/main" id="{7FAB27E0-A8B1-45E6-A6EA-0F280E59371B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54" name="Rectangle: Folded Corner 53">
              <a:extLst>
                <a:ext uri="{FF2B5EF4-FFF2-40B4-BE49-F238E27FC236}">
                  <a16:creationId xmlns:a16="http://schemas.microsoft.com/office/drawing/2014/main" id="{61986869-3B9D-490C-94A4-FA228DDD93B5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Test Procedures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DDCBCC-6BDB-4D69-AE0C-2FDD719BAAE5}"/>
              </a:ext>
            </a:extLst>
          </p:cNvPr>
          <p:cNvGrpSpPr/>
          <p:nvPr/>
        </p:nvGrpSpPr>
        <p:grpSpPr>
          <a:xfrm>
            <a:off x="7406439" y="4916184"/>
            <a:ext cx="1092486" cy="642563"/>
            <a:chOff x="8077985" y="401976"/>
            <a:chExt cx="1092486" cy="642563"/>
          </a:xfrm>
        </p:grpSpPr>
        <p:sp>
          <p:nvSpPr>
            <p:cNvPr id="56" name="Rectangle: Folded Corner 55">
              <a:extLst>
                <a:ext uri="{FF2B5EF4-FFF2-40B4-BE49-F238E27FC236}">
                  <a16:creationId xmlns:a16="http://schemas.microsoft.com/office/drawing/2014/main" id="{793598E9-0DCC-4FD9-8FCC-DE26AAE36299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57" name="Rectangle: Folded Corner 56">
              <a:extLst>
                <a:ext uri="{FF2B5EF4-FFF2-40B4-BE49-F238E27FC236}">
                  <a16:creationId xmlns:a16="http://schemas.microsoft.com/office/drawing/2014/main" id="{15250ED1-069D-40C8-A30A-7FE4C04E33A4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58" name="Rectangle: Folded Corner 57">
              <a:extLst>
                <a:ext uri="{FF2B5EF4-FFF2-40B4-BE49-F238E27FC236}">
                  <a16:creationId xmlns:a16="http://schemas.microsoft.com/office/drawing/2014/main" id="{056BCB31-B103-4576-8CEA-DF9D5A1F89B2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Simulations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4FFAE0-4E14-408D-A11E-189833F2EB37}"/>
              </a:ext>
            </a:extLst>
          </p:cNvPr>
          <p:cNvGrpSpPr/>
          <p:nvPr/>
        </p:nvGrpSpPr>
        <p:grpSpPr>
          <a:xfrm>
            <a:off x="10666876" y="4073669"/>
            <a:ext cx="1092486" cy="642563"/>
            <a:chOff x="8077985" y="401976"/>
            <a:chExt cx="1092486" cy="642563"/>
          </a:xfrm>
        </p:grpSpPr>
        <p:sp>
          <p:nvSpPr>
            <p:cNvPr id="60" name="Rectangle: Folded Corner 59">
              <a:extLst>
                <a:ext uri="{FF2B5EF4-FFF2-40B4-BE49-F238E27FC236}">
                  <a16:creationId xmlns:a16="http://schemas.microsoft.com/office/drawing/2014/main" id="{470E6983-0D2E-4EFF-B250-C2D31CC58C18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1" name="Rectangle: Folded Corner 60">
              <a:extLst>
                <a:ext uri="{FF2B5EF4-FFF2-40B4-BE49-F238E27FC236}">
                  <a16:creationId xmlns:a16="http://schemas.microsoft.com/office/drawing/2014/main" id="{48412F8B-ADAA-4851-8F4A-8CE164A76813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2" name="Rectangle: Folded Corner 61">
              <a:extLst>
                <a:ext uri="{FF2B5EF4-FFF2-40B4-BE49-F238E27FC236}">
                  <a16:creationId xmlns:a16="http://schemas.microsoft.com/office/drawing/2014/main" id="{A4F4389B-4545-4517-AF8C-4D3A4AE5828C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Page Displays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B6FC82-ABF4-4E96-9569-DCE7C855945C}"/>
              </a:ext>
            </a:extLst>
          </p:cNvPr>
          <p:cNvGrpSpPr/>
          <p:nvPr/>
        </p:nvGrpSpPr>
        <p:grpSpPr>
          <a:xfrm>
            <a:off x="9353354" y="4073669"/>
            <a:ext cx="1092486" cy="642563"/>
            <a:chOff x="8077985" y="401976"/>
            <a:chExt cx="1092486" cy="642563"/>
          </a:xfrm>
        </p:grpSpPr>
        <p:sp>
          <p:nvSpPr>
            <p:cNvPr id="64" name="Rectangle: Folded Corner 63">
              <a:extLst>
                <a:ext uri="{FF2B5EF4-FFF2-40B4-BE49-F238E27FC236}">
                  <a16:creationId xmlns:a16="http://schemas.microsoft.com/office/drawing/2014/main" id="{DD5C46C7-E3F4-4002-8F23-69E9EEBAA6E6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5" name="Rectangle: Folded Corner 64">
              <a:extLst>
                <a:ext uri="{FF2B5EF4-FFF2-40B4-BE49-F238E27FC236}">
                  <a16:creationId xmlns:a16="http://schemas.microsoft.com/office/drawing/2014/main" id="{A18D46C4-83AA-49B6-AFB8-9C4E89DDA024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6" name="Rectangle: Folded Corner 65">
              <a:extLst>
                <a:ext uri="{FF2B5EF4-FFF2-40B4-BE49-F238E27FC236}">
                  <a16:creationId xmlns:a16="http://schemas.microsoft.com/office/drawing/2014/main" id="{E4E9CB82-B89C-4356-8BE3-EDC6D37D85E2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Ground System Databases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627646F-B1BE-47BC-A734-D02B89E58BC5}"/>
              </a:ext>
            </a:extLst>
          </p:cNvPr>
          <p:cNvGrpSpPr/>
          <p:nvPr/>
        </p:nvGrpSpPr>
        <p:grpSpPr>
          <a:xfrm>
            <a:off x="9988497" y="4916184"/>
            <a:ext cx="1092486" cy="642563"/>
            <a:chOff x="8077985" y="401976"/>
            <a:chExt cx="1092486" cy="642563"/>
          </a:xfrm>
        </p:grpSpPr>
        <p:sp>
          <p:nvSpPr>
            <p:cNvPr id="68" name="Rectangle: Folded Corner 67">
              <a:extLst>
                <a:ext uri="{FF2B5EF4-FFF2-40B4-BE49-F238E27FC236}">
                  <a16:creationId xmlns:a16="http://schemas.microsoft.com/office/drawing/2014/main" id="{355D8BB5-64E1-46B8-996E-ED27D0C09100}"/>
                </a:ext>
              </a:extLst>
            </p:cNvPr>
            <p:cNvSpPr/>
            <p:nvPr/>
          </p:nvSpPr>
          <p:spPr>
            <a:xfrm>
              <a:off x="8256071" y="401976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69" name="Rectangle: Folded Corner 68">
              <a:extLst>
                <a:ext uri="{FF2B5EF4-FFF2-40B4-BE49-F238E27FC236}">
                  <a16:creationId xmlns:a16="http://schemas.microsoft.com/office/drawing/2014/main" id="{5316E261-A887-4F76-BFE5-B6557E0E76EE}"/>
                </a:ext>
              </a:extLst>
            </p:cNvPr>
            <p:cNvSpPr/>
            <p:nvPr/>
          </p:nvSpPr>
          <p:spPr>
            <a:xfrm>
              <a:off x="8167028" y="486952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Models</a:t>
              </a:r>
            </a:p>
          </p:txBody>
        </p:sp>
        <p:sp>
          <p:nvSpPr>
            <p:cNvPr id="70" name="Rectangle: Folded Corner 69">
              <a:extLst>
                <a:ext uri="{FF2B5EF4-FFF2-40B4-BE49-F238E27FC236}">
                  <a16:creationId xmlns:a16="http://schemas.microsoft.com/office/drawing/2014/main" id="{ACD410A8-6C80-44EE-8869-C413EF7B33EA}"/>
                </a:ext>
              </a:extLst>
            </p:cNvPr>
            <p:cNvSpPr/>
            <p:nvPr/>
          </p:nvSpPr>
          <p:spPr>
            <a:xfrm>
              <a:off x="8077985" y="575781"/>
              <a:ext cx="914400" cy="468758"/>
            </a:xfrm>
            <a:prstGeom prst="foldedCorne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Operations Procedures</a:t>
              </a:r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3770F97-C678-457B-84E6-924435C50176}"/>
              </a:ext>
            </a:extLst>
          </p:cNvPr>
          <p:cNvCxnSpPr>
            <a:cxnSpLocks/>
            <a:stCxn id="22" idx="4"/>
            <a:endCxn id="48" idx="0"/>
          </p:cNvCxnSpPr>
          <p:nvPr/>
        </p:nvCxnSpPr>
        <p:spPr>
          <a:xfrm flipH="1">
            <a:off x="6108790" y="3655388"/>
            <a:ext cx="698232" cy="4616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0725EF6-F53C-4A7A-A0B7-415F4C47CFD2}"/>
              </a:ext>
            </a:extLst>
          </p:cNvPr>
          <p:cNvCxnSpPr>
            <a:cxnSpLocks/>
            <a:stCxn id="22" idx="4"/>
            <a:endCxn id="44" idx="0"/>
          </p:cNvCxnSpPr>
          <p:nvPr/>
        </p:nvCxnSpPr>
        <p:spPr>
          <a:xfrm>
            <a:off x="6807022" y="3655388"/>
            <a:ext cx="526390" cy="4616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B51ADCC-F2F0-42E4-94D2-AD0DCD521DB0}"/>
              </a:ext>
            </a:extLst>
          </p:cNvPr>
          <p:cNvCxnSpPr>
            <a:cxnSpLocks/>
            <a:stCxn id="23" idx="4"/>
            <a:endCxn id="56" idx="0"/>
          </p:cNvCxnSpPr>
          <p:nvPr/>
        </p:nvCxnSpPr>
        <p:spPr>
          <a:xfrm flipH="1">
            <a:off x="8041725" y="3655388"/>
            <a:ext cx="582895" cy="1260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3E92997-C6CA-4B54-9C1F-E3A1AEF46CE7}"/>
              </a:ext>
            </a:extLst>
          </p:cNvPr>
          <p:cNvCxnSpPr>
            <a:cxnSpLocks/>
            <a:stCxn id="23" idx="4"/>
            <a:endCxn id="52" idx="0"/>
          </p:cNvCxnSpPr>
          <p:nvPr/>
        </p:nvCxnSpPr>
        <p:spPr>
          <a:xfrm>
            <a:off x="8624620" y="3655388"/>
            <a:ext cx="641727" cy="1260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DB28068-3F27-4A00-A53C-1853C3E27D9A}"/>
              </a:ext>
            </a:extLst>
          </p:cNvPr>
          <p:cNvCxnSpPr>
            <a:cxnSpLocks/>
            <a:stCxn id="24" idx="4"/>
            <a:endCxn id="64" idx="0"/>
          </p:cNvCxnSpPr>
          <p:nvPr/>
        </p:nvCxnSpPr>
        <p:spPr>
          <a:xfrm flipH="1">
            <a:off x="9988640" y="3655388"/>
            <a:ext cx="452795" cy="4182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99C92A9-B59F-4789-86B1-3F87958BEF5B}"/>
              </a:ext>
            </a:extLst>
          </p:cNvPr>
          <p:cNvCxnSpPr>
            <a:cxnSpLocks/>
            <a:stCxn id="24" idx="4"/>
            <a:endCxn id="60" idx="0"/>
          </p:cNvCxnSpPr>
          <p:nvPr/>
        </p:nvCxnSpPr>
        <p:spPr>
          <a:xfrm>
            <a:off x="10441435" y="3655388"/>
            <a:ext cx="860727" cy="4182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B6B47C9-4AE8-4D7A-B08A-0470E4299AFE}"/>
              </a:ext>
            </a:extLst>
          </p:cNvPr>
          <p:cNvCxnSpPr>
            <a:cxnSpLocks/>
            <a:stCxn id="24" idx="4"/>
            <a:endCxn id="68" idx="0"/>
          </p:cNvCxnSpPr>
          <p:nvPr/>
        </p:nvCxnSpPr>
        <p:spPr>
          <a:xfrm>
            <a:off x="10441435" y="3655388"/>
            <a:ext cx="182348" cy="126079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49C99B3-1A35-4CDE-81A9-9C084E55CDCD}"/>
              </a:ext>
            </a:extLst>
          </p:cNvPr>
          <p:cNvCxnSpPr>
            <a:cxnSpLocks/>
            <a:stCxn id="64" idx="0"/>
            <a:endCxn id="23" idx="5"/>
          </p:cNvCxnSpPr>
          <p:nvPr/>
        </p:nvCxnSpPr>
        <p:spPr>
          <a:xfrm flipH="1" flipV="1">
            <a:off x="9137074" y="3521477"/>
            <a:ext cx="851566" cy="55219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5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2ABD-FA92-45DB-ADA0-BEF7515F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AB7C6-50C4-4F52-A1CB-510C4152D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B2E2EA-32D4-49DC-8A8A-BB4EF999EA91}"/>
              </a:ext>
            </a:extLst>
          </p:cNvPr>
          <p:cNvGrpSpPr/>
          <p:nvPr/>
        </p:nvGrpSpPr>
        <p:grpSpPr>
          <a:xfrm>
            <a:off x="7100150" y="896776"/>
            <a:ext cx="3235940" cy="4044281"/>
            <a:chOff x="7100150" y="896776"/>
            <a:chExt cx="3235940" cy="4044281"/>
          </a:xfrm>
        </p:grpSpPr>
        <p:sp>
          <p:nvSpPr>
            <p:cNvPr id="78" name="Rectangle: Folded Corner 77">
              <a:extLst>
                <a:ext uri="{FF2B5EF4-FFF2-40B4-BE49-F238E27FC236}">
                  <a16:creationId xmlns:a16="http://schemas.microsoft.com/office/drawing/2014/main" id="{E1C31D8C-9736-491C-900A-FFB4439176EC}"/>
                </a:ext>
              </a:extLst>
            </p:cNvPr>
            <p:cNvSpPr/>
            <p:nvPr/>
          </p:nvSpPr>
          <p:spPr>
            <a:xfrm>
              <a:off x="9524882" y="1641063"/>
              <a:ext cx="811208" cy="481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Parameters in SEDS instance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BF4629-89F9-4FC3-9D05-1EAED53A1ADA}"/>
                </a:ext>
              </a:extLst>
            </p:cNvPr>
            <p:cNvSpPr/>
            <p:nvPr/>
          </p:nvSpPr>
          <p:spPr>
            <a:xfrm>
              <a:off x="8159750" y="3391273"/>
              <a:ext cx="963239" cy="4813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Validating XML Reader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C6595FC6-6FC6-40AB-8F9A-914A23C52587}"/>
                </a:ext>
              </a:extLst>
            </p:cNvPr>
            <p:cNvSpPr/>
            <p:nvPr/>
          </p:nvSpPr>
          <p:spPr>
            <a:xfrm>
              <a:off x="8156577" y="896776"/>
              <a:ext cx="942755" cy="481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Parameterized SEDS instance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260E9E7B-92F3-4CC9-AA00-2FD8E239B8B8}"/>
                </a:ext>
              </a:extLst>
            </p:cNvPr>
            <p:cNvSpPr/>
            <p:nvPr/>
          </p:nvSpPr>
          <p:spPr>
            <a:xfrm>
              <a:off x="9544816" y="3314257"/>
              <a:ext cx="481372" cy="635403"/>
            </a:xfrm>
            <a:prstGeom prst="foldedCorne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Validity Report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43E078-67FA-4859-B64A-5BD3ABE57682}"/>
                </a:ext>
              </a:extLst>
            </p:cNvPr>
            <p:cNvCxnSpPr>
              <a:cxnSpLocks/>
              <a:stCxn id="10" idx="2"/>
              <a:endCxn id="35" idx="0"/>
            </p:cNvCxnSpPr>
            <p:nvPr/>
          </p:nvCxnSpPr>
          <p:spPr>
            <a:xfrm>
              <a:off x="8627955" y="1378148"/>
              <a:ext cx="2168" cy="3838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BE3A31C-8D66-458C-BAA8-6DB096A2BEFF}"/>
                </a:ext>
              </a:extLst>
            </p:cNvPr>
            <p:cNvCxnSpPr>
              <a:cxnSpLocks/>
              <a:stCxn id="34" idx="1"/>
              <a:endCxn id="35" idx="6"/>
            </p:cNvCxnSpPr>
            <p:nvPr/>
          </p:nvCxnSpPr>
          <p:spPr>
            <a:xfrm flipH="1">
              <a:off x="9011942" y="2002092"/>
              <a:ext cx="406932" cy="6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4C41062-1629-499C-91E7-1E91714EA200}"/>
                </a:ext>
              </a:extLst>
            </p:cNvPr>
            <p:cNvCxnSpPr>
              <a:cxnSpLocks/>
              <a:stCxn id="44" idx="2"/>
              <a:endCxn id="9" idx="0"/>
            </p:cNvCxnSpPr>
            <p:nvPr/>
          </p:nvCxnSpPr>
          <p:spPr>
            <a:xfrm>
              <a:off x="8630122" y="3058014"/>
              <a:ext cx="11248" cy="3332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58B8EB-1FCB-4D41-A6DF-6D718499ECEC}"/>
                </a:ext>
              </a:extLst>
            </p:cNvPr>
            <p:cNvCxnSpPr>
              <a:cxnSpLocks/>
              <a:stCxn id="35" idx="4"/>
              <a:endCxn id="44" idx="0"/>
            </p:cNvCxnSpPr>
            <p:nvPr/>
          </p:nvCxnSpPr>
          <p:spPr>
            <a:xfrm flipH="1">
              <a:off x="8630122" y="2243384"/>
              <a:ext cx="1" cy="3332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: Folded Corner 32">
              <a:extLst>
                <a:ext uri="{FF2B5EF4-FFF2-40B4-BE49-F238E27FC236}">
                  <a16:creationId xmlns:a16="http://schemas.microsoft.com/office/drawing/2014/main" id="{1197D200-687D-4A84-B410-9DA865DE9B38}"/>
                </a:ext>
              </a:extLst>
            </p:cNvPr>
            <p:cNvSpPr/>
            <p:nvPr/>
          </p:nvSpPr>
          <p:spPr>
            <a:xfrm>
              <a:off x="7100151" y="2769214"/>
              <a:ext cx="481371" cy="481372"/>
            </a:xfrm>
            <a:prstGeom prst="foldedCorner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SEDS schema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3B0B79-60B1-4D3D-AC33-E2D5EC657E06}"/>
                </a:ext>
              </a:extLst>
            </p:cNvPr>
            <p:cNvSpPr/>
            <p:nvPr/>
          </p:nvSpPr>
          <p:spPr>
            <a:xfrm>
              <a:off x="8248304" y="1762012"/>
              <a:ext cx="763638" cy="48137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9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Pre-processor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: Folded Corner 35">
              <a:extLst>
                <a:ext uri="{FF2B5EF4-FFF2-40B4-BE49-F238E27FC236}">
                  <a16:creationId xmlns:a16="http://schemas.microsoft.com/office/drawing/2014/main" id="{B3903E73-6702-4056-82C1-B4A53D91A3B5}"/>
                </a:ext>
              </a:extLst>
            </p:cNvPr>
            <p:cNvSpPr/>
            <p:nvPr/>
          </p:nvSpPr>
          <p:spPr>
            <a:xfrm>
              <a:off x="7100151" y="3410516"/>
              <a:ext cx="481371" cy="481372"/>
            </a:xfrm>
            <a:prstGeom prst="foldedCorner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DoT</a:t>
              </a:r>
              <a:r>
                <a:rPr lang="en-GB" sz="1000" kern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schema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4" name="Rectangle: Folded Corner 43">
              <a:extLst>
                <a:ext uri="{FF2B5EF4-FFF2-40B4-BE49-F238E27FC236}">
                  <a16:creationId xmlns:a16="http://schemas.microsoft.com/office/drawing/2014/main" id="{FDA19FBA-6FF8-4B93-8E66-7CB9D5032DBE}"/>
                </a:ext>
              </a:extLst>
            </p:cNvPr>
            <p:cNvSpPr/>
            <p:nvPr/>
          </p:nvSpPr>
          <p:spPr>
            <a:xfrm>
              <a:off x="8303827" y="2576642"/>
              <a:ext cx="652590" cy="481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SEDS instance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956377F-E0D6-4312-9704-C0A041CC4D5A}"/>
                </a:ext>
              </a:extLst>
            </p:cNvPr>
            <p:cNvCxnSpPr>
              <a:cxnSpLocks/>
              <a:stCxn id="33" idx="3"/>
              <a:endCxn id="9" idx="1"/>
            </p:cNvCxnSpPr>
            <p:nvPr/>
          </p:nvCxnSpPr>
          <p:spPr>
            <a:xfrm>
              <a:off x="7581522" y="3009900"/>
              <a:ext cx="719291" cy="451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31752C0-5949-4A6B-B530-3DAC74FC32BB}"/>
                </a:ext>
              </a:extLst>
            </p:cNvPr>
            <p:cNvCxnSpPr>
              <a:cxnSpLocks/>
              <a:stCxn id="65" idx="3"/>
              <a:endCxn id="9" idx="3"/>
            </p:cNvCxnSpPr>
            <p:nvPr/>
          </p:nvCxnSpPr>
          <p:spPr>
            <a:xfrm flipV="1">
              <a:off x="7581521" y="3802150"/>
              <a:ext cx="719292" cy="4903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D1AE672-5E71-4E8A-9D20-63DC8C4F3509}"/>
                </a:ext>
              </a:extLst>
            </p:cNvPr>
            <p:cNvCxnSpPr>
              <a:cxnSpLocks/>
              <a:stCxn id="9" idx="6"/>
              <a:endCxn id="12" idx="1"/>
            </p:cNvCxnSpPr>
            <p:nvPr/>
          </p:nvCxnSpPr>
          <p:spPr>
            <a:xfrm>
              <a:off x="9122989" y="3631959"/>
              <a:ext cx="4218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: Folded Corner 59">
              <a:extLst>
                <a:ext uri="{FF2B5EF4-FFF2-40B4-BE49-F238E27FC236}">
                  <a16:creationId xmlns:a16="http://schemas.microsoft.com/office/drawing/2014/main" id="{D2CFE6E5-55E7-43FE-A65C-7514D629733A}"/>
                </a:ext>
              </a:extLst>
            </p:cNvPr>
            <p:cNvSpPr/>
            <p:nvPr/>
          </p:nvSpPr>
          <p:spPr>
            <a:xfrm>
              <a:off x="8204026" y="4459685"/>
              <a:ext cx="874685" cy="481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SEDS object in tool chain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4844E15-3C1D-42F0-9ED5-AE672C227C0E}"/>
                </a:ext>
              </a:extLst>
            </p:cNvPr>
            <p:cNvCxnSpPr>
              <a:cxnSpLocks/>
              <a:stCxn id="9" idx="4"/>
              <a:endCxn id="60" idx="0"/>
            </p:cNvCxnSpPr>
            <p:nvPr/>
          </p:nvCxnSpPr>
          <p:spPr>
            <a:xfrm flipH="1">
              <a:off x="8641369" y="3872645"/>
              <a:ext cx="1" cy="587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: Folded Corner 64">
              <a:extLst>
                <a:ext uri="{FF2B5EF4-FFF2-40B4-BE49-F238E27FC236}">
                  <a16:creationId xmlns:a16="http://schemas.microsoft.com/office/drawing/2014/main" id="{35C985BA-1F0F-478B-88F1-973187C3DACB}"/>
                </a:ext>
              </a:extLst>
            </p:cNvPr>
            <p:cNvSpPr/>
            <p:nvPr/>
          </p:nvSpPr>
          <p:spPr>
            <a:xfrm>
              <a:off x="7100150" y="4051818"/>
              <a:ext cx="481371" cy="481372"/>
            </a:xfrm>
            <a:prstGeom prst="foldedCorner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dirty="0">
                  <a:solidFill>
                    <a:schemeClr val="bg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Terms</a:t>
              </a:r>
              <a:r>
                <a:rPr lang="en-GB" sz="1000" kern="12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schema</a:t>
              </a:r>
              <a:endPara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7D1BB6F-7DD1-4241-B14A-201856992319}"/>
                </a:ext>
              </a:extLst>
            </p:cNvPr>
            <p:cNvCxnSpPr>
              <a:cxnSpLocks/>
              <a:stCxn id="36" idx="3"/>
              <a:endCxn id="9" idx="2"/>
            </p:cNvCxnSpPr>
            <p:nvPr/>
          </p:nvCxnSpPr>
          <p:spPr>
            <a:xfrm flipV="1">
              <a:off x="7581522" y="3631959"/>
              <a:ext cx="578228" cy="192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Folded Corner 33">
              <a:extLst>
                <a:ext uri="{FF2B5EF4-FFF2-40B4-BE49-F238E27FC236}">
                  <a16:creationId xmlns:a16="http://schemas.microsoft.com/office/drawing/2014/main" id="{A62F788B-83F9-4CDE-9022-79019BB83223}"/>
                </a:ext>
              </a:extLst>
            </p:cNvPr>
            <p:cNvSpPr/>
            <p:nvPr/>
          </p:nvSpPr>
          <p:spPr>
            <a:xfrm>
              <a:off x="9418874" y="1761406"/>
              <a:ext cx="811208" cy="481372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/>
              <a:r>
                <a:rPr lang="en-GB" sz="10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Project Parameters in SEDS instance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55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C11CFE921654CA22562F68A99D6AE" ma:contentTypeVersion="0" ma:contentTypeDescription="Create a new document." ma:contentTypeScope="" ma:versionID="ad51bfb7aad05d1ad28724f91a4896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5939B-9FE1-4FB8-9A78-DB4089502DE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DD768D-D689-4419-BFF3-4BF5250E4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DCA4AF-8917-45A9-8DA4-1F73E3766E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549</Words>
  <Application>Microsoft Office PowerPoint</Application>
  <PresentationFormat>Widescreen</PresentationFormat>
  <Paragraphs>191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Presentation</vt:lpstr>
      <vt:lpstr>EDS/DoT Green Book</vt:lpstr>
      <vt:lpstr>Figure 2-1</vt:lpstr>
      <vt:lpstr>Figure 3-1</vt:lpstr>
      <vt:lpstr>Figure 3-2</vt:lpstr>
      <vt:lpstr>Figure 3-3</vt:lpstr>
      <vt:lpstr>Deleted Figure</vt:lpstr>
      <vt:lpstr>Replaced Figure</vt:lpstr>
      <vt:lpstr>Figure 3-4 (replacement)</vt:lpstr>
      <vt:lpstr>Figure 3-5</vt:lpstr>
      <vt:lpstr>Figure 4-1</vt:lpstr>
      <vt:lpstr>Figure 4-2</vt:lpstr>
      <vt:lpstr>Figure 4-3</vt:lpstr>
      <vt:lpstr>Figure 4-4</vt:lpstr>
      <vt:lpstr>Figure 4-5</vt:lpstr>
      <vt:lpstr>Figure 4-6</vt:lpstr>
      <vt:lpstr>Deleted Figure</vt:lpstr>
      <vt:lpstr>Figure 4-7</vt:lpstr>
      <vt:lpstr>Figure 4-8</vt:lpstr>
      <vt:lpstr>Figure 4-9</vt:lpstr>
      <vt:lpstr>Figure 4-10</vt:lpstr>
      <vt:lpstr>Figure 4-11</vt:lpstr>
      <vt:lpstr>Figure 4-12</vt:lpstr>
      <vt:lpstr>Figure 4-13</vt:lpstr>
      <vt:lpstr>Figure 4-14</vt:lpstr>
      <vt:lpstr>Figure 4-15</vt:lpstr>
      <vt:lpstr>Figure 4-16</vt:lpstr>
      <vt:lpstr>Figure 5-1</vt:lpstr>
      <vt:lpstr>Figure 6-1</vt:lpstr>
      <vt:lpstr>Figure 6-2</vt:lpstr>
      <vt:lpstr>Figure 6-3</vt:lpstr>
      <vt:lpstr>Figure 6-4</vt:lpstr>
      <vt:lpstr>Figure 6-5</vt:lpstr>
      <vt:lpstr>Figure 6-6</vt:lpstr>
      <vt:lpstr>Figure 6-7</vt:lpstr>
      <vt:lpstr>Figure 6-8</vt:lpstr>
      <vt:lpstr>Figure 6-9</vt:lpstr>
      <vt:lpstr>Figure 6-10</vt:lpstr>
      <vt:lpstr>Figure 6-11</vt:lpstr>
      <vt:lpstr>Figure 6-12</vt:lpstr>
      <vt:lpstr>Not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and TCh</dc:title>
  <dc:creator>Ramon Krosley</dc:creator>
  <cp:lastModifiedBy>Ramon Krosley</cp:lastModifiedBy>
  <cp:revision>273</cp:revision>
  <dcterms:created xsi:type="dcterms:W3CDTF">2017-04-22T18:09:26Z</dcterms:created>
  <dcterms:modified xsi:type="dcterms:W3CDTF">2022-11-23T18:16:18Z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0x010100DDBC11CFE921654CA22562F68A99D6AE</vt:lpwstr>
  </property>
</Properties>
</file>