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2"/>
    <p:restoredTop sz="94694"/>
  </p:normalViewPr>
  <p:slideViewPr>
    <p:cSldViewPr snapToGrid="0" snapToObjects="1">
      <p:cViewPr varScale="1">
        <p:scale>
          <a:sx n="132" d="100"/>
          <a:sy n="132" d="100"/>
        </p:scale>
        <p:origin x="5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C9DF1-637D-C040-ACC1-4961814F5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D400E1-1CF7-7F44-BAF0-01A653D7A0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F5DF0-5EAB-264F-B2A4-059228119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4/21/21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71F0F-33D5-8843-A32D-AE0A8F56C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19E0B7-5868-E643-A6BC-94121D5B8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21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925BB-0B8D-5E43-B36B-EA9AB0CDD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9127AF-220F-FD4F-A202-C63E74CFF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D698D-5395-7E44-AF95-6A77096D0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4/21/21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E0F5A3-8ED2-0F49-90BF-740737A3E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65E8E9-A30B-6847-9BD6-3F6D184D1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31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7C9496-98DD-DC49-BADB-EE3E21B990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FCB7AF-4BE8-9041-A398-332010AAF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B6CCC-312E-B448-9ED4-F6A78C404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4/21/21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54C527-37E4-5445-B1B5-3D722D333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C5D54-2548-3948-B48B-4DEF0F6C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36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B9525-0FD9-9A4C-9D51-E5E531D4D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F6D20-FCE2-8344-8C54-0D902261E8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AA61B-B185-8C41-BEDA-59C624CDB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4/21/21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7C6C3-94BF-A344-B5D7-136F3EA2F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3A523-5631-DC40-BF2E-D266AA2A3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5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1A445-7B30-5F45-B233-320B42ADF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1663CE-9639-5B4A-8FA6-A5A2546D90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9DE29-3840-8341-83C6-B36D1E45A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4/21/21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7510C-5BCE-5942-8E30-BA58C56E2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E6FF8-26CF-384E-A06A-4D79137FD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3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A73FE-FEE7-D64D-BEAE-5755DAF2D8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3AD55-4024-A847-9F64-0AFE7B2F4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6EA03D-EEFA-2C4F-AF1F-C93B4617B8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B8E98C-34A8-0940-8543-3E5762D77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4/21/21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964FC7-6318-9949-AC5C-BB742D6FD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0C5DE-1316-3D4D-B308-E03E4987E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7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0FDA4-6C4B-9049-8813-BA9B2E19D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6B7915-82D8-7247-9792-BDC3521FBE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76BF61-E333-B740-B4ED-01F53B9FC9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2ABFDD-126E-104C-976F-8B58D1FF3C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F3EDE-08D2-A549-9A14-FA27FE9EA6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B325D9-6674-8941-8189-0B9E1E9C1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4/21/21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676E43-307A-1648-A45C-571107E10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1B8314-297E-654E-AF06-E57C328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95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735CAB-3891-E044-A1CF-0AD07B99A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397FD8-E589-A646-93C5-4CBC7E413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4/21/21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3CB150-564E-B444-A290-98408DD09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2EC27E-B311-0D47-A83B-13FE7AB49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577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3352D5-DFE1-154C-BAD0-EBBBD11D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4/21/21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C863C-7D45-714E-8D93-E8544B44F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9F225E-3321-D74F-9889-F46B4E1AE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67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97BB-A8F9-4D44-9C63-C87715E9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89EFF-6A5E-334A-9F89-D5E162E3F6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A6C41C-46A6-A44F-8D42-07B13146CB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33447-D7DC-F34E-A8B2-FEBB2E088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4/21/21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650481-EF1F-B74F-97F8-EA48C6476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5149A5-9752-FC4F-A8F6-4620F6E6D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21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9FC72-B414-9547-88B9-3C0EFE7C6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2B858D-CE05-8146-9CFC-F3297718AE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E826D2-2020-BF40-870E-5A6086B6C1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ACADF4-3DC2-8D4C-81C1-D0BC4BF52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60C61-AA63-8249-ACAB-625EAC97D74D}" type="datetimeFigureOut">
              <a:rPr lang="en-US" smtClean="0"/>
              <a:t>4/21/21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D4798-2A9A-3740-A8E2-9A55FF8C7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1C5A7C-3A38-0442-86D6-99AB0A553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717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C73B7F-F71D-BC40-AAF7-DC1F41741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204BAC-6015-114A-913B-DD0DED3B7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8A2C70-22F6-7345-BE47-084C944F73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60C61-AA63-8249-ACAB-625EAC97D74D}" type="datetimeFigureOut">
              <a:rPr lang="en-US" smtClean="0"/>
              <a:t>4/21/21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55318B-B8F2-1E49-B581-2CF86C7C9A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3DA48-93B8-1A42-B86C-2A2E85CC0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8479B-16BE-994C-ACE3-7FABB4597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668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public.ccsds.org/Lists/CCSDS%207320P31/overview.aspx" TargetMode="External"/><Relationship Id="rId3" Type="http://schemas.openxmlformats.org/officeDocument/2006/relationships/hyperlink" Target="https://public.ccsds.org/Lists/CCSDS%201320P21/132x0p21.pdf" TargetMode="External"/><Relationship Id="rId7" Type="http://schemas.openxmlformats.org/officeDocument/2006/relationships/hyperlink" Target="https://public.ccsds.org/Lists/CCSDS%207320P31/732x0p31.pdf" TargetMode="External"/><Relationship Id="rId2" Type="http://schemas.openxmlformats.org/officeDocument/2006/relationships/hyperlink" Target="https://public.ccsds.org/review/default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ublic.ccsds.org/Lists/CCSDS%202320P31/Overview.aspx" TargetMode="External"/><Relationship Id="rId5" Type="http://schemas.openxmlformats.org/officeDocument/2006/relationships/hyperlink" Target="https://public.ccsds.org/Lists/CCSDS%202320P31/232x0p31.pdf" TargetMode="External"/><Relationship Id="rId10" Type="http://schemas.openxmlformats.org/officeDocument/2006/relationships/hyperlink" Target="https://public.ccsds.org/Lists/CCSDS%207321P11/Overview.aspx" TargetMode="External"/><Relationship Id="rId4" Type="http://schemas.openxmlformats.org/officeDocument/2006/relationships/hyperlink" Target="https://public.ccsds.org/Lists/CCSDS%201320P21/Overview.aspx" TargetMode="External"/><Relationship Id="rId9" Type="http://schemas.openxmlformats.org/officeDocument/2006/relationships/hyperlink" Target="https://public.ccsds.org/Lists/CCSDS%207321P11/732x1p11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EFA6A-4889-044F-A71B-81C70F1F89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CCSDS SLP WG Agenda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28976D-6729-0842-B5C5-A0E8B88DAF7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Virtual Spring 2021 Meeting</a:t>
            </a:r>
          </a:p>
          <a:p>
            <a:r>
              <a:rPr lang="en-US" dirty="0"/>
              <a:t>Via </a:t>
            </a:r>
            <a:r>
              <a:rPr lang="en-US" dirty="0" err="1"/>
              <a:t>Webex</a:t>
            </a:r>
            <a:endParaRPr lang="en-US" dirty="0"/>
          </a:p>
          <a:p>
            <a:r>
              <a:rPr lang="en-US" dirty="0"/>
              <a:t>May 17, 2021 Day 1</a:t>
            </a:r>
          </a:p>
          <a:p>
            <a:r>
              <a:rPr lang="en-US" dirty="0"/>
              <a:t>May 18, 2021 Day 2</a:t>
            </a:r>
          </a:p>
        </p:txBody>
      </p:sp>
    </p:spTree>
    <p:extLst>
      <p:ext uri="{BB962C8B-B14F-4D97-AF65-F5344CB8AC3E}">
        <p14:creationId xmlns:p14="http://schemas.microsoft.com/office/powerpoint/2010/main" val="111807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0E8C4A-C1C5-804C-93C2-C36559B4391D}"/>
              </a:ext>
            </a:extLst>
          </p:cNvPr>
          <p:cNvSpPr/>
          <p:nvPr/>
        </p:nvSpPr>
        <p:spPr>
          <a:xfrm>
            <a:off x="2878476" y="281021"/>
            <a:ext cx="627066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Virtual Spring CCSDS 2021 Space Link Protocols (SLP) WG Meeting</a:t>
            </a:r>
          </a:p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May 17, 2021 from 7 AM to 9 AM Pacific Daylight Time (Europa + 9 </a:t>
            </a:r>
            <a:r>
              <a:rPr lang="en-US" sz="1600" dirty="0" err="1">
                <a:latin typeface="Calibri" panose="020F0502020204030204" pitchFamily="34" charset="0"/>
                <a:ea typeface="Calibri" panose="020F0502020204030204" pitchFamily="34" charset="0"/>
              </a:rPr>
              <a:t>hrs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All meetings will be conducted via WEBEX – invitations were sent out</a:t>
            </a:r>
          </a:p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Agenda (to be continued to May 18 if needed) Day 1 of 1</a:t>
            </a:r>
          </a:p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Day 2 on May 18 is also planned from the same times as above</a:t>
            </a:r>
          </a:p>
          <a:p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RID Resolution to the following CCSDS Documents in Agency Review</a:t>
            </a:r>
          </a:p>
          <a:p>
            <a:pPr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All of these documents are accessible at: </a:t>
            </a:r>
            <a:r>
              <a:rPr lang="en-US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https://public.ccsds.org/review/default.aspx</a:t>
            </a: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tabLst>
                <a:tab pos="457200" algn="l"/>
              </a:tabLst>
            </a:pPr>
            <a:endParaRPr lang="en-US" sz="16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F458B62-AABB-6B47-AA27-5964AAE96F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169768"/>
              </p:ext>
            </p:extLst>
          </p:nvPr>
        </p:nvGraphicFramePr>
        <p:xfrm>
          <a:off x="838200" y="3818414"/>
          <a:ext cx="10515600" cy="36576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271362164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0007912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12529"/>
                          </a:solidFill>
                          <a:effectLst/>
                          <a:hlinkClick r:id="rId3"/>
                        </a:rPr>
                        <a:t>CCSDS 132.0-P-2.1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12529"/>
                          </a:solidFill>
                          <a:effectLst/>
                          <a:hlinkClick r:id="rId4"/>
                        </a:rPr>
                        <a:t>TM Space Data Link Protocol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3714036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788175A-167F-D64D-98BD-0313DFD8EA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2723376"/>
              </p:ext>
            </p:extLst>
          </p:nvPr>
        </p:nvGraphicFramePr>
        <p:xfrm>
          <a:off x="-3281292" y="4347804"/>
          <a:ext cx="12319536" cy="731520"/>
        </p:xfrm>
        <a:graphic>
          <a:graphicData uri="http://schemas.openxmlformats.org/drawingml/2006/table">
            <a:tbl>
              <a:tblPr/>
              <a:tblGrid>
                <a:gridCol w="4106512">
                  <a:extLst>
                    <a:ext uri="{9D8B030D-6E8A-4147-A177-3AD203B41FA5}">
                      <a16:colId xmlns:a16="http://schemas.microsoft.com/office/drawing/2014/main" val="2590277679"/>
                    </a:ext>
                  </a:extLst>
                </a:gridCol>
                <a:gridCol w="4106512">
                  <a:extLst>
                    <a:ext uri="{9D8B030D-6E8A-4147-A177-3AD203B41FA5}">
                      <a16:colId xmlns:a16="http://schemas.microsoft.com/office/drawing/2014/main" val="1868633503"/>
                    </a:ext>
                  </a:extLst>
                </a:gridCol>
                <a:gridCol w="4106512">
                  <a:extLst>
                    <a:ext uri="{9D8B030D-6E8A-4147-A177-3AD203B41FA5}">
                      <a16:colId xmlns:a16="http://schemas.microsoft.com/office/drawing/2014/main" val="6490567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12529"/>
                          </a:solidFill>
                          <a:effectLst/>
                          <a:hlinkClick r:id="rId5"/>
                        </a:rPr>
                        <a:t>CCSDS 232.0-P-3.1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12529"/>
                          </a:solidFill>
                          <a:effectLst/>
                          <a:hlinkClick r:id="rId6"/>
                        </a:rPr>
                        <a:t>TC Space Data Link Protocol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655835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6732255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7D10BEB-B1D1-A14C-BAFF-1E1C3084B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458909"/>
              </p:ext>
            </p:extLst>
          </p:nvPr>
        </p:nvGraphicFramePr>
        <p:xfrm>
          <a:off x="-3127408" y="4992695"/>
          <a:ext cx="11843409" cy="365760"/>
        </p:xfrm>
        <a:graphic>
          <a:graphicData uri="http://schemas.openxmlformats.org/drawingml/2006/table">
            <a:tbl>
              <a:tblPr/>
              <a:tblGrid>
                <a:gridCol w="3947803">
                  <a:extLst>
                    <a:ext uri="{9D8B030D-6E8A-4147-A177-3AD203B41FA5}">
                      <a16:colId xmlns:a16="http://schemas.microsoft.com/office/drawing/2014/main" val="3085505529"/>
                    </a:ext>
                  </a:extLst>
                </a:gridCol>
                <a:gridCol w="3947803">
                  <a:extLst>
                    <a:ext uri="{9D8B030D-6E8A-4147-A177-3AD203B41FA5}">
                      <a16:colId xmlns:a16="http://schemas.microsoft.com/office/drawing/2014/main" val="987982192"/>
                    </a:ext>
                  </a:extLst>
                </a:gridCol>
                <a:gridCol w="3947803">
                  <a:extLst>
                    <a:ext uri="{9D8B030D-6E8A-4147-A177-3AD203B41FA5}">
                      <a16:colId xmlns:a16="http://schemas.microsoft.com/office/drawing/2014/main" val="23187347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212529"/>
                          </a:solidFill>
                          <a:effectLst/>
                          <a:hlinkClick r:id="rId7"/>
                        </a:rPr>
                        <a:t>CCSDS 732.0-P-3.1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12529"/>
                          </a:solidFill>
                          <a:effectLst/>
                          <a:hlinkClick r:id="rId8"/>
                        </a:rPr>
                        <a:t>AOS Space Data Link Protocol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527623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FE8D12F-2985-0349-9FA7-90C853F379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946062"/>
              </p:ext>
            </p:extLst>
          </p:nvPr>
        </p:nvGraphicFramePr>
        <p:xfrm>
          <a:off x="838200" y="5781968"/>
          <a:ext cx="10515600" cy="365760"/>
        </p:xfrm>
        <a:graphic>
          <a:graphicData uri="http://schemas.openxmlformats.org/drawingml/2006/table">
            <a:tbl>
              <a:tblPr/>
              <a:tblGrid>
                <a:gridCol w="5257800">
                  <a:extLst>
                    <a:ext uri="{9D8B030D-6E8A-4147-A177-3AD203B41FA5}">
                      <a16:colId xmlns:a16="http://schemas.microsoft.com/office/drawing/2014/main" val="3430674898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94075215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212529"/>
                          </a:solidFill>
                          <a:effectLst/>
                          <a:hlinkClick r:id="rId9"/>
                        </a:rPr>
                        <a:t>CCSDS 732.1-P-1.1</a:t>
                      </a:r>
                      <a:endParaRPr lang="en-US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212529"/>
                          </a:solidFill>
                          <a:effectLst/>
                          <a:hlinkClick r:id="rId10"/>
                        </a:rPr>
                        <a:t>Unified Space Data Link Protocol</a:t>
                      </a:r>
                      <a:r>
                        <a:rPr lang="en-US" dirty="0"/>
                        <a:t>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75847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37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</TotalTime>
  <Words>155</Words>
  <Application>Microsoft Macintosh PowerPoint</Application>
  <PresentationFormat>Widescreen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CCSDS SLP WG Agenda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CCSDS SLP WG Agenda</dc:title>
  <dc:creator>Microsoft Office User</dc:creator>
  <cp:lastModifiedBy>Microsoft Office User</cp:lastModifiedBy>
  <cp:revision>64</cp:revision>
  <dcterms:created xsi:type="dcterms:W3CDTF">2020-04-29T22:31:02Z</dcterms:created>
  <dcterms:modified xsi:type="dcterms:W3CDTF">2021-04-21T17:47:48Z</dcterms:modified>
</cp:coreProperties>
</file>