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4" r:id="rId2"/>
    <p:sldId id="275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2F2F2"/>
    <a:srgbClr val="002060"/>
    <a:srgbClr val="AADA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82F9-A571-4702-ACA7-A48A5551343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E820-5899-4EFF-9995-AA58B1153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4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284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4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"/>
            <a:ext cx="1727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649820" y="6858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sp>
        <p:nvSpPr>
          <p:cNvPr id="5" name="Rectangle 2017"/>
          <p:cNvSpPr>
            <a:spLocks noChangeArrowheads="1"/>
          </p:cNvSpPr>
          <p:nvPr userDrawn="1"/>
        </p:nvSpPr>
        <p:spPr bwMode="auto">
          <a:xfrm>
            <a:off x="2" y="6621463"/>
            <a:ext cx="127660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03 December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450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A93919-E945-413F-AC05-75B9D12B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CCSDS Specific GitHub or Git Server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A01CF6-5853-4111-BAAF-32DBF9CA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CMC-A-2020-10-02</a:t>
            </a:r>
          </a:p>
          <a:p>
            <a:endParaRPr lang="en-US" dirty="0"/>
          </a:p>
          <a:p>
            <a:r>
              <a:rPr lang="en-US" b="0" dirty="0"/>
              <a:t>The CMC directs the Secretariat to initiate a survey for Area Directors and Working Group Chairs and ask about their current use of GitHub and their intended adoption of CCSDS GitHub Repository.</a:t>
            </a:r>
          </a:p>
        </p:txBody>
      </p:sp>
    </p:spTree>
    <p:extLst>
      <p:ext uri="{BB962C8B-B14F-4D97-AF65-F5344CB8AC3E}">
        <p14:creationId xmlns:p14="http://schemas.microsoft.com/office/powerpoint/2010/main" val="298703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2F9B8E-D4A8-4F14-8EEC-4FAB59FF6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51" y="1207577"/>
            <a:ext cx="8519898" cy="44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1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400F53-BCB2-4EAD-8017-E227F511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40" y="1070405"/>
            <a:ext cx="8527519" cy="471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0A07-47E3-45F9-A847-F131403F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Limitations and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A4A2B-4D1E-4A95-8D23-B4C71700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NASA employees and contractors cannot post software online where it will be accessible to individuals from proscribed countries*.</a:t>
            </a:r>
          </a:p>
          <a:p>
            <a:endParaRPr lang="en-US" dirty="0"/>
          </a:p>
          <a:p>
            <a:r>
              <a:rPr lang="en-US"/>
              <a:t>NASA employees and </a:t>
            </a:r>
            <a:r>
              <a:rPr lang="en-US" dirty="0"/>
              <a:t>contractors may not host services that make software accessible to individuals from proscribed countries*.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0" dirty="0"/>
              <a:t>*United States International Traffic in Arms Regulations (ITAR) - PROSCRIBED COUNTRIES LIST</a:t>
            </a:r>
            <a:br>
              <a:rPr lang="en-US" sz="1800" b="0" dirty="0"/>
            </a:br>
            <a:r>
              <a:rPr lang="en-US" sz="1800" b="0" dirty="0"/>
              <a:t>(22 CFR 126.1)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This is the interpretation of recent changes to United States law provided by NASA Goddard Space Flight Center. As this is a recent development and an evolving situation, it is possible that this guidance or the law itself will change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13439"/>
      </p:ext>
    </p:extLst>
  </p:cSld>
  <p:clrMapOvr>
    <a:masterClrMapping/>
  </p:clrMapOvr>
</p:sld>
</file>

<file path=ppt/theme/theme1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148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1_TMOD Presentations</vt:lpstr>
      <vt:lpstr>CCSDS Specific GitHub or Git Server</vt:lpstr>
      <vt:lpstr>PowerPoint Presentation</vt:lpstr>
      <vt:lpstr>PowerPoint Presentation</vt:lpstr>
      <vt:lpstr>NASA Limitations and Restrictions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CMC/CESG Poll Statistics since Spring Meeting 2018</dc:title>
  <dc:creator>Margherita Di Giulio</dc:creator>
  <cp:lastModifiedBy>Blackwood, Michael D</cp:lastModifiedBy>
  <cp:revision>240</cp:revision>
  <dcterms:created xsi:type="dcterms:W3CDTF">2019-04-29T08:55:31Z</dcterms:created>
  <dcterms:modified xsi:type="dcterms:W3CDTF">2020-12-04T19:47:23Z</dcterms:modified>
</cp:coreProperties>
</file>