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ald.Townsen" initials="RW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D7772-C03E-479E-AA87-893412AFBB2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4B42B-83A8-4ABA-ADC4-8309977AE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7ACE2-4552-45E3-9E72-CE14CD3D97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Distribution controlled by statement on cover slide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2990"/>
            <a:ext cx="8229600" cy="1143000"/>
          </a:xfrm>
        </p:spPr>
        <p:txBody>
          <a:bodyPr/>
          <a:lstStyle/>
          <a:p>
            <a:r>
              <a:rPr lang="en-US" dirty="0" smtClean="0"/>
              <a:t>ALMAS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6485" y="1981200"/>
            <a:ext cx="1219200" cy="3200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ALMAS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121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43800" y="2438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3733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61152" y="4876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91881" y="1421394"/>
            <a:ext cx="451919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ALMAS </a:t>
            </a:r>
            <a:r>
              <a:rPr lang="en-US" sz="700" dirty="0" smtClean="0">
                <a:solidFill>
                  <a:schemeClr val="tx1"/>
                </a:solidFill>
              </a:rPr>
              <a:t>Service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73773" y="2552700"/>
            <a:ext cx="451919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ALMAS </a:t>
            </a:r>
            <a:r>
              <a:rPr lang="en-US" sz="700" dirty="0" smtClean="0">
                <a:solidFill>
                  <a:schemeClr val="tx1"/>
                </a:solidFill>
              </a:rPr>
              <a:t>Service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73772" y="3848100"/>
            <a:ext cx="451919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ALMAS </a:t>
            </a:r>
            <a:r>
              <a:rPr lang="en-US" sz="700" dirty="0" smtClean="0">
                <a:solidFill>
                  <a:schemeClr val="tx1"/>
                </a:solidFill>
              </a:rPr>
              <a:t>Service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1880" y="4991100"/>
            <a:ext cx="451919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ALMAS Service</a:t>
            </a:r>
            <a:endParaRPr lang="en-US" sz="7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1" idx="1"/>
          </p:cNvCxnSpPr>
          <p:nvPr/>
        </p:nvCxnSpPr>
        <p:spPr>
          <a:xfrm flipH="1">
            <a:off x="6705600" y="1764294"/>
            <a:ext cx="3862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672404" y="2911066"/>
            <a:ext cx="3862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687492" y="4267200"/>
            <a:ext cx="3862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705599" y="5340413"/>
            <a:ext cx="386281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915686" y="3733800"/>
            <a:ext cx="737856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52400" y="1676400"/>
            <a:ext cx="9144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CDS</a:t>
            </a:r>
            <a:endParaRPr lang="en-US" dirty="0"/>
          </a:p>
        </p:txBody>
      </p:sp>
      <p:sp>
        <p:nvSpPr>
          <p:cNvPr id="25" name="Parallelogram 24"/>
          <p:cNvSpPr/>
          <p:nvPr/>
        </p:nvSpPr>
        <p:spPr>
          <a:xfrm>
            <a:off x="152400" y="2590800"/>
            <a:ext cx="762000" cy="320266"/>
          </a:xfrm>
          <a:prstGeom prst="parallelogram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2400" y="3946934"/>
            <a:ext cx="9144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CDS</a:t>
            </a:r>
            <a:endParaRPr lang="en-US" dirty="0"/>
          </a:p>
        </p:txBody>
      </p:sp>
      <p:sp>
        <p:nvSpPr>
          <p:cNvPr id="27" name="Parallelogram 26"/>
          <p:cNvSpPr/>
          <p:nvPr/>
        </p:nvSpPr>
        <p:spPr>
          <a:xfrm>
            <a:off x="152400" y="4861334"/>
            <a:ext cx="762000" cy="320266"/>
          </a:xfrm>
          <a:prstGeom prst="parallelogram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Elbow Connector 28"/>
          <p:cNvCxnSpPr>
            <a:stCxn id="6" idx="1"/>
          </p:cNvCxnSpPr>
          <p:nvPr/>
        </p:nvCxnSpPr>
        <p:spPr>
          <a:xfrm rot="10800000">
            <a:off x="2133601" y="2107194"/>
            <a:ext cx="2562885" cy="1474206"/>
          </a:xfrm>
          <a:prstGeom prst="bentConnector3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49" idx="3"/>
          </p:cNvCxnSpPr>
          <p:nvPr/>
        </p:nvCxnSpPr>
        <p:spPr>
          <a:xfrm rot="10800000" flipV="1">
            <a:off x="2057400" y="3581399"/>
            <a:ext cx="2621734" cy="851733"/>
          </a:xfrm>
          <a:prstGeom prst="bentConnector3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477224" y="1741849"/>
            <a:ext cx="60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ARINC 661</a:t>
            </a:r>
          </a:p>
          <a:p>
            <a:pPr algn="ctr"/>
            <a:r>
              <a:rPr lang="en-US" sz="1100" b="1" dirty="0" smtClean="0"/>
              <a:t>ALMAS </a:t>
            </a:r>
            <a:r>
              <a:rPr lang="en-US" sz="1100" b="1" dirty="0" err="1" smtClean="0"/>
              <a:t>UApp</a:t>
            </a:r>
            <a:endParaRPr lang="en-US" sz="1100" b="1" dirty="0"/>
          </a:p>
        </p:txBody>
      </p:sp>
      <p:sp>
        <p:nvSpPr>
          <p:cNvPr id="49" name="Rectangle 48"/>
          <p:cNvSpPr/>
          <p:nvPr/>
        </p:nvSpPr>
        <p:spPr>
          <a:xfrm>
            <a:off x="1447800" y="4014033"/>
            <a:ext cx="60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ARINC 661</a:t>
            </a:r>
          </a:p>
          <a:p>
            <a:pPr algn="ctr"/>
            <a:r>
              <a:rPr lang="en-US" sz="1100" b="1" dirty="0" smtClean="0"/>
              <a:t>ALMAS </a:t>
            </a:r>
            <a:r>
              <a:rPr lang="en-US" sz="1100" b="1" dirty="0" err="1" smtClean="0"/>
              <a:t>UApp</a:t>
            </a:r>
            <a:endParaRPr lang="en-US" sz="1100" b="1" dirty="0"/>
          </a:p>
        </p:txBody>
      </p:sp>
      <p:cxnSp>
        <p:nvCxnSpPr>
          <p:cNvPr id="50" name="Straight Arrow Connector 49"/>
          <p:cNvCxnSpPr>
            <a:endCxn id="24" idx="3"/>
          </p:cNvCxnSpPr>
          <p:nvPr/>
        </p:nvCxnSpPr>
        <p:spPr>
          <a:xfrm flipH="1" flipV="1">
            <a:off x="1066800" y="2133600"/>
            <a:ext cx="410424" cy="16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1066800" y="4439216"/>
            <a:ext cx="410424" cy="16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27" idx="2"/>
            <a:endCxn id="49" idx="2"/>
          </p:cNvCxnSpPr>
          <p:nvPr/>
        </p:nvCxnSpPr>
        <p:spPr>
          <a:xfrm flipV="1">
            <a:off x="874367" y="4852233"/>
            <a:ext cx="878233" cy="1692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flipV="1">
            <a:off x="832895" y="2595091"/>
            <a:ext cx="878233" cy="1692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>
            <a:off x="1905000" y="2595091"/>
            <a:ext cx="2774134" cy="757709"/>
          </a:xfrm>
          <a:prstGeom prst="bentConnector3">
            <a:avLst>
              <a:gd name="adj1" fmla="val -123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n 59"/>
          <p:cNvSpPr/>
          <p:nvPr/>
        </p:nvSpPr>
        <p:spPr>
          <a:xfrm>
            <a:off x="3505200" y="928357"/>
            <a:ext cx="1191285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ALMAS</a:t>
            </a:r>
            <a:endParaRPr lang="en-US" sz="1400" dirty="0" smtClean="0"/>
          </a:p>
          <a:p>
            <a:pPr algn="ctr"/>
            <a:r>
              <a:rPr lang="en-US" sz="1400" dirty="0" smtClean="0"/>
              <a:t>Definition</a:t>
            </a:r>
          </a:p>
          <a:p>
            <a:pPr algn="ctr"/>
            <a:r>
              <a:rPr lang="en-US" sz="1400" dirty="0" smtClean="0"/>
              <a:t>Database</a:t>
            </a:r>
          </a:p>
        </p:txBody>
      </p:sp>
      <p:cxnSp>
        <p:nvCxnSpPr>
          <p:cNvPr id="62" name="Elbow Connector 61"/>
          <p:cNvCxnSpPr>
            <a:stCxn id="60" idx="4"/>
          </p:cNvCxnSpPr>
          <p:nvPr/>
        </p:nvCxnSpPr>
        <p:spPr>
          <a:xfrm>
            <a:off x="4696485" y="1271257"/>
            <a:ext cx="332715" cy="709943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n 70"/>
          <p:cNvSpPr/>
          <p:nvPr/>
        </p:nvSpPr>
        <p:spPr>
          <a:xfrm>
            <a:off x="4696485" y="4175534"/>
            <a:ext cx="1191285" cy="685800"/>
          </a:xfrm>
          <a:prstGeom prst="ca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Live </a:t>
            </a:r>
            <a:r>
              <a:rPr lang="en-US" sz="1200" dirty="0" smtClean="0"/>
              <a:t>ALMAS</a:t>
            </a:r>
            <a:endParaRPr lang="en-US" sz="1200" dirty="0" smtClean="0"/>
          </a:p>
          <a:p>
            <a:pPr algn="ctr"/>
            <a:r>
              <a:rPr lang="en-US" sz="1200" dirty="0" smtClean="0"/>
              <a:t>Database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4696485" y="1119046"/>
            <a:ext cx="39141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610600" y="1119046"/>
            <a:ext cx="0" cy="42149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10" idx="3"/>
          </p:cNvCxnSpPr>
          <p:nvPr/>
        </p:nvCxnSpPr>
        <p:spPr>
          <a:xfrm flipH="1">
            <a:off x="8475552" y="5334000"/>
            <a:ext cx="135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475552" y="4184587"/>
            <a:ext cx="135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8475552" y="2863583"/>
            <a:ext cx="135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8470648" y="1741849"/>
            <a:ext cx="135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393806" y="934380"/>
            <a:ext cx="111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PreBuild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86" name="Elbow Connector 85"/>
          <p:cNvCxnSpPr>
            <a:stCxn id="49" idx="0"/>
          </p:cNvCxnSpPr>
          <p:nvPr/>
        </p:nvCxnSpPr>
        <p:spPr>
          <a:xfrm rot="5400000" flipH="1" flipV="1">
            <a:off x="2878484" y="2213383"/>
            <a:ext cx="674766" cy="292653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1741849"/>
            <a:ext cx="0" cy="3598564"/>
          </a:xfrm>
          <a:prstGeom prst="line">
            <a:avLst/>
          </a:prstGeom>
          <a:ln w="1079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5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FB4FC0A8AB4BA89067688993B8F4" ma:contentTypeVersion="0" ma:contentTypeDescription="Create a new document." ma:contentTypeScope="" ma:versionID="2f8ede28e32c36cbb2f68f28e20e13a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0003C0-0755-4570-88B3-C620DEAD8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0AA9AED-B902-4125-AACD-2374B435F7F4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A7F468-CC95-491D-8C66-587888DF14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40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ALMAS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Level View of Services and Managers for Army UASGCS-V4</dc:title>
  <dc:creator>Townsen, Ronald W.</dc:creator>
  <cp:lastModifiedBy>Townsen, Ronald W.</cp:lastModifiedBy>
  <cp:revision>68</cp:revision>
  <dcterms:created xsi:type="dcterms:W3CDTF">2006-08-16T00:00:00Z</dcterms:created>
  <dcterms:modified xsi:type="dcterms:W3CDTF">2017-03-21T12:07:10Z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0x0101002A06FB4FC0A8AB4BA89067688993B8F4</vt:lpwstr>
  </property>
</Properties>
</file>